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1"/>
  </p:handoutMasterIdLst>
  <p:sldIdLst>
    <p:sldId id="256"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4" r:id="rId32"/>
    <p:sldId id="262" r:id="rId33"/>
    <p:sldId id="263" r:id="rId34"/>
    <p:sldId id="259" r:id="rId35"/>
    <p:sldId id="260" r:id="rId36"/>
    <p:sldId id="293" r:id="rId37"/>
    <p:sldId id="294" r:id="rId38"/>
    <p:sldId id="295"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D7664E8C-43CB-42A6-97E9-1DCB8EF504A7}">
          <p14:sldIdLst>
            <p14:sldId id="256"/>
          </p14:sldIdLst>
        </p14:section>
        <p14:section name="About" id="{8D469B56-0BF5-46DE-9C77-353F08FEDBDC}">
          <p14:sldIdLst>
            <p14:sldId id="261"/>
            <p14:sldId id="265"/>
            <p14:sldId id="266"/>
            <p14:sldId id="267"/>
            <p14:sldId id="268"/>
            <p14:sldId id="269"/>
            <p14:sldId id="270"/>
            <p14:sldId id="271"/>
          </p14:sldIdLst>
        </p14:section>
        <p14:section name="Our team" id="{2C215BBB-AB07-4F76-B4D3-0D08BE8EEAA0}">
          <p14:sldIdLst>
            <p14:sldId id="272"/>
            <p14:sldId id="273"/>
            <p14:sldId id="274"/>
            <p14:sldId id="275"/>
            <p14:sldId id="276"/>
          </p14:sldIdLst>
        </p14:section>
        <p14:section name="Our service" id="{59243721-8867-439C-8AF4-725AC9EFC928}">
          <p14:sldIdLst>
            <p14:sldId id="277"/>
            <p14:sldId id="278"/>
            <p14:sldId id="279"/>
          </p14:sldIdLst>
        </p14:section>
        <p14:section name="BreakSlide" id="{0B39E2CE-7159-4512-B98A-52476A63E9DF}">
          <p14:sldIdLst>
            <p14:sldId id="257"/>
          </p14:sldIdLst>
        </p14:section>
        <p14:section name="Portfolio" id="{37EC0F85-3B2C-46BD-8E0B-A42D7499B073}">
          <p14:sldIdLst>
            <p14:sldId id="280"/>
            <p14:sldId id="281"/>
            <p14:sldId id="282"/>
            <p14:sldId id="283"/>
            <p14:sldId id="284"/>
            <p14:sldId id="285"/>
          </p14:sldIdLst>
        </p14:section>
        <p14:section name="Mockup" id="{D98B64C5-9812-4117-ADD1-E7EC48AB4D14}">
          <p14:sldIdLst>
            <p14:sldId id="286"/>
            <p14:sldId id="287"/>
            <p14:sldId id="288"/>
            <p14:sldId id="289"/>
          </p14:sldIdLst>
        </p14:section>
        <p14:section name="Infographic" id="{E9ACB7AB-871D-4982-8B83-BE6FFF2795A5}">
          <p14:sldIdLst>
            <p14:sldId id="290"/>
            <p14:sldId id="291"/>
          </p14:sldIdLst>
        </p14:section>
        <p14:section name="Chart" id="{C96D99CA-9E0E-46A4-ABC3-702B3B67E46E}">
          <p14:sldIdLst>
            <p14:sldId id="264"/>
            <p14:sldId id="262"/>
            <p14:sldId id="263"/>
          </p14:sldIdLst>
        </p14:section>
        <p14:section name="Founder" id="{BE7EE15E-9300-41C3-B268-050FA37BF048}">
          <p14:sldIdLst>
            <p14:sldId id="259"/>
          </p14:sldIdLst>
        </p14:section>
        <p14:section name="Contact'" id="{E5BA0970-BE91-45B6-BACC-4C1FEA24A5BA}">
          <p14:sldIdLst>
            <p14:sldId id="260"/>
          </p14:sldIdLst>
        </p14:section>
        <p14:section name="Icon" id="{5025EEF7-5F12-4A9D-B9BF-35569F28F963}">
          <p14:sldIdLst>
            <p14:sldId id="293"/>
            <p14:sldId id="294"/>
            <p14:sldId id="295"/>
          </p14:sldIdLst>
        </p14:section>
        <p14:section name="Ending Slide" id="{E5F7DB6C-1151-425A-B5CB-E438E8364DB9}">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000"/>
    <a:srgbClr val="F9F9F9"/>
    <a:srgbClr val="FF2929"/>
    <a:srgbClr val="FF3B3B"/>
    <a:srgbClr val="1000E6"/>
    <a:srgbClr val="0C00A4"/>
    <a:srgbClr val="0F00CC"/>
    <a:srgbClr val="0000FF"/>
    <a:srgbClr val="0033CC"/>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9" autoAdjust="0"/>
    <p:restoredTop sz="94249" autoAdjust="0"/>
  </p:normalViewPr>
  <p:slideViewPr>
    <p:cSldViewPr snapToGrid="0">
      <p:cViewPr>
        <p:scale>
          <a:sx n="78" d="100"/>
          <a:sy n="78" d="100"/>
        </p:scale>
        <p:origin x="642" y="84"/>
      </p:cViewPr>
      <p:guideLst/>
    </p:cSldViewPr>
  </p:slideViewPr>
  <p:notesTextViewPr>
    <p:cViewPr>
      <p:scale>
        <a:sx n="1" d="1"/>
        <a:sy n="1" d="1"/>
      </p:scale>
      <p:origin x="0" y="0"/>
    </p:cViewPr>
  </p:notesTextViewPr>
  <p:notesViewPr>
    <p:cSldViewPr snapToGrid="0">
      <p:cViewPr varScale="1">
        <p:scale>
          <a:sx n="55" d="100"/>
          <a:sy n="55" d="100"/>
        </p:scale>
        <p:origin x="20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cat>
            <c:strRef>
              <c:f>Sheet1!$A$2:$A$5</c:f>
              <c:strCache>
                <c:ptCount val="4"/>
                <c:pt idx="0">
                  <c:v>Graphic 1</c:v>
                </c:pt>
                <c:pt idx="1">
                  <c:v>Graphic 2</c:v>
                </c:pt>
                <c:pt idx="2">
                  <c:v>Graphic 3</c:v>
                </c:pt>
                <c:pt idx="3">
                  <c:v>Graphic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C6-4BEE-8601-4C2F7A6AFAAF}"/>
            </c:ext>
          </c:extLst>
        </c:ser>
        <c:ser>
          <c:idx val="1"/>
          <c:order val="1"/>
          <c:tx>
            <c:strRef>
              <c:f>Sheet1!$C$1</c:f>
              <c:strCache>
                <c:ptCount val="1"/>
                <c:pt idx="0">
                  <c:v>Series 2</c:v>
                </c:pt>
              </c:strCache>
            </c:strRef>
          </c:tx>
          <c:spPr>
            <a:solidFill>
              <a:srgbClr val="C00000"/>
            </a:solidFill>
            <a:ln>
              <a:noFill/>
            </a:ln>
            <a:effectLst/>
          </c:spPr>
          <c:invertIfNegative val="0"/>
          <c:cat>
            <c:strRef>
              <c:f>Sheet1!$A$2:$A$5</c:f>
              <c:strCache>
                <c:ptCount val="4"/>
                <c:pt idx="0">
                  <c:v>Graphic 1</c:v>
                </c:pt>
                <c:pt idx="1">
                  <c:v>Graphic 2</c:v>
                </c:pt>
                <c:pt idx="2">
                  <c:v>Graphic 3</c:v>
                </c:pt>
                <c:pt idx="3">
                  <c:v>Graphic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C6-4BEE-8601-4C2F7A6AFAAF}"/>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Graphic 1</c:v>
                </c:pt>
                <c:pt idx="1">
                  <c:v>Graphic 2</c:v>
                </c:pt>
                <c:pt idx="2">
                  <c:v>Graphic 3</c:v>
                </c:pt>
                <c:pt idx="3">
                  <c:v>Graphic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C6-4BEE-8601-4C2F7A6AFAAF}"/>
            </c:ext>
          </c:extLst>
        </c:ser>
        <c:dLbls>
          <c:showLegendKey val="0"/>
          <c:showVal val="0"/>
          <c:showCatName val="0"/>
          <c:showSerName val="0"/>
          <c:showPercent val="0"/>
          <c:showBubbleSize val="0"/>
        </c:dLbls>
        <c:gapWidth val="279"/>
        <c:overlap val="-27"/>
        <c:axId val="470074936"/>
        <c:axId val="470076248"/>
      </c:barChart>
      <c:catAx>
        <c:axId val="47007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076248"/>
        <c:crosses val="autoZero"/>
        <c:auto val="1"/>
        <c:lblAlgn val="ctr"/>
        <c:lblOffset val="100"/>
        <c:noMultiLvlLbl val="0"/>
      </c:catAx>
      <c:valAx>
        <c:axId val="470076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0074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rgbClr val="C00000"/>
            </a:solidFill>
            <a:ln>
              <a:noFill/>
            </a:ln>
            <a:effectLst/>
          </c:spPr>
          <c:invertIfNegative val="0"/>
          <c:cat>
            <c:strRef>
              <c:f>Sheet1!$A$2:$A$5</c:f>
              <c:strCache>
                <c:ptCount val="4"/>
                <c:pt idx="0">
                  <c:v>Graphic 1</c:v>
                </c:pt>
                <c:pt idx="1">
                  <c:v>Graphic 2</c:v>
                </c:pt>
                <c:pt idx="2">
                  <c:v>Graphic 3</c:v>
                </c:pt>
                <c:pt idx="3">
                  <c:v>Graphic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664-4847-9E1B-440686570178}"/>
            </c:ext>
          </c:extLst>
        </c:ser>
        <c:ser>
          <c:idx val="1"/>
          <c:order val="1"/>
          <c:tx>
            <c:strRef>
              <c:f>Sheet1!$C$1</c:f>
              <c:strCache>
                <c:ptCount val="1"/>
                <c:pt idx="0">
                  <c:v>Series 2</c:v>
                </c:pt>
              </c:strCache>
            </c:strRef>
          </c:tx>
          <c:spPr>
            <a:solidFill>
              <a:srgbClr val="FF0000"/>
            </a:solidFill>
            <a:ln>
              <a:noFill/>
            </a:ln>
            <a:effectLst/>
          </c:spPr>
          <c:invertIfNegative val="0"/>
          <c:cat>
            <c:strRef>
              <c:f>Sheet1!$A$2:$A$5</c:f>
              <c:strCache>
                <c:ptCount val="4"/>
                <c:pt idx="0">
                  <c:v>Graphic 1</c:v>
                </c:pt>
                <c:pt idx="1">
                  <c:v>Graphic 2</c:v>
                </c:pt>
                <c:pt idx="2">
                  <c:v>Graphic 3</c:v>
                </c:pt>
                <c:pt idx="3">
                  <c:v>Graphic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664-4847-9E1B-440686570178}"/>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Graphic 1</c:v>
                </c:pt>
                <c:pt idx="1">
                  <c:v>Graphic 2</c:v>
                </c:pt>
                <c:pt idx="2">
                  <c:v>Graphic 3</c:v>
                </c:pt>
                <c:pt idx="3">
                  <c:v>Graphic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664-4847-9E1B-440686570178}"/>
            </c:ext>
          </c:extLst>
        </c:ser>
        <c:dLbls>
          <c:showLegendKey val="0"/>
          <c:showVal val="0"/>
          <c:showCatName val="0"/>
          <c:showSerName val="0"/>
          <c:showPercent val="0"/>
          <c:showBubbleSize val="0"/>
        </c:dLbls>
        <c:gapWidth val="241"/>
        <c:overlap val="100"/>
        <c:axId val="562895120"/>
        <c:axId val="562901352"/>
      </c:barChart>
      <c:catAx>
        <c:axId val="56289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901352"/>
        <c:crosses val="autoZero"/>
        <c:auto val="1"/>
        <c:lblAlgn val="ctr"/>
        <c:lblOffset val="100"/>
        <c:noMultiLvlLbl val="0"/>
      </c:catAx>
      <c:valAx>
        <c:axId val="562901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895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Pt>
            <c:idx val="0"/>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5-7B48-499A-9259-E8DA71F855AE}"/>
              </c:ext>
            </c:extLst>
          </c:dPt>
          <c:dPt>
            <c:idx val="1"/>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4-7B48-499A-9259-E8DA71F855AE}"/>
              </c:ext>
            </c:extLst>
          </c:dPt>
          <c:dPt>
            <c:idx val="2"/>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3-7B48-499A-9259-E8DA71F855AE}"/>
              </c:ext>
            </c:extLst>
          </c:dPt>
          <c:dPt>
            <c:idx val="3"/>
            <c:marker>
              <c:symbol val="circle"/>
              <c:size val="5"/>
              <c:spPr>
                <a:solidFill>
                  <a:srgbClr val="FF0000"/>
                </a:solidFill>
                <a:ln w="9525">
                  <a:solidFill>
                    <a:srgbClr val="FF0000"/>
                  </a:solidFill>
                </a:ln>
                <a:effectLst/>
              </c:spPr>
            </c:marker>
            <c:bubble3D val="0"/>
            <c:extLst>
              <c:ext xmlns:c16="http://schemas.microsoft.com/office/drawing/2014/chart" uri="{C3380CC4-5D6E-409C-BE32-E72D297353CC}">
                <c16:uniqueId val="{00000006-7B48-499A-9259-E8DA71F855AE}"/>
              </c:ext>
            </c:extLst>
          </c:dPt>
          <c:cat>
            <c:strRef>
              <c:f>Sheet1!$A$2:$A$5</c:f>
              <c:strCache>
                <c:ptCount val="4"/>
                <c:pt idx="0">
                  <c:v>Graphic 1</c:v>
                </c:pt>
                <c:pt idx="1">
                  <c:v>Graphic 2</c:v>
                </c:pt>
                <c:pt idx="2">
                  <c:v>Graphic 3</c:v>
                </c:pt>
                <c:pt idx="3">
                  <c:v>Graphic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B48-499A-9259-E8DA71F855AE}"/>
            </c:ext>
          </c:extLst>
        </c:ser>
        <c:ser>
          <c:idx val="1"/>
          <c:order val="1"/>
          <c:tx>
            <c:strRef>
              <c:f>Sheet1!$C$1</c:f>
              <c:strCache>
                <c:ptCount val="1"/>
                <c:pt idx="0">
                  <c:v>Series 2</c:v>
                </c:pt>
              </c:strCache>
            </c:strRef>
          </c:tx>
          <c:spPr>
            <a:ln w="28575" cap="rnd">
              <a:solidFill>
                <a:schemeClr val="tx1">
                  <a:lumMod val="95000"/>
                  <a:lumOff val="5000"/>
                </a:schemeClr>
              </a:solidFill>
              <a:round/>
            </a:ln>
            <a:effectLst/>
          </c:spPr>
          <c:marker>
            <c:symbol val="circle"/>
            <c:size val="5"/>
            <c:spPr>
              <a:solidFill>
                <a:schemeClr val="tx1">
                  <a:lumMod val="95000"/>
                  <a:lumOff val="5000"/>
                </a:schemeClr>
              </a:solidFill>
              <a:ln w="9525">
                <a:solidFill>
                  <a:schemeClr val="tx1">
                    <a:lumMod val="95000"/>
                    <a:lumOff val="5000"/>
                  </a:schemeClr>
                </a:solidFill>
              </a:ln>
              <a:effectLst/>
            </c:spPr>
          </c:marker>
          <c:cat>
            <c:strRef>
              <c:f>Sheet1!$A$2:$A$5</c:f>
              <c:strCache>
                <c:ptCount val="4"/>
                <c:pt idx="0">
                  <c:v>Graphic 1</c:v>
                </c:pt>
                <c:pt idx="1">
                  <c:v>Graphic 2</c:v>
                </c:pt>
                <c:pt idx="2">
                  <c:v>Graphic 3</c:v>
                </c:pt>
                <c:pt idx="3">
                  <c:v>Graphic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B48-499A-9259-E8DA71F855AE}"/>
            </c:ext>
          </c:extLst>
        </c:ser>
        <c:ser>
          <c:idx val="2"/>
          <c:order val="2"/>
          <c:tx>
            <c:strRef>
              <c:f>Sheet1!$D$1</c:f>
              <c:strCache>
                <c:ptCount val="1"/>
                <c:pt idx="0">
                  <c:v>Series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Graphic 1</c:v>
                </c:pt>
                <c:pt idx="1">
                  <c:v>Graphic 2</c:v>
                </c:pt>
                <c:pt idx="2">
                  <c:v>Graphic 3</c:v>
                </c:pt>
                <c:pt idx="3">
                  <c:v>Graphic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B48-499A-9259-E8DA71F855AE}"/>
            </c:ext>
          </c:extLst>
        </c:ser>
        <c:dLbls>
          <c:showLegendKey val="0"/>
          <c:showVal val="0"/>
          <c:showCatName val="0"/>
          <c:showSerName val="0"/>
          <c:showPercent val="0"/>
          <c:showBubbleSize val="0"/>
        </c:dLbls>
        <c:marker val="1"/>
        <c:smooth val="0"/>
        <c:axId val="793908976"/>
        <c:axId val="793906352"/>
      </c:lineChart>
      <c:catAx>
        <c:axId val="79390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906352"/>
        <c:crosses val="autoZero"/>
        <c:auto val="1"/>
        <c:lblAlgn val="ctr"/>
        <c:lblOffset val="100"/>
        <c:noMultiLvlLbl val="0"/>
      </c:catAx>
      <c:valAx>
        <c:axId val="793906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3908976"/>
        <c:crosses val="autoZero"/>
        <c:crossBetween val="between"/>
      </c:valAx>
      <c:spPr>
        <a:noFill/>
        <a:ln>
          <a:noFill/>
        </a:ln>
        <a:effectLst/>
      </c:spPr>
    </c:plotArea>
    <c:legend>
      <c:legendPos val="b"/>
      <c:layout>
        <c:manualLayout>
          <c:xMode val="edge"/>
          <c:yMode val="edge"/>
          <c:x val="6.8421678801209584E-2"/>
          <c:y val="0.92844887911575102"/>
          <c:w val="0.83341358494242479"/>
          <c:h val="5.532879065508622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48362-A649-4282-A714-FD9A871F2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F250F-FD27-40AE-BB90-DD4D49CD17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283C6-580B-4B93-985C-F0B1504F6DF1}" type="datetimeFigureOut">
              <a:rPr lang="en-US" smtClean="0"/>
              <a:t>9/10/2021</a:t>
            </a:fld>
            <a:endParaRPr lang="en-US"/>
          </a:p>
        </p:txBody>
      </p:sp>
      <p:sp>
        <p:nvSpPr>
          <p:cNvPr id="4" name="Footer Placeholder 3">
            <a:extLst>
              <a:ext uri="{FF2B5EF4-FFF2-40B4-BE49-F238E27FC236}">
                <a16:creationId xmlns:a16="http://schemas.microsoft.com/office/drawing/2014/main" id="{94CAE0D3-C6CD-4357-AEBA-8ED1951B61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5F47F0-1732-4499-A902-103F94DC8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9E2DA-EFBE-484D-92FC-61623FD3A63C}" type="slidenum">
              <a:rPr lang="en-US" smtClean="0"/>
              <a:t>‹#›</a:t>
            </a:fld>
            <a:endParaRPr lang="en-US"/>
          </a:p>
        </p:txBody>
      </p:sp>
    </p:spTree>
    <p:extLst>
      <p:ext uri="{BB962C8B-B14F-4D97-AF65-F5344CB8AC3E}">
        <p14:creationId xmlns:p14="http://schemas.microsoft.com/office/powerpoint/2010/main" val="36697388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657726" y="3096126"/>
            <a:ext cx="10938934" cy="341919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7" name="Rectangle 16">
            <a:extLst>
              <a:ext uri="{FF2B5EF4-FFF2-40B4-BE49-F238E27FC236}">
                <a16:creationId xmlns:a16="http://schemas.microsoft.com/office/drawing/2014/main" id="{6913C0E3-3169-4234-9253-F8BEF1F8D289}"/>
              </a:ext>
            </a:extLst>
          </p:cNvPr>
          <p:cNvSpPr/>
          <p:nvPr userDrawn="1"/>
        </p:nvSpPr>
        <p:spPr>
          <a:xfrm>
            <a:off x="6211860" y="727688"/>
            <a:ext cx="2607733" cy="201506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A51D18-EAF8-4B5C-B4A7-9E793EDD7B3B}"/>
              </a:ext>
            </a:extLst>
          </p:cNvPr>
          <p:cNvSpPr/>
          <p:nvPr userDrawn="1"/>
        </p:nvSpPr>
        <p:spPr>
          <a:xfrm>
            <a:off x="8988927" y="727688"/>
            <a:ext cx="2607733" cy="201506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D54A110-C0DC-48A0-B5D3-27387CA3A642}"/>
              </a:ext>
            </a:extLst>
          </p:cNvPr>
          <p:cNvSpPr/>
          <p:nvPr userDrawn="1"/>
        </p:nvSpPr>
        <p:spPr>
          <a:xfrm>
            <a:off x="3434793" y="262467"/>
            <a:ext cx="2607733" cy="2015067"/>
          </a:xfrm>
          <a:prstGeom prst="rect">
            <a:avLst/>
          </a:prstGeom>
          <a:solidFill>
            <a:srgbClr val="FF0000"/>
          </a:solidFill>
          <a:ln>
            <a:solidFill>
              <a:schemeClr val="bg1">
                <a:lumMod val="85000"/>
              </a:schemeClr>
            </a:solidFill>
          </a:ln>
          <a:effectLst>
            <a:outerShdw blurRad="520700" dist="2159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F78C895-17A0-4F3A-9F08-998FB6903140}"/>
              </a:ext>
            </a:extLst>
          </p:cNvPr>
          <p:cNvSpPr/>
          <p:nvPr userDrawn="1"/>
        </p:nvSpPr>
        <p:spPr>
          <a:xfrm>
            <a:off x="657726" y="727688"/>
            <a:ext cx="2607733" cy="2015067"/>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50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70D587E-A288-422B-B84F-FCD61689E71B}"/>
              </a:ext>
            </a:extLst>
          </p:cNvPr>
          <p:cNvSpPr/>
          <p:nvPr userDrawn="1"/>
        </p:nvSpPr>
        <p:spPr>
          <a:xfrm>
            <a:off x="1371600" y="0"/>
            <a:ext cx="4227095" cy="600922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3EB76424-5710-435E-B687-F2B210F399F2}"/>
              </a:ext>
            </a:extLst>
          </p:cNvPr>
          <p:cNvSpPr>
            <a:spLocks noGrp="1"/>
          </p:cNvSpPr>
          <p:nvPr>
            <p:ph type="pic" sz="quarter" idx="15"/>
          </p:nvPr>
        </p:nvSpPr>
        <p:spPr>
          <a:xfrm>
            <a:off x="1026111" y="513347"/>
            <a:ext cx="3274955" cy="44767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1" name="Picture Placeholder 5">
            <a:extLst>
              <a:ext uri="{FF2B5EF4-FFF2-40B4-BE49-F238E27FC236}">
                <a16:creationId xmlns:a16="http://schemas.microsoft.com/office/drawing/2014/main" id="{855529C8-E89E-4D4B-BB32-57837F40CD74}"/>
              </a:ext>
            </a:extLst>
          </p:cNvPr>
          <p:cNvSpPr>
            <a:spLocks noGrp="1"/>
          </p:cNvSpPr>
          <p:nvPr>
            <p:ph type="pic" sz="quarter" idx="16"/>
          </p:nvPr>
        </p:nvSpPr>
        <p:spPr>
          <a:xfrm>
            <a:off x="4493266" y="4538135"/>
            <a:ext cx="2210858" cy="231986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Rectangle: Rounded Corners 7">
            <a:extLst>
              <a:ext uri="{FF2B5EF4-FFF2-40B4-BE49-F238E27FC236}">
                <a16:creationId xmlns:a16="http://schemas.microsoft.com/office/drawing/2014/main" id="{4A7BAE9A-6BB7-4705-96FA-067351E53554}"/>
              </a:ext>
            </a:extLst>
          </p:cNvPr>
          <p:cNvSpPr/>
          <p:nvPr userDrawn="1"/>
        </p:nvSpPr>
        <p:spPr>
          <a:xfrm>
            <a:off x="7186865" y="3748451"/>
            <a:ext cx="4227093" cy="1579368"/>
          </a:xfrm>
          <a:prstGeom prst="roundRect">
            <a:avLst>
              <a:gd name="adj" fmla="val 0"/>
            </a:avLst>
          </a:prstGeom>
          <a:solidFill>
            <a:schemeClr val="bg1"/>
          </a:solidFill>
          <a:ln>
            <a:noFill/>
          </a:ln>
          <a:effectLst>
            <a:outerShdw blurRad="571500" dist="190500" dir="414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397797-F9A1-4E29-9E9E-CEC0B88D18F3}"/>
              </a:ext>
            </a:extLst>
          </p:cNvPr>
          <p:cNvSpPr/>
          <p:nvPr userDrawn="1"/>
        </p:nvSpPr>
        <p:spPr>
          <a:xfrm>
            <a:off x="7182787" y="3748451"/>
            <a:ext cx="107650" cy="15793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962AEF95-7600-4255-8DE3-30C53DD05F23}"/>
              </a:ext>
            </a:extLst>
          </p:cNvPr>
          <p:cNvSpPr>
            <a:spLocks noGrp="1"/>
          </p:cNvSpPr>
          <p:nvPr>
            <p:ph type="pic" sz="quarter" idx="13"/>
          </p:nvPr>
        </p:nvSpPr>
        <p:spPr>
          <a:xfrm>
            <a:off x="7518763" y="3859454"/>
            <a:ext cx="619728" cy="619728"/>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2" name="Star: 5 Points 11">
            <a:extLst>
              <a:ext uri="{FF2B5EF4-FFF2-40B4-BE49-F238E27FC236}">
                <a16:creationId xmlns:a16="http://schemas.microsoft.com/office/drawing/2014/main" id="{E2F3C974-098B-4CED-9B73-3356099DA74C}"/>
              </a:ext>
            </a:extLst>
          </p:cNvPr>
          <p:cNvSpPr/>
          <p:nvPr userDrawn="1"/>
        </p:nvSpPr>
        <p:spPr>
          <a:xfrm>
            <a:off x="10215145" y="3962290"/>
            <a:ext cx="181651" cy="18165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9DF83130-B34A-4AEE-A245-B978B611DB94}"/>
              </a:ext>
            </a:extLst>
          </p:cNvPr>
          <p:cNvSpPr/>
          <p:nvPr userDrawn="1"/>
        </p:nvSpPr>
        <p:spPr>
          <a:xfrm>
            <a:off x="10405289" y="3962290"/>
            <a:ext cx="181651" cy="18165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D8791838-E4CE-4428-AE73-5D0818F6C273}"/>
              </a:ext>
            </a:extLst>
          </p:cNvPr>
          <p:cNvSpPr/>
          <p:nvPr userDrawn="1"/>
        </p:nvSpPr>
        <p:spPr>
          <a:xfrm>
            <a:off x="10595433" y="3962290"/>
            <a:ext cx="181651" cy="18165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88225EC2-8857-4622-9E59-5BFA24003822}"/>
              </a:ext>
            </a:extLst>
          </p:cNvPr>
          <p:cNvSpPr/>
          <p:nvPr userDrawn="1"/>
        </p:nvSpPr>
        <p:spPr>
          <a:xfrm>
            <a:off x="10785577" y="3962290"/>
            <a:ext cx="181651" cy="18165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0F3A2D49-0D90-4FA0-9551-B32529CAD18B}"/>
              </a:ext>
            </a:extLst>
          </p:cNvPr>
          <p:cNvSpPr/>
          <p:nvPr userDrawn="1"/>
        </p:nvSpPr>
        <p:spPr>
          <a:xfrm>
            <a:off x="10984238" y="3962290"/>
            <a:ext cx="181651" cy="181651"/>
          </a:xfrm>
          <a:prstGeom prst="star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6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solidFill>
        <a:effectLst/>
      </p:bgPr>
    </p:bg>
    <p:spTree>
      <p:nvGrpSpPr>
        <p:cNvPr id="1" name=""/>
        <p:cNvGrpSpPr/>
        <p:nvPr/>
      </p:nvGrpSpPr>
      <p:grpSpPr>
        <a:xfrm>
          <a:off x="0" y="0"/>
          <a:ext cx="0" cy="0"/>
          <a:chOff x="0" y="0"/>
          <a:chExt cx="0" cy="0"/>
        </a:xfrm>
      </p:grpSpPr>
      <p:sp>
        <p:nvSpPr>
          <p:cNvPr id="17" name="Picture Placeholder 5">
            <a:extLst>
              <a:ext uri="{FF2B5EF4-FFF2-40B4-BE49-F238E27FC236}">
                <a16:creationId xmlns:a16="http://schemas.microsoft.com/office/drawing/2014/main" id="{B81E1D4C-EFAE-4059-BBFB-3F387AF6CC9F}"/>
              </a:ext>
            </a:extLst>
          </p:cNvPr>
          <p:cNvSpPr>
            <a:spLocks noGrp="1"/>
          </p:cNvSpPr>
          <p:nvPr>
            <p:ph type="pic" sz="quarter" idx="12"/>
          </p:nvPr>
        </p:nvSpPr>
        <p:spPr>
          <a:xfrm>
            <a:off x="4296507" y="0"/>
            <a:ext cx="2631832"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8" name="Picture Placeholder 5">
            <a:extLst>
              <a:ext uri="{FF2B5EF4-FFF2-40B4-BE49-F238E27FC236}">
                <a16:creationId xmlns:a16="http://schemas.microsoft.com/office/drawing/2014/main" id="{BAAC569B-C694-4D18-AD28-11BC6B122237}"/>
              </a:ext>
            </a:extLst>
          </p:cNvPr>
          <p:cNvSpPr>
            <a:spLocks noGrp="1"/>
          </p:cNvSpPr>
          <p:nvPr>
            <p:ph type="pic" sz="quarter" idx="13"/>
          </p:nvPr>
        </p:nvSpPr>
        <p:spPr>
          <a:xfrm>
            <a:off x="6928337" y="0"/>
            <a:ext cx="2631832"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3" name="Picture Placeholder 5">
            <a:extLst>
              <a:ext uri="{FF2B5EF4-FFF2-40B4-BE49-F238E27FC236}">
                <a16:creationId xmlns:a16="http://schemas.microsoft.com/office/drawing/2014/main" id="{D1FFC36C-F593-40B5-86ED-9E83289E65CD}"/>
              </a:ext>
            </a:extLst>
          </p:cNvPr>
          <p:cNvSpPr>
            <a:spLocks noGrp="1"/>
          </p:cNvSpPr>
          <p:nvPr>
            <p:ph type="pic" sz="quarter" idx="14"/>
          </p:nvPr>
        </p:nvSpPr>
        <p:spPr>
          <a:xfrm>
            <a:off x="9560167" y="0"/>
            <a:ext cx="2631832"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C8248617-9D86-4E3A-ADD6-563B16677BE5}"/>
              </a:ext>
            </a:extLst>
          </p:cNvPr>
          <p:cNvSpPr>
            <a:spLocks noGrp="1"/>
          </p:cNvSpPr>
          <p:nvPr>
            <p:ph type="pic" sz="quarter" idx="11"/>
          </p:nvPr>
        </p:nvSpPr>
        <p:spPr>
          <a:xfrm>
            <a:off x="1664677" y="0"/>
            <a:ext cx="2631832"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6468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39" name="Picture Placeholder 5">
            <a:extLst>
              <a:ext uri="{FF2B5EF4-FFF2-40B4-BE49-F238E27FC236}">
                <a16:creationId xmlns:a16="http://schemas.microsoft.com/office/drawing/2014/main" id="{EDD14911-2DE5-4608-967D-348D94367625}"/>
              </a:ext>
            </a:extLst>
          </p:cNvPr>
          <p:cNvSpPr>
            <a:spLocks noGrp="1"/>
          </p:cNvSpPr>
          <p:nvPr>
            <p:ph type="pic" sz="quarter" idx="10"/>
          </p:nvPr>
        </p:nvSpPr>
        <p:spPr>
          <a:xfrm>
            <a:off x="7596890" y="180285"/>
            <a:ext cx="4000558" cy="6391994"/>
          </a:xfrm>
          <a:prstGeom prst="roundRect">
            <a:avLst>
              <a:gd name="adj" fmla="val 50000"/>
            </a:avLst>
          </a:prstGeo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40" name="Oval 39">
            <a:extLst>
              <a:ext uri="{FF2B5EF4-FFF2-40B4-BE49-F238E27FC236}">
                <a16:creationId xmlns:a16="http://schemas.microsoft.com/office/drawing/2014/main" id="{652CF383-AD8F-4D6F-96FC-DAAED24F749C}"/>
              </a:ext>
            </a:extLst>
          </p:cNvPr>
          <p:cNvSpPr/>
          <p:nvPr userDrawn="1"/>
        </p:nvSpPr>
        <p:spPr>
          <a:xfrm>
            <a:off x="7596890" y="2571721"/>
            <a:ext cx="4000558" cy="40005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5986742-3C6D-4312-910E-1C618383ACA5}"/>
              </a:ext>
            </a:extLst>
          </p:cNvPr>
          <p:cNvSpPr/>
          <p:nvPr userDrawn="1"/>
        </p:nvSpPr>
        <p:spPr>
          <a:xfrm>
            <a:off x="0" y="4100302"/>
            <a:ext cx="6841842" cy="1916724"/>
          </a:xfrm>
          <a:custGeom>
            <a:avLst/>
            <a:gdLst>
              <a:gd name="connsiteX0" fmla="*/ 0 w 6841842"/>
              <a:gd name="connsiteY0" fmla="*/ 0 h 1916724"/>
              <a:gd name="connsiteX1" fmla="*/ 5883480 w 6841842"/>
              <a:gd name="connsiteY1" fmla="*/ 0 h 1916724"/>
              <a:gd name="connsiteX2" fmla="*/ 6841842 w 6841842"/>
              <a:gd name="connsiteY2" fmla="*/ 958362 h 1916724"/>
              <a:gd name="connsiteX3" fmla="*/ 6841841 w 6841842"/>
              <a:gd name="connsiteY3" fmla="*/ 958362 h 1916724"/>
              <a:gd name="connsiteX4" fmla="*/ 5883479 w 6841842"/>
              <a:gd name="connsiteY4" fmla="*/ 1916724 h 1916724"/>
              <a:gd name="connsiteX5" fmla="*/ 0 w 6841842"/>
              <a:gd name="connsiteY5" fmla="*/ 1916724 h 191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41842" h="1916724">
                <a:moveTo>
                  <a:pt x="0" y="0"/>
                </a:moveTo>
                <a:lnTo>
                  <a:pt x="5883480" y="0"/>
                </a:lnTo>
                <a:cubicBezTo>
                  <a:pt x="6412769" y="0"/>
                  <a:pt x="6841842" y="429073"/>
                  <a:pt x="6841842" y="958362"/>
                </a:cubicBezTo>
                <a:lnTo>
                  <a:pt x="6841841" y="958362"/>
                </a:lnTo>
                <a:cubicBezTo>
                  <a:pt x="6841841" y="1487651"/>
                  <a:pt x="6412768" y="1916724"/>
                  <a:pt x="5883479" y="1916724"/>
                </a:cubicBezTo>
                <a:lnTo>
                  <a:pt x="0" y="1916724"/>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Oval 2">
            <a:extLst>
              <a:ext uri="{FF2B5EF4-FFF2-40B4-BE49-F238E27FC236}">
                <a16:creationId xmlns:a16="http://schemas.microsoft.com/office/drawing/2014/main" id="{993ADEEB-0957-4965-ABEA-B0A052573F2C}"/>
              </a:ext>
            </a:extLst>
          </p:cNvPr>
          <p:cNvSpPr/>
          <p:nvPr userDrawn="1"/>
        </p:nvSpPr>
        <p:spPr>
          <a:xfrm>
            <a:off x="5011167" y="4241935"/>
            <a:ext cx="1601177" cy="16011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5">
            <a:extLst>
              <a:ext uri="{FF2B5EF4-FFF2-40B4-BE49-F238E27FC236}">
                <a16:creationId xmlns:a16="http://schemas.microsoft.com/office/drawing/2014/main" id="{3543750B-72C8-4D84-8CFD-4D63A226E480}"/>
              </a:ext>
            </a:extLst>
          </p:cNvPr>
          <p:cNvSpPr>
            <a:spLocks noGrp="1"/>
          </p:cNvSpPr>
          <p:nvPr>
            <p:ph type="pic" sz="quarter" idx="12"/>
          </p:nvPr>
        </p:nvSpPr>
        <p:spPr>
          <a:xfrm>
            <a:off x="1242252" y="4318137"/>
            <a:ext cx="1472526" cy="1472526"/>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6" name="Picture Placeholder 5">
            <a:extLst>
              <a:ext uri="{FF2B5EF4-FFF2-40B4-BE49-F238E27FC236}">
                <a16:creationId xmlns:a16="http://schemas.microsoft.com/office/drawing/2014/main" id="{BCE75739-D674-4ABA-982A-3DFBB79758F9}"/>
              </a:ext>
            </a:extLst>
          </p:cNvPr>
          <p:cNvSpPr>
            <a:spLocks noGrp="1"/>
          </p:cNvSpPr>
          <p:nvPr>
            <p:ph type="pic" sz="quarter" idx="13"/>
          </p:nvPr>
        </p:nvSpPr>
        <p:spPr>
          <a:xfrm>
            <a:off x="3126710" y="4318137"/>
            <a:ext cx="1472526" cy="1472526"/>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7" name="Picture Placeholder 5">
            <a:extLst>
              <a:ext uri="{FF2B5EF4-FFF2-40B4-BE49-F238E27FC236}">
                <a16:creationId xmlns:a16="http://schemas.microsoft.com/office/drawing/2014/main" id="{13F048C2-FF40-4F3A-A1D1-40789B3F6C08}"/>
              </a:ext>
            </a:extLst>
          </p:cNvPr>
          <p:cNvSpPr>
            <a:spLocks noGrp="1"/>
          </p:cNvSpPr>
          <p:nvPr>
            <p:ph type="pic" sz="quarter" idx="14"/>
          </p:nvPr>
        </p:nvSpPr>
        <p:spPr>
          <a:xfrm>
            <a:off x="5075492" y="4306260"/>
            <a:ext cx="1472526" cy="1472526"/>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9616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4A76650A-2844-4521-9CD9-7913D8A0E4AC}"/>
              </a:ext>
            </a:extLst>
          </p:cNvPr>
          <p:cNvSpPr>
            <a:spLocks noGrp="1"/>
          </p:cNvSpPr>
          <p:nvPr>
            <p:ph type="pic" sz="quarter" idx="11"/>
          </p:nvPr>
        </p:nvSpPr>
        <p:spPr>
          <a:xfrm>
            <a:off x="6560526" y="527382"/>
            <a:ext cx="5631474" cy="21526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Picture Placeholder 5">
            <a:extLst>
              <a:ext uri="{FF2B5EF4-FFF2-40B4-BE49-F238E27FC236}">
                <a16:creationId xmlns:a16="http://schemas.microsoft.com/office/drawing/2014/main" id="{F5E74D67-76C1-468A-AB7B-2C11358C43A2}"/>
              </a:ext>
            </a:extLst>
          </p:cNvPr>
          <p:cNvSpPr>
            <a:spLocks noGrp="1"/>
          </p:cNvSpPr>
          <p:nvPr>
            <p:ph type="pic" sz="quarter" idx="12"/>
          </p:nvPr>
        </p:nvSpPr>
        <p:spPr>
          <a:xfrm>
            <a:off x="929052" y="2470483"/>
            <a:ext cx="5631474" cy="21526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8" name="Rectangle 17">
            <a:extLst>
              <a:ext uri="{FF2B5EF4-FFF2-40B4-BE49-F238E27FC236}">
                <a16:creationId xmlns:a16="http://schemas.microsoft.com/office/drawing/2014/main" id="{C8DA5143-1331-459A-B53D-E257667C8685}"/>
              </a:ext>
            </a:extLst>
          </p:cNvPr>
          <p:cNvSpPr/>
          <p:nvPr userDrawn="1"/>
        </p:nvSpPr>
        <p:spPr>
          <a:xfrm>
            <a:off x="929052" y="2388266"/>
            <a:ext cx="5631474" cy="1012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5">
            <a:extLst>
              <a:ext uri="{FF2B5EF4-FFF2-40B4-BE49-F238E27FC236}">
                <a16:creationId xmlns:a16="http://schemas.microsoft.com/office/drawing/2014/main" id="{F4371A24-3774-4EF5-B1BE-15A7940E4092}"/>
              </a:ext>
            </a:extLst>
          </p:cNvPr>
          <p:cNvSpPr>
            <a:spLocks noGrp="1"/>
          </p:cNvSpPr>
          <p:nvPr>
            <p:ph type="pic" sz="quarter" idx="13"/>
          </p:nvPr>
        </p:nvSpPr>
        <p:spPr>
          <a:xfrm>
            <a:off x="6096000" y="4705350"/>
            <a:ext cx="5631474" cy="215265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1" name="Rectangle 20">
            <a:extLst>
              <a:ext uri="{FF2B5EF4-FFF2-40B4-BE49-F238E27FC236}">
                <a16:creationId xmlns:a16="http://schemas.microsoft.com/office/drawing/2014/main" id="{C41BEB3D-5741-4875-A4C2-8C756DA2FCB6}"/>
              </a:ext>
            </a:extLst>
          </p:cNvPr>
          <p:cNvSpPr/>
          <p:nvPr userDrawn="1"/>
        </p:nvSpPr>
        <p:spPr>
          <a:xfrm>
            <a:off x="6096000" y="4623133"/>
            <a:ext cx="5631474" cy="101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52AEED-0FD7-46F4-ABEB-DE87C9168555}"/>
              </a:ext>
            </a:extLst>
          </p:cNvPr>
          <p:cNvSpPr/>
          <p:nvPr userDrawn="1"/>
        </p:nvSpPr>
        <p:spPr>
          <a:xfrm>
            <a:off x="6560526" y="437944"/>
            <a:ext cx="5631474" cy="101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857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1F078-239B-41CC-A186-FBDE470EB601}"/>
              </a:ext>
            </a:extLst>
          </p:cNvPr>
          <p:cNvSpPr/>
          <p:nvPr userDrawn="1"/>
        </p:nvSpPr>
        <p:spPr>
          <a:xfrm>
            <a:off x="6925733" y="3045005"/>
            <a:ext cx="4204000" cy="34573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6EBAAD82-9536-48DE-82AC-C8E936AD7821}"/>
              </a:ext>
            </a:extLst>
          </p:cNvPr>
          <p:cNvSpPr>
            <a:spLocks noGrp="1"/>
          </p:cNvSpPr>
          <p:nvPr>
            <p:ph type="pic" sz="quarter" idx="13"/>
          </p:nvPr>
        </p:nvSpPr>
        <p:spPr>
          <a:xfrm>
            <a:off x="7325819" y="4414944"/>
            <a:ext cx="717515" cy="717515"/>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 name="Picture Placeholder 5">
            <a:extLst>
              <a:ext uri="{FF2B5EF4-FFF2-40B4-BE49-F238E27FC236}">
                <a16:creationId xmlns:a16="http://schemas.microsoft.com/office/drawing/2014/main" id="{72D19471-C0BD-4DDB-A122-C42E25444F07}"/>
              </a:ext>
            </a:extLst>
          </p:cNvPr>
          <p:cNvSpPr>
            <a:spLocks noGrp="1"/>
          </p:cNvSpPr>
          <p:nvPr>
            <p:ph type="pic" sz="quarter" idx="16"/>
          </p:nvPr>
        </p:nvSpPr>
        <p:spPr>
          <a:xfrm>
            <a:off x="7325819" y="5341788"/>
            <a:ext cx="717515" cy="717515"/>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CCBE83EC-12AD-4D20-BF30-84CA0D1E09CD}"/>
              </a:ext>
            </a:extLst>
          </p:cNvPr>
          <p:cNvSpPr/>
          <p:nvPr userDrawn="1"/>
        </p:nvSpPr>
        <p:spPr>
          <a:xfrm>
            <a:off x="3442525" y="3095324"/>
            <a:ext cx="2765693" cy="1620459"/>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0F640C-9DB3-4165-9933-6E53A5BB4A1A}"/>
              </a:ext>
            </a:extLst>
          </p:cNvPr>
          <p:cNvSpPr/>
          <p:nvPr userDrawn="1"/>
        </p:nvSpPr>
        <p:spPr>
          <a:xfrm>
            <a:off x="3442525" y="3095138"/>
            <a:ext cx="2765693" cy="4782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AFFA117-8CB3-4734-BED2-4582516166C5}"/>
              </a:ext>
            </a:extLst>
          </p:cNvPr>
          <p:cNvSpPr/>
          <p:nvPr userDrawn="1"/>
        </p:nvSpPr>
        <p:spPr>
          <a:xfrm>
            <a:off x="534006" y="4831800"/>
            <a:ext cx="2765693" cy="1620459"/>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A8BEAA-12C5-4861-8230-ECF46A5D230C}"/>
              </a:ext>
            </a:extLst>
          </p:cNvPr>
          <p:cNvSpPr/>
          <p:nvPr userDrawn="1"/>
        </p:nvSpPr>
        <p:spPr>
          <a:xfrm>
            <a:off x="534006" y="4831614"/>
            <a:ext cx="2765693" cy="4782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58F60-509E-4AB5-AAA0-62CF07A4A30A}"/>
              </a:ext>
            </a:extLst>
          </p:cNvPr>
          <p:cNvSpPr/>
          <p:nvPr userDrawn="1"/>
        </p:nvSpPr>
        <p:spPr>
          <a:xfrm>
            <a:off x="3442525" y="4847243"/>
            <a:ext cx="2765693" cy="1620459"/>
          </a:xfrm>
          <a:prstGeom prst="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79EEAB-5699-4C8E-BDD3-DC87FB7FCE73}"/>
              </a:ext>
            </a:extLst>
          </p:cNvPr>
          <p:cNvSpPr/>
          <p:nvPr userDrawn="1"/>
        </p:nvSpPr>
        <p:spPr>
          <a:xfrm>
            <a:off x="3442525" y="4847057"/>
            <a:ext cx="2765693" cy="47821"/>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5">
            <a:extLst>
              <a:ext uri="{FF2B5EF4-FFF2-40B4-BE49-F238E27FC236}">
                <a16:creationId xmlns:a16="http://schemas.microsoft.com/office/drawing/2014/main" id="{117D9F7C-090F-4640-A2C0-8D1375530434}"/>
              </a:ext>
            </a:extLst>
          </p:cNvPr>
          <p:cNvSpPr>
            <a:spLocks noGrp="1"/>
          </p:cNvSpPr>
          <p:nvPr>
            <p:ph type="pic" sz="quarter" idx="10"/>
          </p:nvPr>
        </p:nvSpPr>
        <p:spPr>
          <a:xfrm>
            <a:off x="6925733" y="389466"/>
            <a:ext cx="4204000" cy="26555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Rectangle 12">
            <a:extLst>
              <a:ext uri="{FF2B5EF4-FFF2-40B4-BE49-F238E27FC236}">
                <a16:creationId xmlns:a16="http://schemas.microsoft.com/office/drawing/2014/main" id="{F85DBBCF-2FBF-45AB-B24E-BB6F169E1517}"/>
              </a:ext>
            </a:extLst>
          </p:cNvPr>
          <p:cNvSpPr/>
          <p:nvPr userDrawn="1"/>
        </p:nvSpPr>
        <p:spPr>
          <a:xfrm>
            <a:off x="6925733" y="321733"/>
            <a:ext cx="4204000" cy="677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a:extLst>
              <a:ext uri="{FF2B5EF4-FFF2-40B4-BE49-F238E27FC236}">
                <a16:creationId xmlns:a16="http://schemas.microsoft.com/office/drawing/2014/main" id="{860AC790-6150-4A28-A200-CEF2B8519400}"/>
              </a:ext>
            </a:extLst>
          </p:cNvPr>
          <p:cNvSpPr>
            <a:spLocks noGrp="1"/>
          </p:cNvSpPr>
          <p:nvPr>
            <p:ph type="pic" sz="quarter" idx="14"/>
          </p:nvPr>
        </p:nvSpPr>
        <p:spPr>
          <a:xfrm>
            <a:off x="8310218" y="4414943"/>
            <a:ext cx="717515" cy="717515"/>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5" name="Picture Placeholder 5">
            <a:extLst>
              <a:ext uri="{FF2B5EF4-FFF2-40B4-BE49-F238E27FC236}">
                <a16:creationId xmlns:a16="http://schemas.microsoft.com/office/drawing/2014/main" id="{B4AB86C3-B995-41C7-A26B-737AF35C52BA}"/>
              </a:ext>
            </a:extLst>
          </p:cNvPr>
          <p:cNvSpPr>
            <a:spLocks noGrp="1"/>
          </p:cNvSpPr>
          <p:nvPr>
            <p:ph type="pic" sz="quarter" idx="15"/>
          </p:nvPr>
        </p:nvSpPr>
        <p:spPr>
          <a:xfrm>
            <a:off x="9294617" y="4414942"/>
            <a:ext cx="717515" cy="717515"/>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Picture Placeholder 5">
            <a:extLst>
              <a:ext uri="{FF2B5EF4-FFF2-40B4-BE49-F238E27FC236}">
                <a16:creationId xmlns:a16="http://schemas.microsoft.com/office/drawing/2014/main" id="{464EF5A1-B47C-4AEA-ABB8-25DD5191F19B}"/>
              </a:ext>
            </a:extLst>
          </p:cNvPr>
          <p:cNvSpPr>
            <a:spLocks noGrp="1"/>
          </p:cNvSpPr>
          <p:nvPr>
            <p:ph type="pic" sz="quarter" idx="17"/>
          </p:nvPr>
        </p:nvSpPr>
        <p:spPr>
          <a:xfrm>
            <a:off x="8310218" y="5341787"/>
            <a:ext cx="717515" cy="717515"/>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7" name="Picture Placeholder 5">
            <a:extLst>
              <a:ext uri="{FF2B5EF4-FFF2-40B4-BE49-F238E27FC236}">
                <a16:creationId xmlns:a16="http://schemas.microsoft.com/office/drawing/2014/main" id="{524797EB-C1E6-4756-A7DB-ABCED7C8A685}"/>
              </a:ext>
            </a:extLst>
          </p:cNvPr>
          <p:cNvSpPr>
            <a:spLocks noGrp="1"/>
          </p:cNvSpPr>
          <p:nvPr>
            <p:ph type="pic" sz="quarter" idx="18"/>
          </p:nvPr>
        </p:nvSpPr>
        <p:spPr>
          <a:xfrm>
            <a:off x="9294617" y="5341786"/>
            <a:ext cx="717515" cy="717515"/>
          </a:xfrm>
          <a:prstGeom prst="ellipse">
            <a:avLst/>
          </a:prstGeo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9" name="Rectangle 18">
            <a:extLst>
              <a:ext uri="{FF2B5EF4-FFF2-40B4-BE49-F238E27FC236}">
                <a16:creationId xmlns:a16="http://schemas.microsoft.com/office/drawing/2014/main" id="{0B7F4112-EB6A-418E-B8C8-142879C104B8}"/>
              </a:ext>
            </a:extLst>
          </p:cNvPr>
          <p:cNvSpPr/>
          <p:nvPr userDrawn="1"/>
        </p:nvSpPr>
        <p:spPr>
          <a:xfrm>
            <a:off x="534006" y="3079881"/>
            <a:ext cx="2765693" cy="1620459"/>
          </a:xfrm>
          <a:prstGeom prst="rect">
            <a:avLst/>
          </a:prstGeom>
          <a:solidFill>
            <a:schemeClr val="bg1"/>
          </a:solidFill>
          <a:ln>
            <a:noFill/>
          </a:ln>
          <a:effectLst>
            <a:outerShdw blurRad="495300" dist="190500" dir="348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EFA56B-A429-4368-B04D-7F0B3E2C6637}"/>
              </a:ext>
            </a:extLst>
          </p:cNvPr>
          <p:cNvSpPr/>
          <p:nvPr userDrawn="1"/>
        </p:nvSpPr>
        <p:spPr>
          <a:xfrm>
            <a:off x="534006" y="3079695"/>
            <a:ext cx="2765693" cy="47821"/>
          </a:xfrm>
          <a:prstGeom prst="rect">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5">
            <a:extLst>
              <a:ext uri="{FF2B5EF4-FFF2-40B4-BE49-F238E27FC236}">
                <a16:creationId xmlns:a16="http://schemas.microsoft.com/office/drawing/2014/main" id="{0F53AAB8-87CA-4004-8F15-A5C1C98B47A4}"/>
              </a:ext>
            </a:extLst>
          </p:cNvPr>
          <p:cNvSpPr>
            <a:spLocks noGrp="1"/>
          </p:cNvSpPr>
          <p:nvPr>
            <p:ph type="pic" sz="quarter" idx="19"/>
          </p:nvPr>
        </p:nvSpPr>
        <p:spPr>
          <a:xfrm>
            <a:off x="778947" y="3258791"/>
            <a:ext cx="566640" cy="566640"/>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2" name="Picture Placeholder 5">
            <a:extLst>
              <a:ext uri="{FF2B5EF4-FFF2-40B4-BE49-F238E27FC236}">
                <a16:creationId xmlns:a16="http://schemas.microsoft.com/office/drawing/2014/main" id="{38C01320-BB0E-4581-AB03-5AAC74F1C241}"/>
              </a:ext>
            </a:extLst>
          </p:cNvPr>
          <p:cNvSpPr>
            <a:spLocks noGrp="1"/>
          </p:cNvSpPr>
          <p:nvPr>
            <p:ph type="pic" sz="quarter" idx="20"/>
          </p:nvPr>
        </p:nvSpPr>
        <p:spPr>
          <a:xfrm>
            <a:off x="773885" y="5010709"/>
            <a:ext cx="566640" cy="566640"/>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4" name="Picture Placeholder 5">
            <a:extLst>
              <a:ext uri="{FF2B5EF4-FFF2-40B4-BE49-F238E27FC236}">
                <a16:creationId xmlns:a16="http://schemas.microsoft.com/office/drawing/2014/main" id="{8472B2F8-3E42-4380-8608-AAE278EB5FCC}"/>
              </a:ext>
            </a:extLst>
          </p:cNvPr>
          <p:cNvSpPr>
            <a:spLocks noGrp="1"/>
          </p:cNvSpPr>
          <p:nvPr>
            <p:ph type="pic" sz="quarter" idx="21"/>
          </p:nvPr>
        </p:nvSpPr>
        <p:spPr>
          <a:xfrm>
            <a:off x="3641308" y="3258791"/>
            <a:ext cx="566640" cy="566640"/>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5" name="Picture Placeholder 5">
            <a:extLst>
              <a:ext uri="{FF2B5EF4-FFF2-40B4-BE49-F238E27FC236}">
                <a16:creationId xmlns:a16="http://schemas.microsoft.com/office/drawing/2014/main" id="{78075C34-04CA-49AE-977B-4C8DF5854FC8}"/>
              </a:ext>
            </a:extLst>
          </p:cNvPr>
          <p:cNvSpPr>
            <a:spLocks noGrp="1"/>
          </p:cNvSpPr>
          <p:nvPr>
            <p:ph type="pic" sz="quarter" idx="22"/>
          </p:nvPr>
        </p:nvSpPr>
        <p:spPr>
          <a:xfrm>
            <a:off x="3636246" y="5010709"/>
            <a:ext cx="566640" cy="566640"/>
          </a:xfrm>
          <a:prstGeom prst="ellipse">
            <a:avLst/>
          </a:prstGeom>
          <a:pattFill prst="pct5">
            <a:fgClr>
              <a:schemeClr val="accent1"/>
            </a:fgClr>
            <a:bgClr>
              <a:schemeClr val="bg1"/>
            </a:bgClr>
          </a:pattFill>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6" name="Star: 5 Points 25">
            <a:extLst>
              <a:ext uri="{FF2B5EF4-FFF2-40B4-BE49-F238E27FC236}">
                <a16:creationId xmlns:a16="http://schemas.microsoft.com/office/drawing/2014/main" id="{079901D6-E258-43EF-9865-D75008BA7ED4}"/>
              </a:ext>
            </a:extLst>
          </p:cNvPr>
          <p:cNvSpPr/>
          <p:nvPr userDrawn="1"/>
        </p:nvSpPr>
        <p:spPr>
          <a:xfrm>
            <a:off x="1695708" y="3429000"/>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8DD9F6DE-77F6-41F1-AF3E-7BAFD659B22B}"/>
              </a:ext>
            </a:extLst>
          </p:cNvPr>
          <p:cNvSpPr/>
          <p:nvPr userDrawn="1"/>
        </p:nvSpPr>
        <p:spPr>
          <a:xfrm>
            <a:off x="1938165" y="3429000"/>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ar: 5 Points 27">
            <a:extLst>
              <a:ext uri="{FF2B5EF4-FFF2-40B4-BE49-F238E27FC236}">
                <a16:creationId xmlns:a16="http://schemas.microsoft.com/office/drawing/2014/main" id="{CE155D17-4652-4E44-A119-8A6102426A9C}"/>
              </a:ext>
            </a:extLst>
          </p:cNvPr>
          <p:cNvSpPr/>
          <p:nvPr userDrawn="1"/>
        </p:nvSpPr>
        <p:spPr>
          <a:xfrm>
            <a:off x="2180621" y="3429000"/>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r: 5 Points 28">
            <a:extLst>
              <a:ext uri="{FF2B5EF4-FFF2-40B4-BE49-F238E27FC236}">
                <a16:creationId xmlns:a16="http://schemas.microsoft.com/office/drawing/2014/main" id="{9DF44154-DD53-4363-B575-5051ED8CE242}"/>
              </a:ext>
            </a:extLst>
          </p:cNvPr>
          <p:cNvSpPr/>
          <p:nvPr userDrawn="1"/>
        </p:nvSpPr>
        <p:spPr>
          <a:xfrm>
            <a:off x="2423078" y="3429000"/>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4AB813C9-A74C-4185-B031-0CC7A5D8108F}"/>
              </a:ext>
            </a:extLst>
          </p:cNvPr>
          <p:cNvSpPr/>
          <p:nvPr userDrawn="1"/>
        </p:nvSpPr>
        <p:spPr>
          <a:xfrm>
            <a:off x="2676394" y="3429000"/>
            <a:ext cx="231627" cy="231627"/>
          </a:xfrm>
          <a:prstGeom prst="star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027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9EE9D944-EF7D-4B38-B4C8-44461E203743}"/>
              </a:ext>
            </a:extLst>
          </p:cNvPr>
          <p:cNvSpPr>
            <a:spLocks noGrp="1"/>
          </p:cNvSpPr>
          <p:nvPr>
            <p:ph type="pic" sz="quarter" idx="11"/>
          </p:nvPr>
        </p:nvSpPr>
        <p:spPr>
          <a:xfrm>
            <a:off x="1313241" y="1955798"/>
            <a:ext cx="3013831" cy="191407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FCFA3E4C-5C94-40A6-ADC3-01B7C4C287BB}"/>
              </a:ext>
            </a:extLst>
          </p:cNvPr>
          <p:cNvSpPr/>
          <p:nvPr userDrawn="1"/>
        </p:nvSpPr>
        <p:spPr>
          <a:xfrm>
            <a:off x="1313241" y="3869871"/>
            <a:ext cx="3013831" cy="223701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33B05C-191C-4016-B714-CF0BA5887F4A}"/>
              </a:ext>
            </a:extLst>
          </p:cNvPr>
          <p:cNvSpPr/>
          <p:nvPr userDrawn="1"/>
        </p:nvSpPr>
        <p:spPr>
          <a:xfrm>
            <a:off x="1313241" y="3869872"/>
            <a:ext cx="3013831"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5">
            <a:extLst>
              <a:ext uri="{FF2B5EF4-FFF2-40B4-BE49-F238E27FC236}">
                <a16:creationId xmlns:a16="http://schemas.microsoft.com/office/drawing/2014/main" id="{1BDB6B65-AC90-4067-9CA3-CA5282608829}"/>
              </a:ext>
            </a:extLst>
          </p:cNvPr>
          <p:cNvSpPr>
            <a:spLocks noGrp="1"/>
          </p:cNvSpPr>
          <p:nvPr>
            <p:ph type="pic" sz="quarter" idx="13"/>
          </p:nvPr>
        </p:nvSpPr>
        <p:spPr>
          <a:xfrm>
            <a:off x="8116813" y="1955798"/>
            <a:ext cx="3013831" cy="191407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2" name="Rectangle 11">
            <a:extLst>
              <a:ext uri="{FF2B5EF4-FFF2-40B4-BE49-F238E27FC236}">
                <a16:creationId xmlns:a16="http://schemas.microsoft.com/office/drawing/2014/main" id="{8F8455A6-FFBA-4219-89AA-0F9490C1B100}"/>
              </a:ext>
            </a:extLst>
          </p:cNvPr>
          <p:cNvSpPr/>
          <p:nvPr userDrawn="1"/>
        </p:nvSpPr>
        <p:spPr>
          <a:xfrm>
            <a:off x="8116813" y="3869871"/>
            <a:ext cx="3013831" cy="223701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ECCB618-F6E3-4CEC-A991-413657629E9D}"/>
              </a:ext>
            </a:extLst>
          </p:cNvPr>
          <p:cNvSpPr/>
          <p:nvPr userDrawn="1"/>
        </p:nvSpPr>
        <p:spPr>
          <a:xfrm>
            <a:off x="8116813" y="3869872"/>
            <a:ext cx="3013831" cy="1143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16F24A-5902-47F6-89BD-4129DD6536A8}"/>
              </a:ext>
            </a:extLst>
          </p:cNvPr>
          <p:cNvSpPr/>
          <p:nvPr userDrawn="1"/>
        </p:nvSpPr>
        <p:spPr>
          <a:xfrm>
            <a:off x="4715027" y="1955798"/>
            <a:ext cx="3013831" cy="4151088"/>
          </a:xfrm>
          <a:prstGeom prst="rect">
            <a:avLst/>
          </a:prstGeom>
          <a:solidFill>
            <a:schemeClr val="bg1"/>
          </a:solidFill>
          <a:ln>
            <a:solidFill>
              <a:schemeClr val="bg1">
                <a:lumMod val="85000"/>
              </a:schemeClr>
            </a:solidFill>
          </a:ln>
          <a:effectLst>
            <a:outerShdw blurRad="584200" dist="2667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5FB070E0-9D05-4F4E-97F8-02FB6EF43BF9}"/>
              </a:ext>
            </a:extLst>
          </p:cNvPr>
          <p:cNvSpPr>
            <a:spLocks noGrp="1"/>
          </p:cNvSpPr>
          <p:nvPr>
            <p:ph type="pic" sz="quarter" idx="12"/>
          </p:nvPr>
        </p:nvSpPr>
        <p:spPr>
          <a:xfrm>
            <a:off x="4715027" y="4192813"/>
            <a:ext cx="3013831" cy="191407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AB1B8B1A-BF99-4A09-A0B6-4F28848D2DEC}"/>
              </a:ext>
            </a:extLst>
          </p:cNvPr>
          <p:cNvSpPr/>
          <p:nvPr userDrawn="1"/>
        </p:nvSpPr>
        <p:spPr>
          <a:xfrm>
            <a:off x="4715027" y="4078514"/>
            <a:ext cx="3013831" cy="1143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74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87025420-BE67-42DC-B2F7-49F110FF14F6}"/>
              </a:ext>
            </a:extLst>
          </p:cNvPr>
          <p:cNvSpPr>
            <a:spLocks noGrp="1"/>
          </p:cNvSpPr>
          <p:nvPr userDrawn="1">
            <p:ph type="pic" sz="quarter" idx="10"/>
          </p:nvPr>
        </p:nvSpPr>
        <p:spPr>
          <a:xfrm>
            <a:off x="7988000" y="993623"/>
            <a:ext cx="3572629" cy="26555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6" name="Rectangle 25">
            <a:extLst>
              <a:ext uri="{FF2B5EF4-FFF2-40B4-BE49-F238E27FC236}">
                <a16:creationId xmlns:a16="http://schemas.microsoft.com/office/drawing/2014/main" id="{6729DBD9-F4FB-4B47-AFAD-977E0E7E0AC2}"/>
              </a:ext>
            </a:extLst>
          </p:cNvPr>
          <p:cNvSpPr/>
          <p:nvPr userDrawn="1"/>
        </p:nvSpPr>
        <p:spPr>
          <a:xfrm>
            <a:off x="5747657" y="2939142"/>
            <a:ext cx="2240343" cy="7100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1E3208D-F09A-4E37-B2CA-CB7BB7E3BE35}"/>
              </a:ext>
            </a:extLst>
          </p:cNvPr>
          <p:cNvSpPr/>
          <p:nvPr userDrawn="1"/>
        </p:nvSpPr>
        <p:spPr>
          <a:xfrm>
            <a:off x="6255774" y="4528174"/>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36556E2-2EFF-4E2B-A976-16A2C7FA3EE1}"/>
              </a:ext>
            </a:extLst>
          </p:cNvPr>
          <p:cNvSpPr/>
          <p:nvPr userDrawn="1"/>
        </p:nvSpPr>
        <p:spPr>
          <a:xfrm>
            <a:off x="857566" y="4528176"/>
            <a:ext cx="2539330" cy="1802283"/>
          </a:xfrm>
          <a:prstGeom prst="rect">
            <a:avLst/>
          </a:prstGeom>
          <a:solidFill>
            <a:schemeClr val="bg1"/>
          </a:solidFill>
          <a:ln>
            <a:solidFill>
              <a:schemeClr val="bg1">
                <a:lumMod val="85000"/>
              </a:schemeClr>
            </a:solidFill>
          </a:ln>
          <a:effectLst>
            <a:outerShdw blurRad="609600" dist="203200" dir="2700000" sx="98000" sy="98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F547D96-EF5E-4586-88CC-92ED4E13A6F5}"/>
              </a:ext>
            </a:extLst>
          </p:cNvPr>
          <p:cNvSpPr/>
          <p:nvPr userDrawn="1"/>
        </p:nvSpPr>
        <p:spPr>
          <a:xfrm>
            <a:off x="857566" y="4527695"/>
            <a:ext cx="2539330" cy="1233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7BCF198-8D63-4D46-AD91-1508F121EA8C}"/>
              </a:ext>
            </a:extLst>
          </p:cNvPr>
          <p:cNvSpPr/>
          <p:nvPr userDrawn="1"/>
        </p:nvSpPr>
        <p:spPr>
          <a:xfrm>
            <a:off x="6255774" y="4527215"/>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7E4C2A5-229C-4FCB-8125-F05CCE0A87C7}"/>
              </a:ext>
            </a:extLst>
          </p:cNvPr>
          <p:cNvSpPr/>
          <p:nvPr userDrawn="1"/>
        </p:nvSpPr>
        <p:spPr>
          <a:xfrm>
            <a:off x="8952495" y="4528174"/>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A014E29-30B0-4DA1-9FB9-F541DC4BDE4B}"/>
              </a:ext>
            </a:extLst>
          </p:cNvPr>
          <p:cNvSpPr/>
          <p:nvPr userDrawn="1"/>
        </p:nvSpPr>
        <p:spPr>
          <a:xfrm>
            <a:off x="8952495" y="4528172"/>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0D0B2A9-2C78-4E89-BDCE-352F1CE1BA79}"/>
              </a:ext>
            </a:extLst>
          </p:cNvPr>
          <p:cNvSpPr/>
          <p:nvPr userDrawn="1"/>
        </p:nvSpPr>
        <p:spPr>
          <a:xfrm>
            <a:off x="3556670" y="4528177"/>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45A8B5-E31A-488F-800E-7DDEBC558A42}"/>
              </a:ext>
            </a:extLst>
          </p:cNvPr>
          <p:cNvSpPr/>
          <p:nvPr userDrawn="1"/>
        </p:nvSpPr>
        <p:spPr>
          <a:xfrm>
            <a:off x="3556670" y="4528174"/>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2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BC7D861-1366-463E-BB48-1A3B20893134}"/>
              </a:ext>
            </a:extLst>
          </p:cNvPr>
          <p:cNvSpPr/>
          <p:nvPr userDrawn="1"/>
        </p:nvSpPr>
        <p:spPr>
          <a:xfrm>
            <a:off x="7195578" y="4426873"/>
            <a:ext cx="4045104" cy="1771695"/>
          </a:xfrm>
          <a:prstGeom prst="roundRect">
            <a:avLst>
              <a:gd name="adj" fmla="val 0"/>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0FB6DC-038B-4727-9775-F1C44DC8955A}"/>
              </a:ext>
            </a:extLst>
          </p:cNvPr>
          <p:cNvSpPr/>
          <p:nvPr userDrawn="1"/>
        </p:nvSpPr>
        <p:spPr>
          <a:xfrm>
            <a:off x="7362825" y="4624713"/>
            <a:ext cx="552450" cy="552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5">
            <a:extLst>
              <a:ext uri="{FF2B5EF4-FFF2-40B4-BE49-F238E27FC236}">
                <a16:creationId xmlns:a16="http://schemas.microsoft.com/office/drawing/2014/main" id="{F1936478-2AB6-4E36-89B1-7658781C9509}"/>
              </a:ext>
            </a:extLst>
          </p:cNvPr>
          <p:cNvSpPr>
            <a:spLocks noGrp="1"/>
          </p:cNvSpPr>
          <p:nvPr>
            <p:ph type="pic" sz="quarter" idx="10"/>
          </p:nvPr>
        </p:nvSpPr>
        <p:spPr>
          <a:xfrm>
            <a:off x="684618" y="2472280"/>
            <a:ext cx="4843069" cy="390918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Freeform: Shape 10">
            <a:extLst>
              <a:ext uri="{FF2B5EF4-FFF2-40B4-BE49-F238E27FC236}">
                <a16:creationId xmlns:a16="http://schemas.microsoft.com/office/drawing/2014/main" id="{4B636687-A171-4993-A5DD-7F5BE86FF4F7}"/>
              </a:ext>
            </a:extLst>
          </p:cNvPr>
          <p:cNvSpPr/>
          <p:nvPr userDrawn="1"/>
        </p:nvSpPr>
        <p:spPr>
          <a:xfrm flipH="1">
            <a:off x="6713787" y="398791"/>
            <a:ext cx="78875" cy="6459209"/>
          </a:xfrm>
          <a:custGeom>
            <a:avLst/>
            <a:gdLst>
              <a:gd name="connsiteX0" fmla="*/ 47625 w 95250"/>
              <a:gd name="connsiteY0" fmla="*/ 0 h 4762500"/>
              <a:gd name="connsiteX1" fmla="*/ 95250 w 95250"/>
              <a:gd name="connsiteY1" fmla="*/ 47625 h 4762500"/>
              <a:gd name="connsiteX2" fmla="*/ 95250 w 95250"/>
              <a:gd name="connsiteY2" fmla="*/ 4762500 h 4762500"/>
              <a:gd name="connsiteX3" fmla="*/ 0 w 95250"/>
              <a:gd name="connsiteY3" fmla="*/ 4762500 h 4762500"/>
              <a:gd name="connsiteX4" fmla="*/ 0 w 95250"/>
              <a:gd name="connsiteY4" fmla="*/ 47625 h 4762500"/>
              <a:gd name="connsiteX5" fmla="*/ 47625 w 95250"/>
              <a:gd name="connsiteY5" fmla="*/ 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250" h="4762500">
                <a:moveTo>
                  <a:pt x="47625" y="0"/>
                </a:moveTo>
                <a:cubicBezTo>
                  <a:pt x="73928" y="0"/>
                  <a:pt x="95250" y="21322"/>
                  <a:pt x="95250" y="47625"/>
                </a:cubicBezTo>
                <a:lnTo>
                  <a:pt x="95250" y="4762500"/>
                </a:lnTo>
                <a:lnTo>
                  <a:pt x="0" y="4762500"/>
                </a:lnTo>
                <a:lnTo>
                  <a:pt x="0" y="47625"/>
                </a:lnTo>
                <a:cubicBezTo>
                  <a:pt x="0" y="21322"/>
                  <a:pt x="21322" y="0"/>
                  <a:pt x="47625"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A962FAD8-1FB9-41C4-BA40-CDFB464A9751}"/>
              </a:ext>
            </a:extLst>
          </p:cNvPr>
          <p:cNvSpPr/>
          <p:nvPr userDrawn="1"/>
        </p:nvSpPr>
        <p:spPr>
          <a:xfrm>
            <a:off x="6619875" y="2847997"/>
            <a:ext cx="266700" cy="266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898925D-C77D-4140-97E6-91A61C58D1E1}"/>
              </a:ext>
            </a:extLst>
          </p:cNvPr>
          <p:cNvSpPr/>
          <p:nvPr userDrawn="1"/>
        </p:nvSpPr>
        <p:spPr>
          <a:xfrm>
            <a:off x="6619875" y="4900938"/>
            <a:ext cx="266700" cy="266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17ACBC7E-6B93-47BA-AB34-D86E32AF9F27}"/>
              </a:ext>
            </a:extLst>
          </p:cNvPr>
          <p:cNvSpPr/>
          <p:nvPr userDrawn="1"/>
        </p:nvSpPr>
        <p:spPr>
          <a:xfrm>
            <a:off x="7195578" y="398791"/>
            <a:ext cx="4045104" cy="1771695"/>
          </a:xfrm>
          <a:prstGeom prst="roundRect">
            <a:avLst>
              <a:gd name="adj" fmla="val 0"/>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D08173A-6D4B-4717-B234-ED51292B3912}"/>
              </a:ext>
            </a:extLst>
          </p:cNvPr>
          <p:cNvSpPr/>
          <p:nvPr userDrawn="1"/>
        </p:nvSpPr>
        <p:spPr>
          <a:xfrm>
            <a:off x="7362825" y="596631"/>
            <a:ext cx="552450" cy="552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42E6340-F930-4EEF-B843-B3B588A55CA4}"/>
              </a:ext>
            </a:extLst>
          </p:cNvPr>
          <p:cNvSpPr/>
          <p:nvPr userDrawn="1"/>
        </p:nvSpPr>
        <p:spPr>
          <a:xfrm>
            <a:off x="6619875" y="795056"/>
            <a:ext cx="266700" cy="266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FEB205C-4A8E-4306-A1AC-40498DFE66BD}"/>
              </a:ext>
            </a:extLst>
          </p:cNvPr>
          <p:cNvSpPr/>
          <p:nvPr userDrawn="1"/>
        </p:nvSpPr>
        <p:spPr>
          <a:xfrm>
            <a:off x="7195578" y="2412832"/>
            <a:ext cx="4045104" cy="1771695"/>
          </a:xfrm>
          <a:prstGeom prst="roundRect">
            <a:avLst>
              <a:gd name="adj" fmla="val 0"/>
            </a:avLst>
          </a:prstGeom>
          <a:solidFill>
            <a:schemeClr val="bg1"/>
          </a:solidFill>
          <a:ln>
            <a:solidFill>
              <a:schemeClr val="bg1">
                <a:lumMod val="85000"/>
              </a:schemeClr>
            </a:solidFill>
          </a:ln>
          <a:effectLst>
            <a:outerShdw blurRad="584200" dist="393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DB27FC-DD2D-491A-AA3C-BB2E39A791E3}"/>
              </a:ext>
            </a:extLst>
          </p:cNvPr>
          <p:cNvSpPr/>
          <p:nvPr userDrawn="1"/>
        </p:nvSpPr>
        <p:spPr>
          <a:xfrm>
            <a:off x="7362825" y="2596351"/>
            <a:ext cx="552450" cy="5524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0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EDDB0928-57A9-4DE2-BB72-7F0AABC33B9C}"/>
              </a:ext>
            </a:extLst>
          </p:cNvPr>
          <p:cNvSpPr>
            <a:spLocks noGrp="1"/>
          </p:cNvSpPr>
          <p:nvPr>
            <p:ph type="pic" sz="quarter" idx="12"/>
          </p:nvPr>
        </p:nvSpPr>
        <p:spPr>
          <a:xfrm>
            <a:off x="6906986" y="304800"/>
            <a:ext cx="4997147" cy="31622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Picture Placeholder 5">
            <a:extLst>
              <a:ext uri="{FF2B5EF4-FFF2-40B4-BE49-F238E27FC236}">
                <a16:creationId xmlns:a16="http://schemas.microsoft.com/office/drawing/2014/main" id="{1DB2D5A6-3D52-476E-B124-D86C96EBCD80}"/>
              </a:ext>
            </a:extLst>
          </p:cNvPr>
          <p:cNvSpPr>
            <a:spLocks noGrp="1"/>
          </p:cNvSpPr>
          <p:nvPr>
            <p:ph type="pic" sz="quarter" idx="13"/>
          </p:nvPr>
        </p:nvSpPr>
        <p:spPr>
          <a:xfrm>
            <a:off x="5714224" y="3656995"/>
            <a:ext cx="3806544" cy="26924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BA27A0F1-331E-45DA-8CB8-2C519CB741EF}"/>
              </a:ext>
            </a:extLst>
          </p:cNvPr>
          <p:cNvSpPr>
            <a:spLocks noGrp="1"/>
          </p:cNvSpPr>
          <p:nvPr>
            <p:ph type="pic" sz="quarter" idx="14"/>
          </p:nvPr>
        </p:nvSpPr>
        <p:spPr>
          <a:xfrm>
            <a:off x="1719943" y="304800"/>
            <a:ext cx="4997147" cy="316220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7176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19732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9849852" y="689104"/>
            <a:ext cx="2342148" cy="467685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EDDB0928-57A9-4DE2-BB72-7F0AABC33B9C}"/>
              </a:ext>
            </a:extLst>
          </p:cNvPr>
          <p:cNvSpPr>
            <a:spLocks noGrp="1"/>
          </p:cNvSpPr>
          <p:nvPr>
            <p:ph type="pic" sz="quarter" idx="12"/>
          </p:nvPr>
        </p:nvSpPr>
        <p:spPr>
          <a:xfrm>
            <a:off x="6971308" y="2181144"/>
            <a:ext cx="2431400" cy="467685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1D3D0402-30FB-4D02-A2CB-E56C861B5204}"/>
              </a:ext>
            </a:extLst>
          </p:cNvPr>
          <p:cNvSpPr>
            <a:spLocks noGrp="1"/>
          </p:cNvSpPr>
          <p:nvPr>
            <p:ph type="pic" sz="quarter" idx="15"/>
          </p:nvPr>
        </p:nvSpPr>
        <p:spPr>
          <a:xfrm>
            <a:off x="4015840" y="0"/>
            <a:ext cx="2496717" cy="467685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9F0E799F-9068-4618-A0E2-4FDBF413217D}"/>
              </a:ext>
            </a:extLst>
          </p:cNvPr>
          <p:cNvSpPr/>
          <p:nvPr userDrawn="1"/>
        </p:nvSpPr>
        <p:spPr>
          <a:xfrm rot="16200000">
            <a:off x="2897039" y="3507429"/>
            <a:ext cx="2175279" cy="1635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AD7724-A4EE-455B-8D08-A895E5F59545}"/>
              </a:ext>
            </a:extLst>
          </p:cNvPr>
          <p:cNvSpPr/>
          <p:nvPr userDrawn="1"/>
        </p:nvSpPr>
        <p:spPr>
          <a:xfrm rot="16200000">
            <a:off x="5821763" y="5688573"/>
            <a:ext cx="2175279" cy="16357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5190B5-B73F-4149-9EA2-FBFE51AECFC7}"/>
              </a:ext>
            </a:extLst>
          </p:cNvPr>
          <p:cNvSpPr/>
          <p:nvPr userDrawn="1"/>
        </p:nvSpPr>
        <p:spPr>
          <a:xfrm rot="16200000">
            <a:off x="8709649" y="1694956"/>
            <a:ext cx="2175279" cy="16357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61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17" name="Picture Placeholder 5">
            <a:extLst>
              <a:ext uri="{FF2B5EF4-FFF2-40B4-BE49-F238E27FC236}">
                <a16:creationId xmlns:a16="http://schemas.microsoft.com/office/drawing/2014/main" id="{AF0EA6CC-F2E9-45EE-A4E9-BC0151ABDE55}"/>
              </a:ext>
            </a:extLst>
          </p:cNvPr>
          <p:cNvSpPr>
            <a:spLocks noGrp="1"/>
          </p:cNvSpPr>
          <p:nvPr>
            <p:ph type="pic" sz="quarter" idx="15"/>
          </p:nvPr>
        </p:nvSpPr>
        <p:spPr>
          <a:xfrm>
            <a:off x="4686270" y="747386"/>
            <a:ext cx="3657601" cy="256902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27B70EFC-B6EF-4476-8958-391689711340}"/>
              </a:ext>
            </a:extLst>
          </p:cNvPr>
          <p:cNvSpPr>
            <a:spLocks noGrp="1"/>
          </p:cNvSpPr>
          <p:nvPr>
            <p:ph type="pic" sz="quarter" idx="16"/>
          </p:nvPr>
        </p:nvSpPr>
        <p:spPr>
          <a:xfrm>
            <a:off x="4686270" y="3809699"/>
            <a:ext cx="1828800" cy="230091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B10774E5-F559-4162-8EDD-38E4AC15AB7F}"/>
              </a:ext>
            </a:extLst>
          </p:cNvPr>
          <p:cNvSpPr>
            <a:spLocks noGrp="1"/>
          </p:cNvSpPr>
          <p:nvPr>
            <p:ph type="pic" sz="quarter" idx="17"/>
          </p:nvPr>
        </p:nvSpPr>
        <p:spPr>
          <a:xfrm>
            <a:off x="6515070" y="3809699"/>
            <a:ext cx="1828800" cy="230091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4227FB86-D61F-444D-AF53-8205E7F84B9C}"/>
              </a:ext>
            </a:extLst>
          </p:cNvPr>
          <p:cNvSpPr>
            <a:spLocks noGrp="1"/>
          </p:cNvSpPr>
          <p:nvPr>
            <p:ph type="pic" sz="quarter" idx="18"/>
          </p:nvPr>
        </p:nvSpPr>
        <p:spPr>
          <a:xfrm>
            <a:off x="8964386" y="747387"/>
            <a:ext cx="2476168" cy="536322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47603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18" name="Picture Placeholder 5">
            <a:extLst>
              <a:ext uri="{FF2B5EF4-FFF2-40B4-BE49-F238E27FC236}">
                <a16:creationId xmlns:a16="http://schemas.microsoft.com/office/drawing/2014/main" id="{05D01F94-FB62-46B2-91C8-62E192D2DC4D}"/>
              </a:ext>
            </a:extLst>
          </p:cNvPr>
          <p:cNvSpPr>
            <a:spLocks noGrp="1"/>
          </p:cNvSpPr>
          <p:nvPr>
            <p:ph type="pic" sz="quarter" idx="16"/>
          </p:nvPr>
        </p:nvSpPr>
        <p:spPr>
          <a:xfrm>
            <a:off x="5769207" y="0"/>
            <a:ext cx="6422793" cy="366970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7ADA4495-D848-4EBD-8163-CA31117B9BCC}"/>
              </a:ext>
            </a:extLst>
          </p:cNvPr>
          <p:cNvSpPr>
            <a:spLocks noGrp="1"/>
          </p:cNvSpPr>
          <p:nvPr>
            <p:ph type="pic" sz="quarter" idx="18"/>
          </p:nvPr>
        </p:nvSpPr>
        <p:spPr>
          <a:xfrm>
            <a:off x="8980604" y="3669708"/>
            <a:ext cx="3211396" cy="31882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FB948DDA-D465-4007-8EFE-AD2DF4F33A42}"/>
              </a:ext>
            </a:extLst>
          </p:cNvPr>
          <p:cNvSpPr>
            <a:spLocks noGrp="1"/>
          </p:cNvSpPr>
          <p:nvPr>
            <p:ph type="pic" sz="quarter" idx="19"/>
          </p:nvPr>
        </p:nvSpPr>
        <p:spPr>
          <a:xfrm>
            <a:off x="5769207" y="3669709"/>
            <a:ext cx="3211396" cy="31882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3373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B0B403EB-620D-4D89-BFE8-AFF6BC40FA4E}"/>
              </a:ext>
            </a:extLst>
          </p:cNvPr>
          <p:cNvSpPr>
            <a:spLocks noGrp="1"/>
          </p:cNvSpPr>
          <p:nvPr>
            <p:ph type="pic" sz="quarter" idx="18"/>
          </p:nvPr>
        </p:nvSpPr>
        <p:spPr>
          <a:xfrm>
            <a:off x="8228313" y="3661655"/>
            <a:ext cx="3354087" cy="256610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5" name="Picture Placeholder 5">
            <a:extLst>
              <a:ext uri="{FF2B5EF4-FFF2-40B4-BE49-F238E27FC236}">
                <a16:creationId xmlns:a16="http://schemas.microsoft.com/office/drawing/2014/main" id="{1F8ACEE1-9A85-40A6-BCF2-283335247014}"/>
              </a:ext>
            </a:extLst>
          </p:cNvPr>
          <p:cNvSpPr>
            <a:spLocks noGrp="1"/>
          </p:cNvSpPr>
          <p:nvPr>
            <p:ph type="pic" sz="quarter" idx="19"/>
          </p:nvPr>
        </p:nvSpPr>
        <p:spPr>
          <a:xfrm>
            <a:off x="6450267" y="-1981"/>
            <a:ext cx="5741733" cy="311486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EE35802F-9777-4457-88AA-58FECEA915E9}"/>
              </a:ext>
            </a:extLst>
          </p:cNvPr>
          <p:cNvSpPr>
            <a:spLocks noGrp="1"/>
          </p:cNvSpPr>
          <p:nvPr>
            <p:ph type="pic" sz="quarter" idx="17"/>
          </p:nvPr>
        </p:nvSpPr>
        <p:spPr>
          <a:xfrm>
            <a:off x="4535187" y="3264077"/>
            <a:ext cx="3121626" cy="256610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Rectangle 10">
            <a:extLst>
              <a:ext uri="{FF2B5EF4-FFF2-40B4-BE49-F238E27FC236}">
                <a16:creationId xmlns:a16="http://schemas.microsoft.com/office/drawing/2014/main" id="{9E66B1BA-805A-431C-BF44-532F7A13ADBF}"/>
              </a:ext>
            </a:extLst>
          </p:cNvPr>
          <p:cNvSpPr/>
          <p:nvPr userDrawn="1"/>
        </p:nvSpPr>
        <p:spPr>
          <a:xfrm>
            <a:off x="4180115" y="3112888"/>
            <a:ext cx="6279446" cy="15118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890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solidFill>
        <a:effectLst/>
      </p:bgPr>
    </p:bg>
    <p:spTree>
      <p:nvGrpSpPr>
        <p:cNvPr id="1" name=""/>
        <p:cNvGrpSpPr/>
        <p:nvPr/>
      </p:nvGrpSpPr>
      <p:grpSpPr>
        <a:xfrm>
          <a:off x="0" y="0"/>
          <a:ext cx="0" cy="0"/>
          <a:chOff x="0" y="0"/>
          <a:chExt cx="0" cy="0"/>
        </a:xfrm>
      </p:grpSpPr>
      <p:sp>
        <p:nvSpPr>
          <p:cNvPr id="20" name="Picture Placeholder 4">
            <a:extLst>
              <a:ext uri="{FF2B5EF4-FFF2-40B4-BE49-F238E27FC236}">
                <a16:creationId xmlns:a16="http://schemas.microsoft.com/office/drawing/2014/main" id="{650D2E32-5DBF-4180-B999-2892AF34031A}"/>
              </a:ext>
            </a:extLst>
          </p:cNvPr>
          <p:cNvSpPr>
            <a:spLocks noGrp="1"/>
          </p:cNvSpPr>
          <p:nvPr>
            <p:ph type="pic" sz="quarter" idx="16"/>
          </p:nvPr>
        </p:nvSpPr>
        <p:spPr>
          <a:xfrm>
            <a:off x="3322929" y="2928491"/>
            <a:ext cx="2973978" cy="331189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4">
            <a:extLst>
              <a:ext uri="{FF2B5EF4-FFF2-40B4-BE49-F238E27FC236}">
                <a16:creationId xmlns:a16="http://schemas.microsoft.com/office/drawing/2014/main" id="{DBEB2BC5-FF33-4074-9E8E-9FEF46875DA1}"/>
              </a:ext>
            </a:extLst>
          </p:cNvPr>
          <p:cNvSpPr>
            <a:spLocks noGrp="1"/>
          </p:cNvSpPr>
          <p:nvPr>
            <p:ph type="pic" sz="quarter" idx="18"/>
          </p:nvPr>
        </p:nvSpPr>
        <p:spPr>
          <a:xfrm>
            <a:off x="6483174" y="3771900"/>
            <a:ext cx="2432114" cy="246848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6BF146A8-E5E8-438A-BC1E-E52ACE4EE3AD}"/>
              </a:ext>
            </a:extLst>
          </p:cNvPr>
          <p:cNvSpPr/>
          <p:nvPr userDrawn="1"/>
        </p:nvSpPr>
        <p:spPr>
          <a:xfrm>
            <a:off x="3322929" y="2793024"/>
            <a:ext cx="2973978" cy="1354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EF63CE0A-DF3C-47F2-8495-651F5275349A}"/>
              </a:ext>
            </a:extLst>
          </p:cNvPr>
          <p:cNvSpPr>
            <a:spLocks noGrp="1"/>
          </p:cNvSpPr>
          <p:nvPr>
            <p:ph type="pic" sz="quarter" idx="20"/>
          </p:nvPr>
        </p:nvSpPr>
        <p:spPr>
          <a:xfrm>
            <a:off x="704548" y="3771900"/>
            <a:ext cx="2432114" cy="246848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4">
            <a:extLst>
              <a:ext uri="{FF2B5EF4-FFF2-40B4-BE49-F238E27FC236}">
                <a16:creationId xmlns:a16="http://schemas.microsoft.com/office/drawing/2014/main" id="{ECCE26F5-5F8D-47E0-BA2A-89040AC46487}"/>
              </a:ext>
            </a:extLst>
          </p:cNvPr>
          <p:cNvSpPr>
            <a:spLocks noGrp="1"/>
          </p:cNvSpPr>
          <p:nvPr>
            <p:ph type="pic" sz="quarter" idx="21"/>
          </p:nvPr>
        </p:nvSpPr>
        <p:spPr>
          <a:xfrm>
            <a:off x="9101555" y="3771900"/>
            <a:ext cx="2432114" cy="2468488"/>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459479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30304B-2FCF-4F0A-AF9B-818DAF1B5B85}"/>
              </a:ext>
            </a:extLst>
          </p:cNvPr>
          <p:cNvSpPr/>
          <p:nvPr userDrawn="1"/>
        </p:nvSpPr>
        <p:spPr>
          <a:xfrm>
            <a:off x="7280031" y="0"/>
            <a:ext cx="4911969"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a:extLst>
              <a:ext uri="{FF2B5EF4-FFF2-40B4-BE49-F238E27FC236}">
                <a16:creationId xmlns:a16="http://schemas.microsoft.com/office/drawing/2014/main" id="{FAB9CBCD-DECD-4669-8019-16F0364A29E1}"/>
              </a:ext>
            </a:extLst>
          </p:cNvPr>
          <p:cNvSpPr>
            <a:spLocks noGrp="1"/>
          </p:cNvSpPr>
          <p:nvPr>
            <p:ph type="pic" sz="quarter" idx="16"/>
          </p:nvPr>
        </p:nvSpPr>
        <p:spPr>
          <a:xfrm>
            <a:off x="5480858" y="1997272"/>
            <a:ext cx="4222821" cy="2395728"/>
          </a:xfrm>
          <a:pattFill prst="pct5">
            <a:fgClr>
              <a:schemeClr val="tx1"/>
            </a:fgClr>
            <a:bgClr>
              <a:schemeClr val="bg1"/>
            </a:bgClr>
          </a:pattFill>
          <a:effectLst/>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91893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452DB-AB24-4F15-A7E6-31D75BA38F76}"/>
              </a:ext>
            </a:extLst>
          </p:cNvPr>
          <p:cNvSpPr/>
          <p:nvPr userDrawn="1"/>
        </p:nvSpPr>
        <p:spPr>
          <a:xfrm>
            <a:off x="0" y="0"/>
            <a:ext cx="6096000" cy="685800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5E598EF1-37F9-42FE-AA12-D9BF10453A05}"/>
              </a:ext>
            </a:extLst>
          </p:cNvPr>
          <p:cNvSpPr>
            <a:spLocks noGrp="1"/>
          </p:cNvSpPr>
          <p:nvPr>
            <p:ph type="pic" sz="quarter" idx="28"/>
          </p:nvPr>
        </p:nvSpPr>
        <p:spPr>
          <a:xfrm>
            <a:off x="7181850" y="2145030"/>
            <a:ext cx="3908271" cy="247649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E7BE363D-EB85-46A9-B9B4-84EA016FFE5D}"/>
              </a:ext>
            </a:extLst>
          </p:cNvPr>
          <p:cNvSpPr/>
          <p:nvPr userDrawn="1"/>
        </p:nvSpPr>
        <p:spPr>
          <a:xfrm rot="16200000">
            <a:off x="3186794" y="3366407"/>
            <a:ext cx="5943600" cy="1251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554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F2F0EB-4BF9-42E9-9A76-BFACA873AD7C}"/>
              </a:ext>
            </a:extLst>
          </p:cNvPr>
          <p:cNvSpPr/>
          <p:nvPr userDrawn="1"/>
        </p:nvSpPr>
        <p:spPr>
          <a:xfrm>
            <a:off x="6106990" y="0"/>
            <a:ext cx="4911969"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4">
            <a:extLst>
              <a:ext uri="{FF2B5EF4-FFF2-40B4-BE49-F238E27FC236}">
                <a16:creationId xmlns:a16="http://schemas.microsoft.com/office/drawing/2014/main" id="{EDF209DF-CA92-4F78-B9EC-9999B75311D0}"/>
              </a:ext>
            </a:extLst>
          </p:cNvPr>
          <p:cNvSpPr>
            <a:spLocks noGrp="1"/>
          </p:cNvSpPr>
          <p:nvPr>
            <p:ph type="pic" sz="quarter" idx="16"/>
          </p:nvPr>
        </p:nvSpPr>
        <p:spPr>
          <a:xfrm>
            <a:off x="7200900" y="1962151"/>
            <a:ext cx="2724150" cy="4895850"/>
          </a:xfrm>
          <a:pattFill prst="pct5">
            <a:fgClr>
              <a:schemeClr val="tx1"/>
            </a:fgClr>
            <a:bgClr>
              <a:schemeClr val="bg1"/>
            </a:bgClr>
          </a:pattFill>
          <a:effectLst/>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609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3A70AE2-5048-451E-AE31-A04083258560}"/>
              </a:ext>
            </a:extLst>
          </p:cNvPr>
          <p:cNvSpPr>
            <a:spLocks noGrp="1"/>
          </p:cNvSpPr>
          <p:nvPr>
            <p:ph type="pic" sz="quarter" idx="16"/>
          </p:nvPr>
        </p:nvSpPr>
        <p:spPr>
          <a:xfrm>
            <a:off x="5917096" y="1769165"/>
            <a:ext cx="4399722" cy="5088835"/>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92939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292EF63-E3B3-4069-9E11-1B16F83739D5}"/>
              </a:ext>
            </a:extLst>
          </p:cNvPr>
          <p:cNvSpPr/>
          <p:nvPr userDrawn="1"/>
        </p:nvSpPr>
        <p:spPr>
          <a:xfrm>
            <a:off x="-1" y="6774688"/>
            <a:ext cx="4773167" cy="833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
            <a:extLst>
              <a:ext uri="{FF2B5EF4-FFF2-40B4-BE49-F238E27FC236}">
                <a16:creationId xmlns:a16="http://schemas.microsoft.com/office/drawing/2014/main" id="{3A6F1292-307D-48A0-8045-E8EDAA771A54}"/>
              </a:ext>
            </a:extLst>
          </p:cNvPr>
          <p:cNvSpPr>
            <a:spLocks noGrp="1"/>
          </p:cNvSpPr>
          <p:nvPr>
            <p:ph type="pic" sz="quarter" idx="11"/>
          </p:nvPr>
        </p:nvSpPr>
        <p:spPr>
          <a:xfrm>
            <a:off x="8650224" y="0"/>
            <a:ext cx="3541776" cy="380390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1" name="Picture Placeholder 2">
            <a:extLst>
              <a:ext uri="{FF2B5EF4-FFF2-40B4-BE49-F238E27FC236}">
                <a16:creationId xmlns:a16="http://schemas.microsoft.com/office/drawing/2014/main" id="{C3B03F93-C3B4-4918-9F23-18DD9B01FD7D}"/>
              </a:ext>
            </a:extLst>
          </p:cNvPr>
          <p:cNvSpPr>
            <a:spLocks noGrp="1"/>
          </p:cNvSpPr>
          <p:nvPr>
            <p:ph type="pic" sz="quarter" idx="12"/>
          </p:nvPr>
        </p:nvSpPr>
        <p:spPr>
          <a:xfrm>
            <a:off x="1" y="3803904"/>
            <a:ext cx="4773168" cy="2970784"/>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Rectangle 21">
            <a:extLst>
              <a:ext uri="{FF2B5EF4-FFF2-40B4-BE49-F238E27FC236}">
                <a16:creationId xmlns:a16="http://schemas.microsoft.com/office/drawing/2014/main" id="{BAA09883-6564-4C64-A1E6-74C55A3F32F6}"/>
              </a:ext>
            </a:extLst>
          </p:cNvPr>
          <p:cNvSpPr/>
          <p:nvPr userDrawn="1"/>
        </p:nvSpPr>
        <p:spPr>
          <a:xfrm>
            <a:off x="4773169" y="3803904"/>
            <a:ext cx="4133088" cy="742696"/>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D5F77F9-C437-4C86-904B-3F947838FBF0}"/>
              </a:ext>
            </a:extLst>
          </p:cNvPr>
          <p:cNvSpPr/>
          <p:nvPr userDrawn="1"/>
        </p:nvSpPr>
        <p:spPr>
          <a:xfrm>
            <a:off x="4773167" y="5289296"/>
            <a:ext cx="4773168" cy="74269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F002BC5-89DC-444C-B545-FAA1FA523C79}"/>
              </a:ext>
            </a:extLst>
          </p:cNvPr>
          <p:cNvSpPr/>
          <p:nvPr userDrawn="1"/>
        </p:nvSpPr>
        <p:spPr>
          <a:xfrm>
            <a:off x="4773167" y="4546600"/>
            <a:ext cx="5102351" cy="742696"/>
          </a:xfrm>
          <a:prstGeom prst="rect">
            <a:avLst/>
          </a:prstGeom>
          <a:solidFill>
            <a:srgbClr val="FF0000"/>
          </a:solidFill>
          <a:ln>
            <a:noFill/>
          </a:ln>
          <a:effectLst>
            <a:outerShdw blurRad="279400" dist="1143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D97B55-CAD0-400B-86EE-332D2CADED32}"/>
              </a:ext>
            </a:extLst>
          </p:cNvPr>
          <p:cNvSpPr/>
          <p:nvPr userDrawn="1"/>
        </p:nvSpPr>
        <p:spPr>
          <a:xfrm>
            <a:off x="2711116" y="4748463"/>
            <a:ext cx="9480884" cy="210953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429500" y="-27191"/>
            <a:ext cx="4762500" cy="602946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E22FDAB8-26F8-489E-ABC5-48A03D87601B}"/>
              </a:ext>
            </a:extLst>
          </p:cNvPr>
          <p:cNvSpPr>
            <a:spLocks noGrp="1"/>
          </p:cNvSpPr>
          <p:nvPr>
            <p:ph type="pic" sz="quarter" idx="11"/>
          </p:nvPr>
        </p:nvSpPr>
        <p:spPr>
          <a:xfrm>
            <a:off x="4762501" y="3429000"/>
            <a:ext cx="2470693" cy="257327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Rectangle 9">
            <a:extLst>
              <a:ext uri="{FF2B5EF4-FFF2-40B4-BE49-F238E27FC236}">
                <a16:creationId xmlns:a16="http://schemas.microsoft.com/office/drawing/2014/main" id="{31A93945-34ED-44B5-9356-09659B8AC99B}"/>
              </a:ext>
            </a:extLst>
          </p:cNvPr>
          <p:cNvSpPr/>
          <p:nvPr userDrawn="1"/>
        </p:nvSpPr>
        <p:spPr>
          <a:xfrm>
            <a:off x="3866146" y="3288918"/>
            <a:ext cx="2571989" cy="156410"/>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21F05DC-FAEC-425A-8D57-611ED9CF18A7}"/>
              </a:ext>
            </a:extLst>
          </p:cNvPr>
          <p:cNvSpPr/>
          <p:nvPr userDrawn="1"/>
        </p:nvSpPr>
        <p:spPr>
          <a:xfrm>
            <a:off x="6438135" y="3288917"/>
            <a:ext cx="795058" cy="156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286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E4F8DD-7D8A-46A0-81F4-3C577C95067E}"/>
              </a:ext>
            </a:extLst>
          </p:cNvPr>
          <p:cNvSpPr/>
          <p:nvPr userDrawn="1"/>
        </p:nvSpPr>
        <p:spPr>
          <a:xfrm>
            <a:off x="571500" y="3429000"/>
            <a:ext cx="3991707" cy="1608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5">
            <a:extLst>
              <a:ext uri="{FF2B5EF4-FFF2-40B4-BE49-F238E27FC236}">
                <a16:creationId xmlns:a16="http://schemas.microsoft.com/office/drawing/2014/main" id="{69D521D8-33AA-4688-9C2E-79146761C9FB}"/>
              </a:ext>
            </a:extLst>
          </p:cNvPr>
          <p:cNvSpPr>
            <a:spLocks noGrp="1"/>
          </p:cNvSpPr>
          <p:nvPr>
            <p:ph type="pic" sz="quarter" idx="10"/>
          </p:nvPr>
        </p:nvSpPr>
        <p:spPr>
          <a:xfrm>
            <a:off x="571500" y="321736"/>
            <a:ext cx="11620499" cy="310726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0222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E1DDF71-6654-47E0-9155-A2CC6C32D2C7}"/>
              </a:ext>
            </a:extLst>
          </p:cNvPr>
          <p:cNvSpPr/>
          <p:nvPr userDrawn="1"/>
        </p:nvSpPr>
        <p:spPr>
          <a:xfrm>
            <a:off x="7361832" y="0"/>
            <a:ext cx="4830168" cy="687784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3FCFFE-2FAF-4D2A-B855-479FFB04C29A}"/>
              </a:ext>
            </a:extLst>
          </p:cNvPr>
          <p:cNvSpPr/>
          <p:nvPr userDrawn="1"/>
        </p:nvSpPr>
        <p:spPr>
          <a:xfrm>
            <a:off x="7361832" y="4575307"/>
            <a:ext cx="2396695" cy="22926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8E606E-00DB-46EB-B0F0-F8CB9ABCF7E7}"/>
              </a:ext>
            </a:extLst>
          </p:cNvPr>
          <p:cNvSpPr/>
          <p:nvPr userDrawn="1"/>
        </p:nvSpPr>
        <p:spPr>
          <a:xfrm>
            <a:off x="4965137" y="4565384"/>
            <a:ext cx="2396695" cy="2292616"/>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9EA8FAB4-BA0F-4CAD-B659-99026CB8339B}"/>
              </a:ext>
            </a:extLst>
          </p:cNvPr>
          <p:cNvSpPr>
            <a:spLocks noGrp="1"/>
          </p:cNvSpPr>
          <p:nvPr>
            <p:ph type="pic" sz="quarter" idx="10"/>
          </p:nvPr>
        </p:nvSpPr>
        <p:spPr>
          <a:xfrm>
            <a:off x="-6912" y="685800"/>
            <a:ext cx="4972049" cy="462413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2048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086600" y="1222675"/>
            <a:ext cx="5105400" cy="314567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551B8DC8-F77F-426A-B678-552B38FBF4BB}"/>
              </a:ext>
            </a:extLst>
          </p:cNvPr>
          <p:cNvSpPr>
            <a:spLocks noGrp="1"/>
          </p:cNvSpPr>
          <p:nvPr>
            <p:ph type="pic" sz="quarter" idx="11"/>
          </p:nvPr>
        </p:nvSpPr>
        <p:spPr>
          <a:xfrm>
            <a:off x="3824949" y="0"/>
            <a:ext cx="2560904" cy="436834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Rectangle 7">
            <a:extLst>
              <a:ext uri="{FF2B5EF4-FFF2-40B4-BE49-F238E27FC236}">
                <a16:creationId xmlns:a16="http://schemas.microsoft.com/office/drawing/2014/main" id="{2F025FAE-4C56-45BA-A1AC-F6D8A18E3342}"/>
              </a:ext>
            </a:extLst>
          </p:cNvPr>
          <p:cNvSpPr/>
          <p:nvPr userDrawn="1"/>
        </p:nvSpPr>
        <p:spPr>
          <a:xfrm>
            <a:off x="8550442" y="4368346"/>
            <a:ext cx="3641558" cy="248965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4C0D28-8477-4FEE-930A-82F1F23634CE}"/>
              </a:ext>
            </a:extLst>
          </p:cNvPr>
          <p:cNvSpPr/>
          <p:nvPr userDrawn="1"/>
        </p:nvSpPr>
        <p:spPr>
          <a:xfrm>
            <a:off x="6689555" y="1095221"/>
            <a:ext cx="2571989" cy="156410"/>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94D5CC-1D30-4188-B498-9EA68DF3B7F3}"/>
              </a:ext>
            </a:extLst>
          </p:cNvPr>
          <p:cNvSpPr/>
          <p:nvPr userDrawn="1"/>
        </p:nvSpPr>
        <p:spPr>
          <a:xfrm>
            <a:off x="9261544" y="1095220"/>
            <a:ext cx="795058" cy="15641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23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78AC659-8756-468C-9F70-12F9A999B89B}"/>
              </a:ext>
            </a:extLst>
          </p:cNvPr>
          <p:cNvSpPr/>
          <p:nvPr userDrawn="1"/>
        </p:nvSpPr>
        <p:spPr>
          <a:xfrm>
            <a:off x="0" y="3834063"/>
            <a:ext cx="1504950" cy="302393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1504950" y="876300"/>
            <a:ext cx="4591050" cy="51054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FC4439D9-4048-426B-8B0B-82F9F4FC3ACD}"/>
              </a:ext>
            </a:extLst>
          </p:cNvPr>
          <p:cNvSpPr/>
          <p:nvPr userDrawn="1"/>
        </p:nvSpPr>
        <p:spPr>
          <a:xfrm>
            <a:off x="1504950" y="5981700"/>
            <a:ext cx="5239415" cy="1203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00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D0947A-2EEC-4EC8-94B7-23380E0D66E2}"/>
              </a:ext>
            </a:extLst>
          </p:cNvPr>
          <p:cNvSpPr/>
          <p:nvPr userDrawn="1"/>
        </p:nvSpPr>
        <p:spPr>
          <a:xfrm>
            <a:off x="9079832" y="4921684"/>
            <a:ext cx="3112168" cy="193631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5B6227C3-BAFB-4598-9007-FD6B7F322704}"/>
              </a:ext>
            </a:extLst>
          </p:cNvPr>
          <p:cNvSpPr>
            <a:spLocks noGrp="1"/>
          </p:cNvSpPr>
          <p:nvPr>
            <p:ph type="pic" sz="quarter" idx="11"/>
          </p:nvPr>
        </p:nvSpPr>
        <p:spPr>
          <a:xfrm>
            <a:off x="4512845" y="459205"/>
            <a:ext cx="7679154" cy="4462479"/>
          </a:xfrm>
          <a:custGeom>
            <a:avLst/>
            <a:gdLst>
              <a:gd name="connsiteX0" fmla="*/ 0 w 7679154"/>
              <a:gd name="connsiteY0" fmla="*/ 3076842 h 4462479"/>
              <a:gd name="connsiteX1" fmla="*/ 6034839 w 7679154"/>
              <a:gd name="connsiteY1" fmla="*/ 3076842 h 4462479"/>
              <a:gd name="connsiteX2" fmla="*/ 6034839 w 7679154"/>
              <a:gd name="connsiteY2" fmla="*/ 4462479 h 4462479"/>
              <a:gd name="connsiteX3" fmla="*/ 0 w 7679154"/>
              <a:gd name="connsiteY3" fmla="*/ 4462479 h 4462479"/>
              <a:gd name="connsiteX4" fmla="*/ 1644315 w 7679154"/>
              <a:gd name="connsiteY4" fmla="*/ 1538421 h 4462479"/>
              <a:gd name="connsiteX5" fmla="*/ 7679154 w 7679154"/>
              <a:gd name="connsiteY5" fmla="*/ 1538421 h 4462479"/>
              <a:gd name="connsiteX6" fmla="*/ 7679154 w 7679154"/>
              <a:gd name="connsiteY6" fmla="*/ 2924058 h 4462479"/>
              <a:gd name="connsiteX7" fmla="*/ 1644315 w 7679154"/>
              <a:gd name="connsiteY7" fmla="*/ 2924058 h 4462479"/>
              <a:gd name="connsiteX8" fmla="*/ 344903 w 7679154"/>
              <a:gd name="connsiteY8" fmla="*/ 0 h 4462479"/>
              <a:gd name="connsiteX9" fmla="*/ 6379742 w 7679154"/>
              <a:gd name="connsiteY9" fmla="*/ 0 h 4462479"/>
              <a:gd name="connsiteX10" fmla="*/ 6379742 w 7679154"/>
              <a:gd name="connsiteY10" fmla="*/ 1385637 h 4462479"/>
              <a:gd name="connsiteX11" fmla="*/ 344903 w 7679154"/>
              <a:gd name="connsiteY11" fmla="*/ 1385637 h 446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9154" h="4462479">
                <a:moveTo>
                  <a:pt x="0" y="3076842"/>
                </a:moveTo>
                <a:lnTo>
                  <a:pt x="6034839" y="3076842"/>
                </a:lnTo>
                <a:lnTo>
                  <a:pt x="6034839" y="4462479"/>
                </a:lnTo>
                <a:lnTo>
                  <a:pt x="0" y="4462479"/>
                </a:lnTo>
                <a:close/>
                <a:moveTo>
                  <a:pt x="1644315" y="1538421"/>
                </a:moveTo>
                <a:lnTo>
                  <a:pt x="7679154" y="1538421"/>
                </a:lnTo>
                <a:lnTo>
                  <a:pt x="7679154" y="2924058"/>
                </a:lnTo>
                <a:lnTo>
                  <a:pt x="1644315" y="2924058"/>
                </a:lnTo>
                <a:close/>
                <a:moveTo>
                  <a:pt x="344903" y="0"/>
                </a:moveTo>
                <a:lnTo>
                  <a:pt x="6379742" y="0"/>
                </a:lnTo>
                <a:lnTo>
                  <a:pt x="6379742" y="1385637"/>
                </a:lnTo>
                <a:lnTo>
                  <a:pt x="344903" y="1385637"/>
                </a:ln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411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8716679" y="571501"/>
            <a:ext cx="3141010" cy="403258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6" name="Picture Placeholder 5">
            <a:extLst>
              <a:ext uri="{FF2B5EF4-FFF2-40B4-BE49-F238E27FC236}">
                <a16:creationId xmlns:a16="http://schemas.microsoft.com/office/drawing/2014/main" id="{7254A239-318A-473D-87F7-A1B31B093DDE}"/>
              </a:ext>
            </a:extLst>
          </p:cNvPr>
          <p:cNvSpPr>
            <a:spLocks noGrp="1"/>
          </p:cNvSpPr>
          <p:nvPr>
            <p:ph type="pic" sz="quarter" idx="11"/>
          </p:nvPr>
        </p:nvSpPr>
        <p:spPr>
          <a:xfrm>
            <a:off x="5065813" y="571501"/>
            <a:ext cx="3141010" cy="403258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8" name="Rectangle 17">
            <a:extLst>
              <a:ext uri="{FF2B5EF4-FFF2-40B4-BE49-F238E27FC236}">
                <a16:creationId xmlns:a16="http://schemas.microsoft.com/office/drawing/2014/main" id="{66745260-66E9-4B64-8D04-0C91D0012A50}"/>
              </a:ext>
            </a:extLst>
          </p:cNvPr>
          <p:cNvSpPr/>
          <p:nvPr userDrawn="1"/>
        </p:nvSpPr>
        <p:spPr>
          <a:xfrm>
            <a:off x="1152458" y="0"/>
            <a:ext cx="3403500" cy="460408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5">
            <a:extLst>
              <a:ext uri="{FF2B5EF4-FFF2-40B4-BE49-F238E27FC236}">
                <a16:creationId xmlns:a16="http://schemas.microsoft.com/office/drawing/2014/main" id="{559A86A1-4850-4B97-B10F-F35C8CB0FADB}"/>
              </a:ext>
            </a:extLst>
          </p:cNvPr>
          <p:cNvSpPr>
            <a:spLocks noGrp="1"/>
          </p:cNvSpPr>
          <p:nvPr>
            <p:ph type="pic" sz="quarter" idx="12"/>
          </p:nvPr>
        </p:nvSpPr>
        <p:spPr>
          <a:xfrm>
            <a:off x="1152458" y="4604084"/>
            <a:ext cx="3403500" cy="225391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8601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60E44744-2194-4A76-B095-BACD4F168D24}"/>
              </a:ext>
            </a:extLst>
          </p:cNvPr>
          <p:cNvSpPr>
            <a:spLocks noGrp="1"/>
          </p:cNvSpPr>
          <p:nvPr>
            <p:ph type="pic" sz="quarter" idx="10"/>
          </p:nvPr>
        </p:nvSpPr>
        <p:spPr>
          <a:xfrm>
            <a:off x="700175" y="527539"/>
            <a:ext cx="7561509" cy="351324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32FF8A62-F48C-471B-A4C3-B072F7DE4653}"/>
              </a:ext>
            </a:extLst>
          </p:cNvPr>
          <p:cNvSpPr>
            <a:spLocks noGrp="1"/>
          </p:cNvSpPr>
          <p:nvPr>
            <p:ph type="pic" sz="quarter" idx="11"/>
          </p:nvPr>
        </p:nvSpPr>
        <p:spPr>
          <a:xfrm>
            <a:off x="8582526" y="518313"/>
            <a:ext cx="2909299" cy="3513247"/>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1" name="Rectangle 20">
            <a:extLst>
              <a:ext uri="{FF2B5EF4-FFF2-40B4-BE49-F238E27FC236}">
                <a16:creationId xmlns:a16="http://schemas.microsoft.com/office/drawing/2014/main" id="{977015CE-77B2-4615-AF54-6D7C23334D3B}"/>
              </a:ext>
            </a:extLst>
          </p:cNvPr>
          <p:cNvSpPr/>
          <p:nvPr userDrawn="1"/>
        </p:nvSpPr>
        <p:spPr>
          <a:xfrm>
            <a:off x="700175" y="4528177"/>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E761450-D8B3-4EF9-A589-6161EAF83A6C}"/>
              </a:ext>
            </a:extLst>
          </p:cNvPr>
          <p:cNvSpPr/>
          <p:nvPr userDrawn="1"/>
        </p:nvSpPr>
        <p:spPr>
          <a:xfrm>
            <a:off x="6255774" y="4528174"/>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C1CAD1E-875E-4029-AEF3-7DE0EE3D15D2}"/>
              </a:ext>
            </a:extLst>
          </p:cNvPr>
          <p:cNvSpPr/>
          <p:nvPr userDrawn="1"/>
        </p:nvSpPr>
        <p:spPr>
          <a:xfrm>
            <a:off x="3477975" y="4528176"/>
            <a:ext cx="2539330" cy="1802283"/>
          </a:xfrm>
          <a:prstGeom prst="rect">
            <a:avLst/>
          </a:prstGeom>
          <a:solidFill>
            <a:schemeClr val="bg1"/>
          </a:solidFill>
          <a:ln>
            <a:solidFill>
              <a:schemeClr val="bg1">
                <a:lumMod val="85000"/>
              </a:schemeClr>
            </a:solidFill>
          </a:ln>
          <a:effectLst>
            <a:outerShdw blurRad="609600" dist="203200" dir="2700000" sx="98000" sy="98000" algn="tl"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D9BBABC-9181-4DFC-B561-1A5DA03408BF}"/>
              </a:ext>
            </a:extLst>
          </p:cNvPr>
          <p:cNvSpPr/>
          <p:nvPr userDrawn="1"/>
        </p:nvSpPr>
        <p:spPr>
          <a:xfrm>
            <a:off x="700175" y="4528174"/>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6604402-B3D6-4C78-879A-92F55FD3FCF4}"/>
              </a:ext>
            </a:extLst>
          </p:cNvPr>
          <p:cNvSpPr/>
          <p:nvPr userDrawn="1"/>
        </p:nvSpPr>
        <p:spPr>
          <a:xfrm>
            <a:off x="3477975" y="4527695"/>
            <a:ext cx="2539330" cy="1233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3B43402-3AD0-4632-B54F-1E6BA76CCFD3}"/>
              </a:ext>
            </a:extLst>
          </p:cNvPr>
          <p:cNvSpPr/>
          <p:nvPr userDrawn="1"/>
        </p:nvSpPr>
        <p:spPr>
          <a:xfrm>
            <a:off x="6255774" y="4527215"/>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9905F9-9EB3-4C50-B862-730ADDCDE582}"/>
              </a:ext>
            </a:extLst>
          </p:cNvPr>
          <p:cNvSpPr/>
          <p:nvPr userDrawn="1"/>
        </p:nvSpPr>
        <p:spPr>
          <a:xfrm>
            <a:off x="8952495" y="4528174"/>
            <a:ext cx="2539330" cy="1802283"/>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E3501DF-8BC1-45B9-9329-4D5580F86360}"/>
              </a:ext>
            </a:extLst>
          </p:cNvPr>
          <p:cNvSpPr/>
          <p:nvPr userDrawn="1"/>
        </p:nvSpPr>
        <p:spPr>
          <a:xfrm>
            <a:off x="8952495" y="4528172"/>
            <a:ext cx="2539330" cy="12334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0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DB9F4-F486-4647-96B8-28ED2667A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4C4A6-3312-4301-91D7-96C51170E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C1A15-E9E7-4E48-8ACB-9B71EF14D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76D25-8D47-4C48-ABE7-3C84965A1161}" type="datetimeFigureOut">
              <a:rPr lang="en-US" smtClean="0"/>
              <a:t>9/10/2021</a:t>
            </a:fld>
            <a:endParaRPr lang="en-US"/>
          </a:p>
        </p:txBody>
      </p:sp>
      <p:sp>
        <p:nvSpPr>
          <p:cNvPr id="5" name="Footer Placeholder 4">
            <a:extLst>
              <a:ext uri="{FF2B5EF4-FFF2-40B4-BE49-F238E27FC236}">
                <a16:creationId xmlns:a16="http://schemas.microsoft.com/office/drawing/2014/main" id="{5C97BB51-BBCB-4AB7-A425-5076F6C7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CBFFD-E9F4-4CB6-8B90-8A9CCDF3E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A64D-3EAF-47EE-AD55-AD249AA43D04}" type="slidenum">
              <a:rPr lang="en-US" smtClean="0"/>
              <a:t>‹#›</a:t>
            </a:fld>
            <a:endParaRPr lang="en-US"/>
          </a:p>
        </p:txBody>
      </p:sp>
    </p:spTree>
    <p:extLst>
      <p:ext uri="{BB962C8B-B14F-4D97-AF65-F5344CB8AC3E}">
        <p14:creationId xmlns:p14="http://schemas.microsoft.com/office/powerpoint/2010/main" val="23784344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80" r:id="rId25"/>
    <p:sldLayoutId id="2147483681" r:id="rId26"/>
    <p:sldLayoutId id="2147483682" r:id="rId27"/>
    <p:sldLayoutId id="2147483683" r:id="rId28"/>
    <p:sldLayoutId id="2147483652" r:id="rId29"/>
    <p:sldLayoutId id="2147483653"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6.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17" Type="http://schemas.openxmlformats.org/officeDocument/2006/relationships/image" Target="../media/image122.svg"/><Relationship Id="rId21" Type="http://schemas.openxmlformats.org/officeDocument/2006/relationships/image" Target="../media/image26.svg"/><Relationship Id="rId42" Type="http://schemas.openxmlformats.org/officeDocument/2006/relationships/image" Target="../media/image47.png"/><Relationship Id="rId63" Type="http://schemas.openxmlformats.org/officeDocument/2006/relationships/image" Target="../media/image68.svg"/><Relationship Id="rId84" Type="http://schemas.openxmlformats.org/officeDocument/2006/relationships/image" Target="../media/image89.png"/><Relationship Id="rId138" Type="http://schemas.openxmlformats.org/officeDocument/2006/relationships/image" Target="../media/image143.png"/><Relationship Id="rId159" Type="http://schemas.openxmlformats.org/officeDocument/2006/relationships/image" Target="../media/image164.svg"/><Relationship Id="rId170" Type="http://schemas.openxmlformats.org/officeDocument/2006/relationships/image" Target="../media/image175.png"/><Relationship Id="rId191" Type="http://schemas.openxmlformats.org/officeDocument/2006/relationships/image" Target="../media/image196.svg"/><Relationship Id="rId205" Type="http://schemas.openxmlformats.org/officeDocument/2006/relationships/image" Target="../media/image210.svg"/><Relationship Id="rId226" Type="http://schemas.openxmlformats.org/officeDocument/2006/relationships/image" Target="../media/image231.png"/><Relationship Id="rId247" Type="http://schemas.openxmlformats.org/officeDocument/2006/relationships/image" Target="../media/image252.svg"/><Relationship Id="rId107" Type="http://schemas.openxmlformats.org/officeDocument/2006/relationships/image" Target="../media/image112.svg"/><Relationship Id="rId268" Type="http://schemas.openxmlformats.org/officeDocument/2006/relationships/image" Target="../media/image273.png"/><Relationship Id="rId11" Type="http://schemas.openxmlformats.org/officeDocument/2006/relationships/image" Target="../media/image16.svg"/><Relationship Id="rId32" Type="http://schemas.openxmlformats.org/officeDocument/2006/relationships/image" Target="../media/image37.png"/><Relationship Id="rId53" Type="http://schemas.openxmlformats.org/officeDocument/2006/relationships/image" Target="../media/image58.svg"/><Relationship Id="rId74" Type="http://schemas.openxmlformats.org/officeDocument/2006/relationships/image" Target="../media/image79.png"/><Relationship Id="rId128" Type="http://schemas.openxmlformats.org/officeDocument/2006/relationships/image" Target="../media/image133.png"/><Relationship Id="rId149" Type="http://schemas.openxmlformats.org/officeDocument/2006/relationships/image" Target="../media/image154.svg"/><Relationship Id="rId5" Type="http://schemas.openxmlformats.org/officeDocument/2006/relationships/image" Target="../media/image10.svg"/><Relationship Id="rId95" Type="http://schemas.openxmlformats.org/officeDocument/2006/relationships/image" Target="../media/image100.svg"/><Relationship Id="rId160" Type="http://schemas.openxmlformats.org/officeDocument/2006/relationships/image" Target="../media/image165.png"/><Relationship Id="rId181" Type="http://schemas.openxmlformats.org/officeDocument/2006/relationships/image" Target="../media/image186.svg"/><Relationship Id="rId216" Type="http://schemas.openxmlformats.org/officeDocument/2006/relationships/image" Target="../media/image221.png"/><Relationship Id="rId237" Type="http://schemas.openxmlformats.org/officeDocument/2006/relationships/image" Target="../media/image242.svg"/><Relationship Id="rId258" Type="http://schemas.openxmlformats.org/officeDocument/2006/relationships/image" Target="../media/image263.png"/><Relationship Id="rId22" Type="http://schemas.openxmlformats.org/officeDocument/2006/relationships/image" Target="../media/image27.png"/><Relationship Id="rId43" Type="http://schemas.openxmlformats.org/officeDocument/2006/relationships/image" Target="../media/image48.svg"/><Relationship Id="rId64" Type="http://schemas.openxmlformats.org/officeDocument/2006/relationships/image" Target="../media/image69.png"/><Relationship Id="rId118" Type="http://schemas.openxmlformats.org/officeDocument/2006/relationships/image" Target="../media/image123.png"/><Relationship Id="rId139" Type="http://schemas.openxmlformats.org/officeDocument/2006/relationships/image" Target="../media/image144.svg"/><Relationship Id="rId85" Type="http://schemas.openxmlformats.org/officeDocument/2006/relationships/image" Target="../media/image90.svg"/><Relationship Id="rId150" Type="http://schemas.openxmlformats.org/officeDocument/2006/relationships/image" Target="../media/image155.png"/><Relationship Id="rId171" Type="http://schemas.openxmlformats.org/officeDocument/2006/relationships/image" Target="../media/image176.svg"/><Relationship Id="rId192" Type="http://schemas.openxmlformats.org/officeDocument/2006/relationships/image" Target="../media/image197.png"/><Relationship Id="rId206" Type="http://schemas.openxmlformats.org/officeDocument/2006/relationships/image" Target="../media/image211.png"/><Relationship Id="rId227" Type="http://schemas.openxmlformats.org/officeDocument/2006/relationships/image" Target="../media/image232.svg"/><Relationship Id="rId248" Type="http://schemas.openxmlformats.org/officeDocument/2006/relationships/image" Target="../media/image253.png"/><Relationship Id="rId269" Type="http://schemas.openxmlformats.org/officeDocument/2006/relationships/image" Target="../media/image274.svg"/><Relationship Id="rId12" Type="http://schemas.openxmlformats.org/officeDocument/2006/relationships/image" Target="../media/image17.png"/><Relationship Id="rId33" Type="http://schemas.openxmlformats.org/officeDocument/2006/relationships/image" Target="../media/image38.svg"/><Relationship Id="rId108" Type="http://schemas.openxmlformats.org/officeDocument/2006/relationships/image" Target="../media/image113.png"/><Relationship Id="rId129" Type="http://schemas.openxmlformats.org/officeDocument/2006/relationships/image" Target="../media/image134.svg"/><Relationship Id="rId54" Type="http://schemas.openxmlformats.org/officeDocument/2006/relationships/image" Target="../media/image59.png"/><Relationship Id="rId75" Type="http://schemas.openxmlformats.org/officeDocument/2006/relationships/image" Target="../media/image80.svg"/><Relationship Id="rId96" Type="http://schemas.openxmlformats.org/officeDocument/2006/relationships/image" Target="../media/image101.png"/><Relationship Id="rId140" Type="http://schemas.openxmlformats.org/officeDocument/2006/relationships/image" Target="../media/image145.png"/><Relationship Id="rId161" Type="http://schemas.openxmlformats.org/officeDocument/2006/relationships/image" Target="../media/image166.svg"/><Relationship Id="rId182" Type="http://schemas.openxmlformats.org/officeDocument/2006/relationships/image" Target="../media/image187.png"/><Relationship Id="rId217" Type="http://schemas.openxmlformats.org/officeDocument/2006/relationships/image" Target="../media/image222.svg"/><Relationship Id="rId6" Type="http://schemas.openxmlformats.org/officeDocument/2006/relationships/image" Target="../media/image11.png"/><Relationship Id="rId238" Type="http://schemas.openxmlformats.org/officeDocument/2006/relationships/image" Target="../media/image243.png"/><Relationship Id="rId259" Type="http://schemas.openxmlformats.org/officeDocument/2006/relationships/image" Target="../media/image264.svg"/><Relationship Id="rId23" Type="http://schemas.openxmlformats.org/officeDocument/2006/relationships/image" Target="../media/image28.svg"/><Relationship Id="rId28" Type="http://schemas.openxmlformats.org/officeDocument/2006/relationships/image" Target="../media/image33.png"/><Relationship Id="rId49" Type="http://schemas.openxmlformats.org/officeDocument/2006/relationships/image" Target="../media/image54.svg"/><Relationship Id="rId114" Type="http://schemas.openxmlformats.org/officeDocument/2006/relationships/image" Target="../media/image119.png"/><Relationship Id="rId119" Type="http://schemas.openxmlformats.org/officeDocument/2006/relationships/image" Target="../media/image124.svg"/><Relationship Id="rId44" Type="http://schemas.openxmlformats.org/officeDocument/2006/relationships/image" Target="../media/image49.png"/><Relationship Id="rId60" Type="http://schemas.openxmlformats.org/officeDocument/2006/relationships/image" Target="../media/image65.png"/><Relationship Id="rId65" Type="http://schemas.openxmlformats.org/officeDocument/2006/relationships/image" Target="../media/image70.svg"/><Relationship Id="rId81" Type="http://schemas.openxmlformats.org/officeDocument/2006/relationships/image" Target="../media/image86.svg"/><Relationship Id="rId86" Type="http://schemas.openxmlformats.org/officeDocument/2006/relationships/image" Target="../media/image91.png"/><Relationship Id="rId130" Type="http://schemas.openxmlformats.org/officeDocument/2006/relationships/image" Target="../media/image135.png"/><Relationship Id="rId135" Type="http://schemas.openxmlformats.org/officeDocument/2006/relationships/image" Target="../media/image140.svg"/><Relationship Id="rId151" Type="http://schemas.openxmlformats.org/officeDocument/2006/relationships/image" Target="../media/image156.svg"/><Relationship Id="rId156" Type="http://schemas.openxmlformats.org/officeDocument/2006/relationships/image" Target="../media/image161.png"/><Relationship Id="rId177" Type="http://schemas.openxmlformats.org/officeDocument/2006/relationships/image" Target="../media/image182.svg"/><Relationship Id="rId198" Type="http://schemas.openxmlformats.org/officeDocument/2006/relationships/image" Target="../media/image203.png"/><Relationship Id="rId172" Type="http://schemas.openxmlformats.org/officeDocument/2006/relationships/image" Target="../media/image177.png"/><Relationship Id="rId193" Type="http://schemas.openxmlformats.org/officeDocument/2006/relationships/image" Target="../media/image198.svg"/><Relationship Id="rId202" Type="http://schemas.openxmlformats.org/officeDocument/2006/relationships/image" Target="../media/image207.png"/><Relationship Id="rId207" Type="http://schemas.openxmlformats.org/officeDocument/2006/relationships/image" Target="../media/image212.svg"/><Relationship Id="rId223" Type="http://schemas.openxmlformats.org/officeDocument/2006/relationships/image" Target="../media/image228.svg"/><Relationship Id="rId228" Type="http://schemas.openxmlformats.org/officeDocument/2006/relationships/image" Target="../media/image233.png"/><Relationship Id="rId244" Type="http://schemas.openxmlformats.org/officeDocument/2006/relationships/image" Target="../media/image249.png"/><Relationship Id="rId249" Type="http://schemas.openxmlformats.org/officeDocument/2006/relationships/image" Target="../media/image254.svg"/><Relationship Id="rId13" Type="http://schemas.openxmlformats.org/officeDocument/2006/relationships/image" Target="../media/image18.svg"/><Relationship Id="rId18" Type="http://schemas.openxmlformats.org/officeDocument/2006/relationships/image" Target="../media/image23.png"/><Relationship Id="rId39" Type="http://schemas.openxmlformats.org/officeDocument/2006/relationships/image" Target="../media/image44.svg"/><Relationship Id="rId109" Type="http://schemas.openxmlformats.org/officeDocument/2006/relationships/image" Target="../media/image114.svg"/><Relationship Id="rId260" Type="http://schemas.openxmlformats.org/officeDocument/2006/relationships/image" Target="../media/image265.png"/><Relationship Id="rId265" Type="http://schemas.openxmlformats.org/officeDocument/2006/relationships/image" Target="../media/image270.svg"/><Relationship Id="rId34" Type="http://schemas.openxmlformats.org/officeDocument/2006/relationships/image" Target="../media/image39.png"/><Relationship Id="rId50" Type="http://schemas.openxmlformats.org/officeDocument/2006/relationships/image" Target="../media/image55.png"/><Relationship Id="rId55" Type="http://schemas.openxmlformats.org/officeDocument/2006/relationships/image" Target="../media/image60.svg"/><Relationship Id="rId76" Type="http://schemas.openxmlformats.org/officeDocument/2006/relationships/image" Target="../media/image81.png"/><Relationship Id="rId97" Type="http://schemas.openxmlformats.org/officeDocument/2006/relationships/image" Target="../media/image102.svg"/><Relationship Id="rId104" Type="http://schemas.openxmlformats.org/officeDocument/2006/relationships/image" Target="../media/image109.png"/><Relationship Id="rId120" Type="http://schemas.openxmlformats.org/officeDocument/2006/relationships/image" Target="../media/image125.png"/><Relationship Id="rId125" Type="http://schemas.openxmlformats.org/officeDocument/2006/relationships/image" Target="../media/image130.svg"/><Relationship Id="rId141" Type="http://schemas.openxmlformats.org/officeDocument/2006/relationships/image" Target="../media/image146.svg"/><Relationship Id="rId146" Type="http://schemas.openxmlformats.org/officeDocument/2006/relationships/image" Target="../media/image151.png"/><Relationship Id="rId167" Type="http://schemas.openxmlformats.org/officeDocument/2006/relationships/image" Target="../media/image172.svg"/><Relationship Id="rId188" Type="http://schemas.openxmlformats.org/officeDocument/2006/relationships/image" Target="../media/image193.png"/><Relationship Id="rId7" Type="http://schemas.openxmlformats.org/officeDocument/2006/relationships/image" Target="../media/image12.svg"/><Relationship Id="rId71" Type="http://schemas.openxmlformats.org/officeDocument/2006/relationships/image" Target="../media/image76.svg"/><Relationship Id="rId92" Type="http://schemas.openxmlformats.org/officeDocument/2006/relationships/image" Target="../media/image97.png"/><Relationship Id="rId162" Type="http://schemas.openxmlformats.org/officeDocument/2006/relationships/image" Target="../media/image167.png"/><Relationship Id="rId183" Type="http://schemas.openxmlformats.org/officeDocument/2006/relationships/image" Target="../media/image188.svg"/><Relationship Id="rId213" Type="http://schemas.openxmlformats.org/officeDocument/2006/relationships/image" Target="../media/image218.svg"/><Relationship Id="rId218" Type="http://schemas.openxmlformats.org/officeDocument/2006/relationships/image" Target="../media/image223.png"/><Relationship Id="rId234" Type="http://schemas.openxmlformats.org/officeDocument/2006/relationships/image" Target="../media/image239.png"/><Relationship Id="rId239" Type="http://schemas.openxmlformats.org/officeDocument/2006/relationships/image" Target="../media/image244.svg"/><Relationship Id="rId2" Type="http://schemas.openxmlformats.org/officeDocument/2006/relationships/image" Target="../media/image7.png"/><Relationship Id="rId29" Type="http://schemas.openxmlformats.org/officeDocument/2006/relationships/image" Target="../media/image34.svg"/><Relationship Id="rId250" Type="http://schemas.openxmlformats.org/officeDocument/2006/relationships/image" Target="../media/image255.png"/><Relationship Id="rId255" Type="http://schemas.openxmlformats.org/officeDocument/2006/relationships/image" Target="../media/image260.svg"/><Relationship Id="rId24" Type="http://schemas.openxmlformats.org/officeDocument/2006/relationships/image" Target="../media/image29.png"/><Relationship Id="rId40" Type="http://schemas.openxmlformats.org/officeDocument/2006/relationships/image" Target="../media/image45.png"/><Relationship Id="rId45" Type="http://schemas.openxmlformats.org/officeDocument/2006/relationships/image" Target="../media/image50.svg"/><Relationship Id="rId66" Type="http://schemas.openxmlformats.org/officeDocument/2006/relationships/image" Target="../media/image71.png"/><Relationship Id="rId87" Type="http://schemas.openxmlformats.org/officeDocument/2006/relationships/image" Target="../media/image92.svg"/><Relationship Id="rId110" Type="http://schemas.openxmlformats.org/officeDocument/2006/relationships/image" Target="../media/image115.png"/><Relationship Id="rId115" Type="http://schemas.openxmlformats.org/officeDocument/2006/relationships/image" Target="../media/image120.svg"/><Relationship Id="rId131" Type="http://schemas.openxmlformats.org/officeDocument/2006/relationships/image" Target="../media/image136.svg"/><Relationship Id="rId136" Type="http://schemas.openxmlformats.org/officeDocument/2006/relationships/image" Target="../media/image141.png"/><Relationship Id="rId157" Type="http://schemas.openxmlformats.org/officeDocument/2006/relationships/image" Target="../media/image162.svg"/><Relationship Id="rId178" Type="http://schemas.openxmlformats.org/officeDocument/2006/relationships/image" Target="../media/image183.png"/><Relationship Id="rId61" Type="http://schemas.openxmlformats.org/officeDocument/2006/relationships/image" Target="../media/image66.svg"/><Relationship Id="rId82" Type="http://schemas.openxmlformats.org/officeDocument/2006/relationships/image" Target="../media/image87.png"/><Relationship Id="rId152" Type="http://schemas.openxmlformats.org/officeDocument/2006/relationships/image" Target="../media/image157.png"/><Relationship Id="rId173" Type="http://schemas.openxmlformats.org/officeDocument/2006/relationships/image" Target="../media/image178.svg"/><Relationship Id="rId194" Type="http://schemas.openxmlformats.org/officeDocument/2006/relationships/image" Target="../media/image199.png"/><Relationship Id="rId199" Type="http://schemas.openxmlformats.org/officeDocument/2006/relationships/image" Target="../media/image204.svg"/><Relationship Id="rId203" Type="http://schemas.openxmlformats.org/officeDocument/2006/relationships/image" Target="../media/image208.svg"/><Relationship Id="rId208" Type="http://schemas.openxmlformats.org/officeDocument/2006/relationships/image" Target="../media/image213.png"/><Relationship Id="rId229" Type="http://schemas.openxmlformats.org/officeDocument/2006/relationships/image" Target="../media/image234.svg"/><Relationship Id="rId19" Type="http://schemas.openxmlformats.org/officeDocument/2006/relationships/image" Target="../media/image24.svg"/><Relationship Id="rId224" Type="http://schemas.openxmlformats.org/officeDocument/2006/relationships/image" Target="../media/image229.png"/><Relationship Id="rId240" Type="http://schemas.openxmlformats.org/officeDocument/2006/relationships/image" Target="../media/image245.png"/><Relationship Id="rId245" Type="http://schemas.openxmlformats.org/officeDocument/2006/relationships/image" Target="../media/image250.svg"/><Relationship Id="rId261" Type="http://schemas.openxmlformats.org/officeDocument/2006/relationships/image" Target="../media/image266.svg"/><Relationship Id="rId266" Type="http://schemas.openxmlformats.org/officeDocument/2006/relationships/image" Target="../media/image271.png"/><Relationship Id="rId14" Type="http://schemas.openxmlformats.org/officeDocument/2006/relationships/image" Target="../media/image19.png"/><Relationship Id="rId30" Type="http://schemas.openxmlformats.org/officeDocument/2006/relationships/image" Target="../media/image35.png"/><Relationship Id="rId35" Type="http://schemas.openxmlformats.org/officeDocument/2006/relationships/image" Target="../media/image40.svg"/><Relationship Id="rId56" Type="http://schemas.openxmlformats.org/officeDocument/2006/relationships/image" Target="../media/image61.png"/><Relationship Id="rId77" Type="http://schemas.openxmlformats.org/officeDocument/2006/relationships/image" Target="../media/image82.svg"/><Relationship Id="rId100" Type="http://schemas.openxmlformats.org/officeDocument/2006/relationships/image" Target="../media/image105.png"/><Relationship Id="rId105" Type="http://schemas.openxmlformats.org/officeDocument/2006/relationships/image" Target="../media/image110.svg"/><Relationship Id="rId126" Type="http://schemas.openxmlformats.org/officeDocument/2006/relationships/image" Target="../media/image131.png"/><Relationship Id="rId147" Type="http://schemas.openxmlformats.org/officeDocument/2006/relationships/image" Target="../media/image152.svg"/><Relationship Id="rId168" Type="http://schemas.openxmlformats.org/officeDocument/2006/relationships/image" Target="../media/image173.png"/><Relationship Id="rId8" Type="http://schemas.openxmlformats.org/officeDocument/2006/relationships/image" Target="../media/image13.png"/><Relationship Id="rId51" Type="http://schemas.openxmlformats.org/officeDocument/2006/relationships/image" Target="../media/image56.svg"/><Relationship Id="rId72" Type="http://schemas.openxmlformats.org/officeDocument/2006/relationships/image" Target="../media/image77.png"/><Relationship Id="rId93" Type="http://schemas.openxmlformats.org/officeDocument/2006/relationships/image" Target="../media/image98.svg"/><Relationship Id="rId98" Type="http://schemas.openxmlformats.org/officeDocument/2006/relationships/image" Target="../media/image103.png"/><Relationship Id="rId121" Type="http://schemas.openxmlformats.org/officeDocument/2006/relationships/image" Target="../media/image126.svg"/><Relationship Id="rId142" Type="http://schemas.openxmlformats.org/officeDocument/2006/relationships/image" Target="../media/image147.png"/><Relationship Id="rId163" Type="http://schemas.openxmlformats.org/officeDocument/2006/relationships/image" Target="../media/image168.svg"/><Relationship Id="rId184" Type="http://schemas.openxmlformats.org/officeDocument/2006/relationships/image" Target="../media/image189.png"/><Relationship Id="rId189" Type="http://schemas.openxmlformats.org/officeDocument/2006/relationships/image" Target="../media/image194.svg"/><Relationship Id="rId219" Type="http://schemas.openxmlformats.org/officeDocument/2006/relationships/image" Target="../media/image224.svg"/><Relationship Id="rId3" Type="http://schemas.openxmlformats.org/officeDocument/2006/relationships/image" Target="../media/image8.svg"/><Relationship Id="rId214" Type="http://schemas.openxmlformats.org/officeDocument/2006/relationships/image" Target="../media/image219.png"/><Relationship Id="rId230" Type="http://schemas.openxmlformats.org/officeDocument/2006/relationships/image" Target="../media/image235.png"/><Relationship Id="rId235" Type="http://schemas.openxmlformats.org/officeDocument/2006/relationships/image" Target="../media/image240.svg"/><Relationship Id="rId251" Type="http://schemas.openxmlformats.org/officeDocument/2006/relationships/image" Target="../media/image256.svg"/><Relationship Id="rId256" Type="http://schemas.openxmlformats.org/officeDocument/2006/relationships/image" Target="../media/image261.png"/><Relationship Id="rId25" Type="http://schemas.openxmlformats.org/officeDocument/2006/relationships/image" Target="../media/image30.svg"/><Relationship Id="rId46" Type="http://schemas.openxmlformats.org/officeDocument/2006/relationships/image" Target="../media/image51.png"/><Relationship Id="rId67" Type="http://schemas.openxmlformats.org/officeDocument/2006/relationships/image" Target="../media/image72.svg"/><Relationship Id="rId116" Type="http://schemas.openxmlformats.org/officeDocument/2006/relationships/image" Target="../media/image121.png"/><Relationship Id="rId137" Type="http://schemas.openxmlformats.org/officeDocument/2006/relationships/image" Target="../media/image142.svg"/><Relationship Id="rId158" Type="http://schemas.openxmlformats.org/officeDocument/2006/relationships/image" Target="../media/image163.png"/><Relationship Id="rId20" Type="http://schemas.openxmlformats.org/officeDocument/2006/relationships/image" Target="../media/image25.png"/><Relationship Id="rId41" Type="http://schemas.openxmlformats.org/officeDocument/2006/relationships/image" Target="../media/image46.svg"/><Relationship Id="rId62" Type="http://schemas.openxmlformats.org/officeDocument/2006/relationships/image" Target="../media/image67.png"/><Relationship Id="rId83" Type="http://schemas.openxmlformats.org/officeDocument/2006/relationships/image" Target="../media/image88.svg"/><Relationship Id="rId88" Type="http://schemas.openxmlformats.org/officeDocument/2006/relationships/image" Target="../media/image93.png"/><Relationship Id="rId111" Type="http://schemas.openxmlformats.org/officeDocument/2006/relationships/image" Target="../media/image116.svg"/><Relationship Id="rId132" Type="http://schemas.openxmlformats.org/officeDocument/2006/relationships/image" Target="../media/image137.png"/><Relationship Id="rId153" Type="http://schemas.openxmlformats.org/officeDocument/2006/relationships/image" Target="../media/image158.svg"/><Relationship Id="rId174" Type="http://schemas.openxmlformats.org/officeDocument/2006/relationships/image" Target="../media/image179.png"/><Relationship Id="rId179" Type="http://schemas.openxmlformats.org/officeDocument/2006/relationships/image" Target="../media/image184.svg"/><Relationship Id="rId195" Type="http://schemas.openxmlformats.org/officeDocument/2006/relationships/image" Target="../media/image200.svg"/><Relationship Id="rId209" Type="http://schemas.openxmlformats.org/officeDocument/2006/relationships/image" Target="../media/image214.svg"/><Relationship Id="rId190" Type="http://schemas.openxmlformats.org/officeDocument/2006/relationships/image" Target="../media/image195.png"/><Relationship Id="rId204" Type="http://schemas.openxmlformats.org/officeDocument/2006/relationships/image" Target="../media/image209.png"/><Relationship Id="rId220" Type="http://schemas.openxmlformats.org/officeDocument/2006/relationships/image" Target="../media/image225.png"/><Relationship Id="rId225" Type="http://schemas.openxmlformats.org/officeDocument/2006/relationships/image" Target="../media/image230.svg"/><Relationship Id="rId241" Type="http://schemas.openxmlformats.org/officeDocument/2006/relationships/image" Target="../media/image246.svg"/><Relationship Id="rId246" Type="http://schemas.openxmlformats.org/officeDocument/2006/relationships/image" Target="../media/image251.png"/><Relationship Id="rId267" Type="http://schemas.openxmlformats.org/officeDocument/2006/relationships/image" Target="../media/image272.svg"/><Relationship Id="rId15" Type="http://schemas.openxmlformats.org/officeDocument/2006/relationships/image" Target="../media/image20.svg"/><Relationship Id="rId36" Type="http://schemas.openxmlformats.org/officeDocument/2006/relationships/image" Target="../media/image41.png"/><Relationship Id="rId57" Type="http://schemas.openxmlformats.org/officeDocument/2006/relationships/image" Target="../media/image62.svg"/><Relationship Id="rId106" Type="http://schemas.openxmlformats.org/officeDocument/2006/relationships/image" Target="../media/image111.png"/><Relationship Id="rId127" Type="http://schemas.openxmlformats.org/officeDocument/2006/relationships/image" Target="../media/image132.svg"/><Relationship Id="rId262" Type="http://schemas.openxmlformats.org/officeDocument/2006/relationships/image" Target="../media/image267.png"/><Relationship Id="rId10" Type="http://schemas.openxmlformats.org/officeDocument/2006/relationships/image" Target="../media/image15.png"/><Relationship Id="rId31" Type="http://schemas.openxmlformats.org/officeDocument/2006/relationships/image" Target="../media/image36.svg"/><Relationship Id="rId52" Type="http://schemas.openxmlformats.org/officeDocument/2006/relationships/image" Target="../media/image57.png"/><Relationship Id="rId73" Type="http://schemas.openxmlformats.org/officeDocument/2006/relationships/image" Target="../media/image78.svg"/><Relationship Id="rId78" Type="http://schemas.openxmlformats.org/officeDocument/2006/relationships/image" Target="../media/image83.png"/><Relationship Id="rId94" Type="http://schemas.openxmlformats.org/officeDocument/2006/relationships/image" Target="../media/image99.png"/><Relationship Id="rId99" Type="http://schemas.openxmlformats.org/officeDocument/2006/relationships/image" Target="../media/image104.svg"/><Relationship Id="rId101" Type="http://schemas.openxmlformats.org/officeDocument/2006/relationships/image" Target="../media/image106.svg"/><Relationship Id="rId122" Type="http://schemas.openxmlformats.org/officeDocument/2006/relationships/image" Target="../media/image127.png"/><Relationship Id="rId143" Type="http://schemas.openxmlformats.org/officeDocument/2006/relationships/image" Target="../media/image148.svg"/><Relationship Id="rId148" Type="http://schemas.openxmlformats.org/officeDocument/2006/relationships/image" Target="../media/image153.png"/><Relationship Id="rId164" Type="http://schemas.openxmlformats.org/officeDocument/2006/relationships/image" Target="../media/image169.png"/><Relationship Id="rId169" Type="http://schemas.openxmlformats.org/officeDocument/2006/relationships/image" Target="../media/image174.svg"/><Relationship Id="rId185" Type="http://schemas.openxmlformats.org/officeDocument/2006/relationships/image" Target="../media/image190.svg"/><Relationship Id="rId4" Type="http://schemas.openxmlformats.org/officeDocument/2006/relationships/image" Target="../media/image9.png"/><Relationship Id="rId9" Type="http://schemas.openxmlformats.org/officeDocument/2006/relationships/image" Target="../media/image14.svg"/><Relationship Id="rId180" Type="http://schemas.openxmlformats.org/officeDocument/2006/relationships/image" Target="../media/image185.png"/><Relationship Id="rId210" Type="http://schemas.openxmlformats.org/officeDocument/2006/relationships/image" Target="../media/image215.png"/><Relationship Id="rId215" Type="http://schemas.openxmlformats.org/officeDocument/2006/relationships/image" Target="../media/image220.svg"/><Relationship Id="rId236" Type="http://schemas.openxmlformats.org/officeDocument/2006/relationships/image" Target="../media/image241.png"/><Relationship Id="rId257" Type="http://schemas.openxmlformats.org/officeDocument/2006/relationships/image" Target="../media/image262.svg"/><Relationship Id="rId26" Type="http://schemas.openxmlformats.org/officeDocument/2006/relationships/image" Target="../media/image31.png"/><Relationship Id="rId231" Type="http://schemas.openxmlformats.org/officeDocument/2006/relationships/image" Target="../media/image236.svg"/><Relationship Id="rId252" Type="http://schemas.openxmlformats.org/officeDocument/2006/relationships/image" Target="../media/image257.png"/><Relationship Id="rId47" Type="http://schemas.openxmlformats.org/officeDocument/2006/relationships/image" Target="../media/image52.svg"/><Relationship Id="rId68" Type="http://schemas.openxmlformats.org/officeDocument/2006/relationships/image" Target="../media/image73.png"/><Relationship Id="rId89" Type="http://schemas.openxmlformats.org/officeDocument/2006/relationships/image" Target="../media/image94.svg"/><Relationship Id="rId112" Type="http://schemas.openxmlformats.org/officeDocument/2006/relationships/image" Target="../media/image117.png"/><Relationship Id="rId133" Type="http://schemas.openxmlformats.org/officeDocument/2006/relationships/image" Target="../media/image138.svg"/><Relationship Id="rId154" Type="http://schemas.openxmlformats.org/officeDocument/2006/relationships/image" Target="../media/image159.png"/><Relationship Id="rId175" Type="http://schemas.openxmlformats.org/officeDocument/2006/relationships/image" Target="../media/image180.svg"/><Relationship Id="rId196" Type="http://schemas.openxmlformats.org/officeDocument/2006/relationships/image" Target="../media/image201.png"/><Relationship Id="rId200" Type="http://schemas.openxmlformats.org/officeDocument/2006/relationships/image" Target="../media/image205.png"/><Relationship Id="rId16" Type="http://schemas.openxmlformats.org/officeDocument/2006/relationships/image" Target="../media/image21.png"/><Relationship Id="rId221" Type="http://schemas.openxmlformats.org/officeDocument/2006/relationships/image" Target="../media/image226.svg"/><Relationship Id="rId242" Type="http://schemas.openxmlformats.org/officeDocument/2006/relationships/image" Target="../media/image247.png"/><Relationship Id="rId263" Type="http://schemas.openxmlformats.org/officeDocument/2006/relationships/image" Target="../media/image268.svg"/><Relationship Id="rId37" Type="http://schemas.openxmlformats.org/officeDocument/2006/relationships/image" Target="../media/image42.svg"/><Relationship Id="rId58" Type="http://schemas.openxmlformats.org/officeDocument/2006/relationships/image" Target="../media/image63.png"/><Relationship Id="rId79" Type="http://schemas.openxmlformats.org/officeDocument/2006/relationships/image" Target="../media/image84.svg"/><Relationship Id="rId102" Type="http://schemas.openxmlformats.org/officeDocument/2006/relationships/image" Target="../media/image107.png"/><Relationship Id="rId123" Type="http://schemas.openxmlformats.org/officeDocument/2006/relationships/image" Target="../media/image128.svg"/><Relationship Id="rId144" Type="http://schemas.openxmlformats.org/officeDocument/2006/relationships/image" Target="../media/image149.png"/><Relationship Id="rId90" Type="http://schemas.openxmlformats.org/officeDocument/2006/relationships/image" Target="../media/image95.png"/><Relationship Id="rId165" Type="http://schemas.openxmlformats.org/officeDocument/2006/relationships/image" Target="../media/image170.svg"/><Relationship Id="rId186" Type="http://schemas.openxmlformats.org/officeDocument/2006/relationships/image" Target="../media/image191.png"/><Relationship Id="rId211" Type="http://schemas.openxmlformats.org/officeDocument/2006/relationships/image" Target="../media/image216.svg"/><Relationship Id="rId232" Type="http://schemas.openxmlformats.org/officeDocument/2006/relationships/image" Target="../media/image237.png"/><Relationship Id="rId253" Type="http://schemas.openxmlformats.org/officeDocument/2006/relationships/image" Target="../media/image258.svg"/><Relationship Id="rId27" Type="http://schemas.openxmlformats.org/officeDocument/2006/relationships/image" Target="../media/image32.svg"/><Relationship Id="rId48" Type="http://schemas.openxmlformats.org/officeDocument/2006/relationships/image" Target="../media/image53.png"/><Relationship Id="rId69" Type="http://schemas.openxmlformats.org/officeDocument/2006/relationships/image" Target="../media/image74.svg"/><Relationship Id="rId113" Type="http://schemas.openxmlformats.org/officeDocument/2006/relationships/image" Target="../media/image118.svg"/><Relationship Id="rId134" Type="http://schemas.openxmlformats.org/officeDocument/2006/relationships/image" Target="../media/image139.png"/><Relationship Id="rId80" Type="http://schemas.openxmlformats.org/officeDocument/2006/relationships/image" Target="../media/image85.png"/><Relationship Id="rId155" Type="http://schemas.openxmlformats.org/officeDocument/2006/relationships/image" Target="../media/image160.svg"/><Relationship Id="rId176" Type="http://schemas.openxmlformats.org/officeDocument/2006/relationships/image" Target="../media/image181.png"/><Relationship Id="rId197" Type="http://schemas.openxmlformats.org/officeDocument/2006/relationships/image" Target="../media/image202.svg"/><Relationship Id="rId201" Type="http://schemas.openxmlformats.org/officeDocument/2006/relationships/image" Target="../media/image206.svg"/><Relationship Id="rId222" Type="http://schemas.openxmlformats.org/officeDocument/2006/relationships/image" Target="../media/image227.png"/><Relationship Id="rId243" Type="http://schemas.openxmlformats.org/officeDocument/2006/relationships/image" Target="../media/image248.svg"/><Relationship Id="rId264" Type="http://schemas.openxmlformats.org/officeDocument/2006/relationships/image" Target="../media/image269.png"/><Relationship Id="rId17" Type="http://schemas.openxmlformats.org/officeDocument/2006/relationships/image" Target="../media/image22.svg"/><Relationship Id="rId38" Type="http://schemas.openxmlformats.org/officeDocument/2006/relationships/image" Target="../media/image43.png"/><Relationship Id="rId59" Type="http://schemas.openxmlformats.org/officeDocument/2006/relationships/image" Target="../media/image64.svg"/><Relationship Id="rId103" Type="http://schemas.openxmlformats.org/officeDocument/2006/relationships/image" Target="../media/image108.svg"/><Relationship Id="rId124" Type="http://schemas.openxmlformats.org/officeDocument/2006/relationships/image" Target="../media/image129.png"/><Relationship Id="rId70" Type="http://schemas.openxmlformats.org/officeDocument/2006/relationships/image" Target="../media/image75.png"/><Relationship Id="rId91" Type="http://schemas.openxmlformats.org/officeDocument/2006/relationships/image" Target="../media/image96.svg"/><Relationship Id="rId145" Type="http://schemas.openxmlformats.org/officeDocument/2006/relationships/image" Target="../media/image150.svg"/><Relationship Id="rId166" Type="http://schemas.openxmlformats.org/officeDocument/2006/relationships/image" Target="../media/image171.png"/><Relationship Id="rId187" Type="http://schemas.openxmlformats.org/officeDocument/2006/relationships/image" Target="../media/image192.svg"/><Relationship Id="rId1" Type="http://schemas.openxmlformats.org/officeDocument/2006/relationships/slideLayout" Target="../slideLayouts/slideLayout1.xml"/><Relationship Id="rId212" Type="http://schemas.openxmlformats.org/officeDocument/2006/relationships/image" Target="../media/image217.png"/><Relationship Id="rId233" Type="http://schemas.openxmlformats.org/officeDocument/2006/relationships/image" Target="../media/image238.svg"/><Relationship Id="rId254" Type="http://schemas.openxmlformats.org/officeDocument/2006/relationships/image" Target="../media/image2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0D2D6BD-9B9B-4C29-BAB5-23A7317D00F0}"/>
              </a:ext>
            </a:extLst>
          </p:cNvPr>
          <p:cNvSpPr>
            <a:spLocks noGrp="1"/>
          </p:cNvSpPr>
          <p:nvPr>
            <p:ph type="pic" sz="quarter" idx="10"/>
          </p:nvPr>
        </p:nvSpPr>
        <p:spPr/>
      </p:sp>
      <p:sp>
        <p:nvSpPr>
          <p:cNvPr id="34" name="Rectangle 33">
            <a:extLst>
              <a:ext uri="{FF2B5EF4-FFF2-40B4-BE49-F238E27FC236}">
                <a16:creationId xmlns:a16="http://schemas.microsoft.com/office/drawing/2014/main" id="{A4013EF1-8F0D-4E55-BD2F-A531F2AF026E}"/>
              </a:ext>
            </a:extLst>
          </p:cNvPr>
          <p:cNvSpPr/>
          <p:nvPr/>
        </p:nvSpPr>
        <p:spPr>
          <a:xfrm>
            <a:off x="0" y="34734"/>
            <a:ext cx="12192000" cy="6850809"/>
          </a:xfrm>
          <a:prstGeom prst="rect">
            <a:avLst/>
          </a:prstGeom>
          <a:gradFill flip="none" rotWithShape="1">
            <a:gsLst>
              <a:gs pos="0">
                <a:srgbClr val="C00000"/>
              </a:gs>
              <a:gs pos="62800">
                <a:srgbClr val="FF0000">
                  <a:alpha val="44000"/>
                </a:srgbClr>
              </a:gs>
              <a:gs pos="100000">
                <a:srgbClr val="FF2929">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E75ED15-EE1A-4D79-AF36-7846096137CB}"/>
              </a:ext>
            </a:extLst>
          </p:cNvPr>
          <p:cNvSpPr/>
          <p:nvPr/>
        </p:nvSpPr>
        <p:spPr>
          <a:xfrm>
            <a:off x="5076593" y="5038181"/>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7866DD55-0BFF-4AE6-B54E-124533D16C8E}"/>
              </a:ext>
            </a:extLst>
          </p:cNvPr>
          <p:cNvSpPr txBox="1"/>
          <p:nvPr/>
        </p:nvSpPr>
        <p:spPr>
          <a:xfrm>
            <a:off x="643323" y="1094753"/>
            <a:ext cx="5150769" cy="1446550"/>
          </a:xfrm>
          <a:prstGeom prst="rect">
            <a:avLst/>
          </a:prstGeom>
          <a:noFill/>
        </p:spPr>
        <p:txBody>
          <a:bodyPr wrap="none" rtlCol="0">
            <a:spAutoFit/>
          </a:bodyPr>
          <a:lstStyle/>
          <a:p>
            <a:r>
              <a:rPr lang="en-US" sz="8800">
                <a:solidFill>
                  <a:schemeClr val="bg1"/>
                </a:solidFill>
                <a:latin typeface="Poppins Medium" panose="00000600000000000000" pitchFamily="2" charset="0"/>
                <a:cs typeface="Poppins Medium" panose="00000600000000000000" pitchFamily="2" charset="0"/>
              </a:rPr>
              <a:t>Rewatch</a:t>
            </a:r>
          </a:p>
        </p:txBody>
      </p:sp>
      <p:sp>
        <p:nvSpPr>
          <p:cNvPr id="13" name="TextBox 12">
            <a:extLst>
              <a:ext uri="{FF2B5EF4-FFF2-40B4-BE49-F238E27FC236}">
                <a16:creationId xmlns:a16="http://schemas.microsoft.com/office/drawing/2014/main" id="{52E6D18A-ECED-478D-8C02-E52A7AFE13D8}"/>
              </a:ext>
            </a:extLst>
          </p:cNvPr>
          <p:cNvSpPr txBox="1"/>
          <p:nvPr/>
        </p:nvSpPr>
        <p:spPr>
          <a:xfrm>
            <a:off x="738531" y="3506453"/>
            <a:ext cx="1824538" cy="1015663"/>
          </a:xfrm>
          <a:prstGeom prst="rect">
            <a:avLst/>
          </a:prstGeom>
          <a:noFill/>
        </p:spPr>
        <p:txBody>
          <a:bodyPr wrap="none" rtlCol="0">
            <a:spAutoFit/>
          </a:bodyPr>
          <a:lstStyle/>
          <a:p>
            <a:r>
              <a:rPr lang="en-US" sz="2000" dirty="0">
                <a:solidFill>
                  <a:schemeClr val="bg1"/>
                </a:solidFill>
                <a:latin typeface="Poppins Medium" panose="00000600000000000000" pitchFamily="2" charset="0"/>
                <a:cs typeface="Poppins Medium" panose="00000600000000000000" pitchFamily="2" charset="0"/>
              </a:rPr>
              <a:t>Business</a:t>
            </a:r>
          </a:p>
          <a:p>
            <a:r>
              <a:rPr lang="en-US" sz="2000" dirty="0">
                <a:solidFill>
                  <a:schemeClr val="bg1"/>
                </a:solidFill>
                <a:latin typeface="Poppins Medium" panose="00000600000000000000" pitchFamily="2" charset="0"/>
                <a:cs typeface="Poppins Medium" panose="00000600000000000000" pitchFamily="2" charset="0"/>
              </a:rPr>
              <a:t>Presentation</a:t>
            </a:r>
          </a:p>
          <a:p>
            <a:r>
              <a:rPr lang="en-US" sz="2000" dirty="0">
                <a:solidFill>
                  <a:schemeClr val="bg1"/>
                </a:solidFill>
                <a:latin typeface="Poppins Medium" panose="00000600000000000000" pitchFamily="2" charset="0"/>
                <a:cs typeface="Poppins Medium" panose="00000600000000000000" pitchFamily="2" charset="0"/>
              </a:rPr>
              <a:t>template.</a:t>
            </a:r>
          </a:p>
        </p:txBody>
      </p:sp>
      <p:sp>
        <p:nvSpPr>
          <p:cNvPr id="15" name="TextBox 14">
            <a:extLst>
              <a:ext uri="{FF2B5EF4-FFF2-40B4-BE49-F238E27FC236}">
                <a16:creationId xmlns:a16="http://schemas.microsoft.com/office/drawing/2014/main" id="{658E8BEF-5E06-4231-A8FA-AB16495FA93A}"/>
              </a:ext>
            </a:extLst>
          </p:cNvPr>
          <p:cNvSpPr txBox="1"/>
          <p:nvPr/>
        </p:nvSpPr>
        <p:spPr>
          <a:xfrm>
            <a:off x="499917" y="360989"/>
            <a:ext cx="85472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sp>
        <p:nvSpPr>
          <p:cNvPr id="17" name="Rectangle 16">
            <a:extLst>
              <a:ext uri="{FF2B5EF4-FFF2-40B4-BE49-F238E27FC236}">
                <a16:creationId xmlns:a16="http://schemas.microsoft.com/office/drawing/2014/main" id="{AAAD77BE-EC7E-4A28-9766-A59C3110A034}"/>
              </a:ext>
            </a:extLst>
          </p:cNvPr>
          <p:cNvSpPr/>
          <p:nvPr/>
        </p:nvSpPr>
        <p:spPr>
          <a:xfrm>
            <a:off x="812362" y="5044760"/>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19" name="Straight Arrow Connector 18">
            <a:extLst>
              <a:ext uri="{FF2B5EF4-FFF2-40B4-BE49-F238E27FC236}">
                <a16:creationId xmlns:a16="http://schemas.microsoft.com/office/drawing/2014/main" id="{E7E564F6-D14E-4E6C-AE88-6CA068B16D2C}"/>
              </a:ext>
            </a:extLst>
          </p:cNvPr>
          <p:cNvCxnSpPr/>
          <p:nvPr/>
        </p:nvCxnSpPr>
        <p:spPr>
          <a:xfrm>
            <a:off x="11347542" y="5506279"/>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8EA78E-8F87-4EB6-8779-F36C81A666B5}"/>
              </a:ext>
            </a:extLst>
          </p:cNvPr>
          <p:cNvSpPr txBox="1"/>
          <p:nvPr/>
        </p:nvSpPr>
        <p:spPr>
          <a:xfrm>
            <a:off x="5111763" y="3160490"/>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21" name="Rectangle 20">
            <a:extLst>
              <a:ext uri="{FF2B5EF4-FFF2-40B4-BE49-F238E27FC236}">
                <a16:creationId xmlns:a16="http://schemas.microsoft.com/office/drawing/2014/main" id="{3B342A4E-7697-4759-A25D-820F3AB8F3CB}"/>
              </a:ext>
            </a:extLst>
          </p:cNvPr>
          <p:cNvSpPr/>
          <p:nvPr/>
        </p:nvSpPr>
        <p:spPr>
          <a:xfrm>
            <a:off x="5111764" y="4074910"/>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23" name="Straight Connector 22">
            <a:extLst>
              <a:ext uri="{FF2B5EF4-FFF2-40B4-BE49-F238E27FC236}">
                <a16:creationId xmlns:a16="http://schemas.microsoft.com/office/drawing/2014/main" id="{C4BA7957-A955-4BE5-BE4A-9320673A7069}"/>
              </a:ext>
            </a:extLst>
          </p:cNvPr>
          <p:cNvCxnSpPr>
            <a:cxnSpLocks/>
          </p:cNvCxnSpPr>
          <p:nvPr/>
        </p:nvCxnSpPr>
        <p:spPr>
          <a:xfrm>
            <a:off x="5181216" y="3888370"/>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BB3D88-B29D-4208-88A1-07A23440023E}"/>
              </a:ext>
            </a:extLst>
          </p:cNvPr>
          <p:cNvSpPr txBox="1"/>
          <p:nvPr/>
        </p:nvSpPr>
        <p:spPr>
          <a:xfrm>
            <a:off x="10903210" y="6288408"/>
            <a:ext cx="960519" cy="215444"/>
          </a:xfrm>
          <a:prstGeom prst="rect">
            <a:avLst/>
          </a:prstGeom>
          <a:noFill/>
        </p:spPr>
        <p:txBody>
          <a:bodyPr wrap="none" rtlCol="0">
            <a:spAutoFit/>
          </a:bodyPr>
          <a:lstStyle/>
          <a:p>
            <a:r>
              <a:rPr lang="en-US" sz="800" dirty="0">
                <a:solidFill>
                  <a:schemeClr val="bg1"/>
                </a:solidFill>
                <a:latin typeface="Poppins Medium" panose="00000600000000000000" pitchFamily="2" charset="0"/>
                <a:cs typeface="Poppins Medium" panose="00000600000000000000" pitchFamily="2" charset="0"/>
              </a:rPr>
              <a:t>Modern Design</a:t>
            </a:r>
          </a:p>
        </p:txBody>
      </p:sp>
      <p:sp>
        <p:nvSpPr>
          <p:cNvPr id="28" name="TextBox 27">
            <a:extLst>
              <a:ext uri="{FF2B5EF4-FFF2-40B4-BE49-F238E27FC236}">
                <a16:creationId xmlns:a16="http://schemas.microsoft.com/office/drawing/2014/main" id="{7C52F209-78EA-4550-9642-F1FE90BCCF7B}"/>
              </a:ext>
            </a:extLst>
          </p:cNvPr>
          <p:cNvSpPr txBox="1"/>
          <p:nvPr/>
        </p:nvSpPr>
        <p:spPr>
          <a:xfrm>
            <a:off x="945275" y="5144715"/>
            <a:ext cx="861133" cy="261610"/>
          </a:xfrm>
          <a:prstGeom prst="rect">
            <a:avLst/>
          </a:prstGeom>
          <a:noFill/>
        </p:spPr>
        <p:txBody>
          <a:bodyPr wrap="none" rtlCol="0">
            <a:spAutoFit/>
          </a:bodyPr>
          <a:lstStyle/>
          <a:p>
            <a:r>
              <a:rPr lang="en-US" sz="1100">
                <a:solidFill>
                  <a:schemeClr val="tx1">
                    <a:lumMod val="95000"/>
                    <a:lumOff val="5000"/>
                  </a:schemeClr>
                </a:solidFill>
                <a:latin typeface="Poppins Medium" panose="00000600000000000000" pitchFamily="2" charset="0"/>
                <a:cs typeface="Poppins Medium" panose="00000600000000000000" pitchFamily="2" charset="0"/>
              </a:rPr>
              <a:t>Template</a:t>
            </a:r>
          </a:p>
        </p:txBody>
      </p:sp>
      <p:sp>
        <p:nvSpPr>
          <p:cNvPr id="29" name="TextBox 28">
            <a:extLst>
              <a:ext uri="{FF2B5EF4-FFF2-40B4-BE49-F238E27FC236}">
                <a16:creationId xmlns:a16="http://schemas.microsoft.com/office/drawing/2014/main" id="{230D986D-3E68-4701-BF81-AA0604A35672}"/>
              </a:ext>
            </a:extLst>
          </p:cNvPr>
          <p:cNvSpPr txBox="1"/>
          <p:nvPr/>
        </p:nvSpPr>
        <p:spPr>
          <a:xfrm>
            <a:off x="5111763" y="5150768"/>
            <a:ext cx="1245854" cy="246221"/>
          </a:xfrm>
          <a:prstGeom prst="rect">
            <a:avLst/>
          </a:prstGeom>
          <a:noFill/>
        </p:spPr>
        <p:txBody>
          <a:bodyPr wrap="square" rtlCol="0">
            <a:spAutoFit/>
          </a:bodyPr>
          <a:lstStyle/>
          <a:p>
            <a:r>
              <a:rPr lang="en-US" sz="1000">
                <a:solidFill>
                  <a:schemeClr val="tx1">
                    <a:lumMod val="95000"/>
                    <a:lumOff val="5000"/>
                  </a:schemeClr>
                </a:solidFill>
                <a:latin typeface="Poppins Medium" panose="00000600000000000000" pitchFamily="2" charset="0"/>
                <a:cs typeface="Poppins Medium" panose="00000600000000000000" pitchFamily="2" charset="0"/>
              </a:rPr>
              <a:t>Premium Design</a:t>
            </a:r>
          </a:p>
        </p:txBody>
      </p:sp>
      <p:sp>
        <p:nvSpPr>
          <p:cNvPr id="16" name="TextBox 15">
            <a:extLst>
              <a:ext uri="{FF2B5EF4-FFF2-40B4-BE49-F238E27FC236}">
                <a16:creationId xmlns:a16="http://schemas.microsoft.com/office/drawing/2014/main" id="{6E093EC9-27BC-45F8-BE6B-EE69E60F34DA}"/>
              </a:ext>
            </a:extLst>
          </p:cNvPr>
          <p:cNvSpPr txBox="1"/>
          <p:nvPr/>
        </p:nvSpPr>
        <p:spPr>
          <a:xfrm>
            <a:off x="1579491" y="360989"/>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22" name="Rectangle 21">
            <a:extLst>
              <a:ext uri="{FF2B5EF4-FFF2-40B4-BE49-F238E27FC236}">
                <a16:creationId xmlns:a16="http://schemas.microsoft.com/office/drawing/2014/main" id="{3D90F441-5A56-4332-A2FF-72DED5EC4B4F}"/>
              </a:ext>
            </a:extLst>
          </p:cNvPr>
          <p:cNvSpPr/>
          <p:nvPr/>
        </p:nvSpPr>
        <p:spPr>
          <a:xfrm>
            <a:off x="796033" y="2698972"/>
            <a:ext cx="10761861" cy="1073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1389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84577D-5DC5-47FF-95AB-AE452E059147}"/>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A9C7DFCE-3244-4EF0-A004-6E87927FFED0}"/>
              </a:ext>
            </a:extLst>
          </p:cNvPr>
          <p:cNvSpPr>
            <a:spLocks noGrp="1"/>
          </p:cNvSpPr>
          <p:nvPr>
            <p:ph type="pic" sz="quarter" idx="16"/>
          </p:nvPr>
        </p:nvSpPr>
        <p:spPr/>
      </p:sp>
      <p:sp>
        <p:nvSpPr>
          <p:cNvPr id="7" name="Picture Placeholder 6">
            <a:extLst>
              <a:ext uri="{FF2B5EF4-FFF2-40B4-BE49-F238E27FC236}">
                <a16:creationId xmlns:a16="http://schemas.microsoft.com/office/drawing/2014/main" id="{A6C3066D-9976-4CEF-9982-A2133C7DFB0D}"/>
              </a:ext>
            </a:extLst>
          </p:cNvPr>
          <p:cNvSpPr>
            <a:spLocks noGrp="1"/>
          </p:cNvSpPr>
          <p:nvPr>
            <p:ph type="pic" sz="quarter" idx="13"/>
          </p:nvPr>
        </p:nvSpPr>
        <p:spPr/>
      </p:sp>
      <p:sp>
        <p:nvSpPr>
          <p:cNvPr id="22" name="Rectangle 21">
            <a:extLst>
              <a:ext uri="{FF2B5EF4-FFF2-40B4-BE49-F238E27FC236}">
                <a16:creationId xmlns:a16="http://schemas.microsoft.com/office/drawing/2014/main" id="{485DD926-24EC-4F5B-94AF-A3268FC0F83E}"/>
              </a:ext>
            </a:extLst>
          </p:cNvPr>
          <p:cNvSpPr/>
          <p:nvPr/>
        </p:nvSpPr>
        <p:spPr>
          <a:xfrm>
            <a:off x="2045655" y="5432039"/>
            <a:ext cx="1813560" cy="321563"/>
          </a:xfrm>
          <a:prstGeom prst="rect">
            <a:avLst/>
          </a:prstGeom>
        </p:spPr>
        <p:txBody>
          <a:bodyPr wrap="square">
            <a:spAutoFit/>
          </a:bodyPr>
          <a:lstStyle/>
          <a:p>
            <a:pP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24" name="TextBox 23">
            <a:extLst>
              <a:ext uri="{FF2B5EF4-FFF2-40B4-BE49-F238E27FC236}">
                <a16:creationId xmlns:a16="http://schemas.microsoft.com/office/drawing/2014/main" id="{7B387C34-6847-4614-AB85-5484FC022CE3}"/>
              </a:ext>
            </a:extLst>
          </p:cNvPr>
          <p:cNvSpPr txBox="1"/>
          <p:nvPr/>
        </p:nvSpPr>
        <p:spPr>
          <a:xfrm>
            <a:off x="2027366" y="5221423"/>
            <a:ext cx="1813559" cy="307777"/>
          </a:xfrm>
          <a:prstGeom prst="rect">
            <a:avLst/>
          </a:prstGeom>
          <a:noFill/>
        </p:spPr>
        <p:txBody>
          <a:bodyPr wrap="square" rtlCol="0">
            <a:spAutoFit/>
          </a:bodyPr>
          <a:lstStyle/>
          <a:p>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31" name="Rectangle 30">
            <a:extLst>
              <a:ext uri="{FF2B5EF4-FFF2-40B4-BE49-F238E27FC236}">
                <a16:creationId xmlns:a16="http://schemas.microsoft.com/office/drawing/2014/main" id="{4CB77BA8-5044-4536-B04F-39A91BEF9013}"/>
              </a:ext>
            </a:extLst>
          </p:cNvPr>
          <p:cNvSpPr/>
          <p:nvPr/>
        </p:nvSpPr>
        <p:spPr>
          <a:xfrm>
            <a:off x="8307780" y="4109020"/>
            <a:ext cx="1813560" cy="321563"/>
          </a:xfrm>
          <a:prstGeom prst="rect">
            <a:avLst/>
          </a:prstGeom>
        </p:spPr>
        <p:txBody>
          <a:bodyPr wrap="square">
            <a:spAutoFit/>
          </a:bodyPr>
          <a:lstStyle/>
          <a:p>
            <a:pPr>
              <a:lnSpc>
                <a:spcPct val="150000"/>
              </a:lnSpc>
            </a:pPr>
            <a:r>
              <a:rPr lang="en-US" sz="105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34" name="TextBox 33">
            <a:extLst>
              <a:ext uri="{FF2B5EF4-FFF2-40B4-BE49-F238E27FC236}">
                <a16:creationId xmlns:a16="http://schemas.microsoft.com/office/drawing/2014/main" id="{5C2E5397-1526-4AD5-B8D8-B40F7FB5D5D3}"/>
              </a:ext>
            </a:extLst>
          </p:cNvPr>
          <p:cNvSpPr txBox="1"/>
          <p:nvPr/>
        </p:nvSpPr>
        <p:spPr>
          <a:xfrm>
            <a:off x="8314543" y="3928742"/>
            <a:ext cx="1813559" cy="307777"/>
          </a:xfrm>
          <a:prstGeom prst="rect">
            <a:avLst/>
          </a:prstGeom>
          <a:noFill/>
        </p:spPr>
        <p:txBody>
          <a:bodyPr wrap="square" rtlCol="0">
            <a:spAutoFit/>
          </a:bodyPr>
          <a:lstStyle/>
          <a:p>
            <a:r>
              <a:rPr lang="en-US" sz="14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36" name="Rectangle 35">
            <a:extLst>
              <a:ext uri="{FF2B5EF4-FFF2-40B4-BE49-F238E27FC236}">
                <a16:creationId xmlns:a16="http://schemas.microsoft.com/office/drawing/2014/main" id="{61FDCE1B-4924-48A2-811C-FA4A5433C31D}"/>
              </a:ext>
            </a:extLst>
          </p:cNvPr>
          <p:cNvSpPr/>
          <p:nvPr/>
        </p:nvSpPr>
        <p:spPr>
          <a:xfrm>
            <a:off x="8314543" y="4479925"/>
            <a:ext cx="292893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kauseh oiluekak epreh deriti vols esse cill inure doloris dolorlaboru sit amet. Duis autelo irus itaku.</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0" name="TextBox 39">
            <a:extLst>
              <a:ext uri="{FF2B5EF4-FFF2-40B4-BE49-F238E27FC236}">
                <a16:creationId xmlns:a16="http://schemas.microsoft.com/office/drawing/2014/main" id="{B9C5F08D-114F-4310-B631-CC05B6B94737}"/>
              </a:ext>
            </a:extLst>
          </p:cNvPr>
          <p:cNvSpPr txBox="1"/>
          <p:nvPr/>
        </p:nvSpPr>
        <p:spPr>
          <a:xfrm>
            <a:off x="6858351" y="630183"/>
            <a:ext cx="436369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The </a:t>
            </a:r>
            <a:r>
              <a:rPr lang="en-US" sz="4000">
                <a:solidFill>
                  <a:srgbClr val="FF0000"/>
                </a:solidFill>
                <a:latin typeface="Poppins Medium" panose="00000600000000000000" pitchFamily="2" charset="0"/>
                <a:cs typeface="Poppins Medium" panose="00000600000000000000" pitchFamily="2" charset="0"/>
              </a:rPr>
              <a:t>Team</a:t>
            </a:r>
          </a:p>
        </p:txBody>
      </p:sp>
      <p:sp>
        <p:nvSpPr>
          <p:cNvPr id="41" name="Rectangle 40">
            <a:extLst>
              <a:ext uri="{FF2B5EF4-FFF2-40B4-BE49-F238E27FC236}">
                <a16:creationId xmlns:a16="http://schemas.microsoft.com/office/drawing/2014/main" id="{1B489F57-2CB3-48E1-85EB-2059A1645B0D}"/>
              </a:ext>
            </a:extLst>
          </p:cNvPr>
          <p:cNvSpPr/>
          <p:nvPr/>
        </p:nvSpPr>
        <p:spPr>
          <a:xfrm flipV="1">
            <a:off x="7054794" y="2551546"/>
            <a:ext cx="4202417" cy="471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1429CFA-F763-49EB-BBB1-094BF53712BB}"/>
              </a:ext>
            </a:extLst>
          </p:cNvPr>
          <p:cNvSpPr txBox="1"/>
          <p:nvPr/>
        </p:nvSpPr>
        <p:spPr>
          <a:xfrm>
            <a:off x="6924663" y="2133106"/>
            <a:ext cx="2269067"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The Team</a:t>
            </a:r>
            <a:endParaRPr lang="en-US" sz="1400" dirty="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4" name="Rectangle 43">
            <a:extLst>
              <a:ext uri="{FF2B5EF4-FFF2-40B4-BE49-F238E27FC236}">
                <a16:creationId xmlns:a16="http://schemas.microsoft.com/office/drawing/2014/main" id="{6E0E6754-B23A-461F-A54F-99F38C0531B5}"/>
              </a:ext>
            </a:extLst>
          </p:cNvPr>
          <p:cNvSpPr/>
          <p:nvPr/>
        </p:nvSpPr>
        <p:spPr>
          <a:xfrm>
            <a:off x="6977418" y="268434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5812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BEB69F-0B00-4027-80E1-EF998E1BE76C}"/>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10D25D6D-0F05-43C8-B3CF-12EE00038768}"/>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B2796226-F599-4753-A4AE-E9D6D64686EB}"/>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89887C3F-463D-4172-A715-BD9C1011EFC0}"/>
              </a:ext>
            </a:extLst>
          </p:cNvPr>
          <p:cNvSpPr>
            <a:spLocks noGrp="1"/>
          </p:cNvSpPr>
          <p:nvPr>
            <p:ph type="pic" sz="quarter" idx="11"/>
          </p:nvPr>
        </p:nvSpPr>
        <p:spPr/>
      </p:sp>
      <p:sp>
        <p:nvSpPr>
          <p:cNvPr id="35" name="Rectangle 34">
            <a:extLst>
              <a:ext uri="{FF2B5EF4-FFF2-40B4-BE49-F238E27FC236}">
                <a16:creationId xmlns:a16="http://schemas.microsoft.com/office/drawing/2014/main" id="{B92C7675-57D0-4E66-AF39-26116412700B}"/>
              </a:ext>
            </a:extLst>
          </p:cNvPr>
          <p:cNvSpPr/>
          <p:nvPr/>
        </p:nvSpPr>
        <p:spPr>
          <a:xfrm>
            <a:off x="4295776" y="0"/>
            <a:ext cx="2631832" cy="6857999"/>
          </a:xfrm>
          <a:prstGeom prst="rect">
            <a:avLst/>
          </a:prstGeom>
          <a:solidFill>
            <a:srgbClr val="FF0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77C5F73-461C-40A8-B60D-53E96A333E87}"/>
              </a:ext>
            </a:extLst>
          </p:cNvPr>
          <p:cNvSpPr/>
          <p:nvPr/>
        </p:nvSpPr>
        <p:spPr>
          <a:xfrm>
            <a:off x="6927607" y="1"/>
            <a:ext cx="2632196" cy="6857999"/>
          </a:xfrm>
          <a:prstGeom prst="rect">
            <a:avLst/>
          </a:prstGeom>
          <a:solidFill>
            <a:schemeClr val="tx1">
              <a:lumMod val="85000"/>
              <a:lumOff val="1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D52CF05-A2E8-408C-8835-17CDC832EB22}"/>
              </a:ext>
            </a:extLst>
          </p:cNvPr>
          <p:cNvSpPr/>
          <p:nvPr/>
        </p:nvSpPr>
        <p:spPr>
          <a:xfrm>
            <a:off x="9560166" y="2"/>
            <a:ext cx="2631832" cy="6857999"/>
          </a:xfrm>
          <a:prstGeom prst="rect">
            <a:avLst/>
          </a:prstGeom>
          <a:solidFill>
            <a:schemeClr val="tx1">
              <a:lumMod val="95000"/>
              <a:lumOff val="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220453F-8786-473B-B27E-59EAD89F4BD7}"/>
              </a:ext>
            </a:extLst>
          </p:cNvPr>
          <p:cNvSpPr/>
          <p:nvPr/>
        </p:nvSpPr>
        <p:spPr>
          <a:xfrm>
            <a:off x="9958962" y="4948071"/>
            <a:ext cx="1813560" cy="321563"/>
          </a:xfrm>
          <a:prstGeom prst="rect">
            <a:avLst/>
          </a:prstGeom>
        </p:spPr>
        <p:txBody>
          <a:bodyPr wrap="square">
            <a:spAutoFit/>
          </a:bodyPr>
          <a:lstStyle/>
          <a:p>
            <a:pPr algn="ct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8" name="Rectangle 57">
            <a:extLst>
              <a:ext uri="{FF2B5EF4-FFF2-40B4-BE49-F238E27FC236}">
                <a16:creationId xmlns:a16="http://schemas.microsoft.com/office/drawing/2014/main" id="{C87B1039-25D2-4306-988F-293BAD11C747}"/>
              </a:ext>
            </a:extLst>
          </p:cNvPr>
          <p:cNvSpPr/>
          <p:nvPr/>
        </p:nvSpPr>
        <p:spPr>
          <a:xfrm>
            <a:off x="10067547" y="5158302"/>
            <a:ext cx="1596390" cy="280461"/>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Illustrator</a:t>
            </a:r>
            <a:endParaRPr lang="en-US" sz="900">
              <a:solidFill>
                <a:schemeClr val="bg1"/>
              </a:solidFill>
              <a:latin typeface="Poppins "/>
              <a:cs typeface="Poppins SemiBold" panose="00000700000000000000" pitchFamily="2" charset="0"/>
            </a:endParaRPr>
          </a:p>
        </p:txBody>
      </p:sp>
      <p:sp>
        <p:nvSpPr>
          <p:cNvPr id="59" name="TextBox 58">
            <a:extLst>
              <a:ext uri="{FF2B5EF4-FFF2-40B4-BE49-F238E27FC236}">
                <a16:creationId xmlns:a16="http://schemas.microsoft.com/office/drawing/2014/main" id="{84F8892F-5E87-4B27-A8EE-1B51D8699FEE}"/>
              </a:ext>
            </a:extLst>
          </p:cNvPr>
          <p:cNvSpPr txBox="1"/>
          <p:nvPr/>
        </p:nvSpPr>
        <p:spPr>
          <a:xfrm>
            <a:off x="9840366" y="4721489"/>
            <a:ext cx="2000609"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41" name="Rectangle 40">
            <a:extLst>
              <a:ext uri="{FF2B5EF4-FFF2-40B4-BE49-F238E27FC236}">
                <a16:creationId xmlns:a16="http://schemas.microsoft.com/office/drawing/2014/main" id="{D13B329E-DC6E-477E-9BC9-83C986393D75}"/>
              </a:ext>
            </a:extLst>
          </p:cNvPr>
          <p:cNvSpPr/>
          <p:nvPr/>
        </p:nvSpPr>
        <p:spPr>
          <a:xfrm>
            <a:off x="9794449" y="5516940"/>
            <a:ext cx="2162782" cy="628890"/>
          </a:xfrm>
          <a:prstGeom prst="rect">
            <a:avLst/>
          </a:prstGeom>
        </p:spPr>
        <p:txBody>
          <a:bodyPr wrap="square">
            <a:spAutoFit/>
          </a:bodyPr>
          <a:lstStyle/>
          <a:p>
            <a:pPr algn="ctr">
              <a:lnSpc>
                <a:spcPct val="150000"/>
              </a:lnSpc>
            </a:pPr>
            <a:r>
              <a:rPr lang="en-US" sz="800">
                <a:solidFill>
                  <a:schemeClr val="bg1">
                    <a:lumMod val="8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
              <a:cs typeface="Poppins" panose="00000500000000000000" pitchFamily="2" charset="0"/>
            </a:endParaRPr>
          </a:p>
        </p:txBody>
      </p:sp>
      <p:sp>
        <p:nvSpPr>
          <p:cNvPr id="65" name="Rectangle 64">
            <a:extLst>
              <a:ext uri="{FF2B5EF4-FFF2-40B4-BE49-F238E27FC236}">
                <a16:creationId xmlns:a16="http://schemas.microsoft.com/office/drawing/2014/main" id="{3C625218-5B7B-4F2D-AD6F-2A681B589A35}"/>
              </a:ext>
            </a:extLst>
          </p:cNvPr>
          <p:cNvSpPr/>
          <p:nvPr/>
        </p:nvSpPr>
        <p:spPr>
          <a:xfrm>
            <a:off x="7326767" y="4953174"/>
            <a:ext cx="1813560" cy="321563"/>
          </a:xfrm>
          <a:prstGeom prst="rect">
            <a:avLst/>
          </a:prstGeom>
        </p:spPr>
        <p:txBody>
          <a:bodyPr wrap="square">
            <a:spAutoFit/>
          </a:bodyPr>
          <a:lstStyle/>
          <a:p>
            <a:pPr algn="ct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6" name="Rectangle 65">
            <a:extLst>
              <a:ext uri="{FF2B5EF4-FFF2-40B4-BE49-F238E27FC236}">
                <a16:creationId xmlns:a16="http://schemas.microsoft.com/office/drawing/2014/main" id="{D2FE0031-BF4D-4A8C-99A6-627C495AA146}"/>
              </a:ext>
            </a:extLst>
          </p:cNvPr>
          <p:cNvSpPr/>
          <p:nvPr/>
        </p:nvSpPr>
        <p:spPr>
          <a:xfrm>
            <a:off x="7435352" y="5163405"/>
            <a:ext cx="1596390" cy="280461"/>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Illustrator</a:t>
            </a:r>
            <a:endParaRPr lang="en-US" sz="900">
              <a:solidFill>
                <a:schemeClr val="bg1"/>
              </a:solidFill>
              <a:latin typeface="Poppins "/>
              <a:cs typeface="Poppins SemiBold" panose="00000700000000000000" pitchFamily="2" charset="0"/>
            </a:endParaRPr>
          </a:p>
        </p:txBody>
      </p:sp>
      <p:sp>
        <p:nvSpPr>
          <p:cNvPr id="67" name="TextBox 66">
            <a:extLst>
              <a:ext uri="{FF2B5EF4-FFF2-40B4-BE49-F238E27FC236}">
                <a16:creationId xmlns:a16="http://schemas.microsoft.com/office/drawing/2014/main" id="{4941AB47-BCB6-46A1-A466-EB4C3EADA7D9}"/>
              </a:ext>
            </a:extLst>
          </p:cNvPr>
          <p:cNvSpPr txBox="1"/>
          <p:nvPr/>
        </p:nvSpPr>
        <p:spPr>
          <a:xfrm>
            <a:off x="7208171" y="4726592"/>
            <a:ext cx="2000609"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68" name="Rectangle 67">
            <a:extLst>
              <a:ext uri="{FF2B5EF4-FFF2-40B4-BE49-F238E27FC236}">
                <a16:creationId xmlns:a16="http://schemas.microsoft.com/office/drawing/2014/main" id="{FBE57F0A-1BE0-47B5-8774-9754D8EA9C24}"/>
              </a:ext>
            </a:extLst>
          </p:cNvPr>
          <p:cNvSpPr/>
          <p:nvPr/>
        </p:nvSpPr>
        <p:spPr>
          <a:xfrm>
            <a:off x="7162254" y="5522043"/>
            <a:ext cx="2162782" cy="628890"/>
          </a:xfrm>
          <a:prstGeom prst="rect">
            <a:avLst/>
          </a:prstGeom>
        </p:spPr>
        <p:txBody>
          <a:bodyPr wrap="square">
            <a:spAutoFit/>
          </a:bodyPr>
          <a:lstStyle/>
          <a:p>
            <a:pPr algn="ctr">
              <a:lnSpc>
                <a:spcPct val="150000"/>
              </a:lnSpc>
            </a:pPr>
            <a:r>
              <a:rPr lang="en-US" sz="800">
                <a:solidFill>
                  <a:schemeClr val="bg1">
                    <a:lumMod val="8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
              <a:cs typeface="Poppins" panose="00000500000000000000" pitchFamily="2" charset="0"/>
            </a:endParaRPr>
          </a:p>
        </p:txBody>
      </p:sp>
      <p:sp>
        <p:nvSpPr>
          <p:cNvPr id="70" name="Rectangle 69">
            <a:extLst>
              <a:ext uri="{FF2B5EF4-FFF2-40B4-BE49-F238E27FC236}">
                <a16:creationId xmlns:a16="http://schemas.microsoft.com/office/drawing/2014/main" id="{3F24AF9D-126C-4756-ADF9-FCB2B2B2F873}"/>
              </a:ext>
            </a:extLst>
          </p:cNvPr>
          <p:cNvSpPr/>
          <p:nvPr/>
        </p:nvSpPr>
        <p:spPr>
          <a:xfrm>
            <a:off x="4721148" y="4958277"/>
            <a:ext cx="1813560" cy="321563"/>
          </a:xfrm>
          <a:prstGeom prst="rect">
            <a:avLst/>
          </a:prstGeom>
        </p:spPr>
        <p:txBody>
          <a:bodyPr wrap="square">
            <a:spAutoFit/>
          </a:bodyPr>
          <a:lstStyle/>
          <a:p>
            <a:pPr algn="ct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71" name="Rectangle 70">
            <a:extLst>
              <a:ext uri="{FF2B5EF4-FFF2-40B4-BE49-F238E27FC236}">
                <a16:creationId xmlns:a16="http://schemas.microsoft.com/office/drawing/2014/main" id="{C85EB38E-92FC-4794-B1DC-191E361C3F95}"/>
              </a:ext>
            </a:extLst>
          </p:cNvPr>
          <p:cNvSpPr/>
          <p:nvPr/>
        </p:nvSpPr>
        <p:spPr>
          <a:xfrm>
            <a:off x="4829733" y="5168508"/>
            <a:ext cx="1596390" cy="280461"/>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Illustrator</a:t>
            </a:r>
            <a:endParaRPr lang="en-US" sz="900">
              <a:solidFill>
                <a:schemeClr val="bg1"/>
              </a:solidFill>
              <a:latin typeface="Poppins "/>
              <a:cs typeface="Poppins SemiBold" panose="00000700000000000000" pitchFamily="2" charset="0"/>
            </a:endParaRPr>
          </a:p>
        </p:txBody>
      </p:sp>
      <p:sp>
        <p:nvSpPr>
          <p:cNvPr id="72" name="TextBox 71">
            <a:extLst>
              <a:ext uri="{FF2B5EF4-FFF2-40B4-BE49-F238E27FC236}">
                <a16:creationId xmlns:a16="http://schemas.microsoft.com/office/drawing/2014/main" id="{A6EAA34B-5E23-4656-80A8-277252B5BD2A}"/>
              </a:ext>
            </a:extLst>
          </p:cNvPr>
          <p:cNvSpPr txBox="1"/>
          <p:nvPr/>
        </p:nvSpPr>
        <p:spPr>
          <a:xfrm>
            <a:off x="4602552" y="4731695"/>
            <a:ext cx="2000609"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73" name="Rectangle 72">
            <a:extLst>
              <a:ext uri="{FF2B5EF4-FFF2-40B4-BE49-F238E27FC236}">
                <a16:creationId xmlns:a16="http://schemas.microsoft.com/office/drawing/2014/main" id="{F0C06556-782E-43CB-9843-0F8692DB8ED0}"/>
              </a:ext>
            </a:extLst>
          </p:cNvPr>
          <p:cNvSpPr/>
          <p:nvPr/>
        </p:nvSpPr>
        <p:spPr>
          <a:xfrm>
            <a:off x="4556635" y="5527146"/>
            <a:ext cx="2162782" cy="628890"/>
          </a:xfrm>
          <a:prstGeom prst="rect">
            <a:avLst/>
          </a:prstGeom>
        </p:spPr>
        <p:txBody>
          <a:bodyPr wrap="square">
            <a:spAutoFit/>
          </a:bodyPr>
          <a:lstStyle/>
          <a:p>
            <a:pPr algn="ctr">
              <a:lnSpc>
                <a:spcPct val="150000"/>
              </a:lnSpc>
            </a:pPr>
            <a:r>
              <a:rPr lang="en-US" sz="800">
                <a:solidFill>
                  <a:schemeClr val="bg1">
                    <a:lumMod val="85000"/>
                  </a:schemeClr>
                </a:solidFill>
                <a:latin typeface="Poppins "/>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
              <a:cs typeface="Poppins" panose="00000500000000000000" pitchFamily="2" charset="0"/>
            </a:endParaRPr>
          </a:p>
        </p:txBody>
      </p:sp>
    </p:spTree>
    <p:extLst>
      <p:ext uri="{BB962C8B-B14F-4D97-AF65-F5344CB8AC3E}">
        <p14:creationId xmlns:p14="http://schemas.microsoft.com/office/powerpoint/2010/main" val="3119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C112F08-3098-4971-8003-C9BC0B43C674}"/>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A9CB2A25-D92C-43EE-ADBA-30296D2C7987}"/>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2AD2A9D6-5DB9-4F46-8F7C-B0A2B6346981}"/>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DC865CC1-0FD7-43CF-8B4E-A853F3033D4E}"/>
              </a:ext>
            </a:extLst>
          </p:cNvPr>
          <p:cNvSpPr>
            <a:spLocks noGrp="1"/>
          </p:cNvSpPr>
          <p:nvPr>
            <p:ph type="pic" sz="quarter" idx="10"/>
          </p:nvPr>
        </p:nvSpPr>
        <p:spPr/>
      </p:sp>
      <p:sp>
        <p:nvSpPr>
          <p:cNvPr id="44" name="TextBox 43">
            <a:extLst>
              <a:ext uri="{FF2B5EF4-FFF2-40B4-BE49-F238E27FC236}">
                <a16:creationId xmlns:a16="http://schemas.microsoft.com/office/drawing/2014/main" id="{156B7D1E-AF99-42B7-9A83-B67785CF4FEB}"/>
              </a:ext>
            </a:extLst>
          </p:cNvPr>
          <p:cNvSpPr txBox="1"/>
          <p:nvPr/>
        </p:nvSpPr>
        <p:spPr>
          <a:xfrm>
            <a:off x="982166" y="770192"/>
            <a:ext cx="436369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The </a:t>
            </a:r>
            <a:r>
              <a:rPr lang="en-US" sz="4000">
                <a:solidFill>
                  <a:srgbClr val="FF0000"/>
                </a:solidFill>
                <a:latin typeface="Poppins Medium" panose="00000600000000000000" pitchFamily="2" charset="0"/>
                <a:cs typeface="Poppins Medium" panose="00000600000000000000" pitchFamily="2" charset="0"/>
              </a:rPr>
              <a:t>Team</a:t>
            </a:r>
          </a:p>
        </p:txBody>
      </p:sp>
      <p:sp>
        <p:nvSpPr>
          <p:cNvPr id="45" name="Rectangle 44">
            <a:extLst>
              <a:ext uri="{FF2B5EF4-FFF2-40B4-BE49-F238E27FC236}">
                <a16:creationId xmlns:a16="http://schemas.microsoft.com/office/drawing/2014/main" id="{3858BE33-EC5F-43D2-9003-48A5B5E18F4C}"/>
              </a:ext>
            </a:extLst>
          </p:cNvPr>
          <p:cNvSpPr/>
          <p:nvPr/>
        </p:nvSpPr>
        <p:spPr>
          <a:xfrm flipV="1">
            <a:off x="5043696" y="1221922"/>
            <a:ext cx="3150685" cy="490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B02D37D6-D7A3-41A4-BC1B-072C5C53537F}"/>
              </a:ext>
            </a:extLst>
          </p:cNvPr>
          <p:cNvSpPr txBox="1"/>
          <p:nvPr/>
        </p:nvSpPr>
        <p:spPr>
          <a:xfrm>
            <a:off x="4915084" y="836506"/>
            <a:ext cx="2269067"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The Team</a:t>
            </a:r>
            <a:endParaRPr lang="en-US" sz="1400" dirty="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54" name="Rectangle 53">
            <a:extLst>
              <a:ext uri="{FF2B5EF4-FFF2-40B4-BE49-F238E27FC236}">
                <a16:creationId xmlns:a16="http://schemas.microsoft.com/office/drawing/2014/main" id="{CEF1C468-F01F-40D2-B48D-70C3EFED12D3}"/>
              </a:ext>
            </a:extLst>
          </p:cNvPr>
          <p:cNvSpPr/>
          <p:nvPr/>
        </p:nvSpPr>
        <p:spPr>
          <a:xfrm>
            <a:off x="4966320" y="1356598"/>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5" name="Rectangle 54">
            <a:extLst>
              <a:ext uri="{FF2B5EF4-FFF2-40B4-BE49-F238E27FC236}">
                <a16:creationId xmlns:a16="http://schemas.microsoft.com/office/drawing/2014/main" id="{9B42922F-CEF5-4E0B-8E55-45D71E0B8E84}"/>
              </a:ext>
            </a:extLst>
          </p:cNvPr>
          <p:cNvSpPr/>
          <p:nvPr/>
        </p:nvSpPr>
        <p:spPr>
          <a:xfrm>
            <a:off x="1094915" y="3220941"/>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57" name="Rectangle 56">
            <a:extLst>
              <a:ext uri="{FF2B5EF4-FFF2-40B4-BE49-F238E27FC236}">
                <a16:creationId xmlns:a16="http://schemas.microsoft.com/office/drawing/2014/main" id="{DFB71D45-F99A-45EB-A612-65EA103A160B}"/>
              </a:ext>
            </a:extLst>
          </p:cNvPr>
          <p:cNvSpPr/>
          <p:nvPr/>
        </p:nvSpPr>
        <p:spPr>
          <a:xfrm>
            <a:off x="1106356" y="3431172"/>
            <a:ext cx="1596390" cy="280461"/>
          </a:xfrm>
          <a:prstGeom prst="rect">
            <a:avLst/>
          </a:prstGeom>
        </p:spPr>
        <p:txBody>
          <a:bodyPr wrap="square">
            <a:spAutoFit/>
          </a:bodyPr>
          <a:lstStyle/>
          <a:p>
            <a:pPr>
              <a:lnSpc>
                <a:spcPct val="150000"/>
              </a:lnSpc>
            </a:pPr>
            <a:r>
              <a:rPr lang="en-US" sz="900">
                <a:latin typeface="Poppins "/>
                <a:ea typeface="Open Sans" panose="020B0606030504020204" pitchFamily="34" charset="0"/>
                <a:cs typeface="Poppins SemiBold" panose="00000700000000000000" pitchFamily="2" charset="0"/>
              </a:rPr>
              <a:t>Illustrator</a:t>
            </a:r>
            <a:endParaRPr lang="en-US" sz="900">
              <a:latin typeface="Poppins "/>
              <a:cs typeface="Poppins SemiBold" panose="00000700000000000000" pitchFamily="2" charset="0"/>
            </a:endParaRPr>
          </a:p>
        </p:txBody>
      </p:sp>
      <p:sp>
        <p:nvSpPr>
          <p:cNvPr id="58" name="TextBox 57">
            <a:extLst>
              <a:ext uri="{FF2B5EF4-FFF2-40B4-BE49-F238E27FC236}">
                <a16:creationId xmlns:a16="http://schemas.microsoft.com/office/drawing/2014/main" id="{219CF55D-85E2-4B4D-9D7A-A9BF18335F34}"/>
              </a:ext>
            </a:extLst>
          </p:cNvPr>
          <p:cNvSpPr txBox="1"/>
          <p:nvPr/>
        </p:nvSpPr>
        <p:spPr>
          <a:xfrm>
            <a:off x="1094914" y="2994359"/>
            <a:ext cx="2000609" cy="307777"/>
          </a:xfrm>
          <a:prstGeom prst="rect">
            <a:avLst/>
          </a:prstGeom>
          <a:noFill/>
        </p:spPr>
        <p:txBody>
          <a:bodyPr wrap="square" rtlCol="0">
            <a:spAutoFit/>
          </a:bodyPr>
          <a:lstStyle/>
          <a:p>
            <a:r>
              <a:rPr lang="en-US" sz="14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62" name="Rectangle 61">
            <a:extLst>
              <a:ext uri="{FF2B5EF4-FFF2-40B4-BE49-F238E27FC236}">
                <a16:creationId xmlns:a16="http://schemas.microsoft.com/office/drawing/2014/main" id="{882E701F-5E66-40BA-983A-5642E5FC329F}"/>
              </a:ext>
            </a:extLst>
          </p:cNvPr>
          <p:cNvSpPr/>
          <p:nvPr/>
        </p:nvSpPr>
        <p:spPr>
          <a:xfrm>
            <a:off x="3043088" y="3219855"/>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3" name="Rectangle 62">
            <a:extLst>
              <a:ext uri="{FF2B5EF4-FFF2-40B4-BE49-F238E27FC236}">
                <a16:creationId xmlns:a16="http://schemas.microsoft.com/office/drawing/2014/main" id="{682D0AA5-5682-41B8-9324-8A549A8F36A3}"/>
              </a:ext>
            </a:extLst>
          </p:cNvPr>
          <p:cNvSpPr/>
          <p:nvPr/>
        </p:nvSpPr>
        <p:spPr>
          <a:xfrm>
            <a:off x="3054529" y="3430086"/>
            <a:ext cx="1596390" cy="280461"/>
          </a:xfrm>
          <a:prstGeom prst="rect">
            <a:avLst/>
          </a:prstGeom>
        </p:spPr>
        <p:txBody>
          <a:bodyPr wrap="square">
            <a:spAutoFit/>
          </a:bodyPr>
          <a:lstStyle/>
          <a:p>
            <a:pPr>
              <a:lnSpc>
                <a:spcPct val="150000"/>
              </a:lnSpc>
            </a:pPr>
            <a:r>
              <a:rPr lang="en-US" sz="900">
                <a:latin typeface="Poppins "/>
                <a:ea typeface="Open Sans" panose="020B0606030504020204" pitchFamily="34" charset="0"/>
                <a:cs typeface="Poppins SemiBold" panose="00000700000000000000" pitchFamily="2" charset="0"/>
              </a:rPr>
              <a:t>Illustrator</a:t>
            </a:r>
            <a:endParaRPr lang="en-US" sz="900">
              <a:latin typeface="Poppins "/>
              <a:cs typeface="Poppins SemiBold" panose="00000700000000000000" pitchFamily="2" charset="0"/>
            </a:endParaRPr>
          </a:p>
        </p:txBody>
      </p:sp>
      <p:sp>
        <p:nvSpPr>
          <p:cNvPr id="64" name="TextBox 63">
            <a:extLst>
              <a:ext uri="{FF2B5EF4-FFF2-40B4-BE49-F238E27FC236}">
                <a16:creationId xmlns:a16="http://schemas.microsoft.com/office/drawing/2014/main" id="{C52201A6-DE77-42BC-A6E2-170B250201F0}"/>
              </a:ext>
            </a:extLst>
          </p:cNvPr>
          <p:cNvSpPr txBox="1"/>
          <p:nvPr/>
        </p:nvSpPr>
        <p:spPr>
          <a:xfrm>
            <a:off x="3043087" y="2993273"/>
            <a:ext cx="2000609" cy="307777"/>
          </a:xfrm>
          <a:prstGeom prst="rect">
            <a:avLst/>
          </a:prstGeom>
          <a:noFill/>
        </p:spPr>
        <p:txBody>
          <a:bodyPr wrap="square" rtlCol="0">
            <a:spAutoFit/>
          </a:bodyPr>
          <a:lstStyle/>
          <a:p>
            <a:r>
              <a:rPr lang="en-US" sz="14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65" name="Rectangle 64">
            <a:extLst>
              <a:ext uri="{FF2B5EF4-FFF2-40B4-BE49-F238E27FC236}">
                <a16:creationId xmlns:a16="http://schemas.microsoft.com/office/drawing/2014/main" id="{C4636746-E4D9-4705-AF8A-F696B70426BD}"/>
              </a:ext>
            </a:extLst>
          </p:cNvPr>
          <p:cNvSpPr/>
          <p:nvPr/>
        </p:nvSpPr>
        <p:spPr>
          <a:xfrm>
            <a:off x="5043696" y="3218769"/>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6" name="Rectangle 65">
            <a:extLst>
              <a:ext uri="{FF2B5EF4-FFF2-40B4-BE49-F238E27FC236}">
                <a16:creationId xmlns:a16="http://schemas.microsoft.com/office/drawing/2014/main" id="{583C85FE-7508-4244-82E6-0E07EDBC3115}"/>
              </a:ext>
            </a:extLst>
          </p:cNvPr>
          <p:cNvSpPr/>
          <p:nvPr/>
        </p:nvSpPr>
        <p:spPr>
          <a:xfrm>
            <a:off x="5055137" y="3429000"/>
            <a:ext cx="1596390" cy="280461"/>
          </a:xfrm>
          <a:prstGeom prst="rect">
            <a:avLst/>
          </a:prstGeom>
        </p:spPr>
        <p:txBody>
          <a:bodyPr wrap="square">
            <a:spAutoFit/>
          </a:bodyPr>
          <a:lstStyle/>
          <a:p>
            <a:pPr>
              <a:lnSpc>
                <a:spcPct val="150000"/>
              </a:lnSpc>
            </a:pPr>
            <a:r>
              <a:rPr lang="en-US" sz="900">
                <a:latin typeface="Poppins "/>
                <a:ea typeface="Open Sans" panose="020B0606030504020204" pitchFamily="34" charset="0"/>
                <a:cs typeface="Poppins SemiBold" panose="00000700000000000000" pitchFamily="2" charset="0"/>
              </a:rPr>
              <a:t>Illustrator</a:t>
            </a:r>
            <a:endParaRPr lang="en-US" sz="900">
              <a:latin typeface="Poppins "/>
              <a:cs typeface="Poppins SemiBold" panose="00000700000000000000" pitchFamily="2" charset="0"/>
            </a:endParaRPr>
          </a:p>
        </p:txBody>
      </p:sp>
      <p:sp>
        <p:nvSpPr>
          <p:cNvPr id="67" name="TextBox 66">
            <a:extLst>
              <a:ext uri="{FF2B5EF4-FFF2-40B4-BE49-F238E27FC236}">
                <a16:creationId xmlns:a16="http://schemas.microsoft.com/office/drawing/2014/main" id="{FFBB8C22-39F9-46ED-A94B-B9887290F096}"/>
              </a:ext>
            </a:extLst>
          </p:cNvPr>
          <p:cNvSpPr txBox="1"/>
          <p:nvPr/>
        </p:nvSpPr>
        <p:spPr>
          <a:xfrm>
            <a:off x="5043695" y="2992187"/>
            <a:ext cx="2000609" cy="307777"/>
          </a:xfrm>
          <a:prstGeom prst="rect">
            <a:avLst/>
          </a:prstGeom>
          <a:noFill/>
        </p:spPr>
        <p:txBody>
          <a:bodyPr wrap="square" rtlCol="0">
            <a:spAutoFit/>
          </a:bodyPr>
          <a:lstStyle/>
          <a:p>
            <a:r>
              <a:rPr lang="en-US" sz="14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
        <p:nvSpPr>
          <p:cNvPr id="68" name="Graphic 8" descr="Caret Left with solid fill">
            <a:extLst>
              <a:ext uri="{FF2B5EF4-FFF2-40B4-BE49-F238E27FC236}">
                <a16:creationId xmlns:a16="http://schemas.microsoft.com/office/drawing/2014/main" id="{06AA6288-73F6-4591-8C4D-F768495F5FE5}"/>
              </a:ext>
            </a:extLst>
          </p:cNvPr>
          <p:cNvSpPr/>
          <p:nvPr/>
        </p:nvSpPr>
        <p:spPr>
          <a:xfrm flipH="1">
            <a:off x="442606" y="4957075"/>
            <a:ext cx="152706" cy="265555"/>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Tree>
    <p:extLst>
      <p:ext uri="{BB962C8B-B14F-4D97-AF65-F5344CB8AC3E}">
        <p14:creationId xmlns:p14="http://schemas.microsoft.com/office/powerpoint/2010/main" val="352886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E2D6D0-A92C-4DFB-9476-FE895978553F}"/>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94640D80-444B-4A89-9D65-7C485BA8C61A}"/>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0CC6E62D-67FA-4222-8BE1-7BD866B50C9C}"/>
              </a:ext>
            </a:extLst>
          </p:cNvPr>
          <p:cNvSpPr>
            <a:spLocks noGrp="1"/>
          </p:cNvSpPr>
          <p:nvPr>
            <p:ph type="pic" sz="quarter" idx="11"/>
          </p:nvPr>
        </p:nvSpPr>
        <p:spPr/>
      </p:sp>
      <p:sp>
        <p:nvSpPr>
          <p:cNvPr id="35" name="TextBox 34">
            <a:extLst>
              <a:ext uri="{FF2B5EF4-FFF2-40B4-BE49-F238E27FC236}">
                <a16:creationId xmlns:a16="http://schemas.microsoft.com/office/drawing/2014/main" id="{01EE569A-89E1-4D72-A58B-1DA07A9DFDA1}"/>
              </a:ext>
            </a:extLst>
          </p:cNvPr>
          <p:cNvSpPr txBox="1"/>
          <p:nvPr/>
        </p:nvSpPr>
        <p:spPr>
          <a:xfrm>
            <a:off x="358757" y="891561"/>
            <a:ext cx="6605015" cy="1200329"/>
          </a:xfrm>
          <a:prstGeom prst="rect">
            <a:avLst/>
          </a:prstGeom>
          <a:noFill/>
        </p:spPr>
        <p:txBody>
          <a:bodyPr wrap="square" rtlCol="0">
            <a:spAutoFit/>
          </a:bodyPr>
          <a:lstStyle/>
          <a:p>
            <a:r>
              <a:rPr lang="en-US" sz="7200" spc="300">
                <a:solidFill>
                  <a:schemeClr val="bg1">
                    <a:lumMod val="85000"/>
                  </a:schemeClr>
                </a:solidFill>
                <a:latin typeface="Poppins SemiBold" panose="00000700000000000000" pitchFamily="2" charset="0"/>
                <a:cs typeface="Poppins SemiBold" panose="00000700000000000000" pitchFamily="2" charset="0"/>
              </a:rPr>
              <a:t>BRIAN MUJI</a:t>
            </a:r>
          </a:p>
        </p:txBody>
      </p:sp>
      <p:sp>
        <p:nvSpPr>
          <p:cNvPr id="34" name="TextBox 33">
            <a:extLst>
              <a:ext uri="{FF2B5EF4-FFF2-40B4-BE49-F238E27FC236}">
                <a16:creationId xmlns:a16="http://schemas.microsoft.com/office/drawing/2014/main" id="{80B03461-3916-4D30-8920-F6968493D2BD}"/>
              </a:ext>
            </a:extLst>
          </p:cNvPr>
          <p:cNvSpPr txBox="1"/>
          <p:nvPr/>
        </p:nvSpPr>
        <p:spPr>
          <a:xfrm>
            <a:off x="6656301" y="3092526"/>
            <a:ext cx="6605015" cy="1200329"/>
          </a:xfrm>
          <a:prstGeom prst="rect">
            <a:avLst/>
          </a:prstGeom>
          <a:noFill/>
        </p:spPr>
        <p:txBody>
          <a:bodyPr wrap="square" rtlCol="0">
            <a:spAutoFit/>
          </a:bodyPr>
          <a:lstStyle/>
          <a:p>
            <a:r>
              <a:rPr lang="en-US" sz="7200" spc="300">
                <a:solidFill>
                  <a:schemeClr val="tx1">
                    <a:lumMod val="95000"/>
                    <a:lumOff val="5000"/>
                  </a:schemeClr>
                </a:solidFill>
                <a:latin typeface="Poppins SemiBold" panose="00000700000000000000" pitchFamily="2" charset="0"/>
                <a:cs typeface="Poppins SemiBold" panose="00000700000000000000" pitchFamily="2" charset="0"/>
              </a:rPr>
              <a:t>KRIAS MURI</a:t>
            </a:r>
          </a:p>
        </p:txBody>
      </p:sp>
      <p:sp>
        <p:nvSpPr>
          <p:cNvPr id="36" name="TextBox 35">
            <a:extLst>
              <a:ext uri="{FF2B5EF4-FFF2-40B4-BE49-F238E27FC236}">
                <a16:creationId xmlns:a16="http://schemas.microsoft.com/office/drawing/2014/main" id="{32B5037B-97C1-49C4-897B-D78199BA2022}"/>
              </a:ext>
            </a:extLst>
          </p:cNvPr>
          <p:cNvSpPr txBox="1"/>
          <p:nvPr/>
        </p:nvSpPr>
        <p:spPr>
          <a:xfrm>
            <a:off x="358756" y="5130289"/>
            <a:ext cx="6605015" cy="1200329"/>
          </a:xfrm>
          <a:prstGeom prst="rect">
            <a:avLst/>
          </a:prstGeom>
          <a:noFill/>
        </p:spPr>
        <p:txBody>
          <a:bodyPr wrap="square" rtlCol="0">
            <a:spAutoFit/>
          </a:bodyPr>
          <a:lstStyle/>
          <a:p>
            <a:r>
              <a:rPr lang="en-US" sz="7200" spc="300">
                <a:solidFill>
                  <a:srgbClr val="FF0000"/>
                </a:solidFill>
                <a:latin typeface="Poppins SemiBold" panose="00000700000000000000" pitchFamily="2" charset="0"/>
                <a:cs typeface="Poppins SemiBold" panose="00000700000000000000" pitchFamily="2" charset="0"/>
              </a:rPr>
              <a:t>HARI RITOS</a:t>
            </a:r>
          </a:p>
        </p:txBody>
      </p:sp>
    </p:spTree>
    <p:extLst>
      <p:ext uri="{BB962C8B-B14F-4D97-AF65-F5344CB8AC3E}">
        <p14:creationId xmlns:p14="http://schemas.microsoft.com/office/powerpoint/2010/main" val="300537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071DE30-3685-4BBE-9FB7-03133FDD8CF5}"/>
              </a:ext>
            </a:extLst>
          </p:cNvPr>
          <p:cNvSpPr>
            <a:spLocks noGrp="1"/>
          </p:cNvSpPr>
          <p:nvPr>
            <p:ph type="pic" sz="quarter" idx="19"/>
          </p:nvPr>
        </p:nvSpPr>
        <p:spPr/>
      </p:sp>
      <p:sp>
        <p:nvSpPr>
          <p:cNvPr id="5" name="Picture Placeholder 4">
            <a:extLst>
              <a:ext uri="{FF2B5EF4-FFF2-40B4-BE49-F238E27FC236}">
                <a16:creationId xmlns:a16="http://schemas.microsoft.com/office/drawing/2014/main" id="{C31967A1-1E91-477E-9DA7-254ED2EBD48B}"/>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640AAE0C-7E24-4BC9-A91D-68771E03B012}"/>
              </a:ext>
            </a:extLst>
          </p:cNvPr>
          <p:cNvSpPr>
            <a:spLocks noGrp="1"/>
          </p:cNvSpPr>
          <p:nvPr>
            <p:ph type="pic" sz="quarter" idx="22"/>
          </p:nvPr>
        </p:nvSpPr>
        <p:spPr/>
      </p:sp>
      <p:sp>
        <p:nvSpPr>
          <p:cNvPr id="9" name="Picture Placeholder 8">
            <a:extLst>
              <a:ext uri="{FF2B5EF4-FFF2-40B4-BE49-F238E27FC236}">
                <a16:creationId xmlns:a16="http://schemas.microsoft.com/office/drawing/2014/main" id="{EBCD7D22-5DA1-48B3-B1CD-96F085479847}"/>
              </a:ext>
            </a:extLst>
          </p:cNvPr>
          <p:cNvSpPr>
            <a:spLocks noGrp="1"/>
          </p:cNvSpPr>
          <p:nvPr>
            <p:ph type="pic" sz="quarter" idx="21"/>
          </p:nvPr>
        </p:nvSpPr>
        <p:spPr/>
      </p:sp>
      <p:sp>
        <p:nvSpPr>
          <p:cNvPr id="11" name="Picture Placeholder 10">
            <a:extLst>
              <a:ext uri="{FF2B5EF4-FFF2-40B4-BE49-F238E27FC236}">
                <a16:creationId xmlns:a16="http://schemas.microsoft.com/office/drawing/2014/main" id="{6E26DFC4-64E5-4E61-93EF-2EBB86AF1BA6}"/>
              </a:ext>
            </a:extLst>
          </p:cNvPr>
          <p:cNvSpPr>
            <a:spLocks noGrp="1"/>
          </p:cNvSpPr>
          <p:nvPr>
            <p:ph type="pic" sz="quarter" idx="16"/>
          </p:nvPr>
        </p:nvSpPr>
        <p:spPr/>
      </p:sp>
      <p:sp>
        <p:nvSpPr>
          <p:cNvPr id="14" name="Picture Placeholder 13">
            <a:extLst>
              <a:ext uri="{FF2B5EF4-FFF2-40B4-BE49-F238E27FC236}">
                <a16:creationId xmlns:a16="http://schemas.microsoft.com/office/drawing/2014/main" id="{2B3C1B80-58BA-497A-A2F1-1F50D99E4D4B}"/>
              </a:ext>
            </a:extLst>
          </p:cNvPr>
          <p:cNvSpPr>
            <a:spLocks noGrp="1"/>
          </p:cNvSpPr>
          <p:nvPr>
            <p:ph type="pic" sz="quarter" idx="13"/>
          </p:nvPr>
        </p:nvSpPr>
        <p:spPr/>
      </p:sp>
      <p:sp>
        <p:nvSpPr>
          <p:cNvPr id="19" name="Picture Placeholder 18">
            <a:extLst>
              <a:ext uri="{FF2B5EF4-FFF2-40B4-BE49-F238E27FC236}">
                <a16:creationId xmlns:a16="http://schemas.microsoft.com/office/drawing/2014/main" id="{B83BB82C-CED3-44EF-A172-72BD38DCC5A4}"/>
              </a:ext>
            </a:extLst>
          </p:cNvPr>
          <p:cNvSpPr>
            <a:spLocks noGrp="1"/>
          </p:cNvSpPr>
          <p:nvPr>
            <p:ph type="pic" sz="quarter" idx="17"/>
          </p:nvPr>
        </p:nvSpPr>
        <p:spPr/>
      </p:sp>
      <p:sp>
        <p:nvSpPr>
          <p:cNvPr id="21" name="Picture Placeholder 20">
            <a:extLst>
              <a:ext uri="{FF2B5EF4-FFF2-40B4-BE49-F238E27FC236}">
                <a16:creationId xmlns:a16="http://schemas.microsoft.com/office/drawing/2014/main" id="{B5422C7A-A327-4A15-A5AA-06BD6E221533}"/>
              </a:ext>
            </a:extLst>
          </p:cNvPr>
          <p:cNvSpPr>
            <a:spLocks noGrp="1"/>
          </p:cNvSpPr>
          <p:nvPr>
            <p:ph type="pic" sz="quarter" idx="15"/>
          </p:nvPr>
        </p:nvSpPr>
        <p:spPr/>
      </p:sp>
      <p:sp>
        <p:nvSpPr>
          <p:cNvPr id="23" name="Picture Placeholder 22">
            <a:extLst>
              <a:ext uri="{FF2B5EF4-FFF2-40B4-BE49-F238E27FC236}">
                <a16:creationId xmlns:a16="http://schemas.microsoft.com/office/drawing/2014/main" id="{D994BD7E-C434-4024-BE3F-D54EC3F11756}"/>
              </a:ext>
            </a:extLst>
          </p:cNvPr>
          <p:cNvSpPr>
            <a:spLocks noGrp="1"/>
          </p:cNvSpPr>
          <p:nvPr>
            <p:ph type="pic" sz="quarter" idx="18"/>
          </p:nvPr>
        </p:nvSpPr>
        <p:spPr/>
      </p:sp>
      <p:sp>
        <p:nvSpPr>
          <p:cNvPr id="25" name="Picture Placeholder 24">
            <a:extLst>
              <a:ext uri="{FF2B5EF4-FFF2-40B4-BE49-F238E27FC236}">
                <a16:creationId xmlns:a16="http://schemas.microsoft.com/office/drawing/2014/main" id="{FBC13234-3BD0-439C-BD1D-80C4DFA81E72}"/>
              </a:ext>
            </a:extLst>
          </p:cNvPr>
          <p:cNvSpPr>
            <a:spLocks noGrp="1"/>
          </p:cNvSpPr>
          <p:nvPr>
            <p:ph type="pic" sz="quarter" idx="10"/>
          </p:nvPr>
        </p:nvSpPr>
        <p:spPr/>
      </p:sp>
      <p:sp>
        <p:nvSpPr>
          <p:cNvPr id="12" name="TextBox 11">
            <a:extLst>
              <a:ext uri="{FF2B5EF4-FFF2-40B4-BE49-F238E27FC236}">
                <a16:creationId xmlns:a16="http://schemas.microsoft.com/office/drawing/2014/main" id="{766A424E-BBF0-4957-8926-E074518BE8E3}"/>
              </a:ext>
            </a:extLst>
          </p:cNvPr>
          <p:cNvSpPr txBox="1"/>
          <p:nvPr/>
        </p:nvSpPr>
        <p:spPr>
          <a:xfrm>
            <a:off x="600911" y="1026586"/>
            <a:ext cx="268195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a:t>
            </a:r>
            <a:r>
              <a:rPr lang="en-US" sz="4000">
                <a:solidFill>
                  <a:srgbClr val="FF0000"/>
                </a:solidFill>
                <a:latin typeface="Poppins Medium" panose="00000600000000000000" pitchFamily="2" charset="0"/>
                <a:cs typeface="Poppins Medium" panose="00000600000000000000" pitchFamily="2" charset="0"/>
              </a:rPr>
              <a:t>Team</a:t>
            </a:r>
          </a:p>
        </p:txBody>
      </p:sp>
      <p:sp>
        <p:nvSpPr>
          <p:cNvPr id="91" name="Rectangle 90">
            <a:extLst>
              <a:ext uri="{FF2B5EF4-FFF2-40B4-BE49-F238E27FC236}">
                <a16:creationId xmlns:a16="http://schemas.microsoft.com/office/drawing/2014/main" id="{155E36F6-5D63-4126-A347-4DF245A1377B}"/>
              </a:ext>
            </a:extLst>
          </p:cNvPr>
          <p:cNvSpPr/>
          <p:nvPr/>
        </p:nvSpPr>
        <p:spPr>
          <a:xfrm flipV="1">
            <a:off x="3580218" y="1447590"/>
            <a:ext cx="2761559" cy="7979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0F6663C-4ED4-4386-A121-BFB0CBB8080C}"/>
              </a:ext>
            </a:extLst>
          </p:cNvPr>
          <p:cNvSpPr txBox="1"/>
          <p:nvPr/>
        </p:nvSpPr>
        <p:spPr>
          <a:xfrm>
            <a:off x="3450087" y="1044171"/>
            <a:ext cx="2269067"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The Best Team</a:t>
            </a:r>
            <a:endParaRPr lang="en-US" sz="1400" dirty="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93" name="Rectangle 92">
            <a:extLst>
              <a:ext uri="{FF2B5EF4-FFF2-40B4-BE49-F238E27FC236}">
                <a16:creationId xmlns:a16="http://schemas.microsoft.com/office/drawing/2014/main" id="{3F59446C-9941-4930-B74E-8B6DBC159C66}"/>
              </a:ext>
            </a:extLst>
          </p:cNvPr>
          <p:cNvSpPr/>
          <p:nvPr/>
        </p:nvSpPr>
        <p:spPr>
          <a:xfrm>
            <a:off x="3502842" y="161299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4" name="TextBox 93">
            <a:extLst>
              <a:ext uri="{FF2B5EF4-FFF2-40B4-BE49-F238E27FC236}">
                <a16:creationId xmlns:a16="http://schemas.microsoft.com/office/drawing/2014/main" id="{3D55C556-9974-4257-BC1B-12A3FE46E2C6}"/>
              </a:ext>
            </a:extLst>
          </p:cNvPr>
          <p:cNvSpPr txBox="1"/>
          <p:nvPr/>
        </p:nvSpPr>
        <p:spPr>
          <a:xfrm>
            <a:off x="7325819" y="3344412"/>
            <a:ext cx="1132381" cy="307777"/>
          </a:xfrm>
          <a:prstGeom prst="rect">
            <a:avLst/>
          </a:prstGeom>
          <a:noFill/>
        </p:spPr>
        <p:txBody>
          <a:bodyPr wrap="square" rtlCol="0">
            <a:spAutoFit/>
          </a:bodyPr>
          <a:lstStyle/>
          <a:p>
            <a:r>
              <a:rPr lang="en-US" sz="1400">
                <a:solidFill>
                  <a:schemeClr val="bg1"/>
                </a:solidFill>
                <a:latin typeface="Poppins Medium" panose="00000600000000000000" pitchFamily="2" charset="0"/>
                <a:cs typeface="Poppins Medium" panose="00000600000000000000" pitchFamily="2" charset="0"/>
              </a:rPr>
              <a:t>The Team</a:t>
            </a:r>
            <a:endParaRPr lang="en-US" sz="1400" dirty="0">
              <a:solidFill>
                <a:schemeClr val="bg1"/>
              </a:solidFill>
              <a:latin typeface="Poppins Medium" panose="00000600000000000000" pitchFamily="2" charset="0"/>
              <a:cs typeface="Poppins Medium" panose="00000600000000000000" pitchFamily="2" charset="0"/>
            </a:endParaRPr>
          </a:p>
        </p:txBody>
      </p:sp>
      <p:sp>
        <p:nvSpPr>
          <p:cNvPr id="95" name="Rectangle 94">
            <a:extLst>
              <a:ext uri="{FF2B5EF4-FFF2-40B4-BE49-F238E27FC236}">
                <a16:creationId xmlns:a16="http://schemas.microsoft.com/office/drawing/2014/main" id="{63BB26C9-2B06-4282-B312-8619DE263066}"/>
              </a:ext>
            </a:extLst>
          </p:cNvPr>
          <p:cNvSpPr/>
          <p:nvPr/>
        </p:nvSpPr>
        <p:spPr>
          <a:xfrm>
            <a:off x="7325819" y="3652189"/>
            <a:ext cx="3150684" cy="444224"/>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a:t>
            </a:r>
            <a:endParaRPr lang="en-US" sz="800">
              <a:solidFill>
                <a:schemeClr val="bg1"/>
              </a:solidFill>
              <a:latin typeface="Poppins" panose="00000500000000000000" pitchFamily="2" charset="0"/>
              <a:cs typeface="Poppins" panose="00000500000000000000" pitchFamily="2" charset="0"/>
            </a:endParaRPr>
          </a:p>
        </p:txBody>
      </p:sp>
      <p:sp>
        <p:nvSpPr>
          <p:cNvPr id="97" name="TextBox 96">
            <a:extLst>
              <a:ext uri="{FF2B5EF4-FFF2-40B4-BE49-F238E27FC236}">
                <a16:creationId xmlns:a16="http://schemas.microsoft.com/office/drawing/2014/main" id="{2CC4FD64-E815-4581-A49C-46EC79DFD28B}"/>
              </a:ext>
            </a:extLst>
          </p:cNvPr>
          <p:cNvSpPr txBox="1"/>
          <p:nvPr/>
        </p:nvSpPr>
        <p:spPr>
          <a:xfrm>
            <a:off x="808717" y="3973302"/>
            <a:ext cx="1813559" cy="246221"/>
          </a:xfrm>
          <a:prstGeom prst="rect">
            <a:avLst/>
          </a:prstGeom>
          <a:noFill/>
        </p:spPr>
        <p:txBody>
          <a:bodyPr wrap="square" rtlCol="0">
            <a:spAutoFit/>
          </a:bodyPr>
          <a:lstStyle/>
          <a:p>
            <a:r>
              <a:rPr lang="en-US" sz="10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98" name="Rectangle 97">
            <a:extLst>
              <a:ext uri="{FF2B5EF4-FFF2-40B4-BE49-F238E27FC236}">
                <a16:creationId xmlns:a16="http://schemas.microsoft.com/office/drawing/2014/main" id="{344726EE-77DE-4995-9D31-7A4D6A19D806}"/>
              </a:ext>
            </a:extLst>
          </p:cNvPr>
          <p:cNvSpPr/>
          <p:nvPr/>
        </p:nvSpPr>
        <p:spPr>
          <a:xfrm>
            <a:off x="808717" y="4184146"/>
            <a:ext cx="2257255" cy="400238"/>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kauseh oiluekak epreh deriti vols esse cill inure.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100" name="Rectangle 99">
            <a:extLst>
              <a:ext uri="{FF2B5EF4-FFF2-40B4-BE49-F238E27FC236}">
                <a16:creationId xmlns:a16="http://schemas.microsoft.com/office/drawing/2014/main" id="{8307929B-1A87-4FDC-9168-61990B4ACD18}"/>
              </a:ext>
            </a:extLst>
          </p:cNvPr>
          <p:cNvSpPr/>
          <p:nvPr/>
        </p:nvSpPr>
        <p:spPr>
          <a:xfrm>
            <a:off x="4306582" y="3853122"/>
            <a:ext cx="1802716"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kauseh oiluekak epreh deriti vols esse cill inure.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104" name="Rectangle 103">
            <a:extLst>
              <a:ext uri="{FF2B5EF4-FFF2-40B4-BE49-F238E27FC236}">
                <a16:creationId xmlns:a16="http://schemas.microsoft.com/office/drawing/2014/main" id="{E438B880-4A93-47D1-AC39-507A8C0DE3C0}"/>
              </a:ext>
            </a:extLst>
          </p:cNvPr>
          <p:cNvSpPr/>
          <p:nvPr/>
        </p:nvSpPr>
        <p:spPr>
          <a:xfrm>
            <a:off x="4309949" y="3523317"/>
            <a:ext cx="1813560" cy="259045"/>
          </a:xfrm>
          <a:prstGeom prst="rect">
            <a:avLst/>
          </a:prstGeom>
        </p:spPr>
        <p:txBody>
          <a:bodyPr wrap="square">
            <a:spAutoFit/>
          </a:bodyPr>
          <a:lstStyle/>
          <a:p>
            <a:pPr>
              <a:lnSpc>
                <a:spcPct val="150000"/>
              </a:lnSpc>
            </a:pPr>
            <a:r>
              <a:rPr lang="en-US" sz="80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80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06" name="TextBox 105">
            <a:extLst>
              <a:ext uri="{FF2B5EF4-FFF2-40B4-BE49-F238E27FC236}">
                <a16:creationId xmlns:a16="http://schemas.microsoft.com/office/drawing/2014/main" id="{3D233DA0-FA21-43A6-8297-9CAA6BF0EF75}"/>
              </a:ext>
            </a:extLst>
          </p:cNvPr>
          <p:cNvSpPr txBox="1"/>
          <p:nvPr/>
        </p:nvSpPr>
        <p:spPr>
          <a:xfrm>
            <a:off x="4309948" y="3355350"/>
            <a:ext cx="2000609" cy="261610"/>
          </a:xfrm>
          <a:prstGeom prst="rect">
            <a:avLst/>
          </a:prstGeom>
          <a:noFill/>
        </p:spPr>
        <p:txBody>
          <a:bodyPr wrap="square" rtlCol="0">
            <a:spAutoFit/>
          </a:bodyPr>
          <a:lstStyle/>
          <a:p>
            <a:r>
              <a:rPr lang="en-US" sz="11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07" name="Rectangle 106">
            <a:extLst>
              <a:ext uri="{FF2B5EF4-FFF2-40B4-BE49-F238E27FC236}">
                <a16:creationId xmlns:a16="http://schemas.microsoft.com/office/drawing/2014/main" id="{E0D8240A-495B-4C1C-9E92-2066B606B4A6}"/>
              </a:ext>
            </a:extLst>
          </p:cNvPr>
          <p:cNvSpPr/>
          <p:nvPr/>
        </p:nvSpPr>
        <p:spPr>
          <a:xfrm>
            <a:off x="4319080" y="5723199"/>
            <a:ext cx="1802716"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kauseh oiluekak epreh deriti vols esse cill inure.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108" name="Rectangle 107">
            <a:extLst>
              <a:ext uri="{FF2B5EF4-FFF2-40B4-BE49-F238E27FC236}">
                <a16:creationId xmlns:a16="http://schemas.microsoft.com/office/drawing/2014/main" id="{68184ADD-887C-4137-AA5B-72324527916B}"/>
              </a:ext>
            </a:extLst>
          </p:cNvPr>
          <p:cNvSpPr/>
          <p:nvPr/>
        </p:nvSpPr>
        <p:spPr>
          <a:xfrm>
            <a:off x="4322447" y="5393394"/>
            <a:ext cx="1813560" cy="259045"/>
          </a:xfrm>
          <a:prstGeom prst="rect">
            <a:avLst/>
          </a:prstGeom>
        </p:spPr>
        <p:txBody>
          <a:bodyPr wrap="square">
            <a:spAutoFit/>
          </a:bodyPr>
          <a:lstStyle/>
          <a:p>
            <a:pPr>
              <a:lnSpc>
                <a:spcPct val="150000"/>
              </a:lnSpc>
            </a:pPr>
            <a:r>
              <a:rPr lang="en-US" sz="80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80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09" name="TextBox 108">
            <a:extLst>
              <a:ext uri="{FF2B5EF4-FFF2-40B4-BE49-F238E27FC236}">
                <a16:creationId xmlns:a16="http://schemas.microsoft.com/office/drawing/2014/main" id="{568200CA-B37F-45A6-A3C2-2B77EAC64D63}"/>
              </a:ext>
            </a:extLst>
          </p:cNvPr>
          <p:cNvSpPr txBox="1"/>
          <p:nvPr/>
        </p:nvSpPr>
        <p:spPr>
          <a:xfrm>
            <a:off x="4322446" y="5225427"/>
            <a:ext cx="2000609" cy="261610"/>
          </a:xfrm>
          <a:prstGeom prst="rect">
            <a:avLst/>
          </a:prstGeom>
          <a:noFill/>
        </p:spPr>
        <p:txBody>
          <a:bodyPr wrap="square" rtlCol="0">
            <a:spAutoFit/>
          </a:bodyPr>
          <a:lstStyle/>
          <a:p>
            <a:r>
              <a:rPr lang="en-US" sz="11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10" name="Rectangle 109">
            <a:extLst>
              <a:ext uri="{FF2B5EF4-FFF2-40B4-BE49-F238E27FC236}">
                <a16:creationId xmlns:a16="http://schemas.microsoft.com/office/drawing/2014/main" id="{3B2F27D1-7085-454A-87D5-F436C326049F}"/>
              </a:ext>
            </a:extLst>
          </p:cNvPr>
          <p:cNvSpPr/>
          <p:nvPr/>
        </p:nvSpPr>
        <p:spPr>
          <a:xfrm>
            <a:off x="1422153" y="5723199"/>
            <a:ext cx="1802716"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kauseh oiluekak epreh deriti vols esse cill inure.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111" name="Rectangle 110">
            <a:extLst>
              <a:ext uri="{FF2B5EF4-FFF2-40B4-BE49-F238E27FC236}">
                <a16:creationId xmlns:a16="http://schemas.microsoft.com/office/drawing/2014/main" id="{D32FD7D0-392F-4305-A203-D2D908DC618E}"/>
              </a:ext>
            </a:extLst>
          </p:cNvPr>
          <p:cNvSpPr/>
          <p:nvPr/>
        </p:nvSpPr>
        <p:spPr>
          <a:xfrm>
            <a:off x="1425520" y="5393394"/>
            <a:ext cx="1813560" cy="259045"/>
          </a:xfrm>
          <a:prstGeom prst="rect">
            <a:avLst/>
          </a:prstGeom>
        </p:spPr>
        <p:txBody>
          <a:bodyPr wrap="square">
            <a:spAutoFit/>
          </a:bodyPr>
          <a:lstStyle/>
          <a:p>
            <a:pPr>
              <a:lnSpc>
                <a:spcPct val="150000"/>
              </a:lnSpc>
            </a:pPr>
            <a:r>
              <a:rPr lang="en-US" sz="80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80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12" name="TextBox 111">
            <a:extLst>
              <a:ext uri="{FF2B5EF4-FFF2-40B4-BE49-F238E27FC236}">
                <a16:creationId xmlns:a16="http://schemas.microsoft.com/office/drawing/2014/main" id="{3056D318-F9DD-48EA-A77D-A4FBA720262F}"/>
              </a:ext>
            </a:extLst>
          </p:cNvPr>
          <p:cNvSpPr txBox="1"/>
          <p:nvPr/>
        </p:nvSpPr>
        <p:spPr>
          <a:xfrm>
            <a:off x="1425519" y="5225427"/>
            <a:ext cx="2000609" cy="261610"/>
          </a:xfrm>
          <a:prstGeom prst="rect">
            <a:avLst/>
          </a:prstGeom>
          <a:noFill/>
        </p:spPr>
        <p:txBody>
          <a:bodyPr wrap="square" rtlCol="0">
            <a:spAutoFit/>
          </a:bodyPr>
          <a:lstStyle/>
          <a:p>
            <a:r>
              <a:rPr lang="en-US" sz="11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6" name="Picture Placeholder 15">
            <a:extLst>
              <a:ext uri="{FF2B5EF4-FFF2-40B4-BE49-F238E27FC236}">
                <a16:creationId xmlns:a16="http://schemas.microsoft.com/office/drawing/2014/main" id="{D8D8442F-3990-416F-83E0-DF104E86A2B0}"/>
              </a:ext>
            </a:extLst>
          </p:cNvPr>
          <p:cNvSpPr>
            <a:spLocks noGrp="1"/>
          </p:cNvSpPr>
          <p:nvPr>
            <p:ph type="pic" sz="quarter" idx="14"/>
          </p:nvPr>
        </p:nvSpPr>
        <p:spPr/>
      </p:sp>
    </p:spTree>
    <p:extLst>
      <p:ext uri="{BB962C8B-B14F-4D97-AF65-F5344CB8AC3E}">
        <p14:creationId xmlns:p14="http://schemas.microsoft.com/office/powerpoint/2010/main" val="10249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D3469A-89E6-4D67-AEC4-D1754ACFADDB}"/>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88F22DF2-7406-40F1-972E-A1D27B7263B0}"/>
              </a:ext>
            </a:extLst>
          </p:cNvPr>
          <p:cNvSpPr>
            <a:spLocks noGrp="1"/>
          </p:cNvSpPr>
          <p:nvPr>
            <p:ph type="pic" sz="quarter" idx="12"/>
          </p:nvPr>
        </p:nvSpPr>
        <p:spPr/>
      </p:sp>
      <p:sp>
        <p:nvSpPr>
          <p:cNvPr id="7" name="Picture Placeholder 6">
            <a:extLst>
              <a:ext uri="{FF2B5EF4-FFF2-40B4-BE49-F238E27FC236}">
                <a16:creationId xmlns:a16="http://schemas.microsoft.com/office/drawing/2014/main" id="{403DEB14-363A-4FD0-8A2A-49C6218D82C6}"/>
              </a:ext>
            </a:extLst>
          </p:cNvPr>
          <p:cNvSpPr>
            <a:spLocks noGrp="1"/>
          </p:cNvSpPr>
          <p:nvPr>
            <p:ph type="pic" sz="quarter" idx="13"/>
          </p:nvPr>
        </p:nvSpPr>
        <p:spPr/>
      </p:sp>
      <p:sp>
        <p:nvSpPr>
          <p:cNvPr id="50" name="TextBox 49">
            <a:extLst>
              <a:ext uri="{FF2B5EF4-FFF2-40B4-BE49-F238E27FC236}">
                <a16:creationId xmlns:a16="http://schemas.microsoft.com/office/drawing/2014/main" id="{A3A83CAF-A728-4A30-8F05-D570B06779C1}"/>
              </a:ext>
            </a:extLst>
          </p:cNvPr>
          <p:cNvSpPr txBox="1"/>
          <p:nvPr/>
        </p:nvSpPr>
        <p:spPr>
          <a:xfrm>
            <a:off x="3023877" y="665365"/>
            <a:ext cx="6144245" cy="707886"/>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About Our </a:t>
            </a:r>
            <a:r>
              <a:rPr lang="en-US" sz="4000">
                <a:solidFill>
                  <a:srgbClr val="FF0000"/>
                </a:solidFill>
                <a:latin typeface="Poppins Medium" panose="00000600000000000000" pitchFamily="2" charset="0"/>
                <a:cs typeface="Poppins Medium" panose="00000600000000000000" pitchFamily="2" charset="0"/>
              </a:rPr>
              <a:t>Service</a:t>
            </a:r>
          </a:p>
        </p:txBody>
      </p:sp>
      <p:sp>
        <p:nvSpPr>
          <p:cNvPr id="73" name="Rectangle 72">
            <a:extLst>
              <a:ext uri="{FF2B5EF4-FFF2-40B4-BE49-F238E27FC236}">
                <a16:creationId xmlns:a16="http://schemas.microsoft.com/office/drawing/2014/main" id="{65B16217-4411-4128-B51E-A5899673DBA7}"/>
              </a:ext>
            </a:extLst>
          </p:cNvPr>
          <p:cNvSpPr/>
          <p:nvPr/>
        </p:nvSpPr>
        <p:spPr>
          <a:xfrm>
            <a:off x="1788332" y="531603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75" name="TextBox 74">
            <a:extLst>
              <a:ext uri="{FF2B5EF4-FFF2-40B4-BE49-F238E27FC236}">
                <a16:creationId xmlns:a16="http://schemas.microsoft.com/office/drawing/2014/main" id="{46ED9B74-69EB-4D00-95F6-6358DAA48F51}"/>
              </a:ext>
            </a:extLst>
          </p:cNvPr>
          <p:cNvSpPr txBox="1"/>
          <p:nvPr/>
        </p:nvSpPr>
        <p:spPr>
          <a:xfrm>
            <a:off x="1943246" y="4758196"/>
            <a:ext cx="1814177" cy="461665"/>
          </a:xfrm>
          <a:prstGeom prst="rect">
            <a:avLst/>
          </a:prstGeom>
          <a:noFill/>
        </p:spPr>
        <p:txBody>
          <a:bodyPr wrap="square" rtlCol="0">
            <a:spAutoFit/>
          </a:bodyPr>
          <a:lstStyle/>
          <a:p>
            <a:pPr algn="ctr"/>
            <a:r>
              <a:rPr lang="en-US" sz="1200">
                <a:solidFill>
                  <a:schemeClr val="tx1">
                    <a:lumMod val="85000"/>
                    <a:lumOff val="15000"/>
                  </a:schemeClr>
                </a:solidFill>
                <a:latin typeface="Poppins Medium" panose="00000600000000000000" pitchFamily="2" charset="0"/>
                <a:cs typeface="Poppins Medium" panose="00000600000000000000" pitchFamily="2" charset="0"/>
              </a:rPr>
              <a:t>Best Service Your </a:t>
            </a:r>
          </a:p>
          <a:p>
            <a:pPr algn="ctr"/>
            <a:r>
              <a:rPr lang="en-US" sz="1200">
                <a:solidFill>
                  <a:srgbClr val="FF0000"/>
                </a:solidFill>
                <a:latin typeface="Poppins Medium" panose="00000600000000000000" pitchFamily="2" charset="0"/>
                <a:cs typeface="Poppins Medium" panose="00000600000000000000" pitchFamily="2" charset="0"/>
              </a:rPr>
              <a:t>Title Here.</a:t>
            </a:r>
          </a:p>
        </p:txBody>
      </p:sp>
      <p:cxnSp>
        <p:nvCxnSpPr>
          <p:cNvPr id="83" name="Straight Connector 82">
            <a:extLst>
              <a:ext uri="{FF2B5EF4-FFF2-40B4-BE49-F238E27FC236}">
                <a16:creationId xmlns:a16="http://schemas.microsoft.com/office/drawing/2014/main" id="{A1BFBBC7-3800-44EF-A9E0-49FEE65DFC79}"/>
              </a:ext>
            </a:extLst>
          </p:cNvPr>
          <p:cNvCxnSpPr>
            <a:cxnSpLocks/>
          </p:cNvCxnSpPr>
          <p:nvPr/>
        </p:nvCxnSpPr>
        <p:spPr>
          <a:xfrm>
            <a:off x="1943246" y="5277004"/>
            <a:ext cx="17739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C8F95B4A-9A04-44F6-812A-329EE8351713}"/>
              </a:ext>
            </a:extLst>
          </p:cNvPr>
          <p:cNvGrpSpPr/>
          <p:nvPr/>
        </p:nvGrpSpPr>
        <p:grpSpPr>
          <a:xfrm>
            <a:off x="2629857" y="4164744"/>
            <a:ext cx="481569" cy="494426"/>
            <a:chOff x="5667697" y="3015462"/>
            <a:chExt cx="691715" cy="710184"/>
          </a:xfrm>
          <a:solidFill>
            <a:srgbClr val="FF0000"/>
          </a:solidFill>
        </p:grpSpPr>
        <p:sp>
          <p:nvSpPr>
            <p:cNvPr id="89" name="Graphic 2" descr="Group brainstorm with solid fill">
              <a:extLst>
                <a:ext uri="{FF2B5EF4-FFF2-40B4-BE49-F238E27FC236}">
                  <a16:creationId xmlns:a16="http://schemas.microsoft.com/office/drawing/2014/main" id="{0F670D21-51B6-4E91-BC35-ABA47B488171}"/>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90" name="Graphic 2" descr="Group brainstorm with solid fill">
              <a:extLst>
                <a:ext uri="{FF2B5EF4-FFF2-40B4-BE49-F238E27FC236}">
                  <a16:creationId xmlns:a16="http://schemas.microsoft.com/office/drawing/2014/main" id="{69F93C44-05FF-4A42-A881-60623DF88086}"/>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91" name="Graphic 2" descr="Group brainstorm with solid fill">
              <a:extLst>
                <a:ext uri="{FF2B5EF4-FFF2-40B4-BE49-F238E27FC236}">
                  <a16:creationId xmlns:a16="http://schemas.microsoft.com/office/drawing/2014/main" id="{1BC9B547-11B8-4EDB-9FDC-03845C27230D}"/>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92" name="Graphic 2" descr="Group brainstorm with solid fill">
              <a:extLst>
                <a:ext uri="{FF2B5EF4-FFF2-40B4-BE49-F238E27FC236}">
                  <a16:creationId xmlns:a16="http://schemas.microsoft.com/office/drawing/2014/main" id="{78F194FA-4835-49C1-BADA-A6DB2B02800E}"/>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93" name="Graphic 2" descr="Group brainstorm with solid fill">
              <a:extLst>
                <a:ext uri="{FF2B5EF4-FFF2-40B4-BE49-F238E27FC236}">
                  <a16:creationId xmlns:a16="http://schemas.microsoft.com/office/drawing/2014/main" id="{43F2C523-7C86-427B-BB36-1F161B85CB1C}"/>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94" name="Graphic 2" descr="Group brainstorm with solid fill">
              <a:extLst>
                <a:ext uri="{FF2B5EF4-FFF2-40B4-BE49-F238E27FC236}">
                  <a16:creationId xmlns:a16="http://schemas.microsoft.com/office/drawing/2014/main" id="{45709CB3-5FE1-4510-9E83-496EF4CC8925}"/>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95" name="Graphic 2" descr="Group brainstorm with solid fill">
              <a:extLst>
                <a:ext uri="{FF2B5EF4-FFF2-40B4-BE49-F238E27FC236}">
                  <a16:creationId xmlns:a16="http://schemas.microsoft.com/office/drawing/2014/main" id="{0248B341-24CB-4A18-984A-0D5DFE6CF065}"/>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96" name="Graphic 2" descr="Group brainstorm with solid fill">
              <a:extLst>
                <a:ext uri="{FF2B5EF4-FFF2-40B4-BE49-F238E27FC236}">
                  <a16:creationId xmlns:a16="http://schemas.microsoft.com/office/drawing/2014/main" id="{1BC9D936-F0C9-4DDC-AD90-D9B453E8DDDB}"/>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97" name="Graphic 2" descr="Group brainstorm with solid fill">
              <a:extLst>
                <a:ext uri="{FF2B5EF4-FFF2-40B4-BE49-F238E27FC236}">
                  <a16:creationId xmlns:a16="http://schemas.microsoft.com/office/drawing/2014/main" id="{411D98BE-A3AC-45B1-B319-0E4EC523DF17}"/>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104" name="Graphic 2" descr="Group brainstorm with solid fill">
              <a:extLst>
                <a:ext uri="{FF2B5EF4-FFF2-40B4-BE49-F238E27FC236}">
                  <a16:creationId xmlns:a16="http://schemas.microsoft.com/office/drawing/2014/main" id="{340FADD3-4D04-45D3-8BDA-3BBAFAD26CD8}"/>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105" name="Rectangle 104">
            <a:extLst>
              <a:ext uri="{FF2B5EF4-FFF2-40B4-BE49-F238E27FC236}">
                <a16:creationId xmlns:a16="http://schemas.microsoft.com/office/drawing/2014/main" id="{61BB60E8-AE8D-4D00-9ACB-7156576C3099}"/>
              </a:ext>
            </a:extLst>
          </p:cNvPr>
          <p:cNvSpPr/>
          <p:nvPr/>
        </p:nvSpPr>
        <p:spPr>
          <a:xfrm>
            <a:off x="5168902" y="323889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06" name="TextBox 105">
            <a:extLst>
              <a:ext uri="{FF2B5EF4-FFF2-40B4-BE49-F238E27FC236}">
                <a16:creationId xmlns:a16="http://schemas.microsoft.com/office/drawing/2014/main" id="{323CD1D4-3D74-4E60-B14F-864BFA104AC5}"/>
              </a:ext>
            </a:extLst>
          </p:cNvPr>
          <p:cNvSpPr txBox="1"/>
          <p:nvPr/>
        </p:nvSpPr>
        <p:spPr>
          <a:xfrm>
            <a:off x="5323816" y="2681056"/>
            <a:ext cx="1814177" cy="461665"/>
          </a:xfrm>
          <a:prstGeom prst="rect">
            <a:avLst/>
          </a:prstGeom>
          <a:noFill/>
        </p:spPr>
        <p:txBody>
          <a:bodyPr wrap="square" rtlCol="0">
            <a:spAutoFit/>
          </a:bodyPr>
          <a:lstStyle/>
          <a:p>
            <a:pPr algn="ctr"/>
            <a:r>
              <a:rPr lang="en-US" sz="1200">
                <a:solidFill>
                  <a:schemeClr val="tx1">
                    <a:lumMod val="85000"/>
                    <a:lumOff val="15000"/>
                  </a:schemeClr>
                </a:solidFill>
                <a:latin typeface="Poppins Medium" panose="00000600000000000000" pitchFamily="2" charset="0"/>
                <a:cs typeface="Poppins Medium" panose="00000600000000000000" pitchFamily="2" charset="0"/>
              </a:rPr>
              <a:t>Best Service Your </a:t>
            </a:r>
          </a:p>
          <a:p>
            <a:pPr algn="ctr"/>
            <a:r>
              <a:rPr lang="en-US" sz="1200">
                <a:solidFill>
                  <a:srgbClr val="FF0000"/>
                </a:solidFill>
                <a:latin typeface="Poppins Medium" panose="00000600000000000000" pitchFamily="2" charset="0"/>
                <a:cs typeface="Poppins Medium" panose="00000600000000000000" pitchFamily="2" charset="0"/>
              </a:rPr>
              <a:t>Title Here.</a:t>
            </a:r>
          </a:p>
        </p:txBody>
      </p:sp>
      <p:cxnSp>
        <p:nvCxnSpPr>
          <p:cNvPr id="107" name="Straight Connector 106">
            <a:extLst>
              <a:ext uri="{FF2B5EF4-FFF2-40B4-BE49-F238E27FC236}">
                <a16:creationId xmlns:a16="http://schemas.microsoft.com/office/drawing/2014/main" id="{A5E39605-5A5E-4B5A-9051-C6CC7A8E87F4}"/>
              </a:ext>
            </a:extLst>
          </p:cNvPr>
          <p:cNvCxnSpPr>
            <a:cxnSpLocks/>
          </p:cNvCxnSpPr>
          <p:nvPr/>
        </p:nvCxnSpPr>
        <p:spPr>
          <a:xfrm>
            <a:off x="5323816" y="3199864"/>
            <a:ext cx="17739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FE0F499-722A-431B-82C7-5CB6D37BF516}"/>
              </a:ext>
            </a:extLst>
          </p:cNvPr>
          <p:cNvSpPr/>
          <p:nvPr/>
        </p:nvSpPr>
        <p:spPr>
          <a:xfrm>
            <a:off x="8588385" y="5321872"/>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20" name="TextBox 119">
            <a:extLst>
              <a:ext uri="{FF2B5EF4-FFF2-40B4-BE49-F238E27FC236}">
                <a16:creationId xmlns:a16="http://schemas.microsoft.com/office/drawing/2014/main" id="{E468B00C-9075-484A-842F-7124E8E19F23}"/>
              </a:ext>
            </a:extLst>
          </p:cNvPr>
          <p:cNvSpPr txBox="1"/>
          <p:nvPr/>
        </p:nvSpPr>
        <p:spPr>
          <a:xfrm>
            <a:off x="8743299" y="4764031"/>
            <a:ext cx="1814177" cy="461665"/>
          </a:xfrm>
          <a:prstGeom prst="rect">
            <a:avLst/>
          </a:prstGeom>
          <a:noFill/>
        </p:spPr>
        <p:txBody>
          <a:bodyPr wrap="square" rtlCol="0">
            <a:spAutoFit/>
          </a:bodyPr>
          <a:lstStyle/>
          <a:p>
            <a:pPr algn="ctr"/>
            <a:r>
              <a:rPr lang="en-US" sz="1200">
                <a:solidFill>
                  <a:schemeClr val="tx1">
                    <a:lumMod val="85000"/>
                    <a:lumOff val="15000"/>
                  </a:schemeClr>
                </a:solidFill>
                <a:latin typeface="Poppins Medium" panose="00000600000000000000" pitchFamily="2" charset="0"/>
                <a:cs typeface="Poppins Medium" panose="00000600000000000000" pitchFamily="2" charset="0"/>
              </a:rPr>
              <a:t>Best Service Your </a:t>
            </a:r>
          </a:p>
          <a:p>
            <a:pPr algn="ctr"/>
            <a:r>
              <a:rPr lang="en-US" sz="1200">
                <a:solidFill>
                  <a:srgbClr val="FF0000"/>
                </a:solidFill>
                <a:latin typeface="Poppins Medium" panose="00000600000000000000" pitchFamily="2" charset="0"/>
                <a:cs typeface="Poppins Medium" panose="00000600000000000000" pitchFamily="2" charset="0"/>
              </a:rPr>
              <a:t>Title Here.</a:t>
            </a:r>
          </a:p>
        </p:txBody>
      </p:sp>
      <p:cxnSp>
        <p:nvCxnSpPr>
          <p:cNvPr id="121" name="Straight Connector 120">
            <a:extLst>
              <a:ext uri="{FF2B5EF4-FFF2-40B4-BE49-F238E27FC236}">
                <a16:creationId xmlns:a16="http://schemas.microsoft.com/office/drawing/2014/main" id="{1F88CE73-AD6C-4F29-993D-C028A272F28E}"/>
              </a:ext>
            </a:extLst>
          </p:cNvPr>
          <p:cNvCxnSpPr>
            <a:cxnSpLocks/>
          </p:cNvCxnSpPr>
          <p:nvPr/>
        </p:nvCxnSpPr>
        <p:spPr>
          <a:xfrm>
            <a:off x="8743299" y="5282839"/>
            <a:ext cx="17739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01B21EE8-72D6-45F0-A997-BC50D7D42BBE}"/>
              </a:ext>
            </a:extLst>
          </p:cNvPr>
          <p:cNvGrpSpPr/>
          <p:nvPr/>
        </p:nvGrpSpPr>
        <p:grpSpPr>
          <a:xfrm>
            <a:off x="6002708" y="2165675"/>
            <a:ext cx="420630" cy="419205"/>
            <a:chOff x="5625307" y="1552927"/>
            <a:chExt cx="767138" cy="764539"/>
          </a:xfrm>
          <a:solidFill>
            <a:srgbClr val="FF0000"/>
          </a:solidFill>
        </p:grpSpPr>
        <p:sp>
          <p:nvSpPr>
            <p:cNvPr id="134" name="Graphic 2" descr="Rocket with solid fill">
              <a:extLst>
                <a:ext uri="{FF2B5EF4-FFF2-40B4-BE49-F238E27FC236}">
                  <a16:creationId xmlns:a16="http://schemas.microsoft.com/office/drawing/2014/main" id="{094543F2-4FB1-4578-B78F-D26B9DA5ACBC}"/>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135" name="Graphic 2" descr="Rocket with solid fill">
              <a:extLst>
                <a:ext uri="{FF2B5EF4-FFF2-40B4-BE49-F238E27FC236}">
                  <a16:creationId xmlns:a16="http://schemas.microsoft.com/office/drawing/2014/main" id="{D167F381-F175-4E0B-B047-B0953B7A3B73}"/>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136" name="Graphic 2" descr="Rocket with solid fill">
              <a:extLst>
                <a:ext uri="{FF2B5EF4-FFF2-40B4-BE49-F238E27FC236}">
                  <a16:creationId xmlns:a16="http://schemas.microsoft.com/office/drawing/2014/main" id="{15596652-4158-453F-A0CC-2E61A8BBE09F}"/>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137" name="Graphic 2" descr="Rocket with solid fill">
              <a:extLst>
                <a:ext uri="{FF2B5EF4-FFF2-40B4-BE49-F238E27FC236}">
                  <a16:creationId xmlns:a16="http://schemas.microsoft.com/office/drawing/2014/main" id="{2021B9CC-74CB-4D1D-807D-253125AAE702}"/>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138" name="Graphic 2" descr="Rocket with solid fill">
              <a:extLst>
                <a:ext uri="{FF2B5EF4-FFF2-40B4-BE49-F238E27FC236}">
                  <a16:creationId xmlns:a16="http://schemas.microsoft.com/office/drawing/2014/main" id="{9F783995-47B5-4AFE-B2A3-7201162855E8}"/>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grpSp>
        <p:nvGrpSpPr>
          <p:cNvPr id="139" name="Group 138">
            <a:extLst>
              <a:ext uri="{FF2B5EF4-FFF2-40B4-BE49-F238E27FC236}">
                <a16:creationId xmlns:a16="http://schemas.microsoft.com/office/drawing/2014/main" id="{FC28C745-C51E-4D0C-9448-EF8BEACE3796}"/>
              </a:ext>
            </a:extLst>
          </p:cNvPr>
          <p:cNvGrpSpPr/>
          <p:nvPr/>
        </p:nvGrpSpPr>
        <p:grpSpPr>
          <a:xfrm>
            <a:off x="9424545" y="4201614"/>
            <a:ext cx="402981" cy="402981"/>
            <a:chOff x="5929841" y="3736322"/>
            <a:chExt cx="752475" cy="752475"/>
          </a:xfrm>
          <a:solidFill>
            <a:srgbClr val="FF0000"/>
          </a:solidFill>
        </p:grpSpPr>
        <p:sp>
          <p:nvSpPr>
            <p:cNvPr id="140" name="Graphic 4" descr="Bullseye with solid fill">
              <a:extLst>
                <a:ext uri="{FF2B5EF4-FFF2-40B4-BE49-F238E27FC236}">
                  <a16:creationId xmlns:a16="http://schemas.microsoft.com/office/drawing/2014/main" id="{3D573CEF-1ED3-4BD4-B229-445E40922894}"/>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141" name="Graphic 4" descr="Bullseye with solid fill">
              <a:extLst>
                <a:ext uri="{FF2B5EF4-FFF2-40B4-BE49-F238E27FC236}">
                  <a16:creationId xmlns:a16="http://schemas.microsoft.com/office/drawing/2014/main" id="{AC7B4EB1-F62A-4BF1-B409-E04E32E8B014}"/>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142" name="Graphic 4" descr="Bullseye with solid fill">
              <a:extLst>
                <a:ext uri="{FF2B5EF4-FFF2-40B4-BE49-F238E27FC236}">
                  <a16:creationId xmlns:a16="http://schemas.microsoft.com/office/drawing/2014/main" id="{276EEDB1-4BF8-457F-B254-6CBEDB75D785}"/>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80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00D53FE-316E-4418-B332-BE784AC34FF8}"/>
              </a:ext>
            </a:extLst>
          </p:cNvPr>
          <p:cNvSpPr>
            <a:spLocks noGrp="1"/>
          </p:cNvSpPr>
          <p:nvPr>
            <p:ph type="pic" sz="quarter" idx="10"/>
          </p:nvPr>
        </p:nvSpPr>
        <p:spPr/>
      </p:sp>
      <p:sp>
        <p:nvSpPr>
          <p:cNvPr id="40" name="TextBox 39">
            <a:extLst>
              <a:ext uri="{FF2B5EF4-FFF2-40B4-BE49-F238E27FC236}">
                <a16:creationId xmlns:a16="http://schemas.microsoft.com/office/drawing/2014/main" id="{780D74C6-264C-485B-A8AB-0029886A630D}"/>
              </a:ext>
            </a:extLst>
          </p:cNvPr>
          <p:cNvSpPr txBox="1"/>
          <p:nvPr/>
        </p:nvSpPr>
        <p:spPr>
          <a:xfrm>
            <a:off x="1118212" y="1072607"/>
            <a:ext cx="3708285" cy="707886"/>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Our </a:t>
            </a:r>
            <a:r>
              <a:rPr lang="en-US" sz="4000">
                <a:solidFill>
                  <a:srgbClr val="FF0000"/>
                </a:solidFill>
                <a:latin typeface="Poppins Medium" panose="00000600000000000000" pitchFamily="2" charset="0"/>
                <a:cs typeface="Poppins Medium" panose="00000600000000000000" pitchFamily="2" charset="0"/>
              </a:rPr>
              <a:t>service</a:t>
            </a:r>
          </a:p>
        </p:txBody>
      </p:sp>
      <p:sp>
        <p:nvSpPr>
          <p:cNvPr id="41" name="Rectangle 40">
            <a:extLst>
              <a:ext uri="{FF2B5EF4-FFF2-40B4-BE49-F238E27FC236}">
                <a16:creationId xmlns:a16="http://schemas.microsoft.com/office/drawing/2014/main" id="{38990195-658E-4FED-A3FA-05B666986243}"/>
              </a:ext>
            </a:extLst>
          </p:cNvPr>
          <p:cNvSpPr/>
          <p:nvPr/>
        </p:nvSpPr>
        <p:spPr>
          <a:xfrm>
            <a:off x="1183526" y="1936950"/>
            <a:ext cx="2693832" cy="830099"/>
          </a:xfrm>
          <a:prstGeom prst="rect">
            <a:avLst/>
          </a:prstGeom>
        </p:spPr>
        <p:txBody>
          <a:bodyPr wrap="square">
            <a:spAutoFit/>
          </a:bodyPr>
          <a:lstStyle/>
          <a:p>
            <a:pPr>
              <a:lnSpc>
                <a:spcPct val="150000"/>
              </a:lnSpc>
            </a:pPr>
            <a:r>
              <a:rPr lang="en-US" sz="1100">
                <a:latin typeface="Poppins Medium" panose="00000600000000000000" pitchFamily="2" charset="0"/>
                <a:ea typeface="Open Sans" panose="020B0606030504020204" pitchFamily="34" charset="0"/>
                <a:cs typeface="Poppins Medium" panose="00000600000000000000" pitchFamily="2" charset="0"/>
              </a:rPr>
              <a:t>Lorep  ipsum duis aute irure dolor in kaus elih oilusioi repie hen deriti voluis sit amet.</a:t>
            </a:r>
            <a:endParaRPr lang="en-US" sz="1100">
              <a:latin typeface="Poppins Medium" panose="00000600000000000000" pitchFamily="2" charset="0"/>
              <a:cs typeface="Poppins Medium" panose="00000600000000000000" pitchFamily="2" charset="0"/>
            </a:endParaRPr>
          </a:p>
        </p:txBody>
      </p:sp>
      <p:sp>
        <p:nvSpPr>
          <p:cNvPr id="90" name="Rectangle 89">
            <a:extLst>
              <a:ext uri="{FF2B5EF4-FFF2-40B4-BE49-F238E27FC236}">
                <a16:creationId xmlns:a16="http://schemas.microsoft.com/office/drawing/2014/main" id="{38580647-E5A8-44D2-90EA-E0D940B14034}"/>
              </a:ext>
            </a:extLst>
          </p:cNvPr>
          <p:cNvSpPr/>
          <p:nvPr/>
        </p:nvSpPr>
        <p:spPr>
          <a:xfrm>
            <a:off x="4203701" y="1934255"/>
            <a:ext cx="2693832"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epreh deriti vols esse cill inure dolorl aborusit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1" name="TextBox 90">
            <a:extLst>
              <a:ext uri="{FF2B5EF4-FFF2-40B4-BE49-F238E27FC236}">
                <a16:creationId xmlns:a16="http://schemas.microsoft.com/office/drawing/2014/main" id="{59935713-3855-4949-BAB3-5EA5CD55F559}"/>
              </a:ext>
            </a:extLst>
          </p:cNvPr>
          <p:cNvSpPr txBox="1"/>
          <p:nvPr/>
        </p:nvSpPr>
        <p:spPr>
          <a:xfrm>
            <a:off x="6193438" y="3155208"/>
            <a:ext cx="1380179" cy="307777"/>
          </a:xfrm>
          <a:prstGeom prst="rect">
            <a:avLst/>
          </a:prstGeom>
          <a:noFill/>
        </p:spPr>
        <p:txBody>
          <a:bodyPr wrap="square" rtlCol="0">
            <a:spAutoFit/>
          </a:bodyPr>
          <a:lstStyle/>
          <a:p>
            <a:r>
              <a:rPr lang="en-US" sz="1400">
                <a:solidFill>
                  <a:schemeClr val="bg1"/>
                </a:solidFill>
                <a:latin typeface="Poppins Medium" panose="00000600000000000000" pitchFamily="2" charset="0"/>
                <a:cs typeface="Poppins Medium" panose="00000600000000000000" pitchFamily="2" charset="0"/>
              </a:rPr>
              <a:t>The Service</a:t>
            </a:r>
            <a:endParaRPr lang="en-US" sz="1400" dirty="0">
              <a:solidFill>
                <a:schemeClr val="bg1"/>
              </a:solidFill>
              <a:latin typeface="Poppins Medium" panose="00000600000000000000" pitchFamily="2" charset="0"/>
              <a:cs typeface="Poppins Medium" panose="00000600000000000000" pitchFamily="2" charset="0"/>
            </a:endParaRPr>
          </a:p>
        </p:txBody>
      </p:sp>
      <p:sp>
        <p:nvSpPr>
          <p:cNvPr id="92" name="Rectangle 91">
            <a:extLst>
              <a:ext uri="{FF2B5EF4-FFF2-40B4-BE49-F238E27FC236}">
                <a16:creationId xmlns:a16="http://schemas.microsoft.com/office/drawing/2014/main" id="{08C7C527-B2F0-4CE2-BC89-CA7669C7A3A7}"/>
              </a:ext>
            </a:extLst>
          </p:cNvPr>
          <p:cNvSpPr/>
          <p:nvPr/>
        </p:nvSpPr>
        <p:spPr>
          <a:xfrm>
            <a:off x="7325819" y="3652189"/>
            <a:ext cx="3150684" cy="444224"/>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a:t>
            </a:r>
            <a:endParaRPr lang="en-US" sz="800">
              <a:solidFill>
                <a:schemeClr val="bg1"/>
              </a:solidFill>
              <a:latin typeface="Poppins" panose="00000500000000000000" pitchFamily="2" charset="0"/>
              <a:cs typeface="Poppins" panose="00000500000000000000" pitchFamily="2" charset="0"/>
            </a:endParaRPr>
          </a:p>
        </p:txBody>
      </p:sp>
      <p:sp>
        <p:nvSpPr>
          <p:cNvPr id="94" name="Rectangle 93">
            <a:extLst>
              <a:ext uri="{FF2B5EF4-FFF2-40B4-BE49-F238E27FC236}">
                <a16:creationId xmlns:a16="http://schemas.microsoft.com/office/drawing/2014/main" id="{5930AE03-FD92-45ED-8B39-6A02BA4085F2}"/>
              </a:ext>
            </a:extLst>
          </p:cNvPr>
          <p:cNvSpPr/>
          <p:nvPr/>
        </p:nvSpPr>
        <p:spPr>
          <a:xfrm>
            <a:off x="6593618" y="5462305"/>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95" name="TextBox 94">
            <a:extLst>
              <a:ext uri="{FF2B5EF4-FFF2-40B4-BE49-F238E27FC236}">
                <a16:creationId xmlns:a16="http://schemas.microsoft.com/office/drawing/2014/main" id="{F2C17AE0-76A7-4FD4-85B6-C6E7FE2200BF}"/>
              </a:ext>
            </a:extLst>
          </p:cNvPr>
          <p:cNvSpPr txBox="1"/>
          <p:nvPr/>
        </p:nvSpPr>
        <p:spPr>
          <a:xfrm>
            <a:off x="6593618" y="4923745"/>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FF0000"/>
                </a:solidFill>
                <a:latin typeface="Poppins Medium" panose="00000600000000000000" pitchFamily="2" charset="0"/>
                <a:cs typeface="Poppins Medium" panose="00000600000000000000" pitchFamily="2" charset="0"/>
              </a:rPr>
              <a:t>title here.</a:t>
            </a:r>
          </a:p>
        </p:txBody>
      </p:sp>
      <p:sp>
        <p:nvSpPr>
          <p:cNvPr id="96" name="Rectangle 95">
            <a:extLst>
              <a:ext uri="{FF2B5EF4-FFF2-40B4-BE49-F238E27FC236}">
                <a16:creationId xmlns:a16="http://schemas.microsoft.com/office/drawing/2014/main" id="{16837141-FBD9-4562-BEB0-C0874A326068}"/>
              </a:ext>
            </a:extLst>
          </p:cNvPr>
          <p:cNvSpPr/>
          <p:nvPr/>
        </p:nvSpPr>
        <p:spPr>
          <a:xfrm>
            <a:off x="9279918" y="5462305"/>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97" name="TextBox 96">
            <a:extLst>
              <a:ext uri="{FF2B5EF4-FFF2-40B4-BE49-F238E27FC236}">
                <a16:creationId xmlns:a16="http://schemas.microsoft.com/office/drawing/2014/main" id="{48AA52C2-2AD4-4B3D-ADC4-F6ED285516B2}"/>
              </a:ext>
            </a:extLst>
          </p:cNvPr>
          <p:cNvSpPr txBox="1"/>
          <p:nvPr/>
        </p:nvSpPr>
        <p:spPr>
          <a:xfrm>
            <a:off x="9279918" y="4923745"/>
            <a:ext cx="2103840" cy="461665"/>
          </a:xfrm>
          <a:prstGeom prst="rect">
            <a:avLst/>
          </a:prstGeom>
          <a:noFill/>
        </p:spPr>
        <p:txBody>
          <a:bodyPr wrap="square" rtlCol="0">
            <a:spAutoFit/>
          </a:bodyPr>
          <a:lstStyle/>
          <a:p>
            <a:r>
              <a:rPr lang="en-US" sz="1200">
                <a:solidFill>
                  <a:srgbClr val="FF0000"/>
                </a:solidFill>
                <a:latin typeface="Poppins Medium" panose="00000600000000000000" pitchFamily="2" charset="0"/>
                <a:cs typeface="Poppins Medium" panose="00000600000000000000" pitchFamily="2" charset="0"/>
              </a:rPr>
              <a:t>The best service your title here.</a:t>
            </a:r>
          </a:p>
        </p:txBody>
      </p:sp>
      <p:sp>
        <p:nvSpPr>
          <p:cNvPr id="98" name="Rectangle 97">
            <a:extLst>
              <a:ext uri="{FF2B5EF4-FFF2-40B4-BE49-F238E27FC236}">
                <a16:creationId xmlns:a16="http://schemas.microsoft.com/office/drawing/2014/main" id="{B8D9F4CB-3559-4550-AA8A-CE7F9813A010}"/>
              </a:ext>
            </a:extLst>
          </p:cNvPr>
          <p:cNvSpPr/>
          <p:nvPr/>
        </p:nvSpPr>
        <p:spPr>
          <a:xfrm>
            <a:off x="1201860" y="5462305"/>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99" name="TextBox 98">
            <a:extLst>
              <a:ext uri="{FF2B5EF4-FFF2-40B4-BE49-F238E27FC236}">
                <a16:creationId xmlns:a16="http://schemas.microsoft.com/office/drawing/2014/main" id="{F056219F-D9B7-4B7C-BD4B-B8C807E31B56}"/>
              </a:ext>
            </a:extLst>
          </p:cNvPr>
          <p:cNvSpPr txBox="1"/>
          <p:nvPr/>
        </p:nvSpPr>
        <p:spPr>
          <a:xfrm>
            <a:off x="1201860" y="4923745"/>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FF0000"/>
                </a:solidFill>
                <a:latin typeface="Poppins Medium" panose="00000600000000000000" pitchFamily="2" charset="0"/>
                <a:cs typeface="Poppins Medium" panose="00000600000000000000" pitchFamily="2" charset="0"/>
              </a:rPr>
              <a:t>title here.</a:t>
            </a:r>
          </a:p>
        </p:txBody>
      </p:sp>
      <p:sp>
        <p:nvSpPr>
          <p:cNvPr id="100" name="Rectangle 99">
            <a:extLst>
              <a:ext uri="{FF2B5EF4-FFF2-40B4-BE49-F238E27FC236}">
                <a16:creationId xmlns:a16="http://schemas.microsoft.com/office/drawing/2014/main" id="{6955CA3A-6024-4E57-9A24-7D0E26D0197B}"/>
              </a:ext>
            </a:extLst>
          </p:cNvPr>
          <p:cNvSpPr/>
          <p:nvPr/>
        </p:nvSpPr>
        <p:spPr>
          <a:xfrm>
            <a:off x="3907318" y="5462305"/>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101" name="TextBox 100">
            <a:extLst>
              <a:ext uri="{FF2B5EF4-FFF2-40B4-BE49-F238E27FC236}">
                <a16:creationId xmlns:a16="http://schemas.microsoft.com/office/drawing/2014/main" id="{CC7FF2E0-4B3E-47A8-8CFB-F7BBD240B21E}"/>
              </a:ext>
            </a:extLst>
          </p:cNvPr>
          <p:cNvSpPr txBox="1"/>
          <p:nvPr/>
        </p:nvSpPr>
        <p:spPr>
          <a:xfrm>
            <a:off x="3907318" y="4923745"/>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FF0000"/>
                </a:solidFill>
                <a:latin typeface="Poppins Medium" panose="00000600000000000000" pitchFamily="2" charset="0"/>
                <a:cs typeface="Poppins Medium" panose="00000600000000000000" pitchFamily="2" charset="0"/>
              </a:rPr>
              <a:t>title here.</a:t>
            </a:r>
          </a:p>
        </p:txBody>
      </p:sp>
    </p:spTree>
    <p:extLst>
      <p:ext uri="{BB962C8B-B14F-4D97-AF65-F5344CB8AC3E}">
        <p14:creationId xmlns:p14="http://schemas.microsoft.com/office/powerpoint/2010/main" val="406455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6E01AE8-2DDA-492C-8D9B-E9E7F4BD7581}"/>
              </a:ext>
            </a:extLst>
          </p:cNvPr>
          <p:cNvSpPr>
            <a:spLocks noGrp="1"/>
          </p:cNvSpPr>
          <p:nvPr>
            <p:ph type="pic" sz="quarter" idx="10"/>
          </p:nvPr>
        </p:nvSpPr>
        <p:spPr/>
      </p:sp>
      <p:sp>
        <p:nvSpPr>
          <p:cNvPr id="40" name="TextBox 39">
            <a:extLst>
              <a:ext uri="{FF2B5EF4-FFF2-40B4-BE49-F238E27FC236}">
                <a16:creationId xmlns:a16="http://schemas.microsoft.com/office/drawing/2014/main" id="{9342298D-1392-428A-B37B-B731E4B6C27B}"/>
              </a:ext>
            </a:extLst>
          </p:cNvPr>
          <p:cNvSpPr txBox="1"/>
          <p:nvPr/>
        </p:nvSpPr>
        <p:spPr>
          <a:xfrm>
            <a:off x="600910" y="788047"/>
            <a:ext cx="2901931"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About Our</a:t>
            </a:r>
            <a:r>
              <a:rPr lang="en-US" sz="4000">
                <a:solidFill>
                  <a:srgbClr val="FF0000"/>
                </a:solidFill>
                <a:latin typeface="Poppins Medium" panose="00000600000000000000" pitchFamily="2" charset="0"/>
                <a:cs typeface="Poppins Medium" panose="00000600000000000000" pitchFamily="2" charset="0"/>
              </a:rPr>
              <a:t> Service</a:t>
            </a:r>
            <a:endParaRPr lang="en-US" sz="40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3" name="Rectangle 42">
            <a:extLst>
              <a:ext uri="{FF2B5EF4-FFF2-40B4-BE49-F238E27FC236}">
                <a16:creationId xmlns:a16="http://schemas.microsoft.com/office/drawing/2014/main" id="{26A3E926-C55B-4541-BB32-7B974A056B16}"/>
              </a:ext>
            </a:extLst>
          </p:cNvPr>
          <p:cNvSpPr/>
          <p:nvPr/>
        </p:nvSpPr>
        <p:spPr>
          <a:xfrm>
            <a:off x="3678688" y="1149370"/>
            <a:ext cx="2593158"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 deriti vols esse cill inure doloru sit amet. Duis autelo irusitakus repreh enderaki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4" name="TextBox 43">
            <a:extLst>
              <a:ext uri="{FF2B5EF4-FFF2-40B4-BE49-F238E27FC236}">
                <a16:creationId xmlns:a16="http://schemas.microsoft.com/office/drawing/2014/main" id="{12554764-02C3-4D28-A42E-D8E2CD8C3C63}"/>
              </a:ext>
            </a:extLst>
          </p:cNvPr>
          <p:cNvSpPr txBox="1"/>
          <p:nvPr/>
        </p:nvSpPr>
        <p:spPr>
          <a:xfrm>
            <a:off x="8018909" y="102262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45" name="TextBox 44">
            <a:extLst>
              <a:ext uri="{FF2B5EF4-FFF2-40B4-BE49-F238E27FC236}">
                <a16:creationId xmlns:a16="http://schemas.microsoft.com/office/drawing/2014/main" id="{27CD8961-599B-45CB-B83F-EFC709C6B2CB}"/>
              </a:ext>
            </a:extLst>
          </p:cNvPr>
          <p:cNvSpPr txBox="1"/>
          <p:nvPr/>
        </p:nvSpPr>
        <p:spPr>
          <a:xfrm>
            <a:off x="7987913" y="614014"/>
            <a:ext cx="2979234" cy="369332"/>
          </a:xfrm>
          <a:prstGeom prst="rect">
            <a:avLst/>
          </a:prstGeom>
          <a:noFill/>
        </p:spPr>
        <p:txBody>
          <a:bodyPr wrap="square" rtlCol="0">
            <a:spAutoFit/>
          </a:bodyPr>
          <a:lstStyle/>
          <a:p>
            <a:r>
              <a:rPr lang="en-US">
                <a:solidFill>
                  <a:srgbClr val="FF0000"/>
                </a:solidFill>
                <a:latin typeface="Poppins Medium" panose="00000600000000000000" pitchFamily="2" charset="0"/>
                <a:cs typeface="Poppins Medium" panose="00000600000000000000" pitchFamily="2" charset="0"/>
              </a:rPr>
              <a:t>Service</a:t>
            </a:r>
            <a:r>
              <a:rPr lang="en-US">
                <a:latin typeface="Poppins Medium" panose="00000600000000000000" pitchFamily="2" charset="0"/>
                <a:cs typeface="Poppins Medium" panose="00000600000000000000" pitchFamily="2" charset="0"/>
              </a:rPr>
              <a:t> Your Title Here.</a:t>
            </a:r>
          </a:p>
        </p:txBody>
      </p:sp>
      <p:sp>
        <p:nvSpPr>
          <p:cNvPr id="46" name="Rectangle 45">
            <a:extLst>
              <a:ext uri="{FF2B5EF4-FFF2-40B4-BE49-F238E27FC236}">
                <a16:creationId xmlns:a16="http://schemas.microsoft.com/office/drawing/2014/main" id="{89B56F1B-BE75-44F6-8C24-9BF0B6FD866B}"/>
              </a:ext>
            </a:extLst>
          </p:cNvPr>
          <p:cNvSpPr/>
          <p:nvPr/>
        </p:nvSpPr>
        <p:spPr>
          <a:xfrm>
            <a:off x="8018909" y="1310908"/>
            <a:ext cx="317347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sp>
        <p:nvSpPr>
          <p:cNvPr id="47" name="TextBox 46">
            <a:extLst>
              <a:ext uri="{FF2B5EF4-FFF2-40B4-BE49-F238E27FC236}">
                <a16:creationId xmlns:a16="http://schemas.microsoft.com/office/drawing/2014/main" id="{4302C35C-7843-47A7-B1D1-7A1599716263}"/>
              </a:ext>
            </a:extLst>
          </p:cNvPr>
          <p:cNvSpPr txBox="1"/>
          <p:nvPr/>
        </p:nvSpPr>
        <p:spPr>
          <a:xfrm>
            <a:off x="8032356" y="305288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48" name="TextBox 47">
            <a:extLst>
              <a:ext uri="{FF2B5EF4-FFF2-40B4-BE49-F238E27FC236}">
                <a16:creationId xmlns:a16="http://schemas.microsoft.com/office/drawing/2014/main" id="{88A62CD5-D05D-4410-A634-F0AAAC2B616C}"/>
              </a:ext>
            </a:extLst>
          </p:cNvPr>
          <p:cNvSpPr txBox="1"/>
          <p:nvPr/>
        </p:nvSpPr>
        <p:spPr>
          <a:xfrm>
            <a:off x="8001360" y="2644274"/>
            <a:ext cx="2979234" cy="369332"/>
          </a:xfrm>
          <a:prstGeom prst="rect">
            <a:avLst/>
          </a:prstGeom>
          <a:noFill/>
        </p:spPr>
        <p:txBody>
          <a:bodyPr wrap="square" rtlCol="0">
            <a:spAutoFit/>
          </a:bodyPr>
          <a:lstStyle/>
          <a:p>
            <a:r>
              <a:rPr lang="en-US">
                <a:solidFill>
                  <a:srgbClr val="FF0000"/>
                </a:solidFill>
                <a:latin typeface="Poppins Medium" panose="00000600000000000000" pitchFamily="2" charset="0"/>
                <a:cs typeface="Poppins Medium" panose="00000600000000000000" pitchFamily="2" charset="0"/>
              </a:rPr>
              <a:t>Service</a:t>
            </a:r>
            <a:r>
              <a:rPr lang="en-US">
                <a:latin typeface="Poppins Medium" panose="00000600000000000000" pitchFamily="2" charset="0"/>
                <a:cs typeface="Poppins Medium" panose="00000600000000000000" pitchFamily="2" charset="0"/>
              </a:rPr>
              <a:t> Your Title Here.</a:t>
            </a:r>
          </a:p>
        </p:txBody>
      </p:sp>
      <p:sp>
        <p:nvSpPr>
          <p:cNvPr id="49" name="Rectangle 48">
            <a:extLst>
              <a:ext uri="{FF2B5EF4-FFF2-40B4-BE49-F238E27FC236}">
                <a16:creationId xmlns:a16="http://schemas.microsoft.com/office/drawing/2014/main" id="{84AA6B6A-3F9B-4858-B4CA-6BDBF55655BD}"/>
              </a:ext>
            </a:extLst>
          </p:cNvPr>
          <p:cNvSpPr/>
          <p:nvPr/>
        </p:nvSpPr>
        <p:spPr>
          <a:xfrm>
            <a:off x="8032356" y="3341168"/>
            <a:ext cx="317347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sp>
        <p:nvSpPr>
          <p:cNvPr id="50" name="TextBox 49">
            <a:extLst>
              <a:ext uri="{FF2B5EF4-FFF2-40B4-BE49-F238E27FC236}">
                <a16:creationId xmlns:a16="http://schemas.microsoft.com/office/drawing/2014/main" id="{ECC5C7B0-9F59-4AF8-86B5-54F17340BB72}"/>
              </a:ext>
            </a:extLst>
          </p:cNvPr>
          <p:cNvSpPr txBox="1"/>
          <p:nvPr/>
        </p:nvSpPr>
        <p:spPr>
          <a:xfrm>
            <a:off x="8018909" y="5083148"/>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51" name="TextBox 50">
            <a:extLst>
              <a:ext uri="{FF2B5EF4-FFF2-40B4-BE49-F238E27FC236}">
                <a16:creationId xmlns:a16="http://schemas.microsoft.com/office/drawing/2014/main" id="{B2F8D767-8E2A-42AE-ADC3-46C2F8B835FD}"/>
              </a:ext>
            </a:extLst>
          </p:cNvPr>
          <p:cNvSpPr txBox="1"/>
          <p:nvPr/>
        </p:nvSpPr>
        <p:spPr>
          <a:xfrm>
            <a:off x="7987913" y="4674534"/>
            <a:ext cx="2979234" cy="369332"/>
          </a:xfrm>
          <a:prstGeom prst="rect">
            <a:avLst/>
          </a:prstGeom>
          <a:noFill/>
        </p:spPr>
        <p:txBody>
          <a:bodyPr wrap="square" rtlCol="0">
            <a:spAutoFit/>
          </a:bodyPr>
          <a:lstStyle/>
          <a:p>
            <a:r>
              <a:rPr lang="en-US">
                <a:solidFill>
                  <a:srgbClr val="FF0000"/>
                </a:solidFill>
                <a:latin typeface="Poppins Medium" panose="00000600000000000000" pitchFamily="2" charset="0"/>
                <a:cs typeface="Poppins Medium" panose="00000600000000000000" pitchFamily="2" charset="0"/>
              </a:rPr>
              <a:t>Service</a:t>
            </a:r>
            <a:r>
              <a:rPr lang="en-US">
                <a:latin typeface="Poppins Medium" panose="00000600000000000000" pitchFamily="2" charset="0"/>
                <a:cs typeface="Poppins Medium" panose="00000600000000000000" pitchFamily="2" charset="0"/>
              </a:rPr>
              <a:t> Your Title Here.</a:t>
            </a:r>
          </a:p>
        </p:txBody>
      </p:sp>
      <p:sp>
        <p:nvSpPr>
          <p:cNvPr id="52" name="Rectangle 51">
            <a:extLst>
              <a:ext uri="{FF2B5EF4-FFF2-40B4-BE49-F238E27FC236}">
                <a16:creationId xmlns:a16="http://schemas.microsoft.com/office/drawing/2014/main" id="{99AD8315-E33E-4FBB-94DE-FD118CD2FD6B}"/>
              </a:ext>
            </a:extLst>
          </p:cNvPr>
          <p:cNvSpPr/>
          <p:nvPr/>
        </p:nvSpPr>
        <p:spPr>
          <a:xfrm>
            <a:off x="8018909" y="5371428"/>
            <a:ext cx="317347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grpSp>
        <p:nvGrpSpPr>
          <p:cNvPr id="53" name="Group 52">
            <a:extLst>
              <a:ext uri="{FF2B5EF4-FFF2-40B4-BE49-F238E27FC236}">
                <a16:creationId xmlns:a16="http://schemas.microsoft.com/office/drawing/2014/main" id="{0BD5CFBE-065D-4455-9BA0-88484E5F0799}"/>
              </a:ext>
            </a:extLst>
          </p:cNvPr>
          <p:cNvGrpSpPr/>
          <p:nvPr/>
        </p:nvGrpSpPr>
        <p:grpSpPr>
          <a:xfrm>
            <a:off x="7492675" y="2710169"/>
            <a:ext cx="280834" cy="288332"/>
            <a:chOff x="5667697" y="3015462"/>
            <a:chExt cx="691715" cy="710184"/>
          </a:xfrm>
          <a:solidFill>
            <a:schemeClr val="bg1"/>
          </a:solidFill>
        </p:grpSpPr>
        <p:sp>
          <p:nvSpPr>
            <p:cNvPr id="54" name="Graphic 2" descr="Group brainstorm with solid fill">
              <a:extLst>
                <a:ext uri="{FF2B5EF4-FFF2-40B4-BE49-F238E27FC236}">
                  <a16:creationId xmlns:a16="http://schemas.microsoft.com/office/drawing/2014/main" id="{3E74CD10-10BB-4DBD-BE1F-4D5BDF24A419}"/>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55" name="Graphic 2" descr="Group brainstorm with solid fill">
              <a:extLst>
                <a:ext uri="{FF2B5EF4-FFF2-40B4-BE49-F238E27FC236}">
                  <a16:creationId xmlns:a16="http://schemas.microsoft.com/office/drawing/2014/main" id="{8EDDBCE7-01E6-4F0D-9376-735151490E67}"/>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56" name="Graphic 2" descr="Group brainstorm with solid fill">
              <a:extLst>
                <a:ext uri="{FF2B5EF4-FFF2-40B4-BE49-F238E27FC236}">
                  <a16:creationId xmlns:a16="http://schemas.microsoft.com/office/drawing/2014/main" id="{2149DB0B-4733-4CBA-AA56-F1647E678EA6}"/>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57" name="Graphic 2" descr="Group brainstorm with solid fill">
              <a:extLst>
                <a:ext uri="{FF2B5EF4-FFF2-40B4-BE49-F238E27FC236}">
                  <a16:creationId xmlns:a16="http://schemas.microsoft.com/office/drawing/2014/main" id="{72DCFB71-EEC7-4DB8-B5AF-71F3B728FCEC}"/>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58" name="Graphic 2" descr="Group brainstorm with solid fill">
              <a:extLst>
                <a:ext uri="{FF2B5EF4-FFF2-40B4-BE49-F238E27FC236}">
                  <a16:creationId xmlns:a16="http://schemas.microsoft.com/office/drawing/2014/main" id="{934140AC-E446-496C-A5E6-3A191B57DC44}"/>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59" name="Graphic 2" descr="Group brainstorm with solid fill">
              <a:extLst>
                <a:ext uri="{FF2B5EF4-FFF2-40B4-BE49-F238E27FC236}">
                  <a16:creationId xmlns:a16="http://schemas.microsoft.com/office/drawing/2014/main" id="{A4C0D605-FF7F-4885-AFD0-4F062DE9F2CB}"/>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60" name="Graphic 2" descr="Group brainstorm with solid fill">
              <a:extLst>
                <a:ext uri="{FF2B5EF4-FFF2-40B4-BE49-F238E27FC236}">
                  <a16:creationId xmlns:a16="http://schemas.microsoft.com/office/drawing/2014/main" id="{BF77E924-084E-45FF-A4FD-A637DC192C0D}"/>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61" name="Graphic 2" descr="Group brainstorm with solid fill">
              <a:extLst>
                <a:ext uri="{FF2B5EF4-FFF2-40B4-BE49-F238E27FC236}">
                  <a16:creationId xmlns:a16="http://schemas.microsoft.com/office/drawing/2014/main" id="{B8493B00-3DC4-4910-A1E1-A5DE42F5B3B8}"/>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62" name="Graphic 2" descr="Group brainstorm with solid fill">
              <a:extLst>
                <a:ext uri="{FF2B5EF4-FFF2-40B4-BE49-F238E27FC236}">
                  <a16:creationId xmlns:a16="http://schemas.microsoft.com/office/drawing/2014/main" id="{25199F69-D5C6-4E17-93F5-436334DBA7D2}"/>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63" name="Graphic 2" descr="Group brainstorm with solid fill">
              <a:extLst>
                <a:ext uri="{FF2B5EF4-FFF2-40B4-BE49-F238E27FC236}">
                  <a16:creationId xmlns:a16="http://schemas.microsoft.com/office/drawing/2014/main" id="{DDF968A0-AF57-4A7C-BB7F-EF8210225847}"/>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grpSp>
        <p:nvGrpSpPr>
          <p:cNvPr id="64" name="Group 63">
            <a:extLst>
              <a:ext uri="{FF2B5EF4-FFF2-40B4-BE49-F238E27FC236}">
                <a16:creationId xmlns:a16="http://schemas.microsoft.com/office/drawing/2014/main" id="{B843CA0E-1A08-403F-B342-E93EAF971B5B}"/>
              </a:ext>
            </a:extLst>
          </p:cNvPr>
          <p:cNvGrpSpPr/>
          <p:nvPr/>
        </p:nvGrpSpPr>
        <p:grpSpPr>
          <a:xfrm>
            <a:off x="7502664" y="753429"/>
            <a:ext cx="245297" cy="244466"/>
            <a:chOff x="5625307" y="1552927"/>
            <a:chExt cx="767138" cy="764539"/>
          </a:xfrm>
          <a:solidFill>
            <a:schemeClr val="bg1"/>
          </a:solidFill>
        </p:grpSpPr>
        <p:sp>
          <p:nvSpPr>
            <p:cNvPr id="65" name="Graphic 2" descr="Rocket with solid fill">
              <a:extLst>
                <a:ext uri="{FF2B5EF4-FFF2-40B4-BE49-F238E27FC236}">
                  <a16:creationId xmlns:a16="http://schemas.microsoft.com/office/drawing/2014/main" id="{02B4250D-54E0-4ADB-B154-FCE14CE34EB4}"/>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66" name="Graphic 2" descr="Rocket with solid fill">
              <a:extLst>
                <a:ext uri="{FF2B5EF4-FFF2-40B4-BE49-F238E27FC236}">
                  <a16:creationId xmlns:a16="http://schemas.microsoft.com/office/drawing/2014/main" id="{959DE691-F637-4697-AB9C-523BFCB52E60}"/>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67" name="Graphic 2" descr="Rocket with solid fill">
              <a:extLst>
                <a:ext uri="{FF2B5EF4-FFF2-40B4-BE49-F238E27FC236}">
                  <a16:creationId xmlns:a16="http://schemas.microsoft.com/office/drawing/2014/main" id="{BE784CD3-5384-4BED-8288-A6CCEFD00A3B}"/>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68" name="Graphic 2" descr="Rocket with solid fill">
              <a:extLst>
                <a:ext uri="{FF2B5EF4-FFF2-40B4-BE49-F238E27FC236}">
                  <a16:creationId xmlns:a16="http://schemas.microsoft.com/office/drawing/2014/main" id="{B3F4FD69-901F-4FFE-8633-BF75D0986FE3}"/>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69" name="Graphic 2" descr="Rocket with solid fill">
              <a:extLst>
                <a:ext uri="{FF2B5EF4-FFF2-40B4-BE49-F238E27FC236}">
                  <a16:creationId xmlns:a16="http://schemas.microsoft.com/office/drawing/2014/main" id="{A9FEAC79-47E4-4CB9-A2B2-3A780D43955D}"/>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grpSp>
        <p:nvGrpSpPr>
          <p:cNvPr id="70" name="Group 69">
            <a:extLst>
              <a:ext uri="{FF2B5EF4-FFF2-40B4-BE49-F238E27FC236}">
                <a16:creationId xmlns:a16="http://schemas.microsoft.com/office/drawing/2014/main" id="{0DA8FA53-A65B-4269-B815-79E34AC1701F}"/>
              </a:ext>
            </a:extLst>
          </p:cNvPr>
          <p:cNvGrpSpPr/>
          <p:nvPr/>
        </p:nvGrpSpPr>
        <p:grpSpPr>
          <a:xfrm>
            <a:off x="7521871" y="4786866"/>
            <a:ext cx="235004" cy="235004"/>
            <a:chOff x="5929841" y="3736322"/>
            <a:chExt cx="752475" cy="752475"/>
          </a:xfrm>
          <a:solidFill>
            <a:schemeClr val="bg1"/>
          </a:solidFill>
        </p:grpSpPr>
        <p:sp>
          <p:nvSpPr>
            <p:cNvPr id="71" name="Graphic 4" descr="Bullseye with solid fill">
              <a:extLst>
                <a:ext uri="{FF2B5EF4-FFF2-40B4-BE49-F238E27FC236}">
                  <a16:creationId xmlns:a16="http://schemas.microsoft.com/office/drawing/2014/main" id="{9AC74223-828B-4A13-8E37-28ED627FCD5E}"/>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72" name="Graphic 4" descr="Bullseye with solid fill">
              <a:extLst>
                <a:ext uri="{FF2B5EF4-FFF2-40B4-BE49-F238E27FC236}">
                  <a16:creationId xmlns:a16="http://schemas.microsoft.com/office/drawing/2014/main" id="{78268AC7-1230-4B3C-B554-B2AA67B639F4}"/>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73" name="Graphic 4" descr="Bullseye with solid fill">
              <a:extLst>
                <a:ext uri="{FF2B5EF4-FFF2-40B4-BE49-F238E27FC236}">
                  <a16:creationId xmlns:a16="http://schemas.microsoft.com/office/drawing/2014/main" id="{57E61D60-61A7-4D14-BA18-82E9E0FEEC8F}"/>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78188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EEAA6A-D3D8-473E-8F41-60BEB89BE431}"/>
              </a:ext>
            </a:extLst>
          </p:cNvPr>
          <p:cNvSpPr>
            <a:spLocks noGrp="1"/>
          </p:cNvSpPr>
          <p:nvPr>
            <p:ph type="pic" sz="quarter" idx="10"/>
          </p:nvPr>
        </p:nvSpPr>
        <p:spPr/>
      </p:sp>
      <p:sp>
        <p:nvSpPr>
          <p:cNvPr id="17" name="Rectangle 16">
            <a:extLst>
              <a:ext uri="{FF2B5EF4-FFF2-40B4-BE49-F238E27FC236}">
                <a16:creationId xmlns:a16="http://schemas.microsoft.com/office/drawing/2014/main" id="{7E7F8E3A-3D76-4F7E-9686-F5F17CB6002E}"/>
              </a:ext>
            </a:extLst>
          </p:cNvPr>
          <p:cNvSpPr/>
          <p:nvPr/>
        </p:nvSpPr>
        <p:spPr>
          <a:xfrm>
            <a:off x="0" y="34734"/>
            <a:ext cx="12192000" cy="6850809"/>
          </a:xfrm>
          <a:prstGeom prst="rect">
            <a:avLst/>
          </a:prstGeom>
          <a:gradFill flip="none" rotWithShape="1">
            <a:gsLst>
              <a:gs pos="0">
                <a:srgbClr val="C00000"/>
              </a:gs>
              <a:gs pos="62800">
                <a:srgbClr val="FF0000">
                  <a:alpha val="44000"/>
                </a:srgbClr>
              </a:gs>
              <a:gs pos="100000">
                <a:srgbClr val="FF2929">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ectangle 17">
            <a:extLst>
              <a:ext uri="{FF2B5EF4-FFF2-40B4-BE49-F238E27FC236}">
                <a16:creationId xmlns:a16="http://schemas.microsoft.com/office/drawing/2014/main" id="{02344E0A-6053-482C-84CD-0E4AF80344F9}"/>
              </a:ext>
            </a:extLst>
          </p:cNvPr>
          <p:cNvSpPr/>
          <p:nvPr/>
        </p:nvSpPr>
        <p:spPr>
          <a:xfrm>
            <a:off x="5076593" y="5038181"/>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TextBox 18">
            <a:extLst>
              <a:ext uri="{FF2B5EF4-FFF2-40B4-BE49-F238E27FC236}">
                <a16:creationId xmlns:a16="http://schemas.microsoft.com/office/drawing/2014/main" id="{4183153C-F227-46BE-B36C-DE642F5E2BD1}"/>
              </a:ext>
            </a:extLst>
          </p:cNvPr>
          <p:cNvSpPr txBox="1"/>
          <p:nvPr/>
        </p:nvSpPr>
        <p:spPr>
          <a:xfrm>
            <a:off x="643323" y="1094753"/>
            <a:ext cx="6338595" cy="1446550"/>
          </a:xfrm>
          <a:prstGeom prst="rect">
            <a:avLst/>
          </a:prstGeom>
          <a:noFill/>
        </p:spPr>
        <p:txBody>
          <a:bodyPr wrap="none" rtlCol="0">
            <a:spAutoFit/>
          </a:bodyPr>
          <a:lstStyle/>
          <a:p>
            <a:r>
              <a:rPr lang="en-US" sz="8800">
                <a:solidFill>
                  <a:schemeClr val="bg1"/>
                </a:solidFill>
                <a:latin typeface="Poppins Medium" panose="00000600000000000000" pitchFamily="2" charset="0"/>
                <a:cs typeface="Poppins Medium" panose="00000600000000000000" pitchFamily="2" charset="0"/>
              </a:rPr>
              <a:t>Break Slide</a:t>
            </a:r>
          </a:p>
        </p:txBody>
      </p:sp>
      <p:sp>
        <p:nvSpPr>
          <p:cNvPr id="34" name="TextBox 33">
            <a:extLst>
              <a:ext uri="{FF2B5EF4-FFF2-40B4-BE49-F238E27FC236}">
                <a16:creationId xmlns:a16="http://schemas.microsoft.com/office/drawing/2014/main" id="{3B2A7E60-1BB1-4E69-B49C-36F2B03421BC}"/>
              </a:ext>
            </a:extLst>
          </p:cNvPr>
          <p:cNvSpPr txBox="1"/>
          <p:nvPr/>
        </p:nvSpPr>
        <p:spPr>
          <a:xfrm>
            <a:off x="738531" y="3506453"/>
            <a:ext cx="1824538" cy="1015663"/>
          </a:xfrm>
          <a:prstGeom prst="rect">
            <a:avLst/>
          </a:prstGeom>
          <a:noFill/>
        </p:spPr>
        <p:txBody>
          <a:bodyPr wrap="none" rtlCol="0">
            <a:spAutoFit/>
          </a:bodyPr>
          <a:lstStyle/>
          <a:p>
            <a:r>
              <a:rPr lang="en-US" sz="2000" dirty="0">
                <a:solidFill>
                  <a:schemeClr val="bg1"/>
                </a:solidFill>
                <a:latin typeface="Poppins Medium" panose="00000600000000000000" pitchFamily="2" charset="0"/>
                <a:cs typeface="Poppins Medium" panose="00000600000000000000" pitchFamily="2" charset="0"/>
              </a:rPr>
              <a:t>Business</a:t>
            </a:r>
          </a:p>
          <a:p>
            <a:r>
              <a:rPr lang="en-US" sz="2000" dirty="0">
                <a:solidFill>
                  <a:schemeClr val="bg1"/>
                </a:solidFill>
                <a:latin typeface="Poppins Medium" panose="00000600000000000000" pitchFamily="2" charset="0"/>
                <a:cs typeface="Poppins Medium" panose="00000600000000000000" pitchFamily="2" charset="0"/>
              </a:rPr>
              <a:t>Presentation</a:t>
            </a:r>
          </a:p>
          <a:p>
            <a:r>
              <a:rPr lang="en-US" sz="2000" dirty="0">
                <a:solidFill>
                  <a:schemeClr val="bg1"/>
                </a:solidFill>
                <a:latin typeface="Poppins Medium" panose="00000600000000000000" pitchFamily="2" charset="0"/>
                <a:cs typeface="Poppins Medium" panose="00000600000000000000" pitchFamily="2" charset="0"/>
              </a:rPr>
              <a:t>template.</a:t>
            </a:r>
          </a:p>
        </p:txBody>
      </p:sp>
      <p:sp>
        <p:nvSpPr>
          <p:cNvPr id="35" name="TextBox 34">
            <a:extLst>
              <a:ext uri="{FF2B5EF4-FFF2-40B4-BE49-F238E27FC236}">
                <a16:creationId xmlns:a16="http://schemas.microsoft.com/office/drawing/2014/main" id="{518E8AC4-2A12-4C48-8CF9-7268E3A8F35E}"/>
              </a:ext>
            </a:extLst>
          </p:cNvPr>
          <p:cNvSpPr txBox="1"/>
          <p:nvPr/>
        </p:nvSpPr>
        <p:spPr>
          <a:xfrm>
            <a:off x="499917" y="360989"/>
            <a:ext cx="85472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sp>
        <p:nvSpPr>
          <p:cNvPr id="36" name="Rectangle 35">
            <a:extLst>
              <a:ext uri="{FF2B5EF4-FFF2-40B4-BE49-F238E27FC236}">
                <a16:creationId xmlns:a16="http://schemas.microsoft.com/office/drawing/2014/main" id="{D89F3C36-8611-4A58-AD9E-AE3BA5D0E4FE}"/>
              </a:ext>
            </a:extLst>
          </p:cNvPr>
          <p:cNvSpPr/>
          <p:nvPr/>
        </p:nvSpPr>
        <p:spPr>
          <a:xfrm>
            <a:off x="812362" y="5044760"/>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7" name="Straight Arrow Connector 36">
            <a:extLst>
              <a:ext uri="{FF2B5EF4-FFF2-40B4-BE49-F238E27FC236}">
                <a16:creationId xmlns:a16="http://schemas.microsoft.com/office/drawing/2014/main" id="{ADDAFCE0-8C29-4587-8F6E-F917BD78F89A}"/>
              </a:ext>
            </a:extLst>
          </p:cNvPr>
          <p:cNvCxnSpPr/>
          <p:nvPr/>
        </p:nvCxnSpPr>
        <p:spPr>
          <a:xfrm>
            <a:off x="11347542" y="5506279"/>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9AE945A-A56A-40F1-9023-F0657D7D6125}"/>
              </a:ext>
            </a:extLst>
          </p:cNvPr>
          <p:cNvSpPr txBox="1"/>
          <p:nvPr/>
        </p:nvSpPr>
        <p:spPr>
          <a:xfrm>
            <a:off x="5111763" y="3160490"/>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39" name="Rectangle 38">
            <a:extLst>
              <a:ext uri="{FF2B5EF4-FFF2-40B4-BE49-F238E27FC236}">
                <a16:creationId xmlns:a16="http://schemas.microsoft.com/office/drawing/2014/main" id="{48BBADA7-C015-40AF-AA53-7F67AEDFB40D}"/>
              </a:ext>
            </a:extLst>
          </p:cNvPr>
          <p:cNvSpPr/>
          <p:nvPr/>
        </p:nvSpPr>
        <p:spPr>
          <a:xfrm>
            <a:off x="5111764" y="4074910"/>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40" name="Straight Connector 39">
            <a:extLst>
              <a:ext uri="{FF2B5EF4-FFF2-40B4-BE49-F238E27FC236}">
                <a16:creationId xmlns:a16="http://schemas.microsoft.com/office/drawing/2014/main" id="{C8F22403-1911-449A-BFE3-B1A2AA371419}"/>
              </a:ext>
            </a:extLst>
          </p:cNvPr>
          <p:cNvCxnSpPr>
            <a:cxnSpLocks/>
          </p:cNvCxnSpPr>
          <p:nvPr/>
        </p:nvCxnSpPr>
        <p:spPr>
          <a:xfrm>
            <a:off x="5181216" y="3888370"/>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D1741C9-9D7A-4DB7-AA1D-51C74BE0869F}"/>
              </a:ext>
            </a:extLst>
          </p:cNvPr>
          <p:cNvSpPr txBox="1"/>
          <p:nvPr/>
        </p:nvSpPr>
        <p:spPr>
          <a:xfrm>
            <a:off x="10903210" y="6288408"/>
            <a:ext cx="960519" cy="215444"/>
          </a:xfrm>
          <a:prstGeom prst="rect">
            <a:avLst/>
          </a:prstGeom>
          <a:noFill/>
        </p:spPr>
        <p:txBody>
          <a:bodyPr wrap="none" rtlCol="0">
            <a:spAutoFit/>
          </a:bodyPr>
          <a:lstStyle/>
          <a:p>
            <a:r>
              <a:rPr lang="en-US" sz="800" dirty="0">
                <a:solidFill>
                  <a:schemeClr val="bg1"/>
                </a:solidFill>
                <a:latin typeface="Poppins Medium" panose="00000600000000000000" pitchFamily="2" charset="0"/>
                <a:cs typeface="Poppins Medium" panose="00000600000000000000" pitchFamily="2" charset="0"/>
              </a:rPr>
              <a:t>Modern Design</a:t>
            </a:r>
          </a:p>
        </p:txBody>
      </p:sp>
      <p:sp>
        <p:nvSpPr>
          <p:cNvPr id="42" name="TextBox 41">
            <a:extLst>
              <a:ext uri="{FF2B5EF4-FFF2-40B4-BE49-F238E27FC236}">
                <a16:creationId xmlns:a16="http://schemas.microsoft.com/office/drawing/2014/main" id="{EA91D35E-8E87-498B-8B44-ECECFE7A6CFA}"/>
              </a:ext>
            </a:extLst>
          </p:cNvPr>
          <p:cNvSpPr txBox="1"/>
          <p:nvPr/>
        </p:nvSpPr>
        <p:spPr>
          <a:xfrm>
            <a:off x="945275" y="5144715"/>
            <a:ext cx="861133" cy="261610"/>
          </a:xfrm>
          <a:prstGeom prst="rect">
            <a:avLst/>
          </a:prstGeom>
          <a:noFill/>
        </p:spPr>
        <p:txBody>
          <a:bodyPr wrap="none" rtlCol="0">
            <a:spAutoFit/>
          </a:bodyPr>
          <a:lstStyle/>
          <a:p>
            <a:r>
              <a:rPr lang="en-US" sz="1100">
                <a:solidFill>
                  <a:schemeClr val="tx1">
                    <a:lumMod val="95000"/>
                    <a:lumOff val="5000"/>
                  </a:schemeClr>
                </a:solidFill>
                <a:latin typeface="Poppins Medium" panose="00000600000000000000" pitchFamily="2" charset="0"/>
                <a:cs typeface="Poppins Medium" panose="00000600000000000000" pitchFamily="2" charset="0"/>
              </a:rPr>
              <a:t>Template</a:t>
            </a:r>
          </a:p>
        </p:txBody>
      </p:sp>
      <p:sp>
        <p:nvSpPr>
          <p:cNvPr id="43" name="TextBox 42">
            <a:extLst>
              <a:ext uri="{FF2B5EF4-FFF2-40B4-BE49-F238E27FC236}">
                <a16:creationId xmlns:a16="http://schemas.microsoft.com/office/drawing/2014/main" id="{E4E19F5D-83F8-49DC-9A2F-0DE21E2C67AD}"/>
              </a:ext>
            </a:extLst>
          </p:cNvPr>
          <p:cNvSpPr txBox="1"/>
          <p:nvPr/>
        </p:nvSpPr>
        <p:spPr>
          <a:xfrm>
            <a:off x="5111763" y="5150768"/>
            <a:ext cx="1245854" cy="246221"/>
          </a:xfrm>
          <a:prstGeom prst="rect">
            <a:avLst/>
          </a:prstGeom>
          <a:noFill/>
        </p:spPr>
        <p:txBody>
          <a:bodyPr wrap="square" rtlCol="0">
            <a:spAutoFit/>
          </a:bodyPr>
          <a:lstStyle/>
          <a:p>
            <a:r>
              <a:rPr lang="en-US" sz="1000">
                <a:solidFill>
                  <a:schemeClr val="tx1">
                    <a:lumMod val="95000"/>
                    <a:lumOff val="5000"/>
                  </a:schemeClr>
                </a:solidFill>
                <a:latin typeface="Poppins Medium" panose="00000600000000000000" pitchFamily="2" charset="0"/>
                <a:cs typeface="Poppins Medium" panose="00000600000000000000" pitchFamily="2" charset="0"/>
              </a:rPr>
              <a:t>Premium Design</a:t>
            </a:r>
          </a:p>
        </p:txBody>
      </p:sp>
      <p:sp>
        <p:nvSpPr>
          <p:cNvPr id="44" name="TextBox 43">
            <a:extLst>
              <a:ext uri="{FF2B5EF4-FFF2-40B4-BE49-F238E27FC236}">
                <a16:creationId xmlns:a16="http://schemas.microsoft.com/office/drawing/2014/main" id="{4C177D31-7D00-46E9-B158-7A59B75CE4DC}"/>
              </a:ext>
            </a:extLst>
          </p:cNvPr>
          <p:cNvSpPr txBox="1"/>
          <p:nvPr/>
        </p:nvSpPr>
        <p:spPr>
          <a:xfrm>
            <a:off x="1579491" y="360989"/>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45" name="Rectangle 44">
            <a:extLst>
              <a:ext uri="{FF2B5EF4-FFF2-40B4-BE49-F238E27FC236}">
                <a16:creationId xmlns:a16="http://schemas.microsoft.com/office/drawing/2014/main" id="{8B0379C7-71D0-476B-9FBA-38D62896CE0C}"/>
              </a:ext>
            </a:extLst>
          </p:cNvPr>
          <p:cNvSpPr/>
          <p:nvPr/>
        </p:nvSpPr>
        <p:spPr>
          <a:xfrm>
            <a:off x="796033" y="2698972"/>
            <a:ext cx="10761861" cy="1073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3470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ACD3E4-E16C-4299-A965-1CB66D6994CD}"/>
              </a:ext>
            </a:extLst>
          </p:cNvPr>
          <p:cNvSpPr>
            <a:spLocks noGrp="1"/>
          </p:cNvSpPr>
          <p:nvPr>
            <p:ph type="pic" sz="quarter" idx="14"/>
          </p:nvPr>
        </p:nvSpPr>
        <p:spPr/>
      </p:sp>
      <p:sp>
        <p:nvSpPr>
          <p:cNvPr id="5" name="Picture Placeholder 4">
            <a:extLst>
              <a:ext uri="{FF2B5EF4-FFF2-40B4-BE49-F238E27FC236}">
                <a16:creationId xmlns:a16="http://schemas.microsoft.com/office/drawing/2014/main" id="{6D6B78C8-215B-4EB2-A3DA-F32FE7B57F11}"/>
              </a:ext>
            </a:extLst>
          </p:cNvPr>
          <p:cNvSpPr>
            <a:spLocks noGrp="1"/>
          </p:cNvSpPr>
          <p:nvPr>
            <p:ph type="pic" sz="quarter" idx="12"/>
          </p:nvPr>
        </p:nvSpPr>
        <p:spPr/>
      </p:sp>
      <p:sp>
        <p:nvSpPr>
          <p:cNvPr id="7" name="Picture Placeholder 6">
            <a:extLst>
              <a:ext uri="{FF2B5EF4-FFF2-40B4-BE49-F238E27FC236}">
                <a16:creationId xmlns:a16="http://schemas.microsoft.com/office/drawing/2014/main" id="{944BA68D-38C6-4DFF-868E-B533B57D5317}"/>
              </a:ext>
            </a:extLst>
          </p:cNvPr>
          <p:cNvSpPr>
            <a:spLocks noGrp="1"/>
          </p:cNvSpPr>
          <p:nvPr>
            <p:ph type="pic" sz="quarter" idx="13"/>
          </p:nvPr>
        </p:nvSpPr>
        <p:spPr/>
      </p:sp>
      <p:sp>
        <p:nvSpPr>
          <p:cNvPr id="16" name="TextBox 15">
            <a:extLst>
              <a:ext uri="{FF2B5EF4-FFF2-40B4-BE49-F238E27FC236}">
                <a16:creationId xmlns:a16="http://schemas.microsoft.com/office/drawing/2014/main" id="{B4A4A813-6F53-4EBF-BA5C-55DC4E0C2C87}"/>
              </a:ext>
            </a:extLst>
          </p:cNvPr>
          <p:cNvSpPr txBox="1"/>
          <p:nvPr/>
        </p:nvSpPr>
        <p:spPr>
          <a:xfrm>
            <a:off x="927827" y="3789274"/>
            <a:ext cx="2547042"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Rewatch </a:t>
            </a:r>
          </a:p>
          <a:p>
            <a:r>
              <a:rPr lang="en-US" sz="4000">
                <a:solidFill>
                  <a:srgbClr val="FF0000"/>
                </a:solidFill>
                <a:latin typeface="Poppins Medium" panose="00000600000000000000" pitchFamily="2" charset="0"/>
                <a:cs typeface="Poppins Medium" panose="00000600000000000000" pitchFamily="2" charset="0"/>
              </a:rPr>
              <a:t>Portfolio</a:t>
            </a:r>
          </a:p>
        </p:txBody>
      </p:sp>
      <p:sp>
        <p:nvSpPr>
          <p:cNvPr id="31" name="Rectangle 30">
            <a:extLst>
              <a:ext uri="{FF2B5EF4-FFF2-40B4-BE49-F238E27FC236}">
                <a16:creationId xmlns:a16="http://schemas.microsoft.com/office/drawing/2014/main" id="{2BA241AA-DE73-41CB-B88C-76DF56B52760}"/>
              </a:ext>
            </a:extLst>
          </p:cNvPr>
          <p:cNvSpPr/>
          <p:nvPr/>
        </p:nvSpPr>
        <p:spPr>
          <a:xfrm>
            <a:off x="964403" y="5242050"/>
            <a:ext cx="3451294" cy="998222"/>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higorio kolor duiski duilersLorep  ipsum duis aute irure dolor in kauselih oilusioalio repres henderiti voluptates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297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091BD2-95AB-4888-B697-2ED3D2E24605}"/>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D535EF0C-655B-47F1-91C6-4A1854B46A4E}"/>
              </a:ext>
            </a:extLst>
          </p:cNvPr>
          <p:cNvSpPr>
            <a:spLocks noGrp="1"/>
          </p:cNvSpPr>
          <p:nvPr>
            <p:ph type="pic" sz="quarter" idx="10"/>
          </p:nvPr>
        </p:nvSpPr>
        <p:spPr/>
      </p:sp>
      <p:sp>
        <p:nvSpPr>
          <p:cNvPr id="12" name="TextBox 11">
            <a:extLst>
              <a:ext uri="{FF2B5EF4-FFF2-40B4-BE49-F238E27FC236}">
                <a16:creationId xmlns:a16="http://schemas.microsoft.com/office/drawing/2014/main" id="{E64DEB6C-4859-4ABC-B70A-C8B65F68668F}"/>
              </a:ext>
            </a:extLst>
          </p:cNvPr>
          <p:cNvSpPr txBox="1"/>
          <p:nvPr/>
        </p:nvSpPr>
        <p:spPr>
          <a:xfrm>
            <a:off x="817627" y="774302"/>
            <a:ext cx="476250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Welcome to Rewatch </a:t>
            </a:r>
            <a:r>
              <a:rPr lang="en-US" sz="4000">
                <a:solidFill>
                  <a:srgbClr val="FF0000"/>
                </a:solidFill>
                <a:latin typeface="Poppins Medium" panose="00000600000000000000" pitchFamily="2" charset="0"/>
                <a:cs typeface="Poppins Medium" panose="00000600000000000000" pitchFamily="2" charset="0"/>
              </a:rPr>
              <a:t>studio</a:t>
            </a:r>
          </a:p>
        </p:txBody>
      </p:sp>
      <p:sp>
        <p:nvSpPr>
          <p:cNvPr id="13" name="Rectangle 12">
            <a:extLst>
              <a:ext uri="{FF2B5EF4-FFF2-40B4-BE49-F238E27FC236}">
                <a16:creationId xmlns:a16="http://schemas.microsoft.com/office/drawing/2014/main" id="{D464C93E-6D1D-4510-B8C6-3997A7915E80}"/>
              </a:ext>
            </a:extLst>
          </p:cNvPr>
          <p:cNvSpPr/>
          <p:nvPr/>
        </p:nvSpPr>
        <p:spPr>
          <a:xfrm>
            <a:off x="866614" y="2373592"/>
            <a:ext cx="2797665" cy="1084015"/>
          </a:xfrm>
          <a:prstGeom prst="rect">
            <a:avLst/>
          </a:prstGeom>
        </p:spPr>
        <p:txBody>
          <a:bodyPr wrap="square">
            <a:spAutoFit/>
          </a:bodyPr>
          <a:lstStyle/>
          <a:p>
            <a:pPr>
              <a:lnSpc>
                <a:spcPct val="150000"/>
              </a:lnSpc>
            </a:pPr>
            <a:r>
              <a:rPr lang="en-US" sz="1100" u="sng">
                <a:solidFill>
                  <a:srgbClr val="FF0000"/>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100" u="sng">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oilusioi </a:t>
            </a:r>
            <a:r>
              <a:rPr lang="en-US" sz="11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repiehenderiti volui ptates esse cill inure dolrlasue boru sit amet. Duis aute</a:t>
            </a:r>
            <a:endParaRPr lang="en-US" sz="11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32" name="Rectangle 31">
            <a:extLst>
              <a:ext uri="{FF2B5EF4-FFF2-40B4-BE49-F238E27FC236}">
                <a16:creationId xmlns:a16="http://schemas.microsoft.com/office/drawing/2014/main" id="{4FFA6D5D-AA5B-4FD5-A148-298CEB5751E4}"/>
              </a:ext>
            </a:extLst>
          </p:cNvPr>
          <p:cNvSpPr/>
          <p:nvPr/>
        </p:nvSpPr>
        <p:spPr>
          <a:xfrm>
            <a:off x="866614" y="3554744"/>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74060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0DA8D50-96B6-44E3-B72F-CE5E0E744922}"/>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FA974FE8-E628-4DF1-9AC5-48C8B81FF81C}"/>
              </a:ext>
            </a:extLst>
          </p:cNvPr>
          <p:cNvSpPr>
            <a:spLocks noGrp="1"/>
          </p:cNvSpPr>
          <p:nvPr>
            <p:ph type="pic" sz="quarter" idx="12"/>
          </p:nvPr>
        </p:nvSpPr>
        <p:spPr/>
      </p:sp>
      <p:sp>
        <p:nvSpPr>
          <p:cNvPr id="7" name="Picture Placeholder 6">
            <a:extLst>
              <a:ext uri="{FF2B5EF4-FFF2-40B4-BE49-F238E27FC236}">
                <a16:creationId xmlns:a16="http://schemas.microsoft.com/office/drawing/2014/main" id="{0D9361BA-73D3-469C-B64E-76415B2E9A24}"/>
              </a:ext>
            </a:extLst>
          </p:cNvPr>
          <p:cNvSpPr>
            <a:spLocks noGrp="1"/>
          </p:cNvSpPr>
          <p:nvPr>
            <p:ph type="pic" sz="quarter" idx="10"/>
          </p:nvPr>
        </p:nvSpPr>
        <p:spPr/>
      </p:sp>
      <p:sp>
        <p:nvSpPr>
          <p:cNvPr id="16" name="TextBox 15">
            <a:extLst>
              <a:ext uri="{FF2B5EF4-FFF2-40B4-BE49-F238E27FC236}">
                <a16:creationId xmlns:a16="http://schemas.microsoft.com/office/drawing/2014/main" id="{ECA0E78A-F071-4AA1-941D-52A5B15F30B9}"/>
              </a:ext>
            </a:extLst>
          </p:cNvPr>
          <p:cNvSpPr txBox="1"/>
          <p:nvPr/>
        </p:nvSpPr>
        <p:spPr>
          <a:xfrm>
            <a:off x="469985" y="3390598"/>
            <a:ext cx="3067826"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Rewatch </a:t>
            </a:r>
          </a:p>
          <a:p>
            <a:r>
              <a:rPr lang="en-US" sz="4000">
                <a:solidFill>
                  <a:schemeClr val="tx1">
                    <a:lumMod val="95000"/>
                    <a:lumOff val="5000"/>
                  </a:schemeClr>
                </a:solidFill>
                <a:latin typeface="Poppins Medium" panose="00000600000000000000" pitchFamily="2" charset="0"/>
                <a:cs typeface="Poppins Medium" panose="00000600000000000000" pitchFamily="2" charset="0"/>
              </a:rPr>
              <a:t>Best </a:t>
            </a:r>
            <a:r>
              <a:rPr lang="en-US" sz="4000">
                <a:solidFill>
                  <a:srgbClr val="FF0000"/>
                </a:solidFill>
                <a:latin typeface="Poppins Medium" panose="00000600000000000000" pitchFamily="2" charset="0"/>
                <a:cs typeface="Poppins Medium" panose="00000600000000000000" pitchFamily="2" charset="0"/>
              </a:rPr>
              <a:t>works</a:t>
            </a:r>
          </a:p>
        </p:txBody>
      </p:sp>
      <p:sp>
        <p:nvSpPr>
          <p:cNvPr id="42" name="TextBox 41">
            <a:extLst>
              <a:ext uri="{FF2B5EF4-FFF2-40B4-BE49-F238E27FC236}">
                <a16:creationId xmlns:a16="http://schemas.microsoft.com/office/drawing/2014/main" id="{FFBF2B5D-2BF3-43A1-A0E6-8E67E6287907}"/>
              </a:ext>
            </a:extLst>
          </p:cNvPr>
          <p:cNvSpPr txBox="1"/>
          <p:nvPr/>
        </p:nvSpPr>
        <p:spPr>
          <a:xfrm>
            <a:off x="524194" y="4888452"/>
            <a:ext cx="1946561" cy="584775"/>
          </a:xfrm>
          <a:prstGeom prst="rect">
            <a:avLst/>
          </a:prstGeom>
          <a:noFill/>
        </p:spPr>
        <p:txBody>
          <a:bodyPr wrap="square" rtlCol="0">
            <a:spAutoFit/>
          </a:bodyPr>
          <a:lstStyle/>
          <a:p>
            <a:r>
              <a:rPr lang="en-US" sz="3200" u="sng">
                <a:latin typeface="Poppins Medium" panose="00000600000000000000" pitchFamily="2" charset="0"/>
                <a:cs typeface="Poppins Medium" panose="00000600000000000000" pitchFamily="2" charset="0"/>
              </a:rPr>
              <a:t>2019</a:t>
            </a:r>
          </a:p>
        </p:txBody>
      </p:sp>
      <p:sp>
        <p:nvSpPr>
          <p:cNvPr id="30" name="Rectangle 29">
            <a:extLst>
              <a:ext uri="{FF2B5EF4-FFF2-40B4-BE49-F238E27FC236}">
                <a16:creationId xmlns:a16="http://schemas.microsoft.com/office/drawing/2014/main" id="{59AD8B0D-E763-452D-B530-EDE7695E32AA}"/>
              </a:ext>
            </a:extLst>
          </p:cNvPr>
          <p:cNvSpPr/>
          <p:nvPr/>
        </p:nvSpPr>
        <p:spPr>
          <a:xfrm>
            <a:off x="11145453" y="4670581"/>
            <a:ext cx="1046547" cy="1877089"/>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ectangle 31">
            <a:extLst>
              <a:ext uri="{FF2B5EF4-FFF2-40B4-BE49-F238E27FC236}">
                <a16:creationId xmlns:a16="http://schemas.microsoft.com/office/drawing/2014/main" id="{9494A373-1CD5-41C7-BF4E-2FDF11AEB43E}"/>
              </a:ext>
            </a:extLst>
          </p:cNvPr>
          <p:cNvSpPr/>
          <p:nvPr/>
        </p:nvSpPr>
        <p:spPr>
          <a:xfrm>
            <a:off x="3873718" y="5070255"/>
            <a:ext cx="2797665" cy="1084015"/>
          </a:xfrm>
          <a:prstGeom prst="rect">
            <a:avLst/>
          </a:prstGeom>
        </p:spPr>
        <p:txBody>
          <a:bodyPr wrap="square">
            <a:spAutoFit/>
          </a:bodyPr>
          <a:lstStyle/>
          <a:p>
            <a:pPr>
              <a:lnSpc>
                <a:spcPct val="150000"/>
              </a:lnSpc>
            </a:pPr>
            <a:r>
              <a:rPr lang="en-US" sz="1100" u="sng">
                <a:solidFill>
                  <a:srgbClr val="FF0000"/>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100" u="sng">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dolor in kauselih oilusioi </a:t>
            </a:r>
            <a:r>
              <a:rPr lang="en-US" sz="11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repiehenderiti volui ptates esse cill inure dolrlasue boru sit amet. Duis aute</a:t>
            </a:r>
            <a:endParaRPr lang="en-US" sz="11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34" name="Rectangle 33">
            <a:extLst>
              <a:ext uri="{FF2B5EF4-FFF2-40B4-BE49-F238E27FC236}">
                <a16:creationId xmlns:a16="http://schemas.microsoft.com/office/drawing/2014/main" id="{30C47484-69B7-4059-AB39-5A2760099497}"/>
              </a:ext>
            </a:extLst>
          </p:cNvPr>
          <p:cNvSpPr/>
          <p:nvPr/>
        </p:nvSpPr>
        <p:spPr>
          <a:xfrm>
            <a:off x="524194" y="5525380"/>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6075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819543F-AF87-4B15-9889-D698AEB63BA2}"/>
              </a:ext>
            </a:extLst>
          </p:cNvPr>
          <p:cNvSpPr/>
          <p:nvPr/>
        </p:nvSpPr>
        <p:spPr>
          <a:xfrm>
            <a:off x="719138" y="377687"/>
            <a:ext cx="10753726" cy="6480313"/>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a:extLst>
              <a:ext uri="{FF2B5EF4-FFF2-40B4-BE49-F238E27FC236}">
                <a16:creationId xmlns:a16="http://schemas.microsoft.com/office/drawing/2014/main" id="{30F8239F-A77B-407D-95FC-39245F05EF5D}"/>
              </a:ext>
            </a:extLst>
          </p:cNvPr>
          <p:cNvSpPr txBox="1"/>
          <p:nvPr/>
        </p:nvSpPr>
        <p:spPr>
          <a:xfrm>
            <a:off x="1160179" y="1381559"/>
            <a:ext cx="3517230" cy="1200329"/>
          </a:xfrm>
          <a:prstGeom prst="rect">
            <a:avLst/>
          </a:prstGeom>
          <a:noFill/>
        </p:spPr>
        <p:txBody>
          <a:bodyPr wrap="square" rtlCol="0">
            <a:spAutoFit/>
          </a:bodyPr>
          <a:lstStyle/>
          <a:p>
            <a:r>
              <a:rPr lang="en-US" sz="3600">
                <a:latin typeface="Poppins Medium" panose="00000600000000000000" pitchFamily="2" charset="0"/>
                <a:cs typeface="Poppins Medium" panose="00000600000000000000" pitchFamily="2" charset="0"/>
              </a:rPr>
              <a:t>Rewatch</a:t>
            </a:r>
          </a:p>
          <a:p>
            <a:r>
              <a:rPr lang="en-US" sz="3600">
                <a:solidFill>
                  <a:srgbClr val="FF0000"/>
                </a:solidFill>
                <a:latin typeface="Poppins Medium" panose="00000600000000000000" pitchFamily="2" charset="0"/>
                <a:cs typeface="Poppins Medium" panose="00000600000000000000" pitchFamily="2" charset="0"/>
              </a:rPr>
              <a:t>Collaboration</a:t>
            </a:r>
          </a:p>
        </p:txBody>
      </p:sp>
      <p:sp>
        <p:nvSpPr>
          <p:cNvPr id="19" name="Rectangle 18">
            <a:extLst>
              <a:ext uri="{FF2B5EF4-FFF2-40B4-BE49-F238E27FC236}">
                <a16:creationId xmlns:a16="http://schemas.microsoft.com/office/drawing/2014/main" id="{866ED2E6-50B9-49EA-BCAA-CFD850C7BC75}"/>
              </a:ext>
            </a:extLst>
          </p:cNvPr>
          <p:cNvSpPr/>
          <p:nvPr/>
        </p:nvSpPr>
        <p:spPr>
          <a:xfrm>
            <a:off x="1237083" y="2731626"/>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0DF3CBB2-70DE-4FF9-9148-48AAEC4F3C79}"/>
              </a:ext>
            </a:extLst>
          </p:cNvPr>
          <p:cNvSpPr txBox="1"/>
          <p:nvPr/>
        </p:nvSpPr>
        <p:spPr>
          <a:xfrm>
            <a:off x="1250206" y="3924142"/>
            <a:ext cx="2393379" cy="307777"/>
          </a:xfrm>
          <a:prstGeom prst="rect">
            <a:avLst/>
          </a:prstGeom>
          <a:noFill/>
        </p:spPr>
        <p:txBody>
          <a:bodyPr wrap="square" rtlCol="0">
            <a:spAutoFit/>
          </a:bodyPr>
          <a:lstStyle/>
          <a:p>
            <a:r>
              <a:rPr lang="en-US" sz="1400">
                <a:latin typeface="Poppins Medium" panose="00000600000000000000" pitchFamily="2" charset="0"/>
                <a:cs typeface="Poppins Medium" panose="00000600000000000000" pitchFamily="2" charset="0"/>
              </a:rPr>
              <a:t>The Collaboration</a:t>
            </a:r>
            <a:endParaRPr lang="en-US" sz="1400" dirty="0">
              <a:latin typeface="Poppins Medium" panose="00000600000000000000" pitchFamily="2" charset="0"/>
              <a:cs typeface="Poppins Medium" panose="00000600000000000000" pitchFamily="2" charset="0"/>
            </a:endParaRPr>
          </a:p>
        </p:txBody>
      </p:sp>
      <p:sp>
        <p:nvSpPr>
          <p:cNvPr id="26" name="Rectangle 25">
            <a:extLst>
              <a:ext uri="{FF2B5EF4-FFF2-40B4-BE49-F238E27FC236}">
                <a16:creationId xmlns:a16="http://schemas.microsoft.com/office/drawing/2014/main" id="{4DA6991A-8841-46A7-AB45-7114108D73D5}"/>
              </a:ext>
            </a:extLst>
          </p:cNvPr>
          <p:cNvSpPr/>
          <p:nvPr/>
        </p:nvSpPr>
        <p:spPr>
          <a:xfrm>
            <a:off x="1250206" y="4297575"/>
            <a:ext cx="2445213" cy="488211"/>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latin typeface="Poppins SemiBold" panose="00000700000000000000" pitchFamily="2" charset="0"/>
              <a:cs typeface="Poppins SemiBold" panose="00000700000000000000" pitchFamily="2" charset="0"/>
            </a:endParaRPr>
          </a:p>
        </p:txBody>
      </p:sp>
      <p:sp>
        <p:nvSpPr>
          <p:cNvPr id="3" name="Picture Placeholder 2">
            <a:extLst>
              <a:ext uri="{FF2B5EF4-FFF2-40B4-BE49-F238E27FC236}">
                <a16:creationId xmlns:a16="http://schemas.microsoft.com/office/drawing/2014/main" id="{1487A4FB-1271-40B2-AECB-A43AEF323497}"/>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83EDD8E2-CF53-4962-9DF8-41F51982E78F}"/>
              </a:ext>
            </a:extLst>
          </p:cNvPr>
          <p:cNvSpPr>
            <a:spLocks noGrp="1"/>
          </p:cNvSpPr>
          <p:nvPr>
            <p:ph type="pic" sz="quarter" idx="16"/>
          </p:nvPr>
        </p:nvSpPr>
        <p:spPr/>
      </p:sp>
      <p:sp>
        <p:nvSpPr>
          <p:cNvPr id="7" name="Picture Placeholder 6">
            <a:extLst>
              <a:ext uri="{FF2B5EF4-FFF2-40B4-BE49-F238E27FC236}">
                <a16:creationId xmlns:a16="http://schemas.microsoft.com/office/drawing/2014/main" id="{B5BC863F-3726-468E-8464-D620CF332344}"/>
              </a:ext>
            </a:extLst>
          </p:cNvPr>
          <p:cNvSpPr>
            <a:spLocks noGrp="1"/>
          </p:cNvSpPr>
          <p:nvPr>
            <p:ph type="pic" sz="quarter" idx="17"/>
          </p:nvPr>
        </p:nvSpPr>
        <p:spPr/>
      </p:sp>
      <p:sp>
        <p:nvSpPr>
          <p:cNvPr id="9" name="Picture Placeholder 8">
            <a:extLst>
              <a:ext uri="{FF2B5EF4-FFF2-40B4-BE49-F238E27FC236}">
                <a16:creationId xmlns:a16="http://schemas.microsoft.com/office/drawing/2014/main" id="{23FDE470-9B7E-4253-B56B-DD5B91AA0137}"/>
              </a:ext>
            </a:extLst>
          </p:cNvPr>
          <p:cNvSpPr>
            <a:spLocks noGrp="1"/>
          </p:cNvSpPr>
          <p:nvPr>
            <p:ph type="pic" sz="quarter" idx="18"/>
          </p:nvPr>
        </p:nvSpPr>
        <p:spPr/>
      </p:sp>
    </p:spTree>
    <p:extLst>
      <p:ext uri="{BB962C8B-B14F-4D97-AF65-F5344CB8AC3E}">
        <p14:creationId xmlns:p14="http://schemas.microsoft.com/office/powerpoint/2010/main" val="167101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44C399-79CE-4037-BF5C-D85894EF50EC}"/>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8F988031-C6F3-4A99-8B04-FEAEB8E27D3A}"/>
              </a:ext>
            </a:extLst>
          </p:cNvPr>
          <p:cNvSpPr>
            <a:spLocks noGrp="1"/>
          </p:cNvSpPr>
          <p:nvPr>
            <p:ph type="pic" sz="quarter" idx="19"/>
          </p:nvPr>
        </p:nvSpPr>
        <p:spPr/>
      </p:sp>
      <p:sp>
        <p:nvSpPr>
          <p:cNvPr id="7" name="Picture Placeholder 6">
            <a:extLst>
              <a:ext uri="{FF2B5EF4-FFF2-40B4-BE49-F238E27FC236}">
                <a16:creationId xmlns:a16="http://schemas.microsoft.com/office/drawing/2014/main" id="{B1219B7B-9D19-47F7-B6E5-A408B68D12EA}"/>
              </a:ext>
            </a:extLst>
          </p:cNvPr>
          <p:cNvSpPr>
            <a:spLocks noGrp="1"/>
          </p:cNvSpPr>
          <p:nvPr>
            <p:ph type="pic" sz="quarter" idx="18"/>
          </p:nvPr>
        </p:nvSpPr>
        <p:spPr/>
      </p:sp>
      <p:sp>
        <p:nvSpPr>
          <p:cNvPr id="60" name="Rectangle 59">
            <a:extLst>
              <a:ext uri="{FF2B5EF4-FFF2-40B4-BE49-F238E27FC236}">
                <a16:creationId xmlns:a16="http://schemas.microsoft.com/office/drawing/2014/main" id="{01809004-3642-49C4-B233-FF4CD28DB514}"/>
              </a:ext>
            </a:extLst>
          </p:cNvPr>
          <p:cNvSpPr/>
          <p:nvPr/>
        </p:nvSpPr>
        <p:spPr>
          <a:xfrm>
            <a:off x="1508009" y="4791924"/>
            <a:ext cx="4260966" cy="206607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7CD084E3-1DD0-4B51-A464-8643737AFFEB}"/>
              </a:ext>
            </a:extLst>
          </p:cNvPr>
          <p:cNvSpPr txBox="1"/>
          <p:nvPr/>
        </p:nvSpPr>
        <p:spPr>
          <a:xfrm>
            <a:off x="1287930" y="1327078"/>
            <a:ext cx="2867397" cy="1323439"/>
          </a:xfrm>
          <a:prstGeom prst="rect">
            <a:avLst/>
          </a:prstGeom>
          <a:noFill/>
        </p:spPr>
        <p:txBody>
          <a:bodyPr wrap="square" rtlCol="0">
            <a:spAutoFit/>
          </a:bodyPr>
          <a:lstStyle/>
          <a:p>
            <a:pPr algn="ctr"/>
            <a:r>
              <a:rPr lang="en-US" sz="4000">
                <a:latin typeface="Poppins Medium" panose="00000600000000000000" pitchFamily="2" charset="0"/>
                <a:cs typeface="Poppins Medium" panose="00000600000000000000" pitchFamily="2" charset="0"/>
              </a:rPr>
              <a:t>Rewatch</a:t>
            </a:r>
          </a:p>
          <a:p>
            <a:pPr algn="ctr"/>
            <a:r>
              <a:rPr lang="en-US" sz="4000">
                <a:solidFill>
                  <a:srgbClr val="FF0000"/>
                </a:solidFill>
                <a:latin typeface="Poppins Medium" panose="00000600000000000000" pitchFamily="2" charset="0"/>
                <a:cs typeface="Poppins Medium" panose="00000600000000000000" pitchFamily="2" charset="0"/>
              </a:rPr>
              <a:t>Portfolio</a:t>
            </a:r>
          </a:p>
        </p:txBody>
      </p:sp>
      <p:sp>
        <p:nvSpPr>
          <p:cNvPr id="29" name="Rectangle 28">
            <a:extLst>
              <a:ext uri="{FF2B5EF4-FFF2-40B4-BE49-F238E27FC236}">
                <a16:creationId xmlns:a16="http://schemas.microsoft.com/office/drawing/2014/main" id="{8365D8F3-0450-4BE0-B422-C6A3C7C3973D}"/>
              </a:ext>
            </a:extLst>
          </p:cNvPr>
          <p:cNvSpPr/>
          <p:nvPr/>
        </p:nvSpPr>
        <p:spPr>
          <a:xfrm>
            <a:off x="1066817" y="2929889"/>
            <a:ext cx="3451294" cy="998222"/>
          </a:xfrm>
          <a:prstGeom prst="rect">
            <a:avLst/>
          </a:prstGeom>
        </p:spPr>
        <p:txBody>
          <a:bodyPr wrap="square">
            <a:spAutoFit/>
          </a:bodyPr>
          <a:lstStyle/>
          <a:p>
            <a:pPr algn="ct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higorio kolor duiski duilersLorep  ipsum duis aute irure dolor in kauselih oilusioalio repres henderiti voluptates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9776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505DCE7-DFA6-4320-B7B1-FC7197133639}"/>
              </a:ext>
            </a:extLst>
          </p:cNvPr>
          <p:cNvSpPr>
            <a:spLocks noGrp="1"/>
          </p:cNvSpPr>
          <p:nvPr>
            <p:ph type="pic" sz="quarter" idx="19"/>
          </p:nvPr>
        </p:nvSpPr>
        <p:spPr/>
      </p:sp>
      <p:sp>
        <p:nvSpPr>
          <p:cNvPr id="5" name="Picture Placeholder 4">
            <a:extLst>
              <a:ext uri="{FF2B5EF4-FFF2-40B4-BE49-F238E27FC236}">
                <a16:creationId xmlns:a16="http://schemas.microsoft.com/office/drawing/2014/main" id="{1C4BA6D1-B801-4B93-88B3-1E7604D08612}"/>
              </a:ext>
            </a:extLst>
          </p:cNvPr>
          <p:cNvSpPr>
            <a:spLocks noGrp="1"/>
          </p:cNvSpPr>
          <p:nvPr>
            <p:ph type="pic" sz="quarter" idx="18"/>
          </p:nvPr>
        </p:nvSpPr>
        <p:spPr/>
      </p:sp>
      <p:sp>
        <p:nvSpPr>
          <p:cNvPr id="7" name="Picture Placeholder 6">
            <a:extLst>
              <a:ext uri="{FF2B5EF4-FFF2-40B4-BE49-F238E27FC236}">
                <a16:creationId xmlns:a16="http://schemas.microsoft.com/office/drawing/2014/main" id="{6BAEB218-1EBB-4EB1-8926-F198E983BF63}"/>
              </a:ext>
            </a:extLst>
          </p:cNvPr>
          <p:cNvSpPr>
            <a:spLocks noGrp="1"/>
          </p:cNvSpPr>
          <p:nvPr>
            <p:ph type="pic" sz="quarter" idx="17"/>
          </p:nvPr>
        </p:nvSpPr>
        <p:spPr/>
      </p:sp>
      <p:sp>
        <p:nvSpPr>
          <p:cNvPr id="16" name="Rectangle 15">
            <a:extLst>
              <a:ext uri="{FF2B5EF4-FFF2-40B4-BE49-F238E27FC236}">
                <a16:creationId xmlns:a16="http://schemas.microsoft.com/office/drawing/2014/main" id="{CEB79ECD-9BD1-4377-A99C-077200969399}"/>
              </a:ext>
            </a:extLst>
          </p:cNvPr>
          <p:cNvSpPr/>
          <p:nvPr/>
        </p:nvSpPr>
        <p:spPr>
          <a:xfrm>
            <a:off x="662857" y="1859709"/>
            <a:ext cx="3494938" cy="1038939"/>
          </a:xfrm>
          <a:prstGeom prst="rect">
            <a:avLst/>
          </a:prstGeom>
        </p:spPr>
        <p:txBody>
          <a:bodyPr wrap="square">
            <a:spAutoFit/>
          </a:bodyPr>
          <a:lstStyle/>
          <a:p>
            <a:pPr>
              <a:lnSpc>
                <a:spcPct val="150000"/>
              </a:lnSpc>
            </a:pPr>
            <a:r>
              <a:rPr lang="en-US" sz="1050" u="sng">
                <a:latin typeface="Poppins" panose="00000500000000000000" pitchFamily="2" charset="0"/>
                <a:ea typeface="Open Sans" panose="020B0606030504020204" pitchFamily="34" charset="0"/>
                <a:cs typeface="Poppins" panose="00000500000000000000" pitchFamily="2" charset="0"/>
              </a:rPr>
              <a:t>Lorep  ipsum duis aute irure dolor in kauselih oiluei</a:t>
            </a:r>
          </a:p>
          <a:p>
            <a:pPr>
              <a:lnSpc>
                <a:spcPct val="150000"/>
              </a:lnSpc>
            </a:pPr>
            <a:r>
              <a:rPr lang="en-US" sz="1050" u="sng">
                <a:latin typeface="Poppins" panose="00000500000000000000" pitchFamily="2" charset="0"/>
                <a:ea typeface="Open Sans" panose="020B0606030504020204" pitchFamily="34" charset="0"/>
                <a:cs typeface="Poppins" panose="00000500000000000000" pitchFamily="2" charset="0"/>
              </a:rPr>
              <a:t>deriti vols esse cill inure </a:t>
            </a:r>
            <a:r>
              <a:rPr lang="en-US" sz="1050" u="sng">
                <a:solidFill>
                  <a:schemeClr val="tx1">
                    <a:lumMod val="95000"/>
                    <a:lumOff val="5000"/>
                  </a:schemeClr>
                </a:solidFill>
                <a:latin typeface="Poppins" panose="00000500000000000000" pitchFamily="2" charset="0"/>
                <a:ea typeface="Open Sans" panose="020B0606030504020204" pitchFamily="34" charset="0"/>
                <a:cs typeface="Poppins" panose="00000500000000000000" pitchFamily="2" charset="0"/>
              </a:rPr>
              <a:t>dolorlaboru sit amet. Duis</a:t>
            </a:r>
          </a:p>
          <a:p>
            <a:pPr>
              <a:lnSpc>
                <a:spcPct val="150000"/>
              </a:lnSpc>
            </a:pPr>
            <a:r>
              <a:rPr lang="en-US" sz="1050" u="sng">
                <a:solidFill>
                  <a:schemeClr val="tx1">
                    <a:lumMod val="95000"/>
                    <a:lumOff val="5000"/>
                  </a:schemeClr>
                </a:solidFill>
                <a:latin typeface="Poppins" panose="00000500000000000000" pitchFamily="2" charset="0"/>
                <a:ea typeface="Open Sans" panose="020B0606030504020204" pitchFamily="34" charset="0"/>
                <a:cs typeface="Poppins" panose="00000500000000000000" pitchFamily="2" charset="0"/>
              </a:rPr>
              <a:t>lo irusitakus reprehenderi </a:t>
            </a:r>
            <a:r>
              <a:rPr lang="en-US" sz="1050" u="sng">
                <a:solidFill>
                  <a:srgbClr val="FF0000"/>
                </a:solidFill>
                <a:latin typeface="Poppins" panose="00000500000000000000" pitchFamily="2" charset="0"/>
                <a:ea typeface="Open Sans" panose="020B0606030504020204" pitchFamily="34" charset="0"/>
                <a:cs typeface="Poppins" panose="00000500000000000000" pitchFamily="2" charset="0"/>
              </a:rPr>
              <a:t>Voluptate lorem deuise</a:t>
            </a:r>
          </a:p>
          <a:p>
            <a:pPr>
              <a:lnSpc>
                <a:spcPct val="150000"/>
              </a:lnSpc>
            </a:pPr>
            <a:r>
              <a:rPr lang="en-US" sz="1050" u="sng">
                <a:latin typeface="Poppins" panose="00000500000000000000" pitchFamily="2" charset="0"/>
                <a:ea typeface="Open Sans" panose="020B0606030504020204" pitchFamily="34" charset="0"/>
                <a:cs typeface="Poppins" panose="00000500000000000000" pitchFamily="2" charset="0"/>
              </a:rPr>
              <a:t>Lorem iipusm domet sitm juihlik.</a:t>
            </a:r>
            <a:endParaRPr lang="en-US" sz="1050" u="sng">
              <a:latin typeface="Poppins" panose="00000500000000000000" pitchFamily="2" charset="0"/>
              <a:cs typeface="Poppins" panose="00000500000000000000" pitchFamily="2" charset="0"/>
            </a:endParaRPr>
          </a:p>
        </p:txBody>
      </p:sp>
      <p:sp>
        <p:nvSpPr>
          <p:cNvPr id="38" name="TextBox 37">
            <a:extLst>
              <a:ext uri="{FF2B5EF4-FFF2-40B4-BE49-F238E27FC236}">
                <a16:creationId xmlns:a16="http://schemas.microsoft.com/office/drawing/2014/main" id="{EBB32B72-9EAF-42D6-95EC-564A051886AB}"/>
              </a:ext>
            </a:extLst>
          </p:cNvPr>
          <p:cNvSpPr txBox="1"/>
          <p:nvPr/>
        </p:nvSpPr>
        <p:spPr>
          <a:xfrm>
            <a:off x="610540" y="471760"/>
            <a:ext cx="2867397"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Rewatch</a:t>
            </a:r>
          </a:p>
          <a:p>
            <a:r>
              <a:rPr lang="en-US" sz="4000">
                <a:solidFill>
                  <a:srgbClr val="FF0000"/>
                </a:solidFill>
                <a:latin typeface="Poppins Medium" panose="00000600000000000000" pitchFamily="2" charset="0"/>
                <a:cs typeface="Poppins Medium" panose="00000600000000000000" pitchFamily="2" charset="0"/>
              </a:rPr>
              <a:t>Portfolio</a:t>
            </a:r>
          </a:p>
        </p:txBody>
      </p:sp>
    </p:spTree>
    <p:extLst>
      <p:ext uri="{BB962C8B-B14F-4D97-AF65-F5344CB8AC3E}">
        <p14:creationId xmlns:p14="http://schemas.microsoft.com/office/powerpoint/2010/main" val="108955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9C00E64-5106-43D4-8CDC-1F03C7DD5345}"/>
              </a:ext>
            </a:extLst>
          </p:cNvPr>
          <p:cNvSpPr>
            <a:spLocks noGrp="1"/>
          </p:cNvSpPr>
          <p:nvPr>
            <p:ph type="pic" sz="quarter" idx="21"/>
          </p:nvPr>
        </p:nvSpPr>
        <p:spPr/>
      </p:sp>
      <p:sp>
        <p:nvSpPr>
          <p:cNvPr id="5" name="Picture Placeholder 4">
            <a:extLst>
              <a:ext uri="{FF2B5EF4-FFF2-40B4-BE49-F238E27FC236}">
                <a16:creationId xmlns:a16="http://schemas.microsoft.com/office/drawing/2014/main" id="{DFBB3732-CF2F-4A0B-800B-16A78E41C38B}"/>
              </a:ext>
            </a:extLst>
          </p:cNvPr>
          <p:cNvSpPr>
            <a:spLocks noGrp="1"/>
          </p:cNvSpPr>
          <p:nvPr>
            <p:ph type="pic" sz="quarter" idx="18"/>
          </p:nvPr>
        </p:nvSpPr>
        <p:spPr/>
      </p:sp>
      <p:sp>
        <p:nvSpPr>
          <p:cNvPr id="7" name="Picture Placeholder 6">
            <a:extLst>
              <a:ext uri="{FF2B5EF4-FFF2-40B4-BE49-F238E27FC236}">
                <a16:creationId xmlns:a16="http://schemas.microsoft.com/office/drawing/2014/main" id="{8F2049D1-D98A-43F6-8AD2-987B167B9A88}"/>
              </a:ext>
            </a:extLst>
          </p:cNvPr>
          <p:cNvSpPr>
            <a:spLocks noGrp="1"/>
          </p:cNvSpPr>
          <p:nvPr>
            <p:ph type="pic" sz="quarter" idx="16"/>
          </p:nvPr>
        </p:nvSpPr>
        <p:spPr/>
      </p:sp>
      <p:sp>
        <p:nvSpPr>
          <p:cNvPr id="9" name="Picture Placeholder 8">
            <a:extLst>
              <a:ext uri="{FF2B5EF4-FFF2-40B4-BE49-F238E27FC236}">
                <a16:creationId xmlns:a16="http://schemas.microsoft.com/office/drawing/2014/main" id="{385B8B23-9A98-44B1-8C93-67215CF63CD0}"/>
              </a:ext>
            </a:extLst>
          </p:cNvPr>
          <p:cNvSpPr>
            <a:spLocks noGrp="1"/>
          </p:cNvSpPr>
          <p:nvPr>
            <p:ph type="pic" sz="quarter" idx="20"/>
          </p:nvPr>
        </p:nvSpPr>
        <p:spPr/>
      </p:sp>
      <p:sp>
        <p:nvSpPr>
          <p:cNvPr id="33" name="TextBox 32">
            <a:extLst>
              <a:ext uri="{FF2B5EF4-FFF2-40B4-BE49-F238E27FC236}">
                <a16:creationId xmlns:a16="http://schemas.microsoft.com/office/drawing/2014/main" id="{762B49A7-4923-4F0A-A3A4-4D9AF1A921FC}"/>
              </a:ext>
            </a:extLst>
          </p:cNvPr>
          <p:cNvSpPr txBox="1"/>
          <p:nvPr/>
        </p:nvSpPr>
        <p:spPr>
          <a:xfrm>
            <a:off x="612523" y="1108955"/>
            <a:ext cx="2867397"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Rewatch</a:t>
            </a:r>
          </a:p>
          <a:p>
            <a:r>
              <a:rPr lang="en-US" sz="4000">
                <a:solidFill>
                  <a:srgbClr val="FF0000"/>
                </a:solidFill>
                <a:latin typeface="Poppins Medium" panose="00000600000000000000" pitchFamily="2" charset="0"/>
                <a:cs typeface="Poppins Medium" panose="00000600000000000000" pitchFamily="2" charset="0"/>
              </a:rPr>
              <a:t>Portfolio</a:t>
            </a:r>
          </a:p>
        </p:txBody>
      </p:sp>
      <p:sp>
        <p:nvSpPr>
          <p:cNvPr id="34" name="Rectangle 33">
            <a:extLst>
              <a:ext uri="{FF2B5EF4-FFF2-40B4-BE49-F238E27FC236}">
                <a16:creationId xmlns:a16="http://schemas.microsoft.com/office/drawing/2014/main" id="{676A8347-6601-4E36-8F79-523A56DC65CB}"/>
              </a:ext>
            </a:extLst>
          </p:cNvPr>
          <p:cNvSpPr/>
          <p:nvPr/>
        </p:nvSpPr>
        <p:spPr>
          <a:xfrm>
            <a:off x="3393626" y="1631168"/>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6" name="Rectangle 35">
            <a:extLst>
              <a:ext uri="{FF2B5EF4-FFF2-40B4-BE49-F238E27FC236}">
                <a16:creationId xmlns:a16="http://schemas.microsoft.com/office/drawing/2014/main" id="{4D1B75DA-1AE3-42A0-B524-0CF095C2AA98}"/>
              </a:ext>
            </a:extLst>
          </p:cNvPr>
          <p:cNvSpPr/>
          <p:nvPr/>
        </p:nvSpPr>
        <p:spPr>
          <a:xfrm>
            <a:off x="6681096" y="1598128"/>
            <a:ext cx="2252592" cy="830099"/>
          </a:xfrm>
          <a:prstGeom prst="rect">
            <a:avLst/>
          </a:prstGeom>
        </p:spPr>
        <p:txBody>
          <a:bodyPr wrap="square">
            <a:spAutoFit/>
          </a:bodyPr>
          <a:lstStyle/>
          <a:p>
            <a:pPr>
              <a:lnSpc>
                <a:spcPct val="150000"/>
              </a:lnSpc>
            </a:pPr>
            <a:r>
              <a:rPr lang="en-US" sz="1100" u="sng">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oilue epreh deriti vols essek</a:t>
            </a:r>
            <a:endParaRPr lang="en-US" sz="1100" u="sng">
              <a:solidFill>
                <a:schemeClr val="tx1">
                  <a:lumMod val="95000"/>
                  <a:lumOff val="5000"/>
                </a:schemeClr>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85614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5EB4C-7411-4753-83AB-C063A97987F2}"/>
              </a:ext>
            </a:extLst>
          </p:cNvPr>
          <p:cNvSpPr>
            <a:spLocks noGrp="1"/>
          </p:cNvSpPr>
          <p:nvPr>
            <p:ph type="pic" sz="quarter" idx="16"/>
          </p:nvPr>
        </p:nvSpPr>
        <p:spPr/>
      </p:sp>
      <p:pic>
        <p:nvPicPr>
          <p:cNvPr id="9" name="Picture 8">
            <a:extLst>
              <a:ext uri="{FF2B5EF4-FFF2-40B4-BE49-F238E27FC236}">
                <a16:creationId xmlns:a16="http://schemas.microsoft.com/office/drawing/2014/main" id="{73E10247-3027-46F6-95C8-596B6B0636A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933" r="-1007" b="2042"/>
          <a:stretch/>
        </p:blipFill>
        <p:spPr>
          <a:xfrm>
            <a:off x="5262865" y="1584492"/>
            <a:ext cx="4704588" cy="4131976"/>
          </a:xfrm>
          <a:prstGeom prst="rect">
            <a:avLst/>
          </a:prstGeom>
        </p:spPr>
      </p:pic>
      <p:sp>
        <p:nvSpPr>
          <p:cNvPr id="10" name="TextBox 9">
            <a:extLst>
              <a:ext uri="{FF2B5EF4-FFF2-40B4-BE49-F238E27FC236}">
                <a16:creationId xmlns:a16="http://schemas.microsoft.com/office/drawing/2014/main" id="{6CCAB738-D2F5-4ED2-8E81-85A5C8B1C5CB}"/>
              </a:ext>
            </a:extLst>
          </p:cNvPr>
          <p:cNvSpPr txBox="1"/>
          <p:nvPr/>
        </p:nvSpPr>
        <p:spPr>
          <a:xfrm>
            <a:off x="838989" y="1060134"/>
            <a:ext cx="4853152" cy="1323439"/>
          </a:xfrm>
          <a:prstGeom prst="rect">
            <a:avLst/>
          </a:prstGeom>
          <a:noFill/>
        </p:spPr>
        <p:txBody>
          <a:bodyPr wrap="square" rtlCol="0">
            <a:spAutoFit/>
          </a:bodyPr>
          <a:lstStyle/>
          <a:p>
            <a:r>
              <a:rPr lang="en-US" sz="4000">
                <a:latin typeface="Poppins Medium" panose="00000600000000000000" pitchFamily="2" charset="0"/>
                <a:ea typeface="Open Sans SemiBold" panose="020B0706030804020204" pitchFamily="34" charset="0"/>
                <a:cs typeface="Poppins Medium" panose="00000600000000000000" pitchFamily="2" charset="0"/>
              </a:rPr>
              <a:t>Dekstop media </a:t>
            </a:r>
            <a:r>
              <a:rPr lang="en-US" sz="4000">
                <a:solidFill>
                  <a:srgbClr val="FF0000"/>
                </a:solidFill>
                <a:latin typeface="Poppins Medium" panose="00000600000000000000" pitchFamily="2" charset="0"/>
                <a:ea typeface="Open Sans SemiBold" panose="020B0706030804020204" pitchFamily="34" charset="0"/>
                <a:cs typeface="Poppins Medium" panose="00000600000000000000" pitchFamily="2" charset="0"/>
              </a:rPr>
              <a:t>mockup</a:t>
            </a:r>
          </a:p>
        </p:txBody>
      </p:sp>
      <p:sp>
        <p:nvSpPr>
          <p:cNvPr id="16" name="Rectangle 15">
            <a:extLst>
              <a:ext uri="{FF2B5EF4-FFF2-40B4-BE49-F238E27FC236}">
                <a16:creationId xmlns:a16="http://schemas.microsoft.com/office/drawing/2014/main" id="{E1640838-EC2C-40FA-8E43-4972E6CAC412}"/>
              </a:ext>
            </a:extLst>
          </p:cNvPr>
          <p:cNvSpPr/>
          <p:nvPr/>
        </p:nvSpPr>
        <p:spPr>
          <a:xfrm>
            <a:off x="888524" y="2724007"/>
            <a:ext cx="3866093"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oilue reprehenderiti vols</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esse cill inure dolorlaboru sit amet. Duis aute irusitakus reprehenderi</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65000"/>
                  <a:lumOff val="35000"/>
                </a:schemeClr>
              </a:solidFill>
              <a:latin typeface="Poppins "/>
              <a:cs typeface="Poppins" panose="00000500000000000000" pitchFamily="2" charset="0"/>
            </a:endParaRPr>
          </a:p>
        </p:txBody>
      </p:sp>
      <p:sp>
        <p:nvSpPr>
          <p:cNvPr id="17" name="Rectangle 16">
            <a:extLst>
              <a:ext uri="{FF2B5EF4-FFF2-40B4-BE49-F238E27FC236}">
                <a16:creationId xmlns:a16="http://schemas.microsoft.com/office/drawing/2014/main" id="{6607CE22-9397-496D-BDB5-8281972B3040}"/>
              </a:ext>
            </a:extLst>
          </p:cNvPr>
          <p:cNvSpPr/>
          <p:nvPr/>
        </p:nvSpPr>
        <p:spPr>
          <a:xfrm>
            <a:off x="916268" y="4216883"/>
            <a:ext cx="3866093"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oilue reprehenderiti vols</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esse cill inure dolorlaboru sit amet. Duis aute irusitakus reprehenderi</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a:t>
            </a:r>
            <a:endParaRPr lang="en-US" sz="800">
              <a:solidFill>
                <a:schemeClr val="tx1">
                  <a:lumMod val="65000"/>
                  <a:lumOff val="35000"/>
                </a:schemeClr>
              </a:solidFill>
              <a:latin typeface="Poppins "/>
              <a:cs typeface="Poppins" panose="00000500000000000000" pitchFamily="2" charset="0"/>
            </a:endParaRPr>
          </a:p>
        </p:txBody>
      </p:sp>
      <p:sp>
        <p:nvSpPr>
          <p:cNvPr id="18" name="Rectangle 17">
            <a:extLst>
              <a:ext uri="{FF2B5EF4-FFF2-40B4-BE49-F238E27FC236}">
                <a16:creationId xmlns:a16="http://schemas.microsoft.com/office/drawing/2014/main" id="{9C9AAE3C-8304-4A3C-9588-E7CFE604D68A}"/>
              </a:ext>
            </a:extLst>
          </p:cNvPr>
          <p:cNvSpPr/>
          <p:nvPr/>
        </p:nvSpPr>
        <p:spPr>
          <a:xfrm>
            <a:off x="916268" y="3873712"/>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19" name="Rectangle 18">
            <a:extLst>
              <a:ext uri="{FF2B5EF4-FFF2-40B4-BE49-F238E27FC236}">
                <a16:creationId xmlns:a16="http://schemas.microsoft.com/office/drawing/2014/main" id="{BD43B5D1-BDA5-41F8-BBA6-486AA97304F2}"/>
              </a:ext>
            </a:extLst>
          </p:cNvPr>
          <p:cNvSpPr/>
          <p:nvPr/>
        </p:nvSpPr>
        <p:spPr>
          <a:xfrm>
            <a:off x="587661" y="3873711"/>
            <a:ext cx="506339"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01</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21" name="Rectangle 20">
            <a:extLst>
              <a:ext uri="{FF2B5EF4-FFF2-40B4-BE49-F238E27FC236}">
                <a16:creationId xmlns:a16="http://schemas.microsoft.com/office/drawing/2014/main" id="{9927B654-0435-45F9-AC81-EE4FC6CE48E2}"/>
              </a:ext>
            </a:extLst>
          </p:cNvPr>
          <p:cNvSpPr/>
          <p:nvPr/>
        </p:nvSpPr>
        <p:spPr>
          <a:xfrm>
            <a:off x="916268" y="5142442"/>
            <a:ext cx="3866093"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oilue reprehenderiti vols</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esse cill inure dolorlaboru sit amet. Duis aute irusitakus reprehenderi</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a:t>
            </a:r>
            <a:endParaRPr lang="en-US" sz="800">
              <a:solidFill>
                <a:schemeClr val="tx1">
                  <a:lumMod val="65000"/>
                  <a:lumOff val="35000"/>
                </a:schemeClr>
              </a:solidFill>
              <a:latin typeface="Poppins "/>
              <a:cs typeface="Poppins" panose="00000500000000000000" pitchFamily="2" charset="0"/>
            </a:endParaRPr>
          </a:p>
        </p:txBody>
      </p:sp>
      <p:sp>
        <p:nvSpPr>
          <p:cNvPr id="22" name="Rectangle 21">
            <a:extLst>
              <a:ext uri="{FF2B5EF4-FFF2-40B4-BE49-F238E27FC236}">
                <a16:creationId xmlns:a16="http://schemas.microsoft.com/office/drawing/2014/main" id="{579CB70B-D0CD-4084-BEB0-82C62BB3180E}"/>
              </a:ext>
            </a:extLst>
          </p:cNvPr>
          <p:cNvSpPr/>
          <p:nvPr/>
        </p:nvSpPr>
        <p:spPr>
          <a:xfrm>
            <a:off x="916268" y="4799271"/>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23" name="Rectangle 22">
            <a:extLst>
              <a:ext uri="{FF2B5EF4-FFF2-40B4-BE49-F238E27FC236}">
                <a16:creationId xmlns:a16="http://schemas.microsoft.com/office/drawing/2014/main" id="{F23DA682-FE78-4786-8F24-2D31967CBD08}"/>
              </a:ext>
            </a:extLst>
          </p:cNvPr>
          <p:cNvSpPr/>
          <p:nvPr/>
        </p:nvSpPr>
        <p:spPr>
          <a:xfrm>
            <a:off x="587661" y="4799270"/>
            <a:ext cx="506339"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02</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62785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C653903-8D7E-464F-BFAD-67345FC3712E}"/>
              </a:ext>
            </a:extLst>
          </p:cNvPr>
          <p:cNvSpPr>
            <a:spLocks noGrp="1"/>
          </p:cNvSpPr>
          <p:nvPr>
            <p:ph type="pic" sz="quarter" idx="28"/>
          </p:nvPr>
        </p:nvSpPr>
        <p:spPr/>
      </p:sp>
      <p:pic>
        <p:nvPicPr>
          <p:cNvPr id="15" name="Picture 14">
            <a:extLst>
              <a:ext uri="{FF2B5EF4-FFF2-40B4-BE49-F238E27FC236}">
                <a16:creationId xmlns:a16="http://schemas.microsoft.com/office/drawing/2014/main" id="{330B3770-C594-4C24-9A9F-5325540C2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940" y="2036286"/>
            <a:ext cx="5056744" cy="2926970"/>
          </a:xfrm>
          <a:prstGeom prst="rect">
            <a:avLst/>
          </a:prstGeom>
        </p:spPr>
      </p:pic>
      <p:sp>
        <p:nvSpPr>
          <p:cNvPr id="45" name="Rectangle 44">
            <a:extLst>
              <a:ext uri="{FF2B5EF4-FFF2-40B4-BE49-F238E27FC236}">
                <a16:creationId xmlns:a16="http://schemas.microsoft.com/office/drawing/2014/main" id="{868EBE73-F6BD-4497-BB45-2EC7D48FE8F2}"/>
              </a:ext>
            </a:extLst>
          </p:cNvPr>
          <p:cNvSpPr/>
          <p:nvPr/>
        </p:nvSpPr>
        <p:spPr>
          <a:xfrm>
            <a:off x="2570927" y="5002728"/>
            <a:ext cx="1364297" cy="301365"/>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7828DFE-7760-483A-B57C-99E006DDA459}"/>
              </a:ext>
            </a:extLst>
          </p:cNvPr>
          <p:cNvSpPr txBox="1"/>
          <p:nvPr/>
        </p:nvSpPr>
        <p:spPr>
          <a:xfrm>
            <a:off x="920154" y="1157139"/>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Leptop device</a:t>
            </a:r>
          </a:p>
          <a:p>
            <a:r>
              <a:rPr lang="en-US" sz="4000">
                <a:solidFill>
                  <a:srgbClr val="FF0000"/>
                </a:solidFill>
                <a:latin typeface="Poppins Medium" panose="00000600000000000000" pitchFamily="2" charset="0"/>
                <a:cs typeface="Poppins Medium" panose="00000600000000000000" pitchFamily="2" charset="0"/>
              </a:rPr>
              <a:t>slide</a:t>
            </a:r>
          </a:p>
        </p:txBody>
      </p:sp>
      <p:sp>
        <p:nvSpPr>
          <p:cNvPr id="39" name="Rectangle 38">
            <a:extLst>
              <a:ext uri="{FF2B5EF4-FFF2-40B4-BE49-F238E27FC236}">
                <a16:creationId xmlns:a16="http://schemas.microsoft.com/office/drawing/2014/main" id="{33734EFF-5517-4B67-AD73-D67150B275CA}"/>
              </a:ext>
            </a:extLst>
          </p:cNvPr>
          <p:cNvSpPr/>
          <p:nvPr/>
        </p:nvSpPr>
        <p:spPr>
          <a:xfrm>
            <a:off x="1042326" y="5002728"/>
            <a:ext cx="1364297" cy="30136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8B0F636-4AC3-43CA-A696-FC0574401F5E}"/>
              </a:ext>
            </a:extLst>
          </p:cNvPr>
          <p:cNvSpPr/>
          <p:nvPr/>
        </p:nvSpPr>
        <p:spPr>
          <a:xfrm>
            <a:off x="943459" y="3814292"/>
            <a:ext cx="3028139" cy="813556"/>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65000"/>
                    <a:lumOff val="35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65000"/>
                  <a:lumOff val="35000"/>
                </a:schemeClr>
              </a:solidFill>
              <a:latin typeface="Poppins "/>
              <a:cs typeface="Poppins" panose="00000500000000000000" pitchFamily="2" charset="0"/>
            </a:endParaRPr>
          </a:p>
        </p:txBody>
      </p:sp>
      <p:pic>
        <p:nvPicPr>
          <p:cNvPr id="41" name="Graphic 40" descr="Shield Tick">
            <a:extLst>
              <a:ext uri="{FF2B5EF4-FFF2-40B4-BE49-F238E27FC236}">
                <a16:creationId xmlns:a16="http://schemas.microsoft.com/office/drawing/2014/main" id="{6E47177E-74F1-4EF9-AB1B-63A0263DC4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459" y="2870117"/>
            <a:ext cx="488901" cy="488901"/>
          </a:xfrm>
          <a:prstGeom prst="rect">
            <a:avLst/>
          </a:prstGeom>
        </p:spPr>
      </p:pic>
      <p:sp>
        <p:nvSpPr>
          <p:cNvPr id="42" name="Rectangle 41">
            <a:extLst>
              <a:ext uri="{FF2B5EF4-FFF2-40B4-BE49-F238E27FC236}">
                <a16:creationId xmlns:a16="http://schemas.microsoft.com/office/drawing/2014/main" id="{BDE76C19-2601-4646-8240-D1C7E47EF09F}"/>
              </a:ext>
            </a:extLst>
          </p:cNvPr>
          <p:cNvSpPr/>
          <p:nvPr/>
        </p:nvSpPr>
        <p:spPr>
          <a:xfrm>
            <a:off x="920154" y="3424477"/>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43" name="Rectangle 42">
            <a:extLst>
              <a:ext uri="{FF2B5EF4-FFF2-40B4-BE49-F238E27FC236}">
                <a16:creationId xmlns:a16="http://schemas.microsoft.com/office/drawing/2014/main" id="{714EBF45-FC1C-45B1-83A6-48C3E9B01262}"/>
              </a:ext>
            </a:extLst>
          </p:cNvPr>
          <p:cNvSpPr/>
          <p:nvPr/>
        </p:nvSpPr>
        <p:spPr>
          <a:xfrm>
            <a:off x="1105431" y="4997153"/>
            <a:ext cx="1290041" cy="259558"/>
          </a:xfrm>
          <a:prstGeom prst="rect">
            <a:avLst/>
          </a:prstGeom>
        </p:spPr>
        <p:txBody>
          <a:bodyPr wrap="square">
            <a:spAutoFit/>
          </a:bodyPr>
          <a:lstStyle/>
          <a:p>
            <a:pPr algn="ctr">
              <a:lnSpc>
                <a:spcPct val="150000"/>
              </a:lnSpc>
            </a:pPr>
            <a:r>
              <a:rPr lang="en-US" sz="80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Text Tittle Here</a:t>
            </a:r>
            <a:endParaRPr lang="en-US" sz="800">
              <a:solidFill>
                <a:schemeClr val="bg1"/>
              </a:solidFill>
              <a:latin typeface="Poppins SemiBold" panose="00000700000000000000" pitchFamily="2" charset="0"/>
              <a:cs typeface="Poppins SemiBold" panose="00000700000000000000" pitchFamily="2" charset="0"/>
            </a:endParaRPr>
          </a:p>
        </p:txBody>
      </p:sp>
      <p:sp>
        <p:nvSpPr>
          <p:cNvPr id="44" name="Rectangle 43">
            <a:extLst>
              <a:ext uri="{FF2B5EF4-FFF2-40B4-BE49-F238E27FC236}">
                <a16:creationId xmlns:a16="http://schemas.microsoft.com/office/drawing/2014/main" id="{44EA05E5-087A-429D-AE3E-B379E59DBAB1}"/>
              </a:ext>
            </a:extLst>
          </p:cNvPr>
          <p:cNvSpPr/>
          <p:nvPr/>
        </p:nvSpPr>
        <p:spPr>
          <a:xfrm>
            <a:off x="2645183" y="4997153"/>
            <a:ext cx="1290041" cy="259558"/>
          </a:xfrm>
          <a:prstGeom prst="rect">
            <a:avLst/>
          </a:prstGeom>
          <a:ln>
            <a:noFill/>
          </a:ln>
        </p:spPr>
        <p:txBody>
          <a:bodyPr wrap="square">
            <a:spAutoFit/>
          </a:bodyPr>
          <a:lstStyle/>
          <a:p>
            <a:pPr algn="ctr">
              <a:lnSpc>
                <a:spcPct val="150000"/>
              </a:lnSpc>
            </a:pPr>
            <a:r>
              <a:rPr lang="en-US" sz="800">
                <a:latin typeface="Poppins SemiBold" panose="00000700000000000000" pitchFamily="2" charset="0"/>
                <a:ea typeface="Open Sans" panose="020B0606030504020204" pitchFamily="34" charset="0"/>
                <a:cs typeface="Poppins SemiBold" panose="00000700000000000000" pitchFamily="2" charset="0"/>
              </a:rPr>
              <a:t>Text Tittle Here</a:t>
            </a:r>
            <a:endParaRPr lang="en-US" sz="800">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34891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0FBDCD-60E1-482E-ACAD-5405E95856E4}"/>
              </a:ext>
            </a:extLst>
          </p:cNvPr>
          <p:cNvSpPr>
            <a:spLocks noGrp="1"/>
          </p:cNvSpPr>
          <p:nvPr>
            <p:ph type="pic" sz="quarter" idx="16"/>
          </p:nvPr>
        </p:nvSpPr>
        <p:spPr/>
      </p:sp>
      <p:pic>
        <p:nvPicPr>
          <p:cNvPr id="28" name="Picture 27">
            <a:extLst>
              <a:ext uri="{FF2B5EF4-FFF2-40B4-BE49-F238E27FC236}">
                <a16:creationId xmlns:a16="http://schemas.microsoft.com/office/drawing/2014/main" id="{B80A05DC-4C2B-4D08-BF5C-E545C73EF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4701"/>
          <a:stretch/>
        </p:blipFill>
        <p:spPr>
          <a:xfrm>
            <a:off x="7060032" y="1790700"/>
            <a:ext cx="3005885" cy="5067300"/>
          </a:xfrm>
          <a:prstGeom prst="rect">
            <a:avLst/>
          </a:prstGeom>
        </p:spPr>
      </p:pic>
      <p:sp>
        <p:nvSpPr>
          <p:cNvPr id="25" name="TextBox 24">
            <a:extLst>
              <a:ext uri="{FF2B5EF4-FFF2-40B4-BE49-F238E27FC236}">
                <a16:creationId xmlns:a16="http://schemas.microsoft.com/office/drawing/2014/main" id="{32912124-DCEA-46FF-B52E-B3D8A06FE58C}"/>
              </a:ext>
            </a:extLst>
          </p:cNvPr>
          <p:cNvSpPr txBox="1"/>
          <p:nvPr/>
        </p:nvSpPr>
        <p:spPr>
          <a:xfrm>
            <a:off x="728640" y="1962151"/>
            <a:ext cx="4267884"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Phone device</a:t>
            </a:r>
          </a:p>
          <a:p>
            <a:r>
              <a:rPr lang="en-US" sz="4000">
                <a:solidFill>
                  <a:srgbClr val="FF0000"/>
                </a:solidFill>
                <a:latin typeface="Poppins Medium" panose="00000600000000000000" pitchFamily="2" charset="0"/>
                <a:cs typeface="Poppins Medium" panose="00000600000000000000" pitchFamily="2" charset="0"/>
              </a:rPr>
              <a:t>slide</a:t>
            </a:r>
          </a:p>
        </p:txBody>
      </p:sp>
      <p:sp>
        <p:nvSpPr>
          <p:cNvPr id="26" name="Rectangle 25">
            <a:extLst>
              <a:ext uri="{FF2B5EF4-FFF2-40B4-BE49-F238E27FC236}">
                <a16:creationId xmlns:a16="http://schemas.microsoft.com/office/drawing/2014/main" id="{D41706B0-ADA1-4953-A2E7-F343ED14DC90}"/>
              </a:ext>
            </a:extLst>
          </p:cNvPr>
          <p:cNvSpPr/>
          <p:nvPr/>
        </p:nvSpPr>
        <p:spPr>
          <a:xfrm>
            <a:off x="749737" y="3546262"/>
            <a:ext cx="3150684"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27" name="Rectangle 26">
            <a:extLst>
              <a:ext uri="{FF2B5EF4-FFF2-40B4-BE49-F238E27FC236}">
                <a16:creationId xmlns:a16="http://schemas.microsoft.com/office/drawing/2014/main" id="{22E4D698-AAA9-436A-B952-02DA8D0747C0}"/>
              </a:ext>
            </a:extLst>
          </p:cNvPr>
          <p:cNvSpPr/>
          <p:nvPr/>
        </p:nvSpPr>
        <p:spPr>
          <a:xfrm>
            <a:off x="749737" y="4300546"/>
            <a:ext cx="3398761"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oilusioisduil reprehenderitisi voluptates esse cill inure dolorla dui lore</a:t>
            </a:r>
          </a:p>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amet. Duis aute irusitaseiad dolorin reprehenderio loren</a:t>
            </a:r>
            <a:endParaRPr lang="en-US" sz="800">
              <a:solidFill>
                <a:schemeClr val="bg1">
                  <a:lumMod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0143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74E5D2-2B83-4883-8EC5-F35511C94244}"/>
              </a:ext>
            </a:extLst>
          </p:cNvPr>
          <p:cNvSpPr>
            <a:spLocks noGrp="1"/>
          </p:cNvSpPr>
          <p:nvPr>
            <p:ph type="pic" sz="quarter" idx="16"/>
          </p:nvPr>
        </p:nvSpPr>
        <p:spPr/>
      </p:sp>
      <p:pic>
        <p:nvPicPr>
          <p:cNvPr id="12" name="Picture 11">
            <a:extLst>
              <a:ext uri="{FF2B5EF4-FFF2-40B4-BE49-F238E27FC236}">
                <a16:creationId xmlns:a16="http://schemas.microsoft.com/office/drawing/2014/main" id="{2BA8BB27-3DC0-4671-A04E-9625620934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8711"/>
          <a:stretch/>
        </p:blipFill>
        <p:spPr>
          <a:xfrm>
            <a:off x="5815258" y="1133115"/>
            <a:ext cx="4603398" cy="5724885"/>
          </a:xfrm>
          <a:prstGeom prst="rect">
            <a:avLst/>
          </a:prstGeom>
        </p:spPr>
      </p:pic>
      <p:sp>
        <p:nvSpPr>
          <p:cNvPr id="13" name="TextBox 12">
            <a:extLst>
              <a:ext uri="{FF2B5EF4-FFF2-40B4-BE49-F238E27FC236}">
                <a16:creationId xmlns:a16="http://schemas.microsoft.com/office/drawing/2014/main" id="{A6FA5A66-5D0D-4769-90C5-2861276E1207}"/>
              </a:ext>
            </a:extLst>
          </p:cNvPr>
          <p:cNvSpPr txBox="1"/>
          <p:nvPr/>
        </p:nvSpPr>
        <p:spPr>
          <a:xfrm>
            <a:off x="1253460" y="1454494"/>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Tablet device</a:t>
            </a:r>
          </a:p>
          <a:p>
            <a:r>
              <a:rPr lang="en-US" sz="4000">
                <a:solidFill>
                  <a:srgbClr val="FF0000"/>
                </a:solidFill>
                <a:latin typeface="Poppins Medium" panose="00000600000000000000" pitchFamily="2" charset="0"/>
                <a:cs typeface="Poppins Medium" panose="00000600000000000000" pitchFamily="2" charset="0"/>
              </a:rPr>
              <a:t>slide</a:t>
            </a:r>
          </a:p>
        </p:txBody>
      </p:sp>
      <p:sp>
        <p:nvSpPr>
          <p:cNvPr id="14" name="Rectangle 13">
            <a:extLst>
              <a:ext uri="{FF2B5EF4-FFF2-40B4-BE49-F238E27FC236}">
                <a16:creationId xmlns:a16="http://schemas.microsoft.com/office/drawing/2014/main" id="{47B65988-C033-405C-A8E6-687975CCA9D8}"/>
              </a:ext>
            </a:extLst>
          </p:cNvPr>
          <p:cNvSpPr/>
          <p:nvPr/>
        </p:nvSpPr>
        <p:spPr>
          <a:xfrm>
            <a:off x="1274557" y="3038605"/>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5" name="Rectangle 14">
            <a:extLst>
              <a:ext uri="{FF2B5EF4-FFF2-40B4-BE49-F238E27FC236}">
                <a16:creationId xmlns:a16="http://schemas.microsoft.com/office/drawing/2014/main" id="{85128147-D0E8-476A-95A5-6BE25AE5F9A3}"/>
              </a:ext>
            </a:extLst>
          </p:cNvPr>
          <p:cNvSpPr/>
          <p:nvPr/>
        </p:nvSpPr>
        <p:spPr>
          <a:xfrm>
            <a:off x="1274557" y="3792889"/>
            <a:ext cx="3398761"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oilusioisduil reprehenderitisi voluptates esse cill inure dolorla dui lore</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amet. Duis aute irusitaseiad dolorin reprehenderio loren</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 name="Rectangle: Rounded Corners 8">
            <a:extLst>
              <a:ext uri="{FF2B5EF4-FFF2-40B4-BE49-F238E27FC236}">
                <a16:creationId xmlns:a16="http://schemas.microsoft.com/office/drawing/2014/main" id="{3129B13E-32C6-467C-A376-E8D3A78359AD}"/>
              </a:ext>
            </a:extLst>
          </p:cNvPr>
          <p:cNvSpPr/>
          <p:nvPr/>
        </p:nvSpPr>
        <p:spPr>
          <a:xfrm>
            <a:off x="603488" y="5056243"/>
            <a:ext cx="4917856" cy="1337284"/>
          </a:xfrm>
          <a:prstGeom prst="roundRect">
            <a:avLst>
              <a:gd name="adj" fmla="val 0"/>
            </a:avLst>
          </a:prstGeom>
          <a:solidFill>
            <a:schemeClr val="bg1"/>
          </a:solidFill>
          <a:ln>
            <a:solidFill>
              <a:schemeClr val="bg1">
                <a:lumMod val="85000"/>
              </a:schemeClr>
            </a:solidFill>
          </a:ln>
          <a:effectLst>
            <a:outerShdw blurRad="279400" dist="190500" dir="774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67EF153-1009-4DF5-9409-F2C03C8E8B60}"/>
              </a:ext>
            </a:extLst>
          </p:cNvPr>
          <p:cNvSpPr/>
          <p:nvPr/>
        </p:nvSpPr>
        <p:spPr>
          <a:xfrm>
            <a:off x="1150322" y="5711010"/>
            <a:ext cx="3807978" cy="532197"/>
          </a:xfrm>
          <a:prstGeom prst="rect">
            <a:avLst/>
          </a:prstGeom>
        </p:spPr>
        <p:txBody>
          <a:bodyPr wrap="square">
            <a:spAutoFit/>
          </a:bodyPr>
          <a:lstStyle/>
          <a:p>
            <a:pPr>
              <a:lnSpc>
                <a:spcPct val="150000"/>
              </a:lnSpc>
            </a:pPr>
            <a:r>
              <a:rPr lang="en-US" sz="1000">
                <a:solidFill>
                  <a:srgbClr val="FF000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11" name="TextBox 10">
            <a:extLst>
              <a:ext uri="{FF2B5EF4-FFF2-40B4-BE49-F238E27FC236}">
                <a16:creationId xmlns:a16="http://schemas.microsoft.com/office/drawing/2014/main" id="{2EF4F6E0-9FFA-4823-8B87-A1BE05CDEE59}"/>
              </a:ext>
            </a:extLst>
          </p:cNvPr>
          <p:cNvSpPr txBox="1"/>
          <p:nvPr/>
        </p:nvSpPr>
        <p:spPr>
          <a:xfrm>
            <a:off x="1134280" y="5207598"/>
            <a:ext cx="3625064" cy="400110"/>
          </a:xfrm>
          <a:prstGeom prst="rect">
            <a:avLst/>
          </a:prstGeom>
          <a:noFill/>
        </p:spPr>
        <p:txBody>
          <a:bodyPr wrap="square" rtlCol="0">
            <a:spAutoFit/>
          </a:bodyPr>
          <a:lstStyle/>
          <a:p>
            <a:r>
              <a:rPr lang="en-US" sz="2000">
                <a:solidFill>
                  <a:srgbClr val="FF0000"/>
                </a:solidFill>
                <a:latin typeface="Poppins Medium" panose="00000600000000000000" pitchFamily="2" charset="0"/>
                <a:cs typeface="Poppins Medium" panose="00000600000000000000" pitchFamily="2" charset="0"/>
              </a:rPr>
              <a:t>How The</a:t>
            </a:r>
            <a:r>
              <a:rPr lang="id-ID" sz="2000">
                <a:solidFill>
                  <a:srgbClr val="FF0000"/>
                </a:solidFill>
                <a:latin typeface="Poppins Medium" panose="00000600000000000000" pitchFamily="2" charset="0"/>
                <a:cs typeface="Poppins Medium" panose="00000600000000000000" pitchFamily="2" charset="0"/>
              </a:rPr>
              <a:t> </a:t>
            </a:r>
            <a:r>
              <a:rPr lang="en-US" sz="2000">
                <a:solidFill>
                  <a:srgbClr val="FF0000"/>
                </a:solidFill>
                <a:latin typeface="Poppins Medium" panose="00000600000000000000" pitchFamily="2" charset="0"/>
                <a:cs typeface="Poppins Medium" panose="00000600000000000000" pitchFamily="2" charset="0"/>
              </a:rPr>
              <a:t>Company</a:t>
            </a:r>
          </a:p>
        </p:txBody>
      </p:sp>
      <p:cxnSp>
        <p:nvCxnSpPr>
          <p:cNvPr id="16" name="Straight Connector 15">
            <a:extLst>
              <a:ext uri="{FF2B5EF4-FFF2-40B4-BE49-F238E27FC236}">
                <a16:creationId xmlns:a16="http://schemas.microsoft.com/office/drawing/2014/main" id="{914857E1-C87A-45D7-B003-AB5F0822AD7F}"/>
              </a:ext>
            </a:extLst>
          </p:cNvPr>
          <p:cNvCxnSpPr>
            <a:cxnSpLocks/>
          </p:cNvCxnSpPr>
          <p:nvPr/>
        </p:nvCxnSpPr>
        <p:spPr>
          <a:xfrm>
            <a:off x="1241471" y="5699107"/>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76781A0-9C6E-442F-8C49-636668612090}"/>
              </a:ext>
            </a:extLst>
          </p:cNvPr>
          <p:cNvSpPr/>
          <p:nvPr/>
        </p:nvSpPr>
        <p:spPr>
          <a:xfrm>
            <a:off x="599410" y="5056243"/>
            <a:ext cx="91149" cy="1337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76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9BE97642-6525-4EB1-B99C-6D5BC5A359E2}"/>
              </a:ext>
            </a:extLst>
          </p:cNvPr>
          <p:cNvSpPr txBox="1"/>
          <p:nvPr/>
        </p:nvSpPr>
        <p:spPr>
          <a:xfrm>
            <a:off x="806158" y="1014377"/>
            <a:ext cx="3201563" cy="707886"/>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Infographic</a:t>
            </a:r>
          </a:p>
        </p:txBody>
      </p:sp>
      <p:sp>
        <p:nvSpPr>
          <p:cNvPr id="43" name="Oval 42">
            <a:extLst>
              <a:ext uri="{FF2B5EF4-FFF2-40B4-BE49-F238E27FC236}">
                <a16:creationId xmlns:a16="http://schemas.microsoft.com/office/drawing/2014/main" id="{8356738B-B73C-4270-B670-6EE0EFBBB69B}"/>
              </a:ext>
            </a:extLst>
          </p:cNvPr>
          <p:cNvSpPr/>
          <p:nvPr/>
        </p:nvSpPr>
        <p:spPr>
          <a:xfrm>
            <a:off x="2756886" y="3256227"/>
            <a:ext cx="1250835" cy="1250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C97744-D0CE-43F4-AB16-38D473662BE1}"/>
              </a:ext>
            </a:extLst>
          </p:cNvPr>
          <p:cNvSpPr/>
          <p:nvPr/>
        </p:nvSpPr>
        <p:spPr>
          <a:xfrm>
            <a:off x="4730151" y="3256227"/>
            <a:ext cx="1250835" cy="1250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249BC27-712E-4D93-958D-E0BD0F18E705}"/>
              </a:ext>
            </a:extLst>
          </p:cNvPr>
          <p:cNvSpPr/>
          <p:nvPr/>
        </p:nvSpPr>
        <p:spPr>
          <a:xfrm>
            <a:off x="6715801" y="3263449"/>
            <a:ext cx="1250835" cy="1250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8389FAA-20BE-468A-A4F7-D049CFE9315D}"/>
              </a:ext>
            </a:extLst>
          </p:cNvPr>
          <p:cNvSpPr/>
          <p:nvPr/>
        </p:nvSpPr>
        <p:spPr>
          <a:xfrm>
            <a:off x="8693192" y="3263449"/>
            <a:ext cx="1250835" cy="12508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BCE8DF7-7806-4CD1-98F6-7E60ED8207F6}"/>
              </a:ext>
            </a:extLst>
          </p:cNvPr>
          <p:cNvSpPr/>
          <p:nvPr/>
        </p:nvSpPr>
        <p:spPr>
          <a:xfrm>
            <a:off x="2207841" y="2707179"/>
            <a:ext cx="2348927" cy="1174464"/>
          </a:xfrm>
          <a:custGeom>
            <a:avLst/>
            <a:gdLst>
              <a:gd name="connsiteX0" fmla="*/ 1667607 w 3335214"/>
              <a:gd name="connsiteY0" fmla="*/ 0 h 1667607"/>
              <a:gd name="connsiteX1" fmla="*/ 3335214 w 3335214"/>
              <a:gd name="connsiteY1" fmla="*/ 1667607 h 1667607"/>
              <a:gd name="connsiteX2" fmla="*/ 2804048 w 3335214"/>
              <a:gd name="connsiteY2" fmla="*/ 1667607 h 1667607"/>
              <a:gd name="connsiteX3" fmla="*/ 1667607 w 3335214"/>
              <a:gd name="connsiteY3" fmla="*/ 531166 h 1667607"/>
              <a:gd name="connsiteX4" fmla="*/ 531166 w 3335214"/>
              <a:gd name="connsiteY4" fmla="*/ 1667607 h 1667607"/>
              <a:gd name="connsiteX5" fmla="*/ 0 w 3335214"/>
              <a:gd name="connsiteY5" fmla="*/ 1667607 h 1667607"/>
              <a:gd name="connsiteX6" fmla="*/ 1667607 w 3335214"/>
              <a:gd name="connsiteY6" fmla="*/ 0 h 16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214" h="1667607">
                <a:moveTo>
                  <a:pt x="1667607" y="0"/>
                </a:moveTo>
                <a:cubicBezTo>
                  <a:pt x="2588601" y="0"/>
                  <a:pt x="3335214" y="746613"/>
                  <a:pt x="3335214" y="1667607"/>
                </a:cubicBezTo>
                <a:lnTo>
                  <a:pt x="2804048" y="1667607"/>
                </a:lnTo>
                <a:cubicBezTo>
                  <a:pt x="2804048" y="1039968"/>
                  <a:pt x="2295246" y="531166"/>
                  <a:pt x="1667607" y="531166"/>
                </a:cubicBezTo>
                <a:cubicBezTo>
                  <a:pt x="1039968" y="531166"/>
                  <a:pt x="531166" y="1039968"/>
                  <a:pt x="531166" y="1667607"/>
                </a:cubicBezTo>
                <a:lnTo>
                  <a:pt x="0" y="1667607"/>
                </a:lnTo>
                <a:cubicBezTo>
                  <a:pt x="0" y="746613"/>
                  <a:pt x="746613" y="0"/>
                  <a:pt x="166760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Shape 55">
            <a:extLst>
              <a:ext uri="{FF2B5EF4-FFF2-40B4-BE49-F238E27FC236}">
                <a16:creationId xmlns:a16="http://schemas.microsoft.com/office/drawing/2014/main" id="{7BFF66F0-115F-4005-AE75-3EB0AFF8257E}"/>
              </a:ext>
            </a:extLst>
          </p:cNvPr>
          <p:cNvSpPr/>
          <p:nvPr/>
        </p:nvSpPr>
        <p:spPr>
          <a:xfrm rot="10800000">
            <a:off x="4185235" y="3850680"/>
            <a:ext cx="2348927" cy="1174464"/>
          </a:xfrm>
          <a:custGeom>
            <a:avLst/>
            <a:gdLst>
              <a:gd name="connsiteX0" fmla="*/ 1667607 w 3335214"/>
              <a:gd name="connsiteY0" fmla="*/ 0 h 1667607"/>
              <a:gd name="connsiteX1" fmla="*/ 3335214 w 3335214"/>
              <a:gd name="connsiteY1" fmla="*/ 1667607 h 1667607"/>
              <a:gd name="connsiteX2" fmla="*/ 2804048 w 3335214"/>
              <a:gd name="connsiteY2" fmla="*/ 1667607 h 1667607"/>
              <a:gd name="connsiteX3" fmla="*/ 1667607 w 3335214"/>
              <a:gd name="connsiteY3" fmla="*/ 531166 h 1667607"/>
              <a:gd name="connsiteX4" fmla="*/ 531166 w 3335214"/>
              <a:gd name="connsiteY4" fmla="*/ 1667607 h 1667607"/>
              <a:gd name="connsiteX5" fmla="*/ 0 w 3335214"/>
              <a:gd name="connsiteY5" fmla="*/ 1667607 h 1667607"/>
              <a:gd name="connsiteX6" fmla="*/ 1667607 w 3335214"/>
              <a:gd name="connsiteY6" fmla="*/ 0 h 16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214" h="1667607">
                <a:moveTo>
                  <a:pt x="1667607" y="0"/>
                </a:moveTo>
                <a:cubicBezTo>
                  <a:pt x="2588601" y="0"/>
                  <a:pt x="3335214" y="746613"/>
                  <a:pt x="3335214" y="1667607"/>
                </a:cubicBezTo>
                <a:lnTo>
                  <a:pt x="2804048" y="1667607"/>
                </a:lnTo>
                <a:cubicBezTo>
                  <a:pt x="2804048" y="1039968"/>
                  <a:pt x="2295246" y="531166"/>
                  <a:pt x="1667607" y="531166"/>
                </a:cubicBezTo>
                <a:cubicBezTo>
                  <a:pt x="1039968" y="531166"/>
                  <a:pt x="531166" y="1039968"/>
                  <a:pt x="531166" y="1667607"/>
                </a:cubicBezTo>
                <a:lnTo>
                  <a:pt x="0" y="1667607"/>
                </a:lnTo>
                <a:cubicBezTo>
                  <a:pt x="0" y="746613"/>
                  <a:pt x="746613" y="0"/>
                  <a:pt x="166760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4B81D74A-F0D7-4B4F-A642-12D20A0198E3}"/>
              </a:ext>
            </a:extLst>
          </p:cNvPr>
          <p:cNvSpPr/>
          <p:nvPr/>
        </p:nvSpPr>
        <p:spPr>
          <a:xfrm>
            <a:off x="6162626" y="2676217"/>
            <a:ext cx="2348927" cy="1174464"/>
          </a:xfrm>
          <a:custGeom>
            <a:avLst/>
            <a:gdLst>
              <a:gd name="connsiteX0" fmla="*/ 1667607 w 3335214"/>
              <a:gd name="connsiteY0" fmla="*/ 0 h 1667607"/>
              <a:gd name="connsiteX1" fmla="*/ 3335214 w 3335214"/>
              <a:gd name="connsiteY1" fmla="*/ 1667607 h 1667607"/>
              <a:gd name="connsiteX2" fmla="*/ 2804048 w 3335214"/>
              <a:gd name="connsiteY2" fmla="*/ 1667607 h 1667607"/>
              <a:gd name="connsiteX3" fmla="*/ 1667607 w 3335214"/>
              <a:gd name="connsiteY3" fmla="*/ 531166 h 1667607"/>
              <a:gd name="connsiteX4" fmla="*/ 531166 w 3335214"/>
              <a:gd name="connsiteY4" fmla="*/ 1667607 h 1667607"/>
              <a:gd name="connsiteX5" fmla="*/ 0 w 3335214"/>
              <a:gd name="connsiteY5" fmla="*/ 1667607 h 1667607"/>
              <a:gd name="connsiteX6" fmla="*/ 1667607 w 3335214"/>
              <a:gd name="connsiteY6" fmla="*/ 0 h 16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214" h="1667607">
                <a:moveTo>
                  <a:pt x="1667607" y="0"/>
                </a:moveTo>
                <a:cubicBezTo>
                  <a:pt x="2588601" y="0"/>
                  <a:pt x="3335214" y="746613"/>
                  <a:pt x="3335214" y="1667607"/>
                </a:cubicBezTo>
                <a:lnTo>
                  <a:pt x="2804048" y="1667607"/>
                </a:lnTo>
                <a:cubicBezTo>
                  <a:pt x="2804048" y="1039968"/>
                  <a:pt x="2295246" y="531166"/>
                  <a:pt x="1667607" y="531166"/>
                </a:cubicBezTo>
                <a:cubicBezTo>
                  <a:pt x="1039968" y="531166"/>
                  <a:pt x="531166" y="1039968"/>
                  <a:pt x="531166" y="1667607"/>
                </a:cubicBezTo>
                <a:lnTo>
                  <a:pt x="0" y="1667607"/>
                </a:lnTo>
                <a:cubicBezTo>
                  <a:pt x="0" y="746613"/>
                  <a:pt x="746613" y="0"/>
                  <a:pt x="166760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CCE6FE79-3F40-4AD7-B28D-CD68E01DB425}"/>
              </a:ext>
            </a:extLst>
          </p:cNvPr>
          <p:cNvSpPr/>
          <p:nvPr/>
        </p:nvSpPr>
        <p:spPr>
          <a:xfrm rot="10800000">
            <a:off x="8148277" y="3832111"/>
            <a:ext cx="2348927" cy="1174464"/>
          </a:xfrm>
          <a:custGeom>
            <a:avLst/>
            <a:gdLst>
              <a:gd name="connsiteX0" fmla="*/ 1667607 w 3335214"/>
              <a:gd name="connsiteY0" fmla="*/ 0 h 1667607"/>
              <a:gd name="connsiteX1" fmla="*/ 3335214 w 3335214"/>
              <a:gd name="connsiteY1" fmla="*/ 1667607 h 1667607"/>
              <a:gd name="connsiteX2" fmla="*/ 2804048 w 3335214"/>
              <a:gd name="connsiteY2" fmla="*/ 1667607 h 1667607"/>
              <a:gd name="connsiteX3" fmla="*/ 1667607 w 3335214"/>
              <a:gd name="connsiteY3" fmla="*/ 531166 h 1667607"/>
              <a:gd name="connsiteX4" fmla="*/ 531166 w 3335214"/>
              <a:gd name="connsiteY4" fmla="*/ 1667607 h 1667607"/>
              <a:gd name="connsiteX5" fmla="*/ 0 w 3335214"/>
              <a:gd name="connsiteY5" fmla="*/ 1667607 h 1667607"/>
              <a:gd name="connsiteX6" fmla="*/ 1667607 w 3335214"/>
              <a:gd name="connsiteY6" fmla="*/ 0 h 166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214" h="1667607">
                <a:moveTo>
                  <a:pt x="1667607" y="0"/>
                </a:moveTo>
                <a:cubicBezTo>
                  <a:pt x="2588601" y="0"/>
                  <a:pt x="3335214" y="746613"/>
                  <a:pt x="3335214" y="1667607"/>
                </a:cubicBezTo>
                <a:lnTo>
                  <a:pt x="2804048" y="1667607"/>
                </a:lnTo>
                <a:cubicBezTo>
                  <a:pt x="2804048" y="1039968"/>
                  <a:pt x="2295246" y="531166"/>
                  <a:pt x="1667607" y="531166"/>
                </a:cubicBezTo>
                <a:cubicBezTo>
                  <a:pt x="1039968" y="531166"/>
                  <a:pt x="531166" y="1039968"/>
                  <a:pt x="531166" y="1667607"/>
                </a:cubicBezTo>
                <a:lnTo>
                  <a:pt x="0" y="1667607"/>
                </a:lnTo>
                <a:cubicBezTo>
                  <a:pt x="0" y="746613"/>
                  <a:pt x="746613" y="0"/>
                  <a:pt x="166760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aphic 52" descr="Drama">
            <a:extLst>
              <a:ext uri="{FF2B5EF4-FFF2-40B4-BE49-F238E27FC236}">
                <a16:creationId xmlns:a16="http://schemas.microsoft.com/office/drawing/2014/main" id="{F268D399-E02B-4ACE-8A77-ECDCE5C17F53}"/>
              </a:ext>
            </a:extLst>
          </p:cNvPr>
          <p:cNvGrpSpPr/>
          <p:nvPr/>
        </p:nvGrpSpPr>
        <p:grpSpPr>
          <a:xfrm>
            <a:off x="9064728" y="3627948"/>
            <a:ext cx="543946" cy="543946"/>
            <a:chOff x="5638800" y="2971800"/>
            <a:chExt cx="914400" cy="914400"/>
          </a:xfrm>
          <a:solidFill>
            <a:schemeClr val="bg1"/>
          </a:solidFill>
        </p:grpSpPr>
        <p:sp>
          <p:nvSpPr>
            <p:cNvPr id="60" name="Freeform: Shape 59">
              <a:extLst>
                <a:ext uri="{FF2B5EF4-FFF2-40B4-BE49-F238E27FC236}">
                  <a16:creationId xmlns:a16="http://schemas.microsoft.com/office/drawing/2014/main" id="{63E15282-2839-49C7-9CD3-C77CACB20C97}"/>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5531D65-B64D-4D11-8578-15521FAC4F7D}"/>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62" name="Graphic 54" descr="Cloud">
            <a:extLst>
              <a:ext uri="{FF2B5EF4-FFF2-40B4-BE49-F238E27FC236}">
                <a16:creationId xmlns:a16="http://schemas.microsoft.com/office/drawing/2014/main" id="{FABFB87D-9D80-445E-A9B6-9599971EAAFD}"/>
              </a:ext>
            </a:extLst>
          </p:cNvPr>
          <p:cNvSpPr/>
          <p:nvPr/>
        </p:nvSpPr>
        <p:spPr>
          <a:xfrm>
            <a:off x="7036488" y="3750333"/>
            <a:ext cx="601202" cy="342294"/>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63" name="Graphic 56" descr="Puzzle">
            <a:extLst>
              <a:ext uri="{FF2B5EF4-FFF2-40B4-BE49-F238E27FC236}">
                <a16:creationId xmlns:a16="http://schemas.microsoft.com/office/drawing/2014/main" id="{97DBB63C-3696-4F32-BD74-9441D1BE06B6}"/>
              </a:ext>
            </a:extLst>
          </p:cNvPr>
          <p:cNvSpPr/>
          <p:nvPr/>
        </p:nvSpPr>
        <p:spPr>
          <a:xfrm>
            <a:off x="5117294" y="3678017"/>
            <a:ext cx="453288" cy="453288"/>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64" name="Graphic 58" descr="Rocket">
            <a:extLst>
              <a:ext uri="{FF2B5EF4-FFF2-40B4-BE49-F238E27FC236}">
                <a16:creationId xmlns:a16="http://schemas.microsoft.com/office/drawing/2014/main" id="{01E69F86-8BE1-4B2C-B9B4-7F001F938500}"/>
              </a:ext>
            </a:extLst>
          </p:cNvPr>
          <p:cNvGrpSpPr/>
          <p:nvPr/>
        </p:nvGrpSpPr>
        <p:grpSpPr>
          <a:xfrm>
            <a:off x="3107175" y="3653495"/>
            <a:ext cx="543946" cy="543946"/>
            <a:chOff x="6088800" y="3421800"/>
            <a:chExt cx="914400" cy="914400"/>
          </a:xfrm>
          <a:solidFill>
            <a:schemeClr val="bg1"/>
          </a:solidFill>
        </p:grpSpPr>
        <p:sp>
          <p:nvSpPr>
            <p:cNvPr id="65" name="Freeform: Shape 64">
              <a:extLst>
                <a:ext uri="{FF2B5EF4-FFF2-40B4-BE49-F238E27FC236}">
                  <a16:creationId xmlns:a16="http://schemas.microsoft.com/office/drawing/2014/main" id="{5E87EC4A-6515-4F73-B774-463C1F8381B0}"/>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87B22707-796A-4318-8091-9A9BD07EDBCA}"/>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E244156E-0D37-45D6-9880-B0F6E0773912}"/>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ED31C78-D325-4700-ABF9-0795E8BC8677}"/>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ED7E23C-CEC7-41F5-A976-B0E158C89C22}"/>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70" name="Rectangle 69">
            <a:extLst>
              <a:ext uri="{FF2B5EF4-FFF2-40B4-BE49-F238E27FC236}">
                <a16:creationId xmlns:a16="http://schemas.microsoft.com/office/drawing/2014/main" id="{BAD7F9B1-9FEA-4A3F-B2B9-7A4FFAC3387C}"/>
              </a:ext>
            </a:extLst>
          </p:cNvPr>
          <p:cNvSpPr/>
          <p:nvPr/>
        </p:nvSpPr>
        <p:spPr>
          <a:xfrm>
            <a:off x="1871897" y="5197808"/>
            <a:ext cx="2891029" cy="626646"/>
          </a:xfrm>
          <a:prstGeom prst="rect">
            <a:avLst/>
          </a:prstGeom>
        </p:spPr>
        <p:txBody>
          <a:bodyPr wrap="square">
            <a:spAutoFit/>
          </a:bodyPr>
          <a:lstStyle/>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reprehenderiti vols esse cill inure dolorlaboru.</a:t>
            </a:r>
          </a:p>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irusitakus reprehenderiVolu.</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71" name="TextBox 70">
            <a:extLst>
              <a:ext uri="{FF2B5EF4-FFF2-40B4-BE49-F238E27FC236}">
                <a16:creationId xmlns:a16="http://schemas.microsoft.com/office/drawing/2014/main" id="{E260E26F-3700-48EF-8F4C-6982A875D574}"/>
              </a:ext>
            </a:extLst>
          </p:cNvPr>
          <p:cNvSpPr txBox="1"/>
          <p:nvPr/>
        </p:nvSpPr>
        <p:spPr>
          <a:xfrm>
            <a:off x="2306978" y="4843656"/>
            <a:ext cx="1986999" cy="276999"/>
          </a:xfrm>
          <a:prstGeom prst="rect">
            <a:avLst/>
          </a:prstGeom>
          <a:noFill/>
        </p:spPr>
        <p:txBody>
          <a:bodyPr wrap="square" rtlCol="0">
            <a:spAutoFit/>
          </a:bodyPr>
          <a:lstStyle/>
          <a:p>
            <a:pPr algn="ctr"/>
            <a:r>
              <a:rPr lang="en-US" sz="120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sp>
        <p:nvSpPr>
          <p:cNvPr id="72" name="Rectangle 71">
            <a:extLst>
              <a:ext uri="{FF2B5EF4-FFF2-40B4-BE49-F238E27FC236}">
                <a16:creationId xmlns:a16="http://schemas.microsoft.com/office/drawing/2014/main" id="{F5033CF4-D4A3-4F9B-B215-CE4DC3DE8087}"/>
              </a:ext>
            </a:extLst>
          </p:cNvPr>
          <p:cNvSpPr/>
          <p:nvPr/>
        </p:nvSpPr>
        <p:spPr>
          <a:xfrm>
            <a:off x="3844534" y="1976390"/>
            <a:ext cx="2891029" cy="626646"/>
          </a:xfrm>
          <a:prstGeom prst="rect">
            <a:avLst/>
          </a:prstGeom>
        </p:spPr>
        <p:txBody>
          <a:bodyPr wrap="square">
            <a:spAutoFit/>
          </a:bodyPr>
          <a:lstStyle/>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reprehenderiti vols esse cill inure dolorlaboru.</a:t>
            </a:r>
          </a:p>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irusitakus reprehenderiVolu.</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73" name="Rectangle 72">
            <a:extLst>
              <a:ext uri="{FF2B5EF4-FFF2-40B4-BE49-F238E27FC236}">
                <a16:creationId xmlns:a16="http://schemas.microsoft.com/office/drawing/2014/main" id="{A83B027F-C7A1-4E27-908D-8231A3F9BD62}"/>
              </a:ext>
            </a:extLst>
          </p:cNvPr>
          <p:cNvSpPr/>
          <p:nvPr/>
        </p:nvSpPr>
        <p:spPr>
          <a:xfrm>
            <a:off x="7874642" y="1994135"/>
            <a:ext cx="2891029" cy="626646"/>
          </a:xfrm>
          <a:prstGeom prst="rect">
            <a:avLst/>
          </a:prstGeom>
        </p:spPr>
        <p:txBody>
          <a:bodyPr wrap="square">
            <a:spAutoFit/>
          </a:bodyPr>
          <a:lstStyle/>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reprehenderiti vols esse cill inure dolorlaboru.</a:t>
            </a:r>
          </a:p>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irusitakus reprehenderiVolu.</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74" name="TextBox 73">
            <a:extLst>
              <a:ext uri="{FF2B5EF4-FFF2-40B4-BE49-F238E27FC236}">
                <a16:creationId xmlns:a16="http://schemas.microsoft.com/office/drawing/2014/main" id="{180845DA-FA14-4436-9C2A-1329750A213C}"/>
              </a:ext>
            </a:extLst>
          </p:cNvPr>
          <p:cNvSpPr txBox="1"/>
          <p:nvPr/>
        </p:nvSpPr>
        <p:spPr>
          <a:xfrm>
            <a:off x="8309723" y="1639983"/>
            <a:ext cx="1986999" cy="276999"/>
          </a:xfrm>
          <a:prstGeom prst="rect">
            <a:avLst/>
          </a:prstGeom>
          <a:noFill/>
        </p:spPr>
        <p:txBody>
          <a:bodyPr wrap="square" rtlCol="0">
            <a:spAutoFit/>
          </a:bodyPr>
          <a:lstStyle/>
          <a:p>
            <a:pPr algn="ctr"/>
            <a:r>
              <a:rPr lang="en-US" sz="120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sp>
        <p:nvSpPr>
          <p:cNvPr id="75" name="Rectangle 74">
            <a:extLst>
              <a:ext uri="{FF2B5EF4-FFF2-40B4-BE49-F238E27FC236}">
                <a16:creationId xmlns:a16="http://schemas.microsoft.com/office/drawing/2014/main" id="{10305FF0-218B-4816-AAD5-8EC925ED9C87}"/>
              </a:ext>
            </a:extLst>
          </p:cNvPr>
          <p:cNvSpPr/>
          <p:nvPr/>
        </p:nvSpPr>
        <p:spPr>
          <a:xfrm>
            <a:off x="5981967" y="5197808"/>
            <a:ext cx="2891029" cy="626646"/>
          </a:xfrm>
          <a:prstGeom prst="rect">
            <a:avLst/>
          </a:prstGeom>
        </p:spPr>
        <p:txBody>
          <a:bodyPr wrap="square">
            <a:spAutoFit/>
          </a:bodyPr>
          <a:lstStyle/>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reprehenderiti vols esse cill inure dolorlaboru.</a:t>
            </a:r>
          </a:p>
          <a:p>
            <a:pPr algn="ct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irusitakus reprehenderiVolu.</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76" name="TextBox 75">
            <a:extLst>
              <a:ext uri="{FF2B5EF4-FFF2-40B4-BE49-F238E27FC236}">
                <a16:creationId xmlns:a16="http://schemas.microsoft.com/office/drawing/2014/main" id="{6FAEE611-1EFB-4171-8AF8-68D22196AD62}"/>
              </a:ext>
            </a:extLst>
          </p:cNvPr>
          <p:cNvSpPr txBox="1"/>
          <p:nvPr/>
        </p:nvSpPr>
        <p:spPr>
          <a:xfrm>
            <a:off x="6417048" y="4843656"/>
            <a:ext cx="1986999" cy="276999"/>
          </a:xfrm>
          <a:prstGeom prst="rect">
            <a:avLst/>
          </a:prstGeom>
          <a:noFill/>
        </p:spPr>
        <p:txBody>
          <a:bodyPr wrap="square" rtlCol="0">
            <a:spAutoFit/>
          </a:bodyPr>
          <a:lstStyle/>
          <a:p>
            <a:pPr algn="ctr"/>
            <a:r>
              <a:rPr lang="en-US" sz="120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sp>
        <p:nvSpPr>
          <p:cNvPr id="77" name="TextBox 76">
            <a:extLst>
              <a:ext uri="{FF2B5EF4-FFF2-40B4-BE49-F238E27FC236}">
                <a16:creationId xmlns:a16="http://schemas.microsoft.com/office/drawing/2014/main" id="{EE4EA501-F2F9-4841-8CFB-03F0392C9D8E}"/>
              </a:ext>
            </a:extLst>
          </p:cNvPr>
          <p:cNvSpPr txBox="1"/>
          <p:nvPr/>
        </p:nvSpPr>
        <p:spPr>
          <a:xfrm>
            <a:off x="4279615" y="1622238"/>
            <a:ext cx="1986999" cy="276999"/>
          </a:xfrm>
          <a:prstGeom prst="rect">
            <a:avLst/>
          </a:prstGeom>
          <a:noFill/>
        </p:spPr>
        <p:txBody>
          <a:bodyPr wrap="square" rtlCol="0">
            <a:spAutoFit/>
          </a:bodyPr>
          <a:lstStyle/>
          <a:p>
            <a:pPr algn="ctr"/>
            <a:r>
              <a:rPr lang="en-US" sz="120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spTree>
    <p:extLst>
      <p:ext uri="{BB962C8B-B14F-4D97-AF65-F5344CB8AC3E}">
        <p14:creationId xmlns:p14="http://schemas.microsoft.com/office/powerpoint/2010/main" val="25158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B7A069E-92D9-46E6-8A7C-9341F9B7DDCE}"/>
              </a:ext>
            </a:extLst>
          </p:cNvPr>
          <p:cNvSpPr>
            <a:spLocks noGrp="1"/>
          </p:cNvSpPr>
          <p:nvPr>
            <p:ph type="pic" sz="quarter" idx="10"/>
          </p:nvPr>
        </p:nvSpPr>
        <p:spPr/>
      </p:sp>
      <p:sp>
        <p:nvSpPr>
          <p:cNvPr id="29" name="Rectangle 28">
            <a:extLst>
              <a:ext uri="{FF2B5EF4-FFF2-40B4-BE49-F238E27FC236}">
                <a16:creationId xmlns:a16="http://schemas.microsoft.com/office/drawing/2014/main" id="{34202E8A-A4EA-48F7-A8EB-10E959CE9DD7}"/>
              </a:ext>
            </a:extLst>
          </p:cNvPr>
          <p:cNvSpPr/>
          <p:nvPr/>
        </p:nvSpPr>
        <p:spPr>
          <a:xfrm>
            <a:off x="3725" y="666054"/>
            <a:ext cx="4961411" cy="4643884"/>
          </a:xfrm>
          <a:prstGeom prst="rect">
            <a:avLst/>
          </a:prstGeom>
          <a:gradFill>
            <a:gsLst>
              <a:gs pos="0">
                <a:srgbClr val="DE0000">
                  <a:alpha val="87000"/>
                </a:srgbClr>
              </a:gs>
              <a:gs pos="100000">
                <a:srgbClr val="FF0000">
                  <a:alpha val="4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6966CF-BF13-46FD-9721-441692313E26}"/>
              </a:ext>
            </a:extLst>
          </p:cNvPr>
          <p:cNvSpPr txBox="1"/>
          <p:nvPr/>
        </p:nvSpPr>
        <p:spPr>
          <a:xfrm>
            <a:off x="7773172" y="666054"/>
            <a:ext cx="4418828"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History of</a:t>
            </a:r>
          </a:p>
          <a:p>
            <a:r>
              <a:rPr lang="en-US" sz="4000">
                <a:solidFill>
                  <a:schemeClr val="tx1">
                    <a:lumMod val="95000"/>
                    <a:lumOff val="5000"/>
                  </a:schemeClr>
                </a:solidFill>
                <a:latin typeface="Poppins Medium" panose="00000600000000000000" pitchFamily="2" charset="0"/>
                <a:cs typeface="Poppins Medium" panose="00000600000000000000" pitchFamily="2" charset="0"/>
              </a:rPr>
              <a:t>Rewatch </a:t>
            </a:r>
            <a:r>
              <a:rPr lang="en-US" sz="4000">
                <a:solidFill>
                  <a:srgbClr val="FF0000"/>
                </a:solidFill>
                <a:latin typeface="Poppins Medium" panose="00000600000000000000" pitchFamily="2" charset="0"/>
                <a:cs typeface="Poppins Medium" panose="00000600000000000000" pitchFamily="2" charset="0"/>
              </a:rPr>
              <a:t>studio</a:t>
            </a:r>
          </a:p>
        </p:txBody>
      </p:sp>
      <p:sp>
        <p:nvSpPr>
          <p:cNvPr id="31" name="Rectangle 30">
            <a:extLst>
              <a:ext uri="{FF2B5EF4-FFF2-40B4-BE49-F238E27FC236}">
                <a16:creationId xmlns:a16="http://schemas.microsoft.com/office/drawing/2014/main" id="{6232B28B-5C01-47BC-B12A-1E8F6F115205}"/>
              </a:ext>
            </a:extLst>
          </p:cNvPr>
          <p:cNvSpPr/>
          <p:nvPr/>
        </p:nvSpPr>
        <p:spPr>
          <a:xfrm>
            <a:off x="7459637" y="5747070"/>
            <a:ext cx="2170710" cy="695960"/>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a:t>
            </a:r>
            <a:endParaRPr lang="en-US" sz="900">
              <a:solidFill>
                <a:schemeClr val="bg1"/>
              </a:solidFill>
              <a:latin typeface="Poppins "/>
              <a:cs typeface="Poppins Medium" panose="00000600000000000000" pitchFamily="2" charset="0"/>
            </a:endParaRPr>
          </a:p>
        </p:txBody>
      </p:sp>
      <p:sp>
        <p:nvSpPr>
          <p:cNvPr id="28" name="TextBox 27">
            <a:extLst>
              <a:ext uri="{FF2B5EF4-FFF2-40B4-BE49-F238E27FC236}">
                <a16:creationId xmlns:a16="http://schemas.microsoft.com/office/drawing/2014/main" id="{618104B0-0ABF-48F7-B3DB-1F2860B7F918}"/>
              </a:ext>
            </a:extLst>
          </p:cNvPr>
          <p:cNvSpPr txBox="1"/>
          <p:nvPr/>
        </p:nvSpPr>
        <p:spPr>
          <a:xfrm>
            <a:off x="7527396" y="5074652"/>
            <a:ext cx="1946561" cy="584775"/>
          </a:xfrm>
          <a:prstGeom prst="rect">
            <a:avLst/>
          </a:prstGeom>
          <a:noFill/>
        </p:spPr>
        <p:txBody>
          <a:bodyPr wrap="square" rtlCol="0">
            <a:spAutoFit/>
          </a:bodyPr>
          <a:lstStyle/>
          <a:p>
            <a:pPr algn="ctr"/>
            <a:r>
              <a:rPr lang="en-US" sz="3200" u="sng">
                <a:solidFill>
                  <a:schemeClr val="bg1"/>
                </a:solidFill>
                <a:latin typeface="Poppins Medium" panose="00000600000000000000" pitchFamily="2" charset="0"/>
                <a:cs typeface="Poppins Medium" panose="00000600000000000000" pitchFamily="2" charset="0"/>
              </a:rPr>
              <a:t>2020</a:t>
            </a:r>
          </a:p>
        </p:txBody>
      </p:sp>
      <p:sp>
        <p:nvSpPr>
          <p:cNvPr id="16" name="Rectangle 15">
            <a:extLst>
              <a:ext uri="{FF2B5EF4-FFF2-40B4-BE49-F238E27FC236}">
                <a16:creationId xmlns:a16="http://schemas.microsoft.com/office/drawing/2014/main" id="{82F358F1-4E10-4782-BF89-5C2AC9F87503}"/>
              </a:ext>
            </a:extLst>
          </p:cNvPr>
          <p:cNvSpPr/>
          <p:nvPr/>
        </p:nvSpPr>
        <p:spPr>
          <a:xfrm>
            <a:off x="5061515" y="3399562"/>
            <a:ext cx="2170710" cy="695960"/>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a:t>
            </a:r>
            <a:endParaRPr lang="en-US" sz="900">
              <a:solidFill>
                <a:schemeClr val="bg1"/>
              </a:solidFill>
              <a:latin typeface="Poppins "/>
              <a:cs typeface="Poppins Medium" panose="00000600000000000000" pitchFamily="2" charset="0"/>
            </a:endParaRPr>
          </a:p>
        </p:txBody>
      </p:sp>
      <p:sp>
        <p:nvSpPr>
          <p:cNvPr id="19" name="Rectangle 18">
            <a:extLst>
              <a:ext uri="{FF2B5EF4-FFF2-40B4-BE49-F238E27FC236}">
                <a16:creationId xmlns:a16="http://schemas.microsoft.com/office/drawing/2014/main" id="{55F2130B-C18D-4D3C-A93D-9816D41C2E1F}"/>
              </a:ext>
            </a:extLst>
          </p:cNvPr>
          <p:cNvSpPr/>
          <p:nvPr/>
        </p:nvSpPr>
        <p:spPr>
          <a:xfrm>
            <a:off x="5061515" y="5747070"/>
            <a:ext cx="2170710" cy="695960"/>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a:t>
            </a:r>
            <a:endParaRPr lang="en-US" sz="900">
              <a:solidFill>
                <a:schemeClr val="bg1"/>
              </a:solidFill>
              <a:latin typeface="Poppins "/>
              <a:cs typeface="Poppins Medium" panose="00000600000000000000" pitchFamily="2" charset="0"/>
            </a:endParaRPr>
          </a:p>
        </p:txBody>
      </p:sp>
      <p:sp>
        <p:nvSpPr>
          <p:cNvPr id="20" name="TextBox 19">
            <a:extLst>
              <a:ext uri="{FF2B5EF4-FFF2-40B4-BE49-F238E27FC236}">
                <a16:creationId xmlns:a16="http://schemas.microsoft.com/office/drawing/2014/main" id="{F0769968-901C-41BC-BD19-80417AC460D0}"/>
              </a:ext>
            </a:extLst>
          </p:cNvPr>
          <p:cNvSpPr txBox="1"/>
          <p:nvPr/>
        </p:nvSpPr>
        <p:spPr>
          <a:xfrm>
            <a:off x="5143727" y="5074652"/>
            <a:ext cx="1946561" cy="584775"/>
          </a:xfrm>
          <a:prstGeom prst="rect">
            <a:avLst/>
          </a:prstGeom>
          <a:noFill/>
        </p:spPr>
        <p:txBody>
          <a:bodyPr wrap="square" rtlCol="0">
            <a:spAutoFit/>
          </a:bodyPr>
          <a:lstStyle/>
          <a:p>
            <a:pPr algn="ctr"/>
            <a:r>
              <a:rPr lang="en-US" sz="3200" u="sng">
                <a:solidFill>
                  <a:schemeClr val="bg1"/>
                </a:solidFill>
                <a:latin typeface="Poppins Medium" panose="00000600000000000000" pitchFamily="2" charset="0"/>
                <a:cs typeface="Poppins Medium" panose="00000600000000000000" pitchFamily="2" charset="0"/>
              </a:rPr>
              <a:t>2021</a:t>
            </a:r>
          </a:p>
        </p:txBody>
      </p:sp>
      <p:sp>
        <p:nvSpPr>
          <p:cNvPr id="22" name="Rectangle 21">
            <a:extLst>
              <a:ext uri="{FF2B5EF4-FFF2-40B4-BE49-F238E27FC236}">
                <a16:creationId xmlns:a16="http://schemas.microsoft.com/office/drawing/2014/main" id="{993C8174-0D33-445C-ADA8-89B5416BD354}"/>
              </a:ext>
            </a:extLst>
          </p:cNvPr>
          <p:cNvSpPr/>
          <p:nvPr/>
        </p:nvSpPr>
        <p:spPr>
          <a:xfrm>
            <a:off x="6096000" y="2286307"/>
            <a:ext cx="4809355" cy="2266122"/>
          </a:xfrm>
          <a:prstGeom prst="rect">
            <a:avLst/>
          </a:prstGeom>
          <a:solidFill>
            <a:schemeClr val="bg1"/>
          </a:solidFill>
          <a:ln>
            <a:noFill/>
          </a:ln>
          <a:effectLst>
            <a:outerShdw blurRad="469900" dist="2667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CD8D9A5-891F-4FC4-9658-EC1E08F71D0A}"/>
              </a:ext>
            </a:extLst>
          </p:cNvPr>
          <p:cNvSpPr txBox="1"/>
          <p:nvPr/>
        </p:nvSpPr>
        <p:spPr>
          <a:xfrm>
            <a:off x="6663221" y="2621944"/>
            <a:ext cx="1208432" cy="461665"/>
          </a:xfrm>
          <a:prstGeom prst="rect">
            <a:avLst/>
          </a:prstGeom>
          <a:noFill/>
        </p:spPr>
        <p:txBody>
          <a:bodyPr wrap="square" rtlCol="0">
            <a:spAutoFit/>
          </a:bodyPr>
          <a:lstStyle/>
          <a:p>
            <a:r>
              <a:rPr lang="en-US" sz="2400">
                <a:solidFill>
                  <a:schemeClr val="tx1">
                    <a:lumMod val="95000"/>
                    <a:lumOff val="5000"/>
                  </a:schemeClr>
                </a:solidFill>
                <a:latin typeface="Roboto Medium" panose="02000000000000000000" pitchFamily="2" charset="0"/>
                <a:ea typeface="Roboto Medium" panose="02000000000000000000" pitchFamily="2" charset="0"/>
                <a:cs typeface="Poppins Medium" panose="00000600000000000000" pitchFamily="2" charset="0"/>
              </a:rPr>
              <a:t>2020</a:t>
            </a:r>
          </a:p>
        </p:txBody>
      </p:sp>
      <p:sp>
        <p:nvSpPr>
          <p:cNvPr id="24" name="TextBox 23">
            <a:extLst>
              <a:ext uri="{FF2B5EF4-FFF2-40B4-BE49-F238E27FC236}">
                <a16:creationId xmlns:a16="http://schemas.microsoft.com/office/drawing/2014/main" id="{C22130A0-4497-457A-9119-9B0FB2D85417}"/>
              </a:ext>
            </a:extLst>
          </p:cNvPr>
          <p:cNvSpPr txBox="1"/>
          <p:nvPr/>
        </p:nvSpPr>
        <p:spPr>
          <a:xfrm>
            <a:off x="6679551" y="3017253"/>
            <a:ext cx="3625064" cy="369332"/>
          </a:xfrm>
          <a:prstGeom prst="rect">
            <a:avLst/>
          </a:prstGeom>
          <a:noFill/>
        </p:spPr>
        <p:txBody>
          <a:bodyPr wrap="square" rtlCol="0">
            <a:spAutoFit/>
          </a:bodyPr>
          <a:lstStyle/>
          <a:p>
            <a:r>
              <a:rPr lang="id-ID">
                <a:solidFill>
                  <a:srgbClr val="FF0000"/>
                </a:solidFill>
                <a:latin typeface="Poppins Medium" panose="00000600000000000000" pitchFamily="2" charset="0"/>
                <a:cs typeface="Poppins Medium" panose="00000600000000000000" pitchFamily="2" charset="0"/>
              </a:rPr>
              <a:t>History</a:t>
            </a:r>
            <a:r>
              <a:rPr lang="en-US">
                <a:solidFill>
                  <a:srgbClr val="FF0000"/>
                </a:solidFill>
                <a:latin typeface="Poppins Medium" panose="00000600000000000000" pitchFamily="2" charset="0"/>
                <a:cs typeface="Poppins Medium" panose="00000600000000000000" pitchFamily="2" charset="0"/>
              </a:rPr>
              <a:t> The</a:t>
            </a:r>
            <a:r>
              <a:rPr lang="id-ID">
                <a:solidFill>
                  <a:srgbClr val="FF0000"/>
                </a:solidFill>
                <a:latin typeface="Poppins Medium" panose="00000600000000000000" pitchFamily="2" charset="0"/>
                <a:cs typeface="Poppins Medium" panose="00000600000000000000" pitchFamily="2" charset="0"/>
              </a:rPr>
              <a:t> </a:t>
            </a:r>
            <a:r>
              <a:rPr lang="en-US">
                <a:solidFill>
                  <a:srgbClr val="FF0000"/>
                </a:solidFill>
                <a:latin typeface="Poppins Medium" panose="00000600000000000000" pitchFamily="2" charset="0"/>
                <a:cs typeface="Poppins Medium" panose="00000600000000000000" pitchFamily="2" charset="0"/>
              </a:rPr>
              <a:t>Company</a:t>
            </a:r>
          </a:p>
        </p:txBody>
      </p:sp>
      <p:cxnSp>
        <p:nvCxnSpPr>
          <p:cNvPr id="25" name="Straight Connector 24">
            <a:extLst>
              <a:ext uri="{FF2B5EF4-FFF2-40B4-BE49-F238E27FC236}">
                <a16:creationId xmlns:a16="http://schemas.microsoft.com/office/drawing/2014/main" id="{EB730B7C-A9DC-454D-B47A-3B8F1151D122}"/>
              </a:ext>
            </a:extLst>
          </p:cNvPr>
          <p:cNvCxnSpPr>
            <a:cxnSpLocks/>
          </p:cNvCxnSpPr>
          <p:nvPr/>
        </p:nvCxnSpPr>
        <p:spPr>
          <a:xfrm>
            <a:off x="6770413" y="3489712"/>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E2B2088A-986A-4919-9D99-A43324731D7C}"/>
              </a:ext>
            </a:extLst>
          </p:cNvPr>
          <p:cNvSpPr/>
          <p:nvPr/>
        </p:nvSpPr>
        <p:spPr>
          <a:xfrm>
            <a:off x="6679551" y="3564783"/>
            <a:ext cx="3904072" cy="695960"/>
          </a:xfrm>
          <a:prstGeom prst="rect">
            <a:avLst/>
          </a:prstGeom>
        </p:spPr>
        <p:txBody>
          <a:bodyPr wrap="square">
            <a:spAutoFit/>
          </a:bodyPr>
          <a:lstStyle/>
          <a:p>
            <a:pPr>
              <a:lnSpc>
                <a:spcPct val="150000"/>
              </a:lnSpc>
            </a:pPr>
            <a:r>
              <a:rPr lang="en-US" sz="900">
                <a:solidFill>
                  <a:srgbClr val="FF0000"/>
                </a:solidFill>
                <a:latin typeface="Poppins" panose="00000500000000000000" pitchFamily="2" charset="0"/>
                <a:ea typeface="Open Sans" panose="020B0606030504020204" pitchFamily="34" charset="0"/>
                <a:cs typeface="Poppins" panose="00000500000000000000" pitchFamily="2" charset="0"/>
              </a:rPr>
              <a:t>Lorep  ipsum duis aute irure dolor </a:t>
            </a:r>
            <a:r>
              <a:rPr lang="en-US"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in kauselih oiluek epreh deriti vols esse cill inure</a:t>
            </a:r>
            <a:r>
              <a:rPr lang="id-ID"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doloris sit amet karisa braki namik</a:t>
            </a:r>
            <a:r>
              <a:rPr lang="en-US"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dolorlau sit amet. Duis autelo irusitakus rephenderi Voluptate loremil.</a:t>
            </a:r>
            <a:r>
              <a:rPr lang="id-ID"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a:t>
            </a:r>
            <a:endParaRPr lang="en-US" sz="900">
              <a:solidFill>
                <a:schemeClr val="tx1">
                  <a:lumMod val="50000"/>
                  <a:lumOff val="50000"/>
                </a:schemeClr>
              </a:solidFill>
              <a:latin typeface="Poppins" panose="00000500000000000000" pitchFamily="2" charset="0"/>
              <a:cs typeface="Poppins" panose="00000500000000000000" pitchFamily="2" charset="0"/>
            </a:endParaRPr>
          </a:p>
        </p:txBody>
      </p:sp>
      <p:sp>
        <p:nvSpPr>
          <p:cNvPr id="5" name="Rectangle 4">
            <a:extLst>
              <a:ext uri="{FF2B5EF4-FFF2-40B4-BE49-F238E27FC236}">
                <a16:creationId xmlns:a16="http://schemas.microsoft.com/office/drawing/2014/main" id="{3165E57F-43F5-47D6-8F7B-1B178D8DB4F0}"/>
              </a:ext>
            </a:extLst>
          </p:cNvPr>
          <p:cNvSpPr/>
          <p:nvPr/>
        </p:nvSpPr>
        <p:spPr>
          <a:xfrm>
            <a:off x="6096000" y="2289026"/>
            <a:ext cx="4809355" cy="691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E031413C-4B50-4AEC-B55F-A659335699AE}"/>
              </a:ext>
            </a:extLst>
          </p:cNvPr>
          <p:cNvCxnSpPr/>
          <p:nvPr/>
        </p:nvCxnSpPr>
        <p:spPr>
          <a:xfrm>
            <a:off x="697877" y="4562690"/>
            <a:ext cx="25941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0971D4-D80D-495F-9397-DB432740C68E}"/>
              </a:ext>
            </a:extLst>
          </p:cNvPr>
          <p:cNvSpPr/>
          <p:nvPr/>
        </p:nvSpPr>
        <p:spPr>
          <a:xfrm>
            <a:off x="627537" y="3708512"/>
            <a:ext cx="2664519" cy="695960"/>
          </a:xfrm>
          <a:prstGeom prst="rect">
            <a:avLst/>
          </a:prstGeom>
        </p:spPr>
        <p:txBody>
          <a:bodyPr wrap="square">
            <a:spAutoFit/>
          </a:bodyPr>
          <a:lstStyle/>
          <a:p>
            <a:pPr>
              <a:lnSpc>
                <a:spcPct val="150000"/>
              </a:lnSpc>
            </a:pPr>
            <a:r>
              <a:rPr lang="en-US" sz="9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inanika lisa  kauselih oilue epreh deriti vols essek inure sitam dolorlaboru sit amet.</a:t>
            </a:r>
            <a:endParaRPr lang="en-US" sz="900" u="sng">
              <a:solidFill>
                <a:schemeClr val="bg1"/>
              </a:solidFill>
              <a:latin typeface="Poppins Medium" panose="00000600000000000000" pitchFamily="2" charset="0"/>
              <a:cs typeface="Poppins Medium" panose="00000600000000000000" pitchFamily="2" charset="0"/>
            </a:endParaRPr>
          </a:p>
        </p:txBody>
      </p:sp>
      <p:sp>
        <p:nvSpPr>
          <p:cNvPr id="33" name="Rectangle 32">
            <a:extLst>
              <a:ext uri="{FF2B5EF4-FFF2-40B4-BE49-F238E27FC236}">
                <a16:creationId xmlns:a16="http://schemas.microsoft.com/office/drawing/2014/main" id="{5448C2A7-8E6B-4BB8-8AEE-2C20890657F1}"/>
              </a:ext>
            </a:extLst>
          </p:cNvPr>
          <p:cNvSpPr/>
          <p:nvPr/>
        </p:nvSpPr>
        <p:spPr>
          <a:xfrm>
            <a:off x="627537" y="2937336"/>
            <a:ext cx="2832968" cy="628890"/>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bg1"/>
              </a:solidFill>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104B45A2-B775-411E-B4EB-B1090E10C121}"/>
              </a:ext>
            </a:extLst>
          </p:cNvPr>
          <p:cNvSpPr txBox="1"/>
          <p:nvPr/>
        </p:nvSpPr>
        <p:spPr>
          <a:xfrm>
            <a:off x="567250" y="2333385"/>
            <a:ext cx="4155964" cy="461665"/>
          </a:xfrm>
          <a:prstGeom prst="rect">
            <a:avLst/>
          </a:prstGeom>
          <a:noFill/>
        </p:spPr>
        <p:txBody>
          <a:bodyPr wrap="square" rtlCol="0">
            <a:spAutoFit/>
          </a:bodyPr>
          <a:lstStyle/>
          <a:p>
            <a:r>
              <a:rPr lang="en-US" sz="2400">
                <a:solidFill>
                  <a:schemeClr val="bg1"/>
                </a:solidFill>
                <a:latin typeface="Poppins Medium" panose="00000600000000000000" pitchFamily="2" charset="0"/>
                <a:cs typeface="Poppins Medium" panose="00000600000000000000" pitchFamily="2" charset="0"/>
              </a:rPr>
              <a:t>The History Of Rewatch</a:t>
            </a:r>
          </a:p>
        </p:txBody>
      </p:sp>
    </p:spTree>
    <p:extLst>
      <p:ext uri="{BB962C8B-B14F-4D97-AF65-F5344CB8AC3E}">
        <p14:creationId xmlns:p14="http://schemas.microsoft.com/office/powerpoint/2010/main" val="11944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A42F34-37BD-4DF7-A6D1-7D9CD3A83B17}"/>
              </a:ext>
            </a:extLst>
          </p:cNvPr>
          <p:cNvSpPr/>
          <p:nvPr/>
        </p:nvSpPr>
        <p:spPr>
          <a:xfrm rot="5400000">
            <a:off x="6145937" y="3993512"/>
            <a:ext cx="1569329" cy="1588488"/>
          </a:xfrm>
          <a:custGeom>
            <a:avLst/>
            <a:gdLst>
              <a:gd name="connsiteX0" fmla="*/ 0 w 1777808"/>
              <a:gd name="connsiteY0" fmla="*/ 505736 h 1799512"/>
              <a:gd name="connsiteX1" fmla="*/ 0 w 1777808"/>
              <a:gd name="connsiteY1" fmla="*/ 0 h 1799512"/>
              <a:gd name="connsiteX2" fmla="*/ 161251 w 1777808"/>
              <a:gd name="connsiteY2" fmla="*/ 8143 h 1799512"/>
              <a:gd name="connsiteX3" fmla="*/ 1777808 w 1777808"/>
              <a:gd name="connsiteY3" fmla="*/ 1799511 h 1799512"/>
              <a:gd name="connsiteX4" fmla="*/ 1777808 w 1777808"/>
              <a:gd name="connsiteY4" fmla="*/ 1799512 h 1799512"/>
              <a:gd name="connsiteX5" fmla="*/ 1272073 w 1777808"/>
              <a:gd name="connsiteY5" fmla="*/ 1799512 h 1799512"/>
              <a:gd name="connsiteX6" fmla="*/ 1272073 w 1777808"/>
              <a:gd name="connsiteY6" fmla="*/ 1799511 h 1799512"/>
              <a:gd name="connsiteX7" fmla="*/ 109542 w 1777808"/>
              <a:gd name="connsiteY7" fmla="*/ 511267 h 1799512"/>
              <a:gd name="connsiteX8" fmla="*/ 0 w 1777808"/>
              <a:gd name="connsiteY8" fmla="*/ 505736 h 179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808" h="1799512">
                <a:moveTo>
                  <a:pt x="0" y="505736"/>
                </a:moveTo>
                <a:lnTo>
                  <a:pt x="0" y="0"/>
                </a:lnTo>
                <a:lnTo>
                  <a:pt x="161251" y="8143"/>
                </a:lnTo>
                <a:cubicBezTo>
                  <a:pt x="1069247" y="100355"/>
                  <a:pt x="1777808" y="867186"/>
                  <a:pt x="1777808" y="1799511"/>
                </a:cubicBezTo>
                <a:lnTo>
                  <a:pt x="1777808" y="1799512"/>
                </a:lnTo>
                <a:lnTo>
                  <a:pt x="1272073" y="1799512"/>
                </a:lnTo>
                <a:lnTo>
                  <a:pt x="1272073" y="1799511"/>
                </a:lnTo>
                <a:cubicBezTo>
                  <a:pt x="1272073" y="1129039"/>
                  <a:pt x="762518" y="577580"/>
                  <a:pt x="109542" y="511267"/>
                </a:cubicBezTo>
                <a:lnTo>
                  <a:pt x="0" y="505736"/>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2965DCAA-CEA1-409D-96E9-074EE57B9B6B}"/>
              </a:ext>
            </a:extLst>
          </p:cNvPr>
          <p:cNvSpPr/>
          <p:nvPr/>
        </p:nvSpPr>
        <p:spPr>
          <a:xfrm>
            <a:off x="6840792" y="465100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0F3136A-C0DF-4574-AD06-FEE4419DB6BD}"/>
              </a:ext>
            </a:extLst>
          </p:cNvPr>
          <p:cNvSpPr/>
          <p:nvPr/>
        </p:nvSpPr>
        <p:spPr>
          <a:xfrm rot="5400000">
            <a:off x="6145939" y="2383829"/>
            <a:ext cx="1569324" cy="1588487"/>
          </a:xfrm>
          <a:custGeom>
            <a:avLst/>
            <a:gdLst>
              <a:gd name="connsiteX0" fmla="*/ 0 w 1777803"/>
              <a:gd name="connsiteY0" fmla="*/ 1799510 h 1799511"/>
              <a:gd name="connsiteX1" fmla="*/ 1616557 w 1777803"/>
              <a:gd name="connsiteY1" fmla="*/ 8142 h 1799511"/>
              <a:gd name="connsiteX2" fmla="*/ 1777803 w 1777803"/>
              <a:gd name="connsiteY2" fmla="*/ 0 h 1799511"/>
              <a:gd name="connsiteX3" fmla="*/ 1777803 w 1777803"/>
              <a:gd name="connsiteY3" fmla="*/ 505735 h 1799511"/>
              <a:gd name="connsiteX4" fmla="*/ 1668266 w 1777803"/>
              <a:gd name="connsiteY4" fmla="*/ 511266 h 1799511"/>
              <a:gd name="connsiteX5" fmla="*/ 505735 w 1777803"/>
              <a:gd name="connsiteY5" fmla="*/ 1799510 h 1799511"/>
              <a:gd name="connsiteX6" fmla="*/ 505735 w 1777803"/>
              <a:gd name="connsiteY6" fmla="*/ 1799511 h 1799511"/>
              <a:gd name="connsiteX7" fmla="*/ 0 w 1777803"/>
              <a:gd name="connsiteY7" fmla="*/ 1799511 h 1799511"/>
              <a:gd name="connsiteX8" fmla="*/ 0 w 1777803"/>
              <a:gd name="connsiteY8" fmla="*/ 1799510 h 179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803" h="1799511">
                <a:moveTo>
                  <a:pt x="0" y="1799510"/>
                </a:moveTo>
                <a:cubicBezTo>
                  <a:pt x="0" y="867185"/>
                  <a:pt x="708561" y="100354"/>
                  <a:pt x="1616557" y="8142"/>
                </a:cubicBezTo>
                <a:lnTo>
                  <a:pt x="1777803" y="0"/>
                </a:lnTo>
                <a:lnTo>
                  <a:pt x="1777803" y="505735"/>
                </a:lnTo>
                <a:lnTo>
                  <a:pt x="1668266" y="511266"/>
                </a:lnTo>
                <a:cubicBezTo>
                  <a:pt x="1015290" y="577579"/>
                  <a:pt x="505735" y="1129038"/>
                  <a:pt x="505735" y="1799510"/>
                </a:cubicBezTo>
                <a:lnTo>
                  <a:pt x="505735" y="1799511"/>
                </a:lnTo>
                <a:lnTo>
                  <a:pt x="0" y="1799511"/>
                </a:lnTo>
                <a:lnTo>
                  <a:pt x="0" y="179951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B867536F-350F-430A-B0E6-47639DFB3B9C}"/>
              </a:ext>
            </a:extLst>
          </p:cNvPr>
          <p:cNvSpPr/>
          <p:nvPr/>
        </p:nvSpPr>
        <p:spPr>
          <a:xfrm>
            <a:off x="6893140" y="253739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B9F6E89-51C7-4761-9A20-70E556956177}"/>
              </a:ext>
            </a:extLst>
          </p:cNvPr>
          <p:cNvSpPr/>
          <p:nvPr/>
        </p:nvSpPr>
        <p:spPr>
          <a:xfrm rot="5400000">
            <a:off x="4538291" y="4012673"/>
            <a:ext cx="1567291" cy="1548128"/>
          </a:xfrm>
          <a:custGeom>
            <a:avLst/>
            <a:gdLst>
              <a:gd name="connsiteX0" fmla="*/ 0 w 1775499"/>
              <a:gd name="connsiteY0" fmla="*/ 1753791 h 1753791"/>
              <a:gd name="connsiteX1" fmla="*/ 0 w 1775499"/>
              <a:gd name="connsiteY1" fmla="*/ 1248056 h 1753791"/>
              <a:gd name="connsiteX2" fmla="*/ 109542 w 1775499"/>
              <a:gd name="connsiteY2" fmla="*/ 1242524 h 1753791"/>
              <a:gd name="connsiteX3" fmla="*/ 1265387 w 1775499"/>
              <a:gd name="connsiteY3" fmla="*/ 86679 h 1753791"/>
              <a:gd name="connsiteX4" fmla="*/ 1269764 w 1775499"/>
              <a:gd name="connsiteY4" fmla="*/ 0 h 1753791"/>
              <a:gd name="connsiteX5" fmla="*/ 1775499 w 1775499"/>
              <a:gd name="connsiteY5" fmla="*/ 0 h 1753791"/>
              <a:gd name="connsiteX6" fmla="*/ 1768511 w 1775499"/>
              <a:gd name="connsiteY6" fmla="*/ 138388 h 1753791"/>
              <a:gd name="connsiteX7" fmla="*/ 161251 w 1775499"/>
              <a:gd name="connsiteY7" fmla="*/ 1745648 h 1753791"/>
              <a:gd name="connsiteX8" fmla="*/ 0 w 1775499"/>
              <a:gd name="connsiteY8" fmla="*/ 1753791 h 175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99" h="1753791">
                <a:moveTo>
                  <a:pt x="0" y="1753791"/>
                </a:moveTo>
                <a:lnTo>
                  <a:pt x="0" y="1248056"/>
                </a:lnTo>
                <a:lnTo>
                  <a:pt x="109542" y="1242524"/>
                </a:lnTo>
                <a:cubicBezTo>
                  <a:pt x="718987" y="1180632"/>
                  <a:pt x="1203495" y="696124"/>
                  <a:pt x="1265387" y="86679"/>
                </a:cubicBezTo>
                <a:lnTo>
                  <a:pt x="1269764" y="0"/>
                </a:lnTo>
                <a:lnTo>
                  <a:pt x="1775499" y="0"/>
                </a:lnTo>
                <a:lnTo>
                  <a:pt x="1768511" y="138388"/>
                </a:lnTo>
                <a:cubicBezTo>
                  <a:pt x="1682447" y="985851"/>
                  <a:pt x="1008714" y="1659584"/>
                  <a:pt x="161251" y="1745648"/>
                </a:cubicBezTo>
                <a:lnTo>
                  <a:pt x="0" y="1753791"/>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143232F5-DCB1-4334-AE75-0E5C12D804BB}"/>
              </a:ext>
            </a:extLst>
          </p:cNvPr>
          <p:cNvSpPr/>
          <p:nvPr/>
        </p:nvSpPr>
        <p:spPr>
          <a:xfrm>
            <a:off x="4604120" y="4651002"/>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58D0CD-B77C-493D-A538-89BA6E7DEA0E}"/>
              </a:ext>
            </a:extLst>
          </p:cNvPr>
          <p:cNvSpPr/>
          <p:nvPr/>
        </p:nvSpPr>
        <p:spPr>
          <a:xfrm rot="5400000">
            <a:off x="4538293" y="2405027"/>
            <a:ext cx="1567286" cy="1548128"/>
          </a:xfrm>
          <a:custGeom>
            <a:avLst/>
            <a:gdLst>
              <a:gd name="connsiteX0" fmla="*/ 0 w 1775494"/>
              <a:gd name="connsiteY0" fmla="*/ 0 h 1753791"/>
              <a:gd name="connsiteX1" fmla="*/ 505735 w 1775494"/>
              <a:gd name="connsiteY1" fmla="*/ 0 h 1753791"/>
              <a:gd name="connsiteX2" fmla="*/ 510112 w 1775494"/>
              <a:gd name="connsiteY2" fmla="*/ 86679 h 1753791"/>
              <a:gd name="connsiteX3" fmla="*/ 1665957 w 1775494"/>
              <a:gd name="connsiteY3" fmla="*/ 1242524 h 1753791"/>
              <a:gd name="connsiteX4" fmla="*/ 1775494 w 1775494"/>
              <a:gd name="connsiteY4" fmla="*/ 1248056 h 1753791"/>
              <a:gd name="connsiteX5" fmla="*/ 1775494 w 1775494"/>
              <a:gd name="connsiteY5" fmla="*/ 1753791 h 1753791"/>
              <a:gd name="connsiteX6" fmla="*/ 1614248 w 1775494"/>
              <a:gd name="connsiteY6" fmla="*/ 1745648 h 1753791"/>
              <a:gd name="connsiteX7" fmla="*/ 6988 w 1775494"/>
              <a:gd name="connsiteY7" fmla="*/ 138388 h 1753791"/>
              <a:gd name="connsiteX8" fmla="*/ 0 w 1775494"/>
              <a:gd name="connsiteY8" fmla="*/ 0 h 175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5494" h="1753791">
                <a:moveTo>
                  <a:pt x="0" y="0"/>
                </a:moveTo>
                <a:lnTo>
                  <a:pt x="505735" y="0"/>
                </a:lnTo>
                <a:lnTo>
                  <a:pt x="510112" y="86679"/>
                </a:lnTo>
                <a:cubicBezTo>
                  <a:pt x="572004" y="696124"/>
                  <a:pt x="1056512" y="1180632"/>
                  <a:pt x="1665957" y="1242524"/>
                </a:cubicBezTo>
                <a:lnTo>
                  <a:pt x="1775494" y="1248056"/>
                </a:lnTo>
                <a:lnTo>
                  <a:pt x="1775494" y="1753791"/>
                </a:lnTo>
                <a:lnTo>
                  <a:pt x="1614248" y="1745648"/>
                </a:lnTo>
                <a:cubicBezTo>
                  <a:pt x="766785" y="1659584"/>
                  <a:pt x="93052" y="985851"/>
                  <a:pt x="6988" y="138388"/>
                </a:cubicBezTo>
                <a:lnTo>
                  <a:pt x="0" y="0"/>
                </a:ln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2FA6D691-4952-43CC-8161-EC5B39271CAB}"/>
              </a:ext>
            </a:extLst>
          </p:cNvPr>
          <p:cNvSpPr/>
          <p:nvPr/>
        </p:nvSpPr>
        <p:spPr>
          <a:xfrm>
            <a:off x="4609962" y="2476160"/>
            <a:ext cx="831705" cy="83170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FDC0DB-F222-48D7-B936-BF2CCF8C6820}"/>
              </a:ext>
            </a:extLst>
          </p:cNvPr>
          <p:cNvSpPr/>
          <p:nvPr/>
        </p:nvSpPr>
        <p:spPr>
          <a:xfrm>
            <a:off x="1262856" y="2907672"/>
            <a:ext cx="235796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0" name="TextBox 19">
            <a:extLst>
              <a:ext uri="{FF2B5EF4-FFF2-40B4-BE49-F238E27FC236}">
                <a16:creationId xmlns:a16="http://schemas.microsoft.com/office/drawing/2014/main" id="{6BDF7ED2-5114-4839-8F32-B92DEC0C335D}"/>
              </a:ext>
            </a:extLst>
          </p:cNvPr>
          <p:cNvSpPr txBox="1"/>
          <p:nvPr/>
        </p:nvSpPr>
        <p:spPr>
          <a:xfrm>
            <a:off x="1262855" y="2371742"/>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1" name="Straight Connector 20">
            <a:extLst>
              <a:ext uri="{FF2B5EF4-FFF2-40B4-BE49-F238E27FC236}">
                <a16:creationId xmlns:a16="http://schemas.microsoft.com/office/drawing/2014/main" id="{26B8D8B1-5221-40A8-9F82-8E68BAA3966A}"/>
              </a:ext>
            </a:extLst>
          </p:cNvPr>
          <p:cNvCxnSpPr>
            <a:cxnSpLocks/>
          </p:cNvCxnSpPr>
          <p:nvPr/>
        </p:nvCxnSpPr>
        <p:spPr>
          <a:xfrm>
            <a:off x="1354295" y="276949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83AE486-50EE-4DC5-B559-16A1477B4A0D}"/>
              </a:ext>
            </a:extLst>
          </p:cNvPr>
          <p:cNvSpPr/>
          <p:nvPr/>
        </p:nvSpPr>
        <p:spPr>
          <a:xfrm>
            <a:off x="1262856" y="4675336"/>
            <a:ext cx="235796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3" name="TextBox 22">
            <a:extLst>
              <a:ext uri="{FF2B5EF4-FFF2-40B4-BE49-F238E27FC236}">
                <a16:creationId xmlns:a16="http://schemas.microsoft.com/office/drawing/2014/main" id="{7314502F-7EFC-48CC-88AB-94EBAFDA370A}"/>
              </a:ext>
            </a:extLst>
          </p:cNvPr>
          <p:cNvSpPr txBox="1"/>
          <p:nvPr/>
        </p:nvSpPr>
        <p:spPr>
          <a:xfrm>
            <a:off x="1262855" y="4139406"/>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4" name="Straight Connector 23">
            <a:extLst>
              <a:ext uri="{FF2B5EF4-FFF2-40B4-BE49-F238E27FC236}">
                <a16:creationId xmlns:a16="http://schemas.microsoft.com/office/drawing/2014/main" id="{9C2C11A8-4FAA-4925-9831-2EACC17EACA6}"/>
              </a:ext>
            </a:extLst>
          </p:cNvPr>
          <p:cNvCxnSpPr>
            <a:cxnSpLocks/>
          </p:cNvCxnSpPr>
          <p:nvPr/>
        </p:nvCxnSpPr>
        <p:spPr>
          <a:xfrm>
            <a:off x="1354295" y="4537160"/>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F180D5A-1407-496D-B110-D5541C40BD61}"/>
              </a:ext>
            </a:extLst>
          </p:cNvPr>
          <p:cNvSpPr/>
          <p:nvPr/>
        </p:nvSpPr>
        <p:spPr>
          <a:xfrm>
            <a:off x="8481629" y="2907672"/>
            <a:ext cx="2357960"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6" name="TextBox 25">
            <a:extLst>
              <a:ext uri="{FF2B5EF4-FFF2-40B4-BE49-F238E27FC236}">
                <a16:creationId xmlns:a16="http://schemas.microsoft.com/office/drawing/2014/main" id="{F3633FD2-62EC-4714-A63E-F1268710A602}"/>
              </a:ext>
            </a:extLst>
          </p:cNvPr>
          <p:cNvSpPr txBox="1"/>
          <p:nvPr/>
        </p:nvSpPr>
        <p:spPr>
          <a:xfrm>
            <a:off x="9490591" y="2371742"/>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27" name="Straight Connector 26">
            <a:extLst>
              <a:ext uri="{FF2B5EF4-FFF2-40B4-BE49-F238E27FC236}">
                <a16:creationId xmlns:a16="http://schemas.microsoft.com/office/drawing/2014/main" id="{F356C529-D54A-4DC3-8B21-8E2E35FB4274}"/>
              </a:ext>
            </a:extLst>
          </p:cNvPr>
          <p:cNvCxnSpPr>
            <a:cxnSpLocks/>
          </p:cNvCxnSpPr>
          <p:nvPr/>
        </p:nvCxnSpPr>
        <p:spPr>
          <a:xfrm>
            <a:off x="8901122" y="276949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26D27CD-4911-4742-80FA-8B081FEBDC72}"/>
              </a:ext>
            </a:extLst>
          </p:cNvPr>
          <p:cNvSpPr/>
          <p:nvPr/>
        </p:nvSpPr>
        <p:spPr>
          <a:xfrm>
            <a:off x="8429282" y="4676765"/>
            <a:ext cx="2357960" cy="628890"/>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9" name="TextBox 28">
            <a:extLst>
              <a:ext uri="{FF2B5EF4-FFF2-40B4-BE49-F238E27FC236}">
                <a16:creationId xmlns:a16="http://schemas.microsoft.com/office/drawing/2014/main" id="{C6B03A73-E2E3-44D8-B1CA-D2B6719E5767}"/>
              </a:ext>
            </a:extLst>
          </p:cNvPr>
          <p:cNvSpPr txBox="1"/>
          <p:nvPr/>
        </p:nvSpPr>
        <p:spPr>
          <a:xfrm>
            <a:off x="9438244" y="4140835"/>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30" name="Straight Connector 29">
            <a:extLst>
              <a:ext uri="{FF2B5EF4-FFF2-40B4-BE49-F238E27FC236}">
                <a16:creationId xmlns:a16="http://schemas.microsoft.com/office/drawing/2014/main" id="{F02BC9A5-2983-4D37-81BE-1579CF343598}"/>
              </a:ext>
            </a:extLst>
          </p:cNvPr>
          <p:cNvCxnSpPr>
            <a:cxnSpLocks/>
          </p:cNvCxnSpPr>
          <p:nvPr/>
        </p:nvCxnSpPr>
        <p:spPr>
          <a:xfrm>
            <a:off x="8848775" y="4538589"/>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Graphic 52" descr="Drama">
            <a:extLst>
              <a:ext uri="{FF2B5EF4-FFF2-40B4-BE49-F238E27FC236}">
                <a16:creationId xmlns:a16="http://schemas.microsoft.com/office/drawing/2014/main" id="{85D13011-94C4-4005-B575-4702769F9387}"/>
              </a:ext>
            </a:extLst>
          </p:cNvPr>
          <p:cNvGrpSpPr/>
          <p:nvPr/>
        </p:nvGrpSpPr>
        <p:grpSpPr>
          <a:xfrm>
            <a:off x="7068855" y="4903843"/>
            <a:ext cx="368299" cy="368299"/>
            <a:chOff x="5638800" y="2971800"/>
            <a:chExt cx="914400" cy="914400"/>
          </a:xfrm>
          <a:solidFill>
            <a:schemeClr val="tx1">
              <a:lumMod val="85000"/>
              <a:lumOff val="15000"/>
            </a:schemeClr>
          </a:solidFill>
        </p:grpSpPr>
        <p:sp>
          <p:nvSpPr>
            <p:cNvPr id="32" name="Freeform: Shape 31">
              <a:extLst>
                <a:ext uri="{FF2B5EF4-FFF2-40B4-BE49-F238E27FC236}">
                  <a16:creationId xmlns:a16="http://schemas.microsoft.com/office/drawing/2014/main" id="{517524FE-4455-4248-A349-C846ED18F530}"/>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51028A3-C2C3-4A7A-A7BE-660F279AB2C6}"/>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34" name="Graphic 54" descr="Cloud">
            <a:extLst>
              <a:ext uri="{FF2B5EF4-FFF2-40B4-BE49-F238E27FC236}">
                <a16:creationId xmlns:a16="http://schemas.microsoft.com/office/drawing/2014/main" id="{60292743-9D2E-451F-89F4-902259EFCACA}"/>
              </a:ext>
            </a:extLst>
          </p:cNvPr>
          <p:cNvSpPr/>
          <p:nvPr/>
        </p:nvSpPr>
        <p:spPr>
          <a:xfrm>
            <a:off x="4790680" y="4934535"/>
            <a:ext cx="407066" cy="231763"/>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35" name="Graphic 56" descr="Puzzle">
            <a:extLst>
              <a:ext uri="{FF2B5EF4-FFF2-40B4-BE49-F238E27FC236}">
                <a16:creationId xmlns:a16="http://schemas.microsoft.com/office/drawing/2014/main" id="{71FCBFFB-A04D-4D68-A76F-0C129170E3DE}"/>
              </a:ext>
            </a:extLst>
          </p:cNvPr>
          <p:cNvSpPr/>
          <p:nvPr/>
        </p:nvSpPr>
        <p:spPr>
          <a:xfrm>
            <a:off x="7164750" y="2787916"/>
            <a:ext cx="306916" cy="306916"/>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tx1">
              <a:lumMod val="85000"/>
              <a:lumOff val="15000"/>
            </a:schemeClr>
          </a:solidFill>
          <a:ln w="9525" cap="flat">
            <a:noFill/>
            <a:prstDash val="solid"/>
            <a:miter/>
          </a:ln>
        </p:spPr>
        <p:txBody>
          <a:bodyPr rtlCol="0" anchor="ctr"/>
          <a:lstStyle/>
          <a:p>
            <a:endParaRPr lang="en-US"/>
          </a:p>
        </p:txBody>
      </p:sp>
      <p:grpSp>
        <p:nvGrpSpPr>
          <p:cNvPr id="36" name="Graphic 58" descr="Rocket">
            <a:extLst>
              <a:ext uri="{FF2B5EF4-FFF2-40B4-BE49-F238E27FC236}">
                <a16:creationId xmlns:a16="http://schemas.microsoft.com/office/drawing/2014/main" id="{3377A41B-BFB2-456E-BCD9-0A50FBE18665}"/>
              </a:ext>
            </a:extLst>
          </p:cNvPr>
          <p:cNvGrpSpPr/>
          <p:nvPr/>
        </p:nvGrpSpPr>
        <p:grpSpPr>
          <a:xfrm>
            <a:off x="4815200" y="2723522"/>
            <a:ext cx="368299" cy="368299"/>
            <a:chOff x="6088800" y="3421800"/>
            <a:chExt cx="914400" cy="914400"/>
          </a:xfrm>
          <a:solidFill>
            <a:schemeClr val="tx1">
              <a:lumMod val="85000"/>
              <a:lumOff val="15000"/>
            </a:schemeClr>
          </a:solidFill>
        </p:grpSpPr>
        <p:sp>
          <p:nvSpPr>
            <p:cNvPr id="37" name="Freeform: Shape 36">
              <a:extLst>
                <a:ext uri="{FF2B5EF4-FFF2-40B4-BE49-F238E27FC236}">
                  <a16:creationId xmlns:a16="http://schemas.microsoft.com/office/drawing/2014/main" id="{0323043E-2E43-45E8-8E75-FCE6A0BD2D10}"/>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9CC065B-D2E0-40EB-99DA-140BD9CBDFC7}"/>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74EB5547-37F7-4630-A0BA-3D1C2765D800}"/>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AFD676A-E05A-4E4B-B354-6FE96456424A}"/>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4A5C68D-CECE-43D2-8241-BAABD665595B}"/>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42" name="TextBox 41">
            <a:extLst>
              <a:ext uri="{FF2B5EF4-FFF2-40B4-BE49-F238E27FC236}">
                <a16:creationId xmlns:a16="http://schemas.microsoft.com/office/drawing/2014/main" id="{CEC1714B-C148-4274-AACA-171AC5469F3C}"/>
              </a:ext>
            </a:extLst>
          </p:cNvPr>
          <p:cNvSpPr txBox="1"/>
          <p:nvPr/>
        </p:nvSpPr>
        <p:spPr>
          <a:xfrm>
            <a:off x="4495218" y="1097334"/>
            <a:ext cx="3201563" cy="707886"/>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Infographic</a:t>
            </a:r>
          </a:p>
        </p:txBody>
      </p:sp>
    </p:spTree>
    <p:extLst>
      <p:ext uri="{BB962C8B-B14F-4D97-AF65-F5344CB8AC3E}">
        <p14:creationId xmlns:p14="http://schemas.microsoft.com/office/powerpoint/2010/main" val="386980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A56B8F4-C1A3-4F74-A924-DE223587A2DF}"/>
              </a:ext>
            </a:extLst>
          </p:cNvPr>
          <p:cNvGraphicFramePr/>
          <p:nvPr>
            <p:extLst>
              <p:ext uri="{D42A27DB-BD31-4B8C-83A1-F6EECF244321}">
                <p14:modId xmlns:p14="http://schemas.microsoft.com/office/powerpoint/2010/main" val="3278121513"/>
              </p:ext>
            </p:extLst>
          </p:nvPr>
        </p:nvGraphicFramePr>
        <p:xfrm>
          <a:off x="1488965" y="1671047"/>
          <a:ext cx="9214071" cy="466051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BB39C3D5-E309-484C-84F6-471EA675BEA7}"/>
              </a:ext>
            </a:extLst>
          </p:cNvPr>
          <p:cNvSpPr txBox="1"/>
          <p:nvPr/>
        </p:nvSpPr>
        <p:spPr>
          <a:xfrm>
            <a:off x="3795824" y="898813"/>
            <a:ext cx="4600351" cy="646331"/>
          </a:xfrm>
          <a:prstGeom prst="rect">
            <a:avLst/>
          </a:prstGeom>
          <a:noFill/>
        </p:spPr>
        <p:txBody>
          <a:bodyPr wrap="square" rtlCol="0">
            <a:spAutoFit/>
          </a:bodyPr>
          <a:lstStyle/>
          <a:p>
            <a:pPr algn="ctr"/>
            <a:r>
              <a:rPr lang="en-US" sz="3600">
                <a:solidFill>
                  <a:schemeClr val="tx1">
                    <a:lumMod val="95000"/>
                    <a:lumOff val="5000"/>
                  </a:schemeClr>
                </a:solidFill>
                <a:latin typeface="Poppins Medium" panose="00000600000000000000" pitchFamily="2" charset="0"/>
                <a:cs typeface="Poppins Medium" panose="00000600000000000000" pitchFamily="2" charset="0"/>
              </a:rPr>
              <a:t>Clustered </a:t>
            </a:r>
            <a:r>
              <a:rPr lang="en-US" sz="3600">
                <a:solidFill>
                  <a:srgbClr val="FF0000"/>
                </a:solidFill>
                <a:latin typeface="Poppins Medium" panose="00000600000000000000" pitchFamily="2" charset="0"/>
                <a:cs typeface="Poppins Medium" panose="00000600000000000000" pitchFamily="2" charset="0"/>
              </a:rPr>
              <a:t>Chart</a:t>
            </a:r>
          </a:p>
        </p:txBody>
      </p:sp>
    </p:spTree>
    <p:extLst>
      <p:ext uri="{BB962C8B-B14F-4D97-AF65-F5344CB8AC3E}">
        <p14:creationId xmlns:p14="http://schemas.microsoft.com/office/powerpoint/2010/main" val="36750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5E75C082-3155-4377-BA03-0C8A2F130294}"/>
              </a:ext>
            </a:extLst>
          </p:cNvPr>
          <p:cNvGraphicFramePr/>
          <p:nvPr>
            <p:extLst>
              <p:ext uri="{D42A27DB-BD31-4B8C-83A1-F6EECF244321}">
                <p14:modId xmlns:p14="http://schemas.microsoft.com/office/powerpoint/2010/main" val="765234761"/>
              </p:ext>
            </p:extLst>
          </p:nvPr>
        </p:nvGraphicFramePr>
        <p:xfrm>
          <a:off x="1661504" y="1789415"/>
          <a:ext cx="8868991" cy="47056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934ED7E0-BBCC-4822-AF03-0AF6A340F0D2}"/>
              </a:ext>
            </a:extLst>
          </p:cNvPr>
          <p:cNvSpPr txBox="1"/>
          <p:nvPr/>
        </p:nvSpPr>
        <p:spPr>
          <a:xfrm>
            <a:off x="1495649" y="687192"/>
            <a:ext cx="4600351" cy="646331"/>
          </a:xfrm>
          <a:prstGeom prst="rect">
            <a:avLst/>
          </a:prstGeom>
          <a:noFill/>
        </p:spPr>
        <p:txBody>
          <a:bodyPr wrap="square" rtlCol="0">
            <a:spAutoFit/>
          </a:bodyPr>
          <a:lstStyle/>
          <a:p>
            <a:pPr algn="ctr"/>
            <a:r>
              <a:rPr lang="en-US" sz="3600">
                <a:solidFill>
                  <a:schemeClr val="tx1">
                    <a:lumMod val="95000"/>
                    <a:lumOff val="5000"/>
                  </a:schemeClr>
                </a:solidFill>
                <a:latin typeface="Poppins Medium" panose="00000600000000000000" pitchFamily="2" charset="0"/>
                <a:cs typeface="Poppins Medium" panose="00000600000000000000" pitchFamily="2" charset="0"/>
              </a:rPr>
              <a:t>Stacked </a:t>
            </a:r>
            <a:r>
              <a:rPr lang="en-US" sz="3600">
                <a:solidFill>
                  <a:srgbClr val="FF0000"/>
                </a:solidFill>
                <a:latin typeface="Poppins Medium" panose="00000600000000000000" pitchFamily="2" charset="0"/>
                <a:cs typeface="Poppins Medium" panose="00000600000000000000" pitchFamily="2" charset="0"/>
              </a:rPr>
              <a:t>Coloumn</a:t>
            </a:r>
          </a:p>
        </p:txBody>
      </p:sp>
    </p:spTree>
    <p:extLst>
      <p:ext uri="{BB962C8B-B14F-4D97-AF65-F5344CB8AC3E}">
        <p14:creationId xmlns:p14="http://schemas.microsoft.com/office/powerpoint/2010/main" val="2150695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B66CF54-7210-420E-A534-3A5F80879DDD}"/>
              </a:ext>
            </a:extLst>
          </p:cNvPr>
          <p:cNvSpPr txBox="1"/>
          <p:nvPr/>
        </p:nvSpPr>
        <p:spPr>
          <a:xfrm>
            <a:off x="3913560" y="788298"/>
            <a:ext cx="4600351" cy="646331"/>
          </a:xfrm>
          <a:prstGeom prst="rect">
            <a:avLst/>
          </a:prstGeom>
          <a:noFill/>
        </p:spPr>
        <p:txBody>
          <a:bodyPr wrap="square" rtlCol="0">
            <a:spAutoFit/>
          </a:bodyPr>
          <a:lstStyle/>
          <a:p>
            <a:pPr algn="ctr"/>
            <a:r>
              <a:rPr lang="en-US" sz="3600">
                <a:solidFill>
                  <a:schemeClr val="tx1">
                    <a:lumMod val="95000"/>
                    <a:lumOff val="5000"/>
                  </a:schemeClr>
                </a:solidFill>
                <a:latin typeface="Poppins Medium" panose="00000600000000000000" pitchFamily="2" charset="0"/>
                <a:cs typeface="Poppins Medium" panose="00000600000000000000" pitchFamily="2" charset="0"/>
              </a:rPr>
              <a:t>Line </a:t>
            </a:r>
            <a:r>
              <a:rPr lang="en-US" sz="3600">
                <a:solidFill>
                  <a:srgbClr val="FF0000"/>
                </a:solidFill>
                <a:latin typeface="Poppins Medium" panose="00000600000000000000" pitchFamily="2" charset="0"/>
                <a:cs typeface="Poppins Medium" panose="00000600000000000000" pitchFamily="2" charset="0"/>
              </a:rPr>
              <a:t>chart</a:t>
            </a:r>
          </a:p>
        </p:txBody>
      </p:sp>
      <p:graphicFrame>
        <p:nvGraphicFramePr>
          <p:cNvPr id="13" name="Chart 12">
            <a:extLst>
              <a:ext uri="{FF2B5EF4-FFF2-40B4-BE49-F238E27FC236}">
                <a16:creationId xmlns:a16="http://schemas.microsoft.com/office/drawing/2014/main" id="{DC8541CD-9652-4023-AAE3-5C90DA0B3C46}"/>
              </a:ext>
            </a:extLst>
          </p:cNvPr>
          <p:cNvGraphicFramePr/>
          <p:nvPr>
            <p:extLst>
              <p:ext uri="{D42A27DB-BD31-4B8C-83A1-F6EECF244321}">
                <p14:modId xmlns:p14="http://schemas.microsoft.com/office/powerpoint/2010/main" val="2607969063"/>
              </p:ext>
            </p:extLst>
          </p:nvPr>
        </p:nvGraphicFramePr>
        <p:xfrm>
          <a:off x="1943832" y="1616954"/>
          <a:ext cx="8539808" cy="4697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22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C02001D-B11E-448B-BD5C-0BABBFC757AD}"/>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D88FF2A2-BFF1-4981-BA4D-DEA783B66E2A}"/>
              </a:ext>
            </a:extLst>
          </p:cNvPr>
          <p:cNvSpPr>
            <a:spLocks noGrp="1"/>
          </p:cNvSpPr>
          <p:nvPr>
            <p:ph type="pic" sz="quarter" idx="11"/>
          </p:nvPr>
        </p:nvSpPr>
        <p:spPr/>
      </p:sp>
      <p:sp>
        <p:nvSpPr>
          <p:cNvPr id="29" name="Rectangle: Rounded Corners 28">
            <a:extLst>
              <a:ext uri="{FF2B5EF4-FFF2-40B4-BE49-F238E27FC236}">
                <a16:creationId xmlns:a16="http://schemas.microsoft.com/office/drawing/2014/main" id="{C5EBAEB5-2809-4424-BA18-895469F8ABE0}"/>
              </a:ext>
            </a:extLst>
          </p:cNvPr>
          <p:cNvSpPr/>
          <p:nvPr/>
        </p:nvSpPr>
        <p:spPr>
          <a:xfrm>
            <a:off x="4953887" y="388495"/>
            <a:ext cx="3103668" cy="2769631"/>
          </a:xfrm>
          <a:prstGeom prst="roundRect">
            <a:avLst>
              <a:gd name="adj" fmla="val 0"/>
            </a:avLst>
          </a:prstGeom>
          <a:solidFill>
            <a:schemeClr val="bg1"/>
          </a:solidFill>
          <a:ln>
            <a:solidFill>
              <a:schemeClr val="bg1">
                <a:lumMod val="95000"/>
              </a:schemeClr>
            </a:solidFill>
          </a:ln>
          <a:effectLst>
            <a:outerShdw blurRad="482600" dist="254000" dir="2880000" algn="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AC06366-A7A0-4D2D-B1F9-76B4B24E2E4B}"/>
              </a:ext>
            </a:extLst>
          </p:cNvPr>
          <p:cNvSpPr txBox="1"/>
          <p:nvPr/>
        </p:nvSpPr>
        <p:spPr>
          <a:xfrm>
            <a:off x="947002" y="760494"/>
            <a:ext cx="2100887" cy="584775"/>
          </a:xfrm>
          <a:prstGeom prst="rect">
            <a:avLst/>
          </a:prstGeom>
          <a:noFill/>
        </p:spPr>
        <p:txBody>
          <a:bodyPr wrap="square" rtlCol="0">
            <a:spAutoFit/>
          </a:bodyPr>
          <a:lstStyle/>
          <a:p>
            <a:r>
              <a:rPr lang="en-US" sz="3200">
                <a:latin typeface="Poppins Medium" panose="00000600000000000000" pitchFamily="2" charset="0"/>
                <a:cs typeface="Poppins Medium" panose="00000600000000000000" pitchFamily="2" charset="0"/>
              </a:rPr>
              <a:t>Founder</a:t>
            </a:r>
          </a:p>
        </p:txBody>
      </p:sp>
      <p:sp>
        <p:nvSpPr>
          <p:cNvPr id="31" name="Rectangle 30">
            <a:extLst>
              <a:ext uri="{FF2B5EF4-FFF2-40B4-BE49-F238E27FC236}">
                <a16:creationId xmlns:a16="http://schemas.microsoft.com/office/drawing/2014/main" id="{8F366021-83FC-420E-A23B-7FD4A4B79256}"/>
              </a:ext>
            </a:extLst>
          </p:cNvPr>
          <p:cNvSpPr/>
          <p:nvPr/>
        </p:nvSpPr>
        <p:spPr>
          <a:xfrm>
            <a:off x="5259022" y="2451604"/>
            <a:ext cx="1813560" cy="321563"/>
          </a:xfrm>
          <a:prstGeom prst="rect">
            <a:avLst/>
          </a:prstGeom>
        </p:spPr>
        <p:txBody>
          <a:bodyPr wrap="square">
            <a:spAutoFit/>
          </a:bodyPr>
          <a:lstStyle/>
          <a:p>
            <a:pPr>
              <a:lnSpc>
                <a:spcPct val="150000"/>
              </a:lnSpc>
            </a:pPr>
            <a:r>
              <a:rPr lang="en-US" sz="1050" i="1">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32" name="TextBox 31">
            <a:extLst>
              <a:ext uri="{FF2B5EF4-FFF2-40B4-BE49-F238E27FC236}">
                <a16:creationId xmlns:a16="http://schemas.microsoft.com/office/drawing/2014/main" id="{1E63BFE5-4612-4A98-B833-CED23ADD7DBD}"/>
              </a:ext>
            </a:extLst>
          </p:cNvPr>
          <p:cNvSpPr txBox="1"/>
          <p:nvPr/>
        </p:nvSpPr>
        <p:spPr>
          <a:xfrm>
            <a:off x="5246876" y="2243948"/>
            <a:ext cx="1813559" cy="307777"/>
          </a:xfrm>
          <a:prstGeom prst="rect">
            <a:avLst/>
          </a:prstGeom>
          <a:noFill/>
        </p:spPr>
        <p:txBody>
          <a:bodyPr wrap="square" rtlCol="0">
            <a:spAutoFit/>
          </a:bodyPr>
          <a:lstStyle/>
          <a:p>
            <a:r>
              <a:rPr lang="en-US" sz="1400" kern="0">
                <a:solidFill>
                  <a:srgbClr val="FF0000"/>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33" name="Rectangle 32">
            <a:extLst>
              <a:ext uri="{FF2B5EF4-FFF2-40B4-BE49-F238E27FC236}">
                <a16:creationId xmlns:a16="http://schemas.microsoft.com/office/drawing/2014/main" id="{A26DFF21-FCAA-4863-BADB-46D65A64B2EA}"/>
              </a:ext>
            </a:extLst>
          </p:cNvPr>
          <p:cNvSpPr/>
          <p:nvPr/>
        </p:nvSpPr>
        <p:spPr>
          <a:xfrm>
            <a:off x="5259890" y="950423"/>
            <a:ext cx="2797665" cy="1031308"/>
          </a:xfrm>
          <a:prstGeom prst="rect">
            <a:avLst/>
          </a:prstGeom>
        </p:spPr>
        <p:txBody>
          <a:bodyPr wrap="square">
            <a:spAutoFit/>
          </a:bodyPr>
          <a:lstStyle/>
          <a:p>
            <a:pPr>
              <a:lnSpc>
                <a:spcPct val="150000"/>
              </a:lnSpc>
            </a:pPr>
            <a:r>
              <a:rPr lang="en-US" sz="1400" b="0" i="0">
                <a:effectLst/>
                <a:latin typeface="Poppins" panose="00000500000000000000" pitchFamily="2" charset="0"/>
              </a:rPr>
              <a:t>Chase the vision, not the money; the money will end up following you.</a:t>
            </a:r>
            <a:endParaRPr lang="en-US" sz="1400">
              <a:latin typeface="Poppins Medium" panose="00000600000000000000" pitchFamily="2" charset="0"/>
              <a:cs typeface="Poppins Medium" panose="00000600000000000000" pitchFamily="2" charset="0"/>
            </a:endParaRPr>
          </a:p>
        </p:txBody>
      </p:sp>
      <p:sp>
        <p:nvSpPr>
          <p:cNvPr id="34" name="TextBox 33">
            <a:extLst>
              <a:ext uri="{FF2B5EF4-FFF2-40B4-BE49-F238E27FC236}">
                <a16:creationId xmlns:a16="http://schemas.microsoft.com/office/drawing/2014/main" id="{25AB55AB-B479-4766-88A6-4EDCDC0C8630}"/>
              </a:ext>
            </a:extLst>
          </p:cNvPr>
          <p:cNvSpPr txBox="1"/>
          <p:nvPr/>
        </p:nvSpPr>
        <p:spPr>
          <a:xfrm>
            <a:off x="5259022" y="623018"/>
            <a:ext cx="447678" cy="769441"/>
          </a:xfrm>
          <a:prstGeom prst="rect">
            <a:avLst/>
          </a:prstGeom>
          <a:noFill/>
        </p:spPr>
        <p:txBody>
          <a:bodyPr wrap="square" rtlCol="0">
            <a:spAutoFit/>
          </a:bodyPr>
          <a:lstStyle/>
          <a:p>
            <a:r>
              <a:rPr lang="en-US" sz="4400">
                <a:latin typeface="Poppins Medium" panose="00000600000000000000" pitchFamily="2" charset="0"/>
                <a:cs typeface="Poppins Medium" panose="00000600000000000000" pitchFamily="2" charset="0"/>
              </a:rPr>
              <a:t>“</a:t>
            </a:r>
          </a:p>
        </p:txBody>
      </p:sp>
      <p:sp>
        <p:nvSpPr>
          <p:cNvPr id="59" name="Rectangle 58">
            <a:extLst>
              <a:ext uri="{FF2B5EF4-FFF2-40B4-BE49-F238E27FC236}">
                <a16:creationId xmlns:a16="http://schemas.microsoft.com/office/drawing/2014/main" id="{42FF3309-B6F9-40D9-AA15-163957B2C111}"/>
              </a:ext>
            </a:extLst>
          </p:cNvPr>
          <p:cNvSpPr/>
          <p:nvPr/>
        </p:nvSpPr>
        <p:spPr>
          <a:xfrm flipV="1">
            <a:off x="1107572" y="1917264"/>
            <a:ext cx="3150685" cy="490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999B75B5-FFCF-40EB-8156-50557740183E}"/>
              </a:ext>
            </a:extLst>
          </p:cNvPr>
          <p:cNvSpPr txBox="1"/>
          <p:nvPr/>
        </p:nvSpPr>
        <p:spPr>
          <a:xfrm>
            <a:off x="997538" y="1465534"/>
            <a:ext cx="2269067"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The Founder</a:t>
            </a:r>
            <a:endParaRPr lang="en-US" sz="1400" dirty="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61" name="Rectangle 60">
            <a:extLst>
              <a:ext uri="{FF2B5EF4-FFF2-40B4-BE49-F238E27FC236}">
                <a16:creationId xmlns:a16="http://schemas.microsoft.com/office/drawing/2014/main" id="{7AC50E9B-09AD-4627-9912-73EAEBBE99DC}"/>
              </a:ext>
            </a:extLst>
          </p:cNvPr>
          <p:cNvSpPr/>
          <p:nvPr/>
        </p:nvSpPr>
        <p:spPr>
          <a:xfrm>
            <a:off x="1030196" y="2051940"/>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8" name="Rectangle 37">
            <a:extLst>
              <a:ext uri="{FF2B5EF4-FFF2-40B4-BE49-F238E27FC236}">
                <a16:creationId xmlns:a16="http://schemas.microsoft.com/office/drawing/2014/main" id="{ED2C38F2-5541-421E-9B5A-257239669451}"/>
              </a:ext>
            </a:extLst>
          </p:cNvPr>
          <p:cNvSpPr/>
          <p:nvPr/>
        </p:nvSpPr>
        <p:spPr>
          <a:xfrm>
            <a:off x="6778374" y="4004712"/>
            <a:ext cx="1813560" cy="300723"/>
          </a:xfrm>
          <a:prstGeom prst="rect">
            <a:avLst/>
          </a:prstGeom>
        </p:spPr>
        <p:txBody>
          <a:bodyPr wrap="square">
            <a:spAutoFit/>
          </a:bodyPr>
          <a:lstStyle/>
          <a:p>
            <a:pPr>
              <a:lnSpc>
                <a:spcPct val="150000"/>
              </a:lnSpc>
            </a:pPr>
            <a:r>
              <a:rPr lang="en-US" sz="100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2" name="TextBox 61">
            <a:extLst>
              <a:ext uri="{FF2B5EF4-FFF2-40B4-BE49-F238E27FC236}">
                <a16:creationId xmlns:a16="http://schemas.microsoft.com/office/drawing/2014/main" id="{40839766-C67A-4386-840F-A27E97C08D98}"/>
              </a:ext>
            </a:extLst>
          </p:cNvPr>
          <p:cNvSpPr txBox="1"/>
          <p:nvPr/>
        </p:nvSpPr>
        <p:spPr>
          <a:xfrm>
            <a:off x="4974394" y="4028436"/>
            <a:ext cx="1813559"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Lunar Wijaya</a:t>
            </a:r>
          </a:p>
        </p:txBody>
      </p:sp>
      <p:sp>
        <p:nvSpPr>
          <p:cNvPr id="63" name="Rectangle 62">
            <a:extLst>
              <a:ext uri="{FF2B5EF4-FFF2-40B4-BE49-F238E27FC236}">
                <a16:creationId xmlns:a16="http://schemas.microsoft.com/office/drawing/2014/main" id="{27FB176B-81EB-4FF1-A413-2C972779830F}"/>
              </a:ext>
            </a:extLst>
          </p:cNvPr>
          <p:cNvSpPr/>
          <p:nvPr/>
        </p:nvSpPr>
        <p:spPr>
          <a:xfrm>
            <a:off x="8037548" y="4734818"/>
            <a:ext cx="1813560" cy="300723"/>
          </a:xfrm>
          <a:prstGeom prst="rect">
            <a:avLst/>
          </a:prstGeom>
        </p:spPr>
        <p:txBody>
          <a:bodyPr wrap="square">
            <a:spAutoFit/>
          </a:bodyPr>
          <a:lstStyle/>
          <a:p>
            <a:pPr>
              <a:lnSpc>
                <a:spcPct val="150000"/>
              </a:lnSpc>
            </a:pPr>
            <a:r>
              <a:rPr lang="en-US" sz="100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4" name="TextBox 63">
            <a:extLst>
              <a:ext uri="{FF2B5EF4-FFF2-40B4-BE49-F238E27FC236}">
                <a16:creationId xmlns:a16="http://schemas.microsoft.com/office/drawing/2014/main" id="{73390E30-0B47-482C-8D4F-2DB7BDBE53BE}"/>
              </a:ext>
            </a:extLst>
          </p:cNvPr>
          <p:cNvSpPr txBox="1"/>
          <p:nvPr/>
        </p:nvSpPr>
        <p:spPr>
          <a:xfrm>
            <a:off x="4959153" y="4758542"/>
            <a:ext cx="1813559" cy="276999"/>
          </a:xfrm>
          <a:prstGeom prst="rect">
            <a:avLst/>
          </a:prstGeom>
          <a:noFill/>
        </p:spPr>
        <p:txBody>
          <a:bodyPr wrap="square" rtlCol="0">
            <a:spAutoFit/>
          </a:bodyPr>
          <a:lstStyle/>
          <a:p>
            <a:r>
              <a:rPr lang="en-US" sz="12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Danial Tumeng</a:t>
            </a:r>
          </a:p>
        </p:txBody>
      </p:sp>
      <p:sp>
        <p:nvSpPr>
          <p:cNvPr id="65" name="Rectangle 64">
            <a:extLst>
              <a:ext uri="{FF2B5EF4-FFF2-40B4-BE49-F238E27FC236}">
                <a16:creationId xmlns:a16="http://schemas.microsoft.com/office/drawing/2014/main" id="{4F4288E0-0936-48CD-9386-56DCF212E31E}"/>
              </a:ext>
            </a:extLst>
          </p:cNvPr>
          <p:cNvSpPr/>
          <p:nvPr/>
        </p:nvSpPr>
        <p:spPr>
          <a:xfrm>
            <a:off x="6803995" y="5477894"/>
            <a:ext cx="1813560" cy="300723"/>
          </a:xfrm>
          <a:prstGeom prst="rect">
            <a:avLst/>
          </a:prstGeom>
        </p:spPr>
        <p:txBody>
          <a:bodyPr wrap="square">
            <a:spAutoFit/>
          </a:bodyPr>
          <a:lstStyle/>
          <a:p>
            <a:pPr>
              <a:lnSpc>
                <a:spcPct val="150000"/>
              </a:lnSpc>
            </a:pPr>
            <a:r>
              <a:rPr lang="en-US" sz="1000" i="1">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66" name="TextBox 65">
            <a:extLst>
              <a:ext uri="{FF2B5EF4-FFF2-40B4-BE49-F238E27FC236}">
                <a16:creationId xmlns:a16="http://schemas.microsoft.com/office/drawing/2014/main" id="{3D0A61FE-11D3-4C78-A241-71324FD5584A}"/>
              </a:ext>
            </a:extLst>
          </p:cNvPr>
          <p:cNvSpPr txBox="1"/>
          <p:nvPr/>
        </p:nvSpPr>
        <p:spPr>
          <a:xfrm>
            <a:off x="4959153" y="5501618"/>
            <a:ext cx="1813559" cy="276999"/>
          </a:xfrm>
          <a:prstGeom prst="rect">
            <a:avLst/>
          </a:prstGeom>
          <a:noFill/>
        </p:spPr>
        <p:txBody>
          <a:bodyPr wrap="square" rtlCol="0">
            <a:spAutoFit/>
          </a:bodyPr>
          <a:lstStyle/>
          <a:p>
            <a:r>
              <a:rPr lang="en-US" sz="120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Fondra Nando</a:t>
            </a:r>
          </a:p>
        </p:txBody>
      </p:sp>
    </p:spTree>
    <p:extLst>
      <p:ext uri="{BB962C8B-B14F-4D97-AF65-F5344CB8AC3E}">
        <p14:creationId xmlns:p14="http://schemas.microsoft.com/office/powerpoint/2010/main" val="189935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478400-BC5D-49B6-AD8D-A8361FDEA31B}"/>
              </a:ext>
            </a:extLst>
          </p:cNvPr>
          <p:cNvSpPr>
            <a:spLocks noGrp="1"/>
          </p:cNvSpPr>
          <p:nvPr>
            <p:ph type="pic" sz="quarter" idx="10"/>
          </p:nvPr>
        </p:nvSpPr>
        <p:spPr/>
      </p:sp>
      <p:sp>
        <p:nvSpPr>
          <p:cNvPr id="21" name="TextBox 20">
            <a:extLst>
              <a:ext uri="{FF2B5EF4-FFF2-40B4-BE49-F238E27FC236}">
                <a16:creationId xmlns:a16="http://schemas.microsoft.com/office/drawing/2014/main" id="{BCF11FD1-ACDF-448F-9A3E-D0899A813C0C}"/>
              </a:ext>
            </a:extLst>
          </p:cNvPr>
          <p:cNvSpPr txBox="1"/>
          <p:nvPr/>
        </p:nvSpPr>
        <p:spPr>
          <a:xfrm>
            <a:off x="7739574" y="4630580"/>
            <a:ext cx="1386918" cy="261610"/>
          </a:xfrm>
          <a:prstGeom prst="rect">
            <a:avLst/>
          </a:prstGeom>
          <a:noFill/>
        </p:spPr>
        <p:txBody>
          <a:bodyPr wrap="none" rtlCol="0">
            <a:spAutoFit/>
          </a:bodyPr>
          <a:lstStyle/>
          <a:p>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OFFICE</a:t>
            </a:r>
            <a:r>
              <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 HOURS</a:t>
            </a:r>
          </a:p>
        </p:txBody>
      </p:sp>
      <p:sp>
        <p:nvSpPr>
          <p:cNvPr id="22" name="TextBox 21">
            <a:extLst>
              <a:ext uri="{FF2B5EF4-FFF2-40B4-BE49-F238E27FC236}">
                <a16:creationId xmlns:a16="http://schemas.microsoft.com/office/drawing/2014/main" id="{58A5A89A-6F11-43C7-A3C8-A56F746C9CB1}"/>
              </a:ext>
            </a:extLst>
          </p:cNvPr>
          <p:cNvSpPr txBox="1"/>
          <p:nvPr/>
        </p:nvSpPr>
        <p:spPr>
          <a:xfrm>
            <a:off x="7749040" y="4898698"/>
            <a:ext cx="1295547"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Monday - Saturday</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09.00 – 18.00</a:t>
            </a:r>
          </a:p>
        </p:txBody>
      </p:sp>
      <p:sp>
        <p:nvSpPr>
          <p:cNvPr id="23" name="TextBox 22">
            <a:extLst>
              <a:ext uri="{FF2B5EF4-FFF2-40B4-BE49-F238E27FC236}">
                <a16:creationId xmlns:a16="http://schemas.microsoft.com/office/drawing/2014/main" id="{5E78A26C-3042-46F0-A9BA-870E86A04CB1}"/>
              </a:ext>
            </a:extLst>
          </p:cNvPr>
          <p:cNvSpPr txBox="1"/>
          <p:nvPr/>
        </p:nvSpPr>
        <p:spPr>
          <a:xfrm>
            <a:off x="7732716" y="5755138"/>
            <a:ext cx="1109919" cy="261610"/>
          </a:xfrm>
          <a:prstGeom prst="rect">
            <a:avLst/>
          </a:prstGeom>
          <a:noFill/>
        </p:spPr>
        <p:txBody>
          <a:bodyPr wrap="none" rtlCol="0">
            <a:spAutoFit/>
          </a:bodyPr>
          <a:lstStyle/>
          <a:p>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FOLLOW US</a:t>
            </a:r>
            <a:endPar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24" name="TextBox 23">
            <a:extLst>
              <a:ext uri="{FF2B5EF4-FFF2-40B4-BE49-F238E27FC236}">
                <a16:creationId xmlns:a16="http://schemas.microsoft.com/office/drawing/2014/main" id="{805D8887-8C4B-4A85-AB1A-E4A4082284B5}"/>
              </a:ext>
            </a:extLst>
          </p:cNvPr>
          <p:cNvSpPr txBox="1"/>
          <p:nvPr/>
        </p:nvSpPr>
        <p:spPr>
          <a:xfrm>
            <a:off x="7704156" y="6032137"/>
            <a:ext cx="1435008"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www.artmonk.com</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example@gmail.com</a:t>
            </a:r>
          </a:p>
        </p:txBody>
      </p:sp>
      <p:sp>
        <p:nvSpPr>
          <p:cNvPr id="25" name="TextBox 24">
            <a:extLst>
              <a:ext uri="{FF2B5EF4-FFF2-40B4-BE49-F238E27FC236}">
                <a16:creationId xmlns:a16="http://schemas.microsoft.com/office/drawing/2014/main" id="{6F5EBA9D-0C14-42CF-913B-37770F1F4DA8}"/>
              </a:ext>
            </a:extLst>
          </p:cNvPr>
          <p:cNvSpPr txBox="1"/>
          <p:nvPr/>
        </p:nvSpPr>
        <p:spPr>
          <a:xfrm>
            <a:off x="9552803" y="4637088"/>
            <a:ext cx="1330172" cy="261610"/>
          </a:xfrm>
          <a:prstGeom prst="rect">
            <a:avLst/>
          </a:prstGeom>
          <a:noFill/>
        </p:spPr>
        <p:txBody>
          <a:bodyPr wrap="none" rtlCol="0">
            <a:spAutoFit/>
          </a:bodyPr>
          <a:lstStyle/>
          <a:p>
            <a:pPr algn="r"/>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GET IN TOUCH</a:t>
            </a:r>
            <a:endPar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26" name="TextBox 25">
            <a:extLst>
              <a:ext uri="{FF2B5EF4-FFF2-40B4-BE49-F238E27FC236}">
                <a16:creationId xmlns:a16="http://schemas.microsoft.com/office/drawing/2014/main" id="{2B6A2E96-D557-4FA7-8C65-C378E4F7CA73}"/>
              </a:ext>
            </a:extLst>
          </p:cNvPr>
          <p:cNvSpPr txBox="1"/>
          <p:nvPr/>
        </p:nvSpPr>
        <p:spPr>
          <a:xfrm>
            <a:off x="9598984" y="4914087"/>
            <a:ext cx="1340432"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085 6554 3435</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089 6398 3432</a:t>
            </a:r>
          </a:p>
        </p:txBody>
      </p:sp>
      <p:sp>
        <p:nvSpPr>
          <p:cNvPr id="27" name="TextBox 26">
            <a:extLst>
              <a:ext uri="{FF2B5EF4-FFF2-40B4-BE49-F238E27FC236}">
                <a16:creationId xmlns:a16="http://schemas.microsoft.com/office/drawing/2014/main" id="{B95225BE-D170-4242-92E3-CD992D120E70}"/>
              </a:ext>
            </a:extLst>
          </p:cNvPr>
          <p:cNvSpPr txBox="1"/>
          <p:nvPr/>
        </p:nvSpPr>
        <p:spPr>
          <a:xfrm>
            <a:off x="9543200" y="5747447"/>
            <a:ext cx="1304844" cy="261610"/>
          </a:xfrm>
          <a:prstGeom prst="rect">
            <a:avLst/>
          </a:prstGeom>
          <a:noFill/>
        </p:spPr>
        <p:txBody>
          <a:bodyPr wrap="none" rtlCol="0">
            <a:spAutoFit/>
          </a:bodyPr>
          <a:lstStyle/>
          <a:p>
            <a:pPr algn="r"/>
            <a:r>
              <a:rPr lang="en-US" sz="1100" spc="11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rPr>
              <a:t>OUR ADDRESS</a:t>
            </a:r>
            <a:endParaRPr lang="en-US" sz="1100" spc="140">
              <a:solidFill>
                <a:schemeClr val="tx1">
                  <a:lumMod val="95000"/>
                  <a:lumOff val="5000"/>
                </a:schemeClr>
              </a:solidFill>
              <a:latin typeface="Poppins SemiBold" panose="00000700000000000000" pitchFamily="2" charset="0"/>
              <a:ea typeface="Roboto" panose="02000000000000000000" pitchFamily="2" charset="0"/>
              <a:cs typeface="Poppins SemiBold" panose="00000700000000000000" pitchFamily="2" charset="0"/>
            </a:endParaRPr>
          </a:p>
        </p:txBody>
      </p:sp>
      <p:sp>
        <p:nvSpPr>
          <p:cNvPr id="28" name="TextBox 27">
            <a:extLst>
              <a:ext uri="{FF2B5EF4-FFF2-40B4-BE49-F238E27FC236}">
                <a16:creationId xmlns:a16="http://schemas.microsoft.com/office/drawing/2014/main" id="{EF48B19B-366E-4A34-9CED-92ADABB6EB21}"/>
              </a:ext>
            </a:extLst>
          </p:cNvPr>
          <p:cNvSpPr txBox="1"/>
          <p:nvPr/>
        </p:nvSpPr>
        <p:spPr>
          <a:xfrm>
            <a:off x="9598984" y="6047526"/>
            <a:ext cx="1249060"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123, Rev Avenue, </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Kolabagan LA , 267</a:t>
            </a:r>
          </a:p>
        </p:txBody>
      </p:sp>
      <p:sp>
        <p:nvSpPr>
          <p:cNvPr id="29" name="Rectangle: Rounded Corners 28">
            <a:extLst>
              <a:ext uri="{FF2B5EF4-FFF2-40B4-BE49-F238E27FC236}">
                <a16:creationId xmlns:a16="http://schemas.microsoft.com/office/drawing/2014/main" id="{5A229ED4-837D-43CB-BFA7-D1F876A77F6F}"/>
              </a:ext>
            </a:extLst>
          </p:cNvPr>
          <p:cNvSpPr/>
          <p:nvPr/>
        </p:nvSpPr>
        <p:spPr>
          <a:xfrm>
            <a:off x="926374" y="5842805"/>
            <a:ext cx="5839287" cy="489026"/>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0" name="Rectangle: Rounded Corners 29">
            <a:extLst>
              <a:ext uri="{FF2B5EF4-FFF2-40B4-BE49-F238E27FC236}">
                <a16:creationId xmlns:a16="http://schemas.microsoft.com/office/drawing/2014/main" id="{F68033DF-A3C0-4EF8-8257-E14D639D70D6}"/>
              </a:ext>
            </a:extLst>
          </p:cNvPr>
          <p:cNvSpPr/>
          <p:nvPr/>
        </p:nvSpPr>
        <p:spPr>
          <a:xfrm>
            <a:off x="926374" y="5131355"/>
            <a:ext cx="5839287" cy="489026"/>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1" name="TextBox 30">
            <a:extLst>
              <a:ext uri="{FF2B5EF4-FFF2-40B4-BE49-F238E27FC236}">
                <a16:creationId xmlns:a16="http://schemas.microsoft.com/office/drawing/2014/main" id="{C83EB76E-1D21-4E0D-A4E3-4F43DD8877C0}"/>
              </a:ext>
            </a:extLst>
          </p:cNvPr>
          <p:cNvSpPr txBox="1"/>
          <p:nvPr/>
        </p:nvSpPr>
        <p:spPr>
          <a:xfrm>
            <a:off x="1252584" y="5262844"/>
            <a:ext cx="1526720" cy="261610"/>
          </a:xfrm>
          <a:prstGeom prst="rect">
            <a:avLst/>
          </a:prstGeom>
          <a:noFill/>
        </p:spPr>
        <p:txBody>
          <a:bodyPr wrap="square" rtlCol="0">
            <a:spAutoFit/>
          </a:bodyPr>
          <a:lstStyle/>
          <a:p>
            <a:r>
              <a:rPr lang="en-US" sz="1100">
                <a:solidFill>
                  <a:schemeClr val="tx1">
                    <a:lumMod val="95000"/>
                    <a:lumOff val="5000"/>
                  </a:schemeClr>
                </a:solidFill>
                <a:latin typeface="Poppins "/>
                <a:cs typeface="Poppins Medium" panose="00000600000000000000" pitchFamily="2" charset="0"/>
              </a:rPr>
              <a:t>Your Tittle Here</a:t>
            </a:r>
          </a:p>
        </p:txBody>
      </p:sp>
      <p:sp>
        <p:nvSpPr>
          <p:cNvPr id="32" name="TextBox 31">
            <a:extLst>
              <a:ext uri="{FF2B5EF4-FFF2-40B4-BE49-F238E27FC236}">
                <a16:creationId xmlns:a16="http://schemas.microsoft.com/office/drawing/2014/main" id="{A5C3AC4D-93C4-44B5-AC6C-93988A14ACE5}"/>
              </a:ext>
            </a:extLst>
          </p:cNvPr>
          <p:cNvSpPr txBox="1"/>
          <p:nvPr/>
        </p:nvSpPr>
        <p:spPr>
          <a:xfrm>
            <a:off x="5633169" y="5283626"/>
            <a:ext cx="1526720" cy="261610"/>
          </a:xfrm>
          <a:prstGeom prst="rect">
            <a:avLst/>
          </a:prstGeom>
          <a:noFill/>
        </p:spPr>
        <p:txBody>
          <a:bodyPr wrap="square" rtlCol="0">
            <a:spAutoFit/>
          </a:bodyPr>
          <a:lstStyle/>
          <a:p>
            <a:r>
              <a:rPr lang="en-US" sz="1100">
                <a:solidFill>
                  <a:schemeClr val="tx1">
                    <a:lumMod val="95000"/>
                    <a:lumOff val="5000"/>
                  </a:schemeClr>
                </a:solidFill>
                <a:latin typeface="Poppins "/>
                <a:cs typeface="Poppins Medium" panose="00000600000000000000" pitchFamily="2" charset="0"/>
              </a:rPr>
              <a:t>Contact</a:t>
            </a:r>
          </a:p>
        </p:txBody>
      </p:sp>
      <p:sp>
        <p:nvSpPr>
          <p:cNvPr id="33" name="TextBox 32">
            <a:extLst>
              <a:ext uri="{FF2B5EF4-FFF2-40B4-BE49-F238E27FC236}">
                <a16:creationId xmlns:a16="http://schemas.microsoft.com/office/drawing/2014/main" id="{B401158B-B40C-4479-B833-7BC385EB1476}"/>
              </a:ext>
            </a:extLst>
          </p:cNvPr>
          <p:cNvSpPr txBox="1"/>
          <p:nvPr/>
        </p:nvSpPr>
        <p:spPr>
          <a:xfrm>
            <a:off x="1252584" y="5980127"/>
            <a:ext cx="1526720" cy="261610"/>
          </a:xfrm>
          <a:prstGeom prst="rect">
            <a:avLst/>
          </a:prstGeom>
          <a:noFill/>
        </p:spPr>
        <p:txBody>
          <a:bodyPr wrap="square" rtlCol="0">
            <a:spAutoFit/>
          </a:bodyPr>
          <a:lstStyle/>
          <a:p>
            <a:r>
              <a:rPr lang="en-US" sz="1100">
                <a:solidFill>
                  <a:schemeClr val="tx1">
                    <a:lumMod val="95000"/>
                    <a:lumOff val="5000"/>
                  </a:schemeClr>
                </a:solidFill>
                <a:latin typeface="Poppins "/>
                <a:cs typeface="Poppins Medium" panose="00000600000000000000" pitchFamily="2" charset="0"/>
              </a:rPr>
              <a:t>Your Tittle Here</a:t>
            </a:r>
          </a:p>
        </p:txBody>
      </p:sp>
      <p:sp>
        <p:nvSpPr>
          <p:cNvPr id="34" name="TextBox 33">
            <a:extLst>
              <a:ext uri="{FF2B5EF4-FFF2-40B4-BE49-F238E27FC236}">
                <a16:creationId xmlns:a16="http://schemas.microsoft.com/office/drawing/2014/main" id="{5604389D-1A0A-4BBE-98EB-01A4A5A0AC0C}"/>
              </a:ext>
            </a:extLst>
          </p:cNvPr>
          <p:cNvSpPr txBox="1"/>
          <p:nvPr/>
        </p:nvSpPr>
        <p:spPr>
          <a:xfrm>
            <a:off x="5633169" y="6000909"/>
            <a:ext cx="1526720" cy="261610"/>
          </a:xfrm>
          <a:prstGeom prst="rect">
            <a:avLst/>
          </a:prstGeom>
          <a:noFill/>
        </p:spPr>
        <p:txBody>
          <a:bodyPr wrap="square" rtlCol="0">
            <a:spAutoFit/>
          </a:bodyPr>
          <a:lstStyle/>
          <a:p>
            <a:r>
              <a:rPr lang="en-US" sz="1100">
                <a:solidFill>
                  <a:schemeClr val="tx1">
                    <a:lumMod val="95000"/>
                    <a:lumOff val="5000"/>
                  </a:schemeClr>
                </a:solidFill>
                <a:latin typeface="Poppins "/>
                <a:cs typeface="Poppins Medium" panose="00000600000000000000" pitchFamily="2" charset="0"/>
              </a:rPr>
              <a:t>Contact</a:t>
            </a:r>
          </a:p>
        </p:txBody>
      </p:sp>
      <p:grpSp>
        <p:nvGrpSpPr>
          <p:cNvPr id="36" name="Group 35">
            <a:extLst>
              <a:ext uri="{FF2B5EF4-FFF2-40B4-BE49-F238E27FC236}">
                <a16:creationId xmlns:a16="http://schemas.microsoft.com/office/drawing/2014/main" id="{8C7CA1A5-E5FA-4686-8F1C-03E9B522F0D8}"/>
              </a:ext>
            </a:extLst>
          </p:cNvPr>
          <p:cNvGrpSpPr/>
          <p:nvPr/>
        </p:nvGrpSpPr>
        <p:grpSpPr>
          <a:xfrm>
            <a:off x="1089353" y="3911724"/>
            <a:ext cx="309970" cy="309970"/>
            <a:chOff x="5943119" y="3233529"/>
            <a:chExt cx="658368" cy="658368"/>
          </a:xfrm>
        </p:grpSpPr>
        <p:sp>
          <p:nvSpPr>
            <p:cNvPr id="37" name="Oval 36">
              <a:extLst>
                <a:ext uri="{FF2B5EF4-FFF2-40B4-BE49-F238E27FC236}">
                  <a16:creationId xmlns:a16="http://schemas.microsoft.com/office/drawing/2014/main" id="{46D56850-0BED-45FE-9D71-D55A49D1136E}"/>
                </a:ext>
              </a:extLst>
            </p:cNvPr>
            <p:cNvSpPr/>
            <p:nvPr/>
          </p:nvSpPr>
          <p:spPr>
            <a:xfrm>
              <a:off x="5943119" y="3233529"/>
              <a:ext cx="658368" cy="6583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38" name="Graphic 13" descr="Checkmark with solid fill">
              <a:extLst>
                <a:ext uri="{FF2B5EF4-FFF2-40B4-BE49-F238E27FC236}">
                  <a16:creationId xmlns:a16="http://schemas.microsoft.com/office/drawing/2014/main" id="{D7E07EAD-CB1D-40AF-A051-FDA016B7D20C}"/>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FF0000"/>
            </a:solidFill>
            <a:ln w="9525" cap="flat">
              <a:noFill/>
              <a:prstDash val="solid"/>
              <a:miter/>
            </a:ln>
          </p:spPr>
          <p:txBody>
            <a:bodyPr rtlCol="0" anchor="ctr"/>
            <a:lstStyle/>
            <a:p>
              <a:endParaRPr lang="en-US">
                <a:solidFill>
                  <a:schemeClr val="tx1">
                    <a:lumMod val="95000"/>
                    <a:lumOff val="5000"/>
                  </a:schemeClr>
                </a:solidFill>
              </a:endParaRPr>
            </a:p>
          </p:txBody>
        </p:sp>
      </p:grpSp>
      <p:sp>
        <p:nvSpPr>
          <p:cNvPr id="39" name="TextBox 38">
            <a:extLst>
              <a:ext uri="{FF2B5EF4-FFF2-40B4-BE49-F238E27FC236}">
                <a16:creationId xmlns:a16="http://schemas.microsoft.com/office/drawing/2014/main" id="{44940FB0-28B1-42F5-B12D-BA01E372EAB8}"/>
              </a:ext>
            </a:extLst>
          </p:cNvPr>
          <p:cNvSpPr txBox="1"/>
          <p:nvPr/>
        </p:nvSpPr>
        <p:spPr>
          <a:xfrm>
            <a:off x="1578000" y="4287954"/>
            <a:ext cx="647934" cy="261610"/>
          </a:xfrm>
          <a:prstGeom prst="rect">
            <a:avLst/>
          </a:prstGeom>
          <a:noFill/>
        </p:spPr>
        <p:txBody>
          <a:bodyPr wrap="square" rtlCol="0">
            <a:spAutoFit/>
          </a:bodyPr>
          <a:lstStyle/>
          <a:p>
            <a:r>
              <a:rPr lang="en-US" sz="1100">
                <a:solidFill>
                  <a:schemeClr val="tx1">
                    <a:lumMod val="95000"/>
                    <a:lumOff val="5000"/>
                  </a:schemeClr>
                </a:solidFill>
                <a:latin typeface="Poppins Medium" panose="00000600000000000000" pitchFamily="2" charset="0"/>
                <a:cs typeface="Poppins Medium" panose="00000600000000000000" pitchFamily="2" charset="0"/>
              </a:rPr>
              <a:t>02</a:t>
            </a:r>
            <a:r>
              <a:rPr lang="en-US" sz="1050">
                <a:solidFill>
                  <a:schemeClr val="tx1">
                    <a:lumMod val="95000"/>
                    <a:lumOff val="5000"/>
                  </a:schemeClr>
                </a:solidFill>
                <a:latin typeface="Poppins Medium" panose="00000600000000000000" pitchFamily="2" charset="0"/>
                <a:cs typeface="Poppins Medium" panose="00000600000000000000" pitchFamily="2" charset="0"/>
              </a:rPr>
              <a:t>/</a:t>
            </a:r>
            <a:r>
              <a:rPr lang="en-US" sz="800">
                <a:solidFill>
                  <a:schemeClr val="tx1">
                    <a:lumMod val="95000"/>
                    <a:lumOff val="5000"/>
                  </a:schemeClr>
                </a:solidFill>
                <a:latin typeface="Poppins Medium" panose="00000600000000000000" pitchFamily="2" charset="0"/>
                <a:cs typeface="Poppins Medium" panose="00000600000000000000" pitchFamily="2" charset="0"/>
              </a:rPr>
              <a:t>03</a:t>
            </a:r>
            <a:endParaRPr lang="en-US" sz="105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0" name="Rectangle 39">
            <a:extLst>
              <a:ext uri="{FF2B5EF4-FFF2-40B4-BE49-F238E27FC236}">
                <a16:creationId xmlns:a16="http://schemas.microsoft.com/office/drawing/2014/main" id="{2BE5A34E-62A3-4645-9CAA-B7537AB25951}"/>
              </a:ext>
            </a:extLst>
          </p:cNvPr>
          <p:cNvSpPr/>
          <p:nvPr/>
        </p:nvSpPr>
        <p:spPr>
          <a:xfrm>
            <a:off x="1605779" y="4491600"/>
            <a:ext cx="4382214" cy="444224"/>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a:t>
            </a:r>
          </a:p>
        </p:txBody>
      </p:sp>
      <p:sp>
        <p:nvSpPr>
          <p:cNvPr id="41" name="TextBox 40">
            <a:extLst>
              <a:ext uri="{FF2B5EF4-FFF2-40B4-BE49-F238E27FC236}">
                <a16:creationId xmlns:a16="http://schemas.microsoft.com/office/drawing/2014/main" id="{03DD2941-4E90-41D3-A07A-B1A4A87F91C0}"/>
              </a:ext>
            </a:extLst>
          </p:cNvPr>
          <p:cNvSpPr txBox="1"/>
          <p:nvPr/>
        </p:nvSpPr>
        <p:spPr>
          <a:xfrm>
            <a:off x="1538945" y="3889494"/>
            <a:ext cx="2979234" cy="369332"/>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Contact Your Title Here.</a:t>
            </a:r>
          </a:p>
        </p:txBody>
      </p:sp>
    </p:spTree>
    <p:extLst>
      <p:ext uri="{BB962C8B-B14F-4D97-AF65-F5344CB8AC3E}">
        <p14:creationId xmlns:p14="http://schemas.microsoft.com/office/powerpoint/2010/main" val="29876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C7DF289-555C-468B-BEAD-2DBECBBA2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225" y="748146"/>
            <a:ext cx="415088" cy="415089"/>
          </a:xfrm>
          <a:prstGeom prst="rect">
            <a:avLst/>
          </a:prstGeom>
        </p:spPr>
      </p:pic>
      <p:pic>
        <p:nvPicPr>
          <p:cNvPr id="5" name="Graphic 4">
            <a:extLst>
              <a:ext uri="{FF2B5EF4-FFF2-40B4-BE49-F238E27FC236}">
                <a16:creationId xmlns:a16="http://schemas.microsoft.com/office/drawing/2014/main" id="{6A645630-84EB-4ABA-B90B-DA2E25D41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9338" y="769252"/>
            <a:ext cx="393982" cy="393982"/>
          </a:xfrm>
          <a:prstGeom prst="rect">
            <a:avLst/>
          </a:prstGeom>
        </p:spPr>
      </p:pic>
      <p:pic>
        <p:nvPicPr>
          <p:cNvPr id="7" name="Graphic 6">
            <a:extLst>
              <a:ext uri="{FF2B5EF4-FFF2-40B4-BE49-F238E27FC236}">
                <a16:creationId xmlns:a16="http://schemas.microsoft.com/office/drawing/2014/main" id="{ED66D9E3-3D48-45C7-A807-178638DA39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7346" y="769252"/>
            <a:ext cx="393983" cy="393983"/>
          </a:xfrm>
          <a:prstGeom prst="rect">
            <a:avLst/>
          </a:prstGeom>
        </p:spPr>
      </p:pic>
      <p:pic>
        <p:nvPicPr>
          <p:cNvPr id="9" name="Graphic 8">
            <a:extLst>
              <a:ext uri="{FF2B5EF4-FFF2-40B4-BE49-F238E27FC236}">
                <a16:creationId xmlns:a16="http://schemas.microsoft.com/office/drawing/2014/main" id="{A319BC7F-7ADF-4E44-B93C-F7989969F4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94248" y="748146"/>
            <a:ext cx="415088" cy="415089"/>
          </a:xfrm>
          <a:prstGeom prst="rect">
            <a:avLst/>
          </a:prstGeom>
        </p:spPr>
      </p:pic>
      <p:pic>
        <p:nvPicPr>
          <p:cNvPr id="11" name="Graphic 10">
            <a:extLst>
              <a:ext uri="{FF2B5EF4-FFF2-40B4-BE49-F238E27FC236}">
                <a16:creationId xmlns:a16="http://schemas.microsoft.com/office/drawing/2014/main" id="{3045DEB0-3F52-4693-AADB-F5D6CC2210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8184" y="748145"/>
            <a:ext cx="415088" cy="415089"/>
          </a:xfrm>
          <a:prstGeom prst="rect">
            <a:avLst/>
          </a:prstGeom>
        </p:spPr>
      </p:pic>
      <p:pic>
        <p:nvPicPr>
          <p:cNvPr id="13" name="Graphic 12">
            <a:extLst>
              <a:ext uri="{FF2B5EF4-FFF2-40B4-BE49-F238E27FC236}">
                <a16:creationId xmlns:a16="http://schemas.microsoft.com/office/drawing/2014/main" id="{305FB4DC-1CB0-494B-9E39-9D5A7FB251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76192" y="769252"/>
            <a:ext cx="393982" cy="393982"/>
          </a:xfrm>
          <a:prstGeom prst="rect">
            <a:avLst/>
          </a:prstGeom>
        </p:spPr>
      </p:pic>
      <p:pic>
        <p:nvPicPr>
          <p:cNvPr id="15" name="Graphic 14">
            <a:extLst>
              <a:ext uri="{FF2B5EF4-FFF2-40B4-BE49-F238E27FC236}">
                <a16:creationId xmlns:a16="http://schemas.microsoft.com/office/drawing/2014/main" id="{C5F4288F-E036-48C9-A452-81EFC669DA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88271" y="783322"/>
            <a:ext cx="379912" cy="379912"/>
          </a:xfrm>
          <a:prstGeom prst="rect">
            <a:avLst/>
          </a:prstGeom>
        </p:spPr>
      </p:pic>
      <p:pic>
        <p:nvPicPr>
          <p:cNvPr id="17" name="Graphic 16">
            <a:extLst>
              <a:ext uri="{FF2B5EF4-FFF2-40B4-BE49-F238E27FC236}">
                <a16:creationId xmlns:a16="http://schemas.microsoft.com/office/drawing/2014/main" id="{2A0DB826-650F-4D21-BA31-6A07084F70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86279" y="811464"/>
            <a:ext cx="351770" cy="351770"/>
          </a:xfrm>
          <a:prstGeom prst="rect">
            <a:avLst/>
          </a:prstGeom>
        </p:spPr>
      </p:pic>
      <p:pic>
        <p:nvPicPr>
          <p:cNvPr id="19" name="Graphic 18">
            <a:extLst>
              <a:ext uri="{FF2B5EF4-FFF2-40B4-BE49-F238E27FC236}">
                <a16:creationId xmlns:a16="http://schemas.microsoft.com/office/drawing/2014/main" id="{16227B9E-6B84-42F8-802D-CE05475D0BB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84291" y="811464"/>
            <a:ext cx="393982" cy="393982"/>
          </a:xfrm>
          <a:prstGeom prst="rect">
            <a:avLst/>
          </a:prstGeom>
        </p:spPr>
      </p:pic>
      <p:pic>
        <p:nvPicPr>
          <p:cNvPr id="21" name="Graphic 20">
            <a:extLst>
              <a:ext uri="{FF2B5EF4-FFF2-40B4-BE49-F238E27FC236}">
                <a16:creationId xmlns:a16="http://schemas.microsoft.com/office/drawing/2014/main" id="{EEA1C5A8-9FB8-4E51-8258-C1F76289D93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82303" y="790357"/>
            <a:ext cx="393982" cy="393982"/>
          </a:xfrm>
          <a:prstGeom prst="rect">
            <a:avLst/>
          </a:prstGeom>
        </p:spPr>
      </p:pic>
      <p:pic>
        <p:nvPicPr>
          <p:cNvPr id="23" name="Graphic 22">
            <a:extLst>
              <a:ext uri="{FF2B5EF4-FFF2-40B4-BE49-F238E27FC236}">
                <a16:creationId xmlns:a16="http://schemas.microsoft.com/office/drawing/2014/main" id="{FBB3B7A4-1113-4A3B-9300-BA53F1ECFFD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94385" y="790357"/>
            <a:ext cx="393983" cy="393983"/>
          </a:xfrm>
          <a:prstGeom prst="rect">
            <a:avLst/>
          </a:prstGeom>
        </p:spPr>
      </p:pic>
      <p:pic>
        <p:nvPicPr>
          <p:cNvPr id="25" name="Graphic 24">
            <a:extLst>
              <a:ext uri="{FF2B5EF4-FFF2-40B4-BE49-F238E27FC236}">
                <a16:creationId xmlns:a16="http://schemas.microsoft.com/office/drawing/2014/main" id="{F636FCAC-F087-42C5-9092-2BDD67B25A6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64252" y="790357"/>
            <a:ext cx="393983" cy="393983"/>
          </a:xfrm>
          <a:prstGeom prst="rect">
            <a:avLst/>
          </a:prstGeom>
        </p:spPr>
      </p:pic>
      <p:pic>
        <p:nvPicPr>
          <p:cNvPr id="27" name="Graphic 26">
            <a:extLst>
              <a:ext uri="{FF2B5EF4-FFF2-40B4-BE49-F238E27FC236}">
                <a16:creationId xmlns:a16="http://schemas.microsoft.com/office/drawing/2014/main" id="{68107D41-C6F6-4FEB-AA7D-8517685AD7E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4122" y="758697"/>
            <a:ext cx="393982" cy="393982"/>
          </a:xfrm>
          <a:prstGeom prst="rect">
            <a:avLst/>
          </a:prstGeom>
        </p:spPr>
      </p:pic>
      <p:pic>
        <p:nvPicPr>
          <p:cNvPr id="29" name="Graphic 28">
            <a:extLst>
              <a:ext uri="{FF2B5EF4-FFF2-40B4-BE49-F238E27FC236}">
                <a16:creationId xmlns:a16="http://schemas.microsoft.com/office/drawing/2014/main" id="{EDD10DD0-F775-46BA-9E16-BD22FD1C27A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853228" y="776286"/>
            <a:ext cx="393982" cy="393982"/>
          </a:xfrm>
          <a:prstGeom prst="rect">
            <a:avLst/>
          </a:prstGeom>
        </p:spPr>
      </p:pic>
      <p:pic>
        <p:nvPicPr>
          <p:cNvPr id="31" name="Graphic 30">
            <a:extLst>
              <a:ext uri="{FF2B5EF4-FFF2-40B4-BE49-F238E27FC236}">
                <a16:creationId xmlns:a16="http://schemas.microsoft.com/office/drawing/2014/main" id="{DF37DC3F-3368-483C-B99A-63B7333368B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58288" y="790357"/>
            <a:ext cx="393982" cy="393982"/>
          </a:xfrm>
          <a:prstGeom prst="rect">
            <a:avLst/>
          </a:prstGeom>
        </p:spPr>
      </p:pic>
      <p:pic>
        <p:nvPicPr>
          <p:cNvPr id="33" name="Graphic 32">
            <a:extLst>
              <a:ext uri="{FF2B5EF4-FFF2-40B4-BE49-F238E27FC236}">
                <a16:creationId xmlns:a16="http://schemas.microsoft.com/office/drawing/2014/main" id="{8F00470A-6CBE-4353-BD73-9B32C41EEA5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063348" y="790357"/>
            <a:ext cx="393982" cy="393982"/>
          </a:xfrm>
          <a:prstGeom prst="rect">
            <a:avLst/>
          </a:prstGeom>
        </p:spPr>
      </p:pic>
      <p:pic>
        <p:nvPicPr>
          <p:cNvPr id="35" name="Graphic 34">
            <a:extLst>
              <a:ext uri="{FF2B5EF4-FFF2-40B4-BE49-F238E27FC236}">
                <a16:creationId xmlns:a16="http://schemas.microsoft.com/office/drawing/2014/main" id="{1EC1C262-C4E3-47FD-86E0-D8396D3C179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668408" y="776286"/>
            <a:ext cx="393982" cy="393982"/>
          </a:xfrm>
          <a:prstGeom prst="rect">
            <a:avLst/>
          </a:prstGeom>
        </p:spPr>
      </p:pic>
      <p:pic>
        <p:nvPicPr>
          <p:cNvPr id="37" name="Graphic 36">
            <a:extLst>
              <a:ext uri="{FF2B5EF4-FFF2-40B4-BE49-F238E27FC236}">
                <a16:creationId xmlns:a16="http://schemas.microsoft.com/office/drawing/2014/main" id="{93936D93-5B63-4748-89D0-650DC6B8518A}"/>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00225" y="1465756"/>
            <a:ext cx="393982" cy="393982"/>
          </a:xfrm>
          <a:prstGeom prst="rect">
            <a:avLst/>
          </a:prstGeom>
        </p:spPr>
      </p:pic>
      <p:pic>
        <p:nvPicPr>
          <p:cNvPr id="39" name="Graphic 38">
            <a:extLst>
              <a:ext uri="{FF2B5EF4-FFF2-40B4-BE49-F238E27FC236}">
                <a16:creationId xmlns:a16="http://schemas.microsoft.com/office/drawing/2014/main" id="{F0236AED-37A6-4376-A601-512E245FE15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719338" y="1465756"/>
            <a:ext cx="393982" cy="393982"/>
          </a:xfrm>
          <a:prstGeom prst="rect">
            <a:avLst/>
          </a:prstGeom>
        </p:spPr>
      </p:pic>
      <p:pic>
        <p:nvPicPr>
          <p:cNvPr id="41" name="Graphic 40">
            <a:extLst>
              <a:ext uri="{FF2B5EF4-FFF2-40B4-BE49-F238E27FC236}">
                <a16:creationId xmlns:a16="http://schemas.microsoft.com/office/drawing/2014/main" id="{2CABA48D-7365-4300-96B2-33FDF01A6A3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338451" y="1465756"/>
            <a:ext cx="393982" cy="393982"/>
          </a:xfrm>
          <a:prstGeom prst="rect">
            <a:avLst/>
          </a:prstGeom>
        </p:spPr>
      </p:pic>
      <p:pic>
        <p:nvPicPr>
          <p:cNvPr id="43" name="Graphic 42">
            <a:extLst>
              <a:ext uri="{FF2B5EF4-FFF2-40B4-BE49-F238E27FC236}">
                <a16:creationId xmlns:a16="http://schemas.microsoft.com/office/drawing/2014/main" id="{63B809B7-6BEA-4C68-9B71-17931C7CB7F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873146" y="1465756"/>
            <a:ext cx="436190" cy="436190"/>
          </a:xfrm>
          <a:prstGeom prst="rect">
            <a:avLst/>
          </a:prstGeom>
        </p:spPr>
      </p:pic>
      <p:pic>
        <p:nvPicPr>
          <p:cNvPr id="45" name="Graphic 44">
            <a:extLst>
              <a:ext uri="{FF2B5EF4-FFF2-40B4-BE49-F238E27FC236}">
                <a16:creationId xmlns:a16="http://schemas.microsoft.com/office/drawing/2014/main" id="{575FB1F7-139A-4A93-AAFA-73846BEFAAC7}"/>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92259" y="1465754"/>
            <a:ext cx="393982" cy="393982"/>
          </a:xfrm>
          <a:prstGeom prst="rect">
            <a:avLst/>
          </a:prstGeom>
        </p:spPr>
      </p:pic>
      <p:pic>
        <p:nvPicPr>
          <p:cNvPr id="47" name="Graphic 46">
            <a:extLst>
              <a:ext uri="{FF2B5EF4-FFF2-40B4-BE49-F238E27FC236}">
                <a16:creationId xmlns:a16="http://schemas.microsoft.com/office/drawing/2014/main" id="{21F17A92-354B-40E7-93B7-D4E2B7BBE4E2}"/>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097306" y="1465755"/>
            <a:ext cx="393982" cy="393982"/>
          </a:xfrm>
          <a:prstGeom prst="rect">
            <a:avLst/>
          </a:prstGeom>
        </p:spPr>
      </p:pic>
      <p:pic>
        <p:nvPicPr>
          <p:cNvPr id="49" name="Graphic 48">
            <a:extLst>
              <a:ext uri="{FF2B5EF4-FFF2-40B4-BE49-F238E27FC236}">
                <a16:creationId xmlns:a16="http://schemas.microsoft.com/office/drawing/2014/main" id="{F2B9A262-39CC-4D51-AA5E-B8D1B27D132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674212" y="1465754"/>
            <a:ext cx="393982" cy="393982"/>
          </a:xfrm>
          <a:prstGeom prst="rect">
            <a:avLst/>
          </a:prstGeom>
        </p:spPr>
      </p:pic>
      <p:pic>
        <p:nvPicPr>
          <p:cNvPr id="51" name="Graphic 50">
            <a:extLst>
              <a:ext uri="{FF2B5EF4-FFF2-40B4-BE49-F238E27FC236}">
                <a16:creationId xmlns:a16="http://schemas.microsoft.com/office/drawing/2014/main" id="{ED4C34B8-49A9-4AA0-914C-5C4B2ECAE8F4}"/>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5293325" y="1465753"/>
            <a:ext cx="393982" cy="393982"/>
          </a:xfrm>
          <a:prstGeom prst="rect">
            <a:avLst/>
          </a:prstGeom>
        </p:spPr>
      </p:pic>
      <p:pic>
        <p:nvPicPr>
          <p:cNvPr id="53" name="Graphic 52">
            <a:extLst>
              <a:ext uri="{FF2B5EF4-FFF2-40B4-BE49-F238E27FC236}">
                <a16:creationId xmlns:a16="http://schemas.microsoft.com/office/drawing/2014/main" id="{E575F212-EF8D-4168-B281-F02207CF0D43}"/>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5856158" y="1423545"/>
            <a:ext cx="436190" cy="436190"/>
          </a:xfrm>
          <a:prstGeom prst="rect">
            <a:avLst/>
          </a:prstGeom>
        </p:spPr>
      </p:pic>
      <p:pic>
        <p:nvPicPr>
          <p:cNvPr id="55" name="Graphic 54">
            <a:extLst>
              <a:ext uri="{FF2B5EF4-FFF2-40B4-BE49-F238E27FC236}">
                <a16:creationId xmlns:a16="http://schemas.microsoft.com/office/drawing/2014/main" id="{7B12B0FA-715E-4BC1-8088-A951C74FD06C}"/>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6475271" y="1465752"/>
            <a:ext cx="393982" cy="393982"/>
          </a:xfrm>
          <a:prstGeom prst="rect">
            <a:avLst/>
          </a:prstGeom>
        </p:spPr>
      </p:pic>
      <p:pic>
        <p:nvPicPr>
          <p:cNvPr id="57" name="Graphic 56">
            <a:extLst>
              <a:ext uri="{FF2B5EF4-FFF2-40B4-BE49-F238E27FC236}">
                <a16:creationId xmlns:a16="http://schemas.microsoft.com/office/drawing/2014/main" id="{67956990-97A0-45D9-A626-1A60F0F7312C}"/>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7122528" y="1465752"/>
            <a:ext cx="365840" cy="365840"/>
          </a:xfrm>
          <a:prstGeom prst="rect">
            <a:avLst/>
          </a:prstGeom>
        </p:spPr>
      </p:pic>
      <p:pic>
        <p:nvPicPr>
          <p:cNvPr id="59" name="Graphic 58">
            <a:extLst>
              <a:ext uri="{FF2B5EF4-FFF2-40B4-BE49-F238E27FC236}">
                <a16:creationId xmlns:a16="http://schemas.microsoft.com/office/drawing/2014/main" id="{A406E525-CF87-46A4-96CE-7AB9D938A045}"/>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7685359" y="1465752"/>
            <a:ext cx="365840" cy="365840"/>
          </a:xfrm>
          <a:prstGeom prst="rect">
            <a:avLst/>
          </a:prstGeom>
        </p:spPr>
      </p:pic>
      <p:pic>
        <p:nvPicPr>
          <p:cNvPr id="61" name="Graphic 60">
            <a:extLst>
              <a:ext uri="{FF2B5EF4-FFF2-40B4-BE49-F238E27FC236}">
                <a16:creationId xmlns:a16="http://schemas.microsoft.com/office/drawing/2014/main" id="{F711CEC1-B2AD-4C43-8A4D-24DED4096B46}"/>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8283367" y="1451688"/>
            <a:ext cx="365840" cy="365840"/>
          </a:xfrm>
          <a:prstGeom prst="rect">
            <a:avLst/>
          </a:prstGeom>
        </p:spPr>
      </p:pic>
      <p:pic>
        <p:nvPicPr>
          <p:cNvPr id="63" name="Graphic 62">
            <a:extLst>
              <a:ext uri="{FF2B5EF4-FFF2-40B4-BE49-F238E27FC236}">
                <a16:creationId xmlns:a16="http://schemas.microsoft.com/office/drawing/2014/main" id="{245BD55B-104E-4F49-90C5-7EA0D83F8612}"/>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8839169" y="1430578"/>
            <a:ext cx="436190" cy="436190"/>
          </a:xfrm>
          <a:prstGeom prst="rect">
            <a:avLst/>
          </a:prstGeom>
        </p:spPr>
      </p:pic>
      <p:pic>
        <p:nvPicPr>
          <p:cNvPr id="65" name="Graphic 64">
            <a:extLst>
              <a:ext uri="{FF2B5EF4-FFF2-40B4-BE49-F238E27FC236}">
                <a16:creationId xmlns:a16="http://schemas.microsoft.com/office/drawing/2014/main" id="{DFC2BE09-9DF0-420E-8DA4-5074BD0B4608}"/>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9444205" y="1437611"/>
            <a:ext cx="450263" cy="450263"/>
          </a:xfrm>
          <a:prstGeom prst="rect">
            <a:avLst/>
          </a:prstGeom>
        </p:spPr>
      </p:pic>
      <p:pic>
        <p:nvPicPr>
          <p:cNvPr id="67" name="Graphic 66">
            <a:extLst>
              <a:ext uri="{FF2B5EF4-FFF2-40B4-BE49-F238E27FC236}">
                <a16:creationId xmlns:a16="http://schemas.microsoft.com/office/drawing/2014/main" id="{2A786787-74BD-40C3-A3A4-4AD7D1661B23}"/>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10035185" y="1437611"/>
            <a:ext cx="436190" cy="436190"/>
          </a:xfrm>
          <a:prstGeom prst="rect">
            <a:avLst/>
          </a:prstGeom>
        </p:spPr>
      </p:pic>
      <p:pic>
        <p:nvPicPr>
          <p:cNvPr id="69" name="Graphic 68">
            <a:extLst>
              <a:ext uri="{FF2B5EF4-FFF2-40B4-BE49-F238E27FC236}">
                <a16:creationId xmlns:a16="http://schemas.microsoft.com/office/drawing/2014/main" id="{8C56C088-947C-42DF-9C98-61C19082A1CB}"/>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0675439" y="1451688"/>
            <a:ext cx="386951" cy="386952"/>
          </a:xfrm>
          <a:prstGeom prst="rect">
            <a:avLst/>
          </a:prstGeom>
        </p:spPr>
      </p:pic>
      <p:pic>
        <p:nvPicPr>
          <p:cNvPr id="71" name="Graphic 70">
            <a:extLst>
              <a:ext uri="{FF2B5EF4-FFF2-40B4-BE49-F238E27FC236}">
                <a16:creationId xmlns:a16="http://schemas.microsoft.com/office/drawing/2014/main" id="{DA933F03-5263-498D-9B36-BD4CAB43BF5E}"/>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1079120" y="2162260"/>
            <a:ext cx="415087" cy="415087"/>
          </a:xfrm>
          <a:prstGeom prst="rect">
            <a:avLst/>
          </a:prstGeom>
        </p:spPr>
      </p:pic>
      <p:pic>
        <p:nvPicPr>
          <p:cNvPr id="73" name="Graphic 72">
            <a:extLst>
              <a:ext uri="{FF2B5EF4-FFF2-40B4-BE49-F238E27FC236}">
                <a16:creationId xmlns:a16="http://schemas.microsoft.com/office/drawing/2014/main" id="{49E7472D-BC41-44C0-8FD8-1B9EA3DBF5B0}"/>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1677131" y="2162260"/>
            <a:ext cx="436189" cy="436189"/>
          </a:xfrm>
          <a:prstGeom prst="rect">
            <a:avLst/>
          </a:prstGeom>
        </p:spPr>
      </p:pic>
      <p:pic>
        <p:nvPicPr>
          <p:cNvPr id="75" name="Graphic 74">
            <a:extLst>
              <a:ext uri="{FF2B5EF4-FFF2-40B4-BE49-F238E27FC236}">
                <a16:creationId xmlns:a16="http://schemas.microsoft.com/office/drawing/2014/main" id="{C7EF1C08-D65E-484E-8786-6938A6259616}"/>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2296242" y="2162259"/>
            <a:ext cx="436190" cy="436190"/>
          </a:xfrm>
          <a:prstGeom prst="rect">
            <a:avLst/>
          </a:prstGeom>
        </p:spPr>
      </p:pic>
      <p:pic>
        <p:nvPicPr>
          <p:cNvPr id="77" name="Graphic 76">
            <a:extLst>
              <a:ext uri="{FF2B5EF4-FFF2-40B4-BE49-F238E27FC236}">
                <a16:creationId xmlns:a16="http://schemas.microsoft.com/office/drawing/2014/main" id="{F3C54755-B5E5-41A8-98B6-EBF2491333B8}"/>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873145" y="2204468"/>
            <a:ext cx="386949" cy="386949"/>
          </a:xfrm>
          <a:prstGeom prst="rect">
            <a:avLst/>
          </a:prstGeom>
        </p:spPr>
      </p:pic>
      <p:pic>
        <p:nvPicPr>
          <p:cNvPr id="79" name="Graphic 78">
            <a:extLst>
              <a:ext uri="{FF2B5EF4-FFF2-40B4-BE49-F238E27FC236}">
                <a16:creationId xmlns:a16="http://schemas.microsoft.com/office/drawing/2014/main" id="{87930B22-03CD-4952-9317-1463677335AE}"/>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3478183" y="2162258"/>
            <a:ext cx="393981" cy="393981"/>
          </a:xfrm>
          <a:prstGeom prst="rect">
            <a:avLst/>
          </a:prstGeom>
        </p:spPr>
      </p:pic>
      <p:pic>
        <p:nvPicPr>
          <p:cNvPr id="81" name="Graphic 80">
            <a:extLst>
              <a:ext uri="{FF2B5EF4-FFF2-40B4-BE49-F238E27FC236}">
                <a16:creationId xmlns:a16="http://schemas.microsoft.com/office/drawing/2014/main" id="{7E48246E-9099-455A-BAB2-553BD381D7F6}"/>
              </a:ext>
            </a:extLst>
          </p:cNvPr>
          <p:cNvPicPr>
            <a:picLocks noChangeAspect="1"/>
          </p:cNvPicPr>
          <p:nvPr/>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4167660" y="2271305"/>
            <a:ext cx="253274" cy="253275"/>
          </a:xfrm>
          <a:prstGeom prst="rect">
            <a:avLst/>
          </a:prstGeom>
        </p:spPr>
      </p:pic>
      <p:pic>
        <p:nvPicPr>
          <p:cNvPr id="83" name="Graphic 82">
            <a:extLst>
              <a:ext uri="{FF2B5EF4-FFF2-40B4-BE49-F238E27FC236}">
                <a16:creationId xmlns:a16="http://schemas.microsoft.com/office/drawing/2014/main" id="{CF09FE8D-D9D7-458F-B370-898B499909E5}"/>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4660141" y="2141153"/>
            <a:ext cx="450263" cy="450264"/>
          </a:xfrm>
          <a:prstGeom prst="rect">
            <a:avLst/>
          </a:prstGeom>
        </p:spPr>
      </p:pic>
      <p:pic>
        <p:nvPicPr>
          <p:cNvPr id="85" name="Graphic 84">
            <a:extLst>
              <a:ext uri="{FF2B5EF4-FFF2-40B4-BE49-F238E27FC236}">
                <a16:creationId xmlns:a16="http://schemas.microsoft.com/office/drawing/2014/main" id="{EB9E5BB1-A1FC-4AD5-AC6B-E78C19D3DD9F}"/>
              </a:ext>
            </a:extLst>
          </p:cNvPr>
          <p:cNvPicPr>
            <a:picLocks noChangeAspect="1"/>
          </p:cNvPicPr>
          <p:nvPr/>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265179" y="2158747"/>
            <a:ext cx="436189" cy="432670"/>
          </a:xfrm>
          <a:prstGeom prst="rect">
            <a:avLst/>
          </a:prstGeom>
        </p:spPr>
      </p:pic>
      <p:pic>
        <p:nvPicPr>
          <p:cNvPr id="87" name="Graphic 86">
            <a:extLst>
              <a:ext uri="{FF2B5EF4-FFF2-40B4-BE49-F238E27FC236}">
                <a16:creationId xmlns:a16="http://schemas.microsoft.com/office/drawing/2014/main" id="{AE7C344B-C06C-4AB9-808E-39BCD71AE616}"/>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5884291" y="2179847"/>
            <a:ext cx="436190" cy="436190"/>
          </a:xfrm>
          <a:prstGeom prst="rect">
            <a:avLst/>
          </a:prstGeom>
        </p:spPr>
      </p:pic>
      <p:pic>
        <p:nvPicPr>
          <p:cNvPr id="89" name="Graphic 88">
            <a:extLst>
              <a:ext uri="{FF2B5EF4-FFF2-40B4-BE49-F238E27FC236}">
                <a16:creationId xmlns:a16="http://schemas.microsoft.com/office/drawing/2014/main" id="{472A0157-A00D-4395-9EEB-E091AB0DC91B}"/>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6454166" y="2155227"/>
            <a:ext cx="436190" cy="436190"/>
          </a:xfrm>
          <a:prstGeom prst="rect">
            <a:avLst/>
          </a:prstGeom>
        </p:spPr>
      </p:pic>
      <p:pic>
        <p:nvPicPr>
          <p:cNvPr id="91" name="Graphic 90">
            <a:extLst>
              <a:ext uri="{FF2B5EF4-FFF2-40B4-BE49-F238E27FC236}">
                <a16:creationId xmlns:a16="http://schemas.microsoft.com/office/drawing/2014/main" id="{879D007B-DD94-4416-9CE6-5B3D8DF2F783}"/>
              </a:ext>
            </a:extLst>
          </p:cNvPr>
          <p:cNvPicPr>
            <a:picLocks noChangeAspect="1"/>
          </p:cNvPicPr>
          <p:nvPr/>
        </p:nvPicPr>
        <p:blipFill>
          <a:blip r:embed="rId90">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7024024" y="2155227"/>
            <a:ext cx="436190" cy="436190"/>
          </a:xfrm>
          <a:prstGeom prst="rect">
            <a:avLst/>
          </a:prstGeom>
        </p:spPr>
      </p:pic>
      <p:pic>
        <p:nvPicPr>
          <p:cNvPr id="93" name="Graphic 92">
            <a:extLst>
              <a:ext uri="{FF2B5EF4-FFF2-40B4-BE49-F238E27FC236}">
                <a16:creationId xmlns:a16="http://schemas.microsoft.com/office/drawing/2014/main" id="{6F342A73-14E3-4D9B-BA1E-15CCEE97F607}"/>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7643148" y="2169306"/>
            <a:ext cx="436190" cy="436190"/>
          </a:xfrm>
          <a:prstGeom prst="rect">
            <a:avLst/>
          </a:prstGeom>
        </p:spPr>
      </p:pic>
      <p:pic>
        <p:nvPicPr>
          <p:cNvPr id="95" name="Graphic 94">
            <a:extLst>
              <a:ext uri="{FF2B5EF4-FFF2-40B4-BE49-F238E27FC236}">
                <a16:creationId xmlns:a16="http://schemas.microsoft.com/office/drawing/2014/main" id="{A1DA0178-43BC-4405-B153-B12A2FC0CF70}"/>
              </a:ext>
            </a:extLst>
          </p:cNvPr>
          <p:cNvPicPr>
            <a:picLocks noChangeAspect="1"/>
          </p:cNvPicPr>
          <p:nvPr/>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8234117" y="2169305"/>
            <a:ext cx="436190" cy="436190"/>
          </a:xfrm>
          <a:prstGeom prst="rect">
            <a:avLst/>
          </a:prstGeom>
        </p:spPr>
      </p:pic>
      <p:pic>
        <p:nvPicPr>
          <p:cNvPr id="97" name="Graphic 96">
            <a:extLst>
              <a:ext uri="{FF2B5EF4-FFF2-40B4-BE49-F238E27FC236}">
                <a16:creationId xmlns:a16="http://schemas.microsoft.com/office/drawing/2014/main" id="{63D3835E-5EC2-4E2A-8F6E-F994BF47FEA2}"/>
              </a:ext>
            </a:extLst>
          </p:cNvPr>
          <p:cNvPicPr>
            <a:picLocks noChangeAspect="1"/>
          </p:cNvPicPr>
          <p:nvPr/>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8853234" y="2162258"/>
            <a:ext cx="422124" cy="422124"/>
          </a:xfrm>
          <a:prstGeom prst="rect">
            <a:avLst/>
          </a:prstGeom>
        </p:spPr>
      </p:pic>
      <p:pic>
        <p:nvPicPr>
          <p:cNvPr id="99" name="Graphic 98">
            <a:extLst>
              <a:ext uri="{FF2B5EF4-FFF2-40B4-BE49-F238E27FC236}">
                <a16:creationId xmlns:a16="http://schemas.microsoft.com/office/drawing/2014/main" id="{690355FB-CFB9-4FEA-9EF3-361D08BC5F6F}"/>
              </a:ext>
            </a:extLst>
          </p:cNvPr>
          <p:cNvPicPr>
            <a:picLocks noChangeAspect="1"/>
          </p:cNvPicPr>
          <p:nvPr/>
        </p:nvPicPr>
        <p:blipFill>
          <a:blip r:embed="rId98">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9437184" y="2155227"/>
            <a:ext cx="436190" cy="436190"/>
          </a:xfrm>
          <a:prstGeom prst="rect">
            <a:avLst/>
          </a:prstGeom>
        </p:spPr>
      </p:pic>
      <p:pic>
        <p:nvPicPr>
          <p:cNvPr id="101" name="Graphic 100">
            <a:extLst>
              <a:ext uri="{FF2B5EF4-FFF2-40B4-BE49-F238E27FC236}">
                <a16:creationId xmlns:a16="http://schemas.microsoft.com/office/drawing/2014/main" id="{67E53A94-B0EB-4FF4-A676-778A32BC0EA9}"/>
              </a:ext>
            </a:extLst>
          </p:cNvPr>
          <p:cNvPicPr>
            <a:picLocks noChangeAspect="1"/>
          </p:cNvPicPr>
          <p:nvPr/>
        </p:nvPicPr>
        <p:blipFill>
          <a:blip r:embed="rId100">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10049255" y="2186889"/>
            <a:ext cx="436190" cy="436190"/>
          </a:xfrm>
          <a:prstGeom prst="rect">
            <a:avLst/>
          </a:prstGeom>
        </p:spPr>
      </p:pic>
      <p:pic>
        <p:nvPicPr>
          <p:cNvPr id="103" name="Graphic 102">
            <a:extLst>
              <a:ext uri="{FF2B5EF4-FFF2-40B4-BE49-F238E27FC236}">
                <a16:creationId xmlns:a16="http://schemas.microsoft.com/office/drawing/2014/main" id="{66E1600F-51C0-4D82-9BE6-4B60F9184AC5}"/>
              </a:ext>
            </a:extLst>
          </p:cNvPr>
          <p:cNvPicPr>
            <a:picLocks noChangeAspect="1"/>
          </p:cNvPicPr>
          <p:nvPr/>
        </p:nvPicPr>
        <p:blipFill>
          <a:blip r:embed="rId10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10675439" y="2197434"/>
            <a:ext cx="393982" cy="393982"/>
          </a:xfrm>
          <a:prstGeom prst="rect">
            <a:avLst/>
          </a:prstGeom>
        </p:spPr>
      </p:pic>
      <p:pic>
        <p:nvPicPr>
          <p:cNvPr id="105" name="Graphic 104">
            <a:extLst>
              <a:ext uri="{FF2B5EF4-FFF2-40B4-BE49-F238E27FC236}">
                <a16:creationId xmlns:a16="http://schemas.microsoft.com/office/drawing/2014/main" id="{AB297549-59EC-43A3-AEFD-62CF0FDD88EE}"/>
              </a:ext>
            </a:extLst>
          </p:cNvPr>
          <p:cNvPicPr>
            <a:picLocks noChangeAspect="1"/>
          </p:cNvPicPr>
          <p:nvPr/>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1100225" y="2900973"/>
            <a:ext cx="393982" cy="393982"/>
          </a:xfrm>
          <a:prstGeom prst="rect">
            <a:avLst/>
          </a:prstGeom>
        </p:spPr>
      </p:pic>
      <p:pic>
        <p:nvPicPr>
          <p:cNvPr id="107" name="Graphic 106">
            <a:extLst>
              <a:ext uri="{FF2B5EF4-FFF2-40B4-BE49-F238E27FC236}">
                <a16:creationId xmlns:a16="http://schemas.microsoft.com/office/drawing/2014/main" id="{42A65214-CFC6-499D-BB73-76CEB7C6CCCF}"/>
              </a:ext>
            </a:extLst>
          </p:cNvPr>
          <p:cNvPicPr>
            <a:picLocks noChangeAspect="1"/>
          </p:cNvPicPr>
          <p:nvPr/>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719338" y="2900973"/>
            <a:ext cx="393982" cy="393982"/>
          </a:xfrm>
          <a:prstGeom prst="rect">
            <a:avLst/>
          </a:prstGeom>
        </p:spPr>
      </p:pic>
      <p:pic>
        <p:nvPicPr>
          <p:cNvPr id="109" name="Graphic 108">
            <a:extLst>
              <a:ext uri="{FF2B5EF4-FFF2-40B4-BE49-F238E27FC236}">
                <a16:creationId xmlns:a16="http://schemas.microsoft.com/office/drawing/2014/main" id="{221760B3-7394-455C-91C5-73418CF9C44C}"/>
              </a:ext>
            </a:extLst>
          </p:cNvPr>
          <p:cNvPicPr>
            <a:picLocks noChangeAspect="1"/>
          </p:cNvPicPr>
          <p:nvPr/>
        </p:nvPicPr>
        <p:blipFill>
          <a:blip r:embed="rId108">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2275139" y="2858765"/>
            <a:ext cx="436190" cy="436190"/>
          </a:xfrm>
          <a:prstGeom prst="rect">
            <a:avLst/>
          </a:prstGeom>
        </p:spPr>
      </p:pic>
      <p:pic>
        <p:nvPicPr>
          <p:cNvPr id="111" name="Graphic 110">
            <a:extLst>
              <a:ext uri="{FF2B5EF4-FFF2-40B4-BE49-F238E27FC236}">
                <a16:creationId xmlns:a16="http://schemas.microsoft.com/office/drawing/2014/main" id="{A9DC77C5-9398-44E9-9014-C8D064318739}"/>
              </a:ext>
            </a:extLst>
          </p:cNvPr>
          <p:cNvPicPr>
            <a:picLocks noChangeAspect="1"/>
          </p:cNvPicPr>
          <p:nvPr/>
        </p:nvPicPr>
        <p:blipFill>
          <a:blip r:embed="rId110">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883696" y="2858765"/>
            <a:ext cx="436190" cy="436190"/>
          </a:xfrm>
          <a:prstGeom prst="rect">
            <a:avLst/>
          </a:prstGeom>
        </p:spPr>
      </p:pic>
      <p:pic>
        <p:nvPicPr>
          <p:cNvPr id="113" name="Graphic 112">
            <a:extLst>
              <a:ext uri="{FF2B5EF4-FFF2-40B4-BE49-F238E27FC236}">
                <a16:creationId xmlns:a16="http://schemas.microsoft.com/office/drawing/2014/main" id="{A8311082-3762-4440-9413-774B1BCF49C6}"/>
              </a:ext>
            </a:extLst>
          </p:cNvPr>
          <p:cNvPicPr>
            <a:picLocks noChangeAspect="1"/>
          </p:cNvPicPr>
          <p:nvPr/>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3545515" y="2930121"/>
            <a:ext cx="301512" cy="301512"/>
          </a:xfrm>
          <a:prstGeom prst="rect">
            <a:avLst/>
          </a:prstGeom>
        </p:spPr>
      </p:pic>
      <p:pic>
        <p:nvPicPr>
          <p:cNvPr id="115" name="Graphic 114">
            <a:extLst>
              <a:ext uri="{FF2B5EF4-FFF2-40B4-BE49-F238E27FC236}">
                <a16:creationId xmlns:a16="http://schemas.microsoft.com/office/drawing/2014/main" id="{0435B209-D7DB-4144-AED9-46E7AF6200CD}"/>
              </a:ext>
            </a:extLst>
          </p:cNvPr>
          <p:cNvPicPr>
            <a:picLocks noChangeAspect="1"/>
          </p:cNvPicPr>
          <p:nvPr/>
        </p:nvPicPr>
        <p:blipFill>
          <a:blip r:embed="rId114">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4078223" y="2891432"/>
            <a:ext cx="413065" cy="413065"/>
          </a:xfrm>
          <a:prstGeom prst="rect">
            <a:avLst/>
          </a:prstGeom>
        </p:spPr>
      </p:pic>
      <p:pic>
        <p:nvPicPr>
          <p:cNvPr id="117" name="Graphic 116">
            <a:extLst>
              <a:ext uri="{FF2B5EF4-FFF2-40B4-BE49-F238E27FC236}">
                <a16:creationId xmlns:a16="http://schemas.microsoft.com/office/drawing/2014/main" id="{93B31331-5F40-43D9-8F26-C42CB19CF8B4}"/>
              </a:ext>
            </a:extLst>
          </p:cNvPr>
          <p:cNvPicPr>
            <a:picLocks noChangeAspect="1"/>
          </p:cNvPicPr>
          <p:nvPr/>
        </p:nvPicPr>
        <p:blipFill>
          <a:blip r:embed="rId116">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686781" y="2881890"/>
            <a:ext cx="413065" cy="413065"/>
          </a:xfrm>
          <a:prstGeom prst="rect">
            <a:avLst/>
          </a:prstGeom>
        </p:spPr>
      </p:pic>
      <p:pic>
        <p:nvPicPr>
          <p:cNvPr id="119" name="Graphic 118">
            <a:extLst>
              <a:ext uri="{FF2B5EF4-FFF2-40B4-BE49-F238E27FC236}">
                <a16:creationId xmlns:a16="http://schemas.microsoft.com/office/drawing/2014/main" id="{4A6C1639-BEB0-4C91-A0F0-4AAB03B63BAD}"/>
              </a:ext>
            </a:extLst>
          </p:cNvPr>
          <p:cNvPicPr>
            <a:picLocks noChangeAspect="1"/>
          </p:cNvPicPr>
          <p:nvPr/>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261686" y="2868306"/>
            <a:ext cx="436190" cy="436190"/>
          </a:xfrm>
          <a:prstGeom prst="rect">
            <a:avLst/>
          </a:prstGeom>
        </p:spPr>
      </p:pic>
      <p:pic>
        <p:nvPicPr>
          <p:cNvPr id="121" name="Graphic 120">
            <a:extLst>
              <a:ext uri="{FF2B5EF4-FFF2-40B4-BE49-F238E27FC236}">
                <a16:creationId xmlns:a16="http://schemas.microsoft.com/office/drawing/2014/main" id="{423849F1-59A0-452E-830B-7D4F25A780B5}"/>
              </a:ext>
            </a:extLst>
          </p:cNvPr>
          <p:cNvPicPr>
            <a:picLocks noChangeAspect="1"/>
          </p:cNvPicPr>
          <p:nvPr/>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856158" y="2868306"/>
            <a:ext cx="436190" cy="436190"/>
          </a:xfrm>
          <a:prstGeom prst="rect">
            <a:avLst/>
          </a:prstGeom>
        </p:spPr>
      </p:pic>
      <p:pic>
        <p:nvPicPr>
          <p:cNvPr id="123" name="Graphic 122">
            <a:extLst>
              <a:ext uri="{FF2B5EF4-FFF2-40B4-BE49-F238E27FC236}">
                <a16:creationId xmlns:a16="http://schemas.microsoft.com/office/drawing/2014/main" id="{0BA0665B-6108-42C6-ADB2-3F2AD935E9FC}"/>
              </a:ext>
            </a:extLst>
          </p:cNvPr>
          <p:cNvPicPr>
            <a:picLocks noChangeAspect="1"/>
          </p:cNvPicPr>
          <p:nvPr/>
        </p:nvPicPr>
        <p:blipFill>
          <a:blip r:embed="rId12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466741" y="2868306"/>
            <a:ext cx="436190" cy="436190"/>
          </a:xfrm>
          <a:prstGeom prst="rect">
            <a:avLst/>
          </a:prstGeom>
        </p:spPr>
      </p:pic>
      <p:pic>
        <p:nvPicPr>
          <p:cNvPr id="125" name="Graphic 124">
            <a:extLst>
              <a:ext uri="{FF2B5EF4-FFF2-40B4-BE49-F238E27FC236}">
                <a16:creationId xmlns:a16="http://schemas.microsoft.com/office/drawing/2014/main" id="{72C1018A-9D0E-453B-A464-59A5F369DAB8}"/>
              </a:ext>
            </a:extLst>
          </p:cNvPr>
          <p:cNvPicPr>
            <a:picLocks noChangeAspect="1"/>
          </p:cNvPicPr>
          <p:nvPr/>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039598" y="2882380"/>
            <a:ext cx="445731" cy="445731"/>
          </a:xfrm>
          <a:prstGeom prst="rect">
            <a:avLst/>
          </a:prstGeom>
        </p:spPr>
      </p:pic>
      <p:pic>
        <p:nvPicPr>
          <p:cNvPr id="127" name="Graphic 126">
            <a:extLst>
              <a:ext uri="{FF2B5EF4-FFF2-40B4-BE49-F238E27FC236}">
                <a16:creationId xmlns:a16="http://schemas.microsoft.com/office/drawing/2014/main" id="{931E41BE-3A4F-4F23-95BE-A783F3887867}"/>
              </a:ext>
            </a:extLst>
          </p:cNvPr>
          <p:cNvPicPr>
            <a:picLocks noChangeAspect="1"/>
          </p:cNvPicPr>
          <p:nvPr/>
        </p:nvPicPr>
        <p:blipFill>
          <a:blip r:embed="rId126">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7664252" y="2881890"/>
            <a:ext cx="445730" cy="445730"/>
          </a:xfrm>
          <a:prstGeom prst="rect">
            <a:avLst/>
          </a:prstGeom>
        </p:spPr>
      </p:pic>
      <p:pic>
        <p:nvPicPr>
          <p:cNvPr id="129" name="Graphic 128">
            <a:extLst>
              <a:ext uri="{FF2B5EF4-FFF2-40B4-BE49-F238E27FC236}">
                <a16:creationId xmlns:a16="http://schemas.microsoft.com/office/drawing/2014/main" id="{9BA95267-59B6-4A1C-9A7E-98D0EE60D07E}"/>
              </a:ext>
            </a:extLst>
          </p:cNvPr>
          <p:cNvPicPr>
            <a:picLocks noChangeAspect="1"/>
          </p:cNvPicPr>
          <p:nvPr/>
        </p:nvPicPr>
        <p:blipFill>
          <a:blip r:embed="rId128">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8244653" y="2857510"/>
            <a:ext cx="462060" cy="462060"/>
          </a:xfrm>
          <a:prstGeom prst="rect">
            <a:avLst/>
          </a:prstGeom>
        </p:spPr>
      </p:pic>
      <p:pic>
        <p:nvPicPr>
          <p:cNvPr id="131" name="Graphic 130">
            <a:extLst>
              <a:ext uri="{FF2B5EF4-FFF2-40B4-BE49-F238E27FC236}">
                <a16:creationId xmlns:a16="http://schemas.microsoft.com/office/drawing/2014/main" id="{EF5FC1FA-2317-4C98-8802-C690AB2AF769}"/>
              </a:ext>
            </a:extLst>
          </p:cNvPr>
          <p:cNvPicPr>
            <a:picLocks noChangeAspect="1"/>
          </p:cNvPicPr>
          <p:nvPr/>
        </p:nvPicPr>
        <p:blipFill>
          <a:blip r:embed="rId130">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8834398" y="2857509"/>
            <a:ext cx="445730" cy="445730"/>
          </a:xfrm>
          <a:prstGeom prst="rect">
            <a:avLst/>
          </a:prstGeom>
        </p:spPr>
      </p:pic>
      <p:pic>
        <p:nvPicPr>
          <p:cNvPr id="133" name="Graphic 132">
            <a:extLst>
              <a:ext uri="{FF2B5EF4-FFF2-40B4-BE49-F238E27FC236}">
                <a16:creationId xmlns:a16="http://schemas.microsoft.com/office/drawing/2014/main" id="{B93EAFB3-CA04-40EA-97CB-2BE8E1664A15}"/>
              </a:ext>
            </a:extLst>
          </p:cNvPr>
          <p:cNvPicPr>
            <a:picLocks noChangeAspect="1"/>
          </p:cNvPicPr>
          <p:nvPr/>
        </p:nvPicPr>
        <p:blipFill>
          <a:blip r:embed="rId132">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9449707" y="2857510"/>
            <a:ext cx="445730" cy="445730"/>
          </a:xfrm>
          <a:prstGeom prst="rect">
            <a:avLst/>
          </a:prstGeom>
        </p:spPr>
      </p:pic>
      <p:pic>
        <p:nvPicPr>
          <p:cNvPr id="135" name="Graphic 134">
            <a:extLst>
              <a:ext uri="{FF2B5EF4-FFF2-40B4-BE49-F238E27FC236}">
                <a16:creationId xmlns:a16="http://schemas.microsoft.com/office/drawing/2014/main" id="{1E18EF01-86F1-4ED6-8DA1-39D0BF1CD1BD}"/>
              </a:ext>
            </a:extLst>
          </p:cNvPr>
          <p:cNvPicPr>
            <a:picLocks noChangeAspect="1"/>
          </p:cNvPicPr>
          <p:nvPr/>
        </p:nvPicPr>
        <p:blipFill>
          <a:blip r:embed="rId134">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0063348" y="2857509"/>
            <a:ext cx="436190" cy="436190"/>
          </a:xfrm>
          <a:prstGeom prst="rect">
            <a:avLst/>
          </a:prstGeom>
        </p:spPr>
      </p:pic>
      <p:pic>
        <p:nvPicPr>
          <p:cNvPr id="137" name="Graphic 136">
            <a:extLst>
              <a:ext uri="{FF2B5EF4-FFF2-40B4-BE49-F238E27FC236}">
                <a16:creationId xmlns:a16="http://schemas.microsoft.com/office/drawing/2014/main" id="{5492F5CA-8388-400F-A36B-638EBDC045BF}"/>
              </a:ext>
            </a:extLst>
          </p:cNvPr>
          <p:cNvPicPr>
            <a:picLocks noChangeAspect="1"/>
          </p:cNvPicPr>
          <p:nvPr/>
        </p:nvPicPr>
        <p:blipFill>
          <a:blip r:embed="rId136">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10678214" y="2891432"/>
            <a:ext cx="374371" cy="374371"/>
          </a:xfrm>
          <a:prstGeom prst="rect">
            <a:avLst/>
          </a:prstGeom>
        </p:spPr>
      </p:pic>
      <p:pic>
        <p:nvPicPr>
          <p:cNvPr id="139" name="Graphic 138">
            <a:extLst>
              <a:ext uri="{FF2B5EF4-FFF2-40B4-BE49-F238E27FC236}">
                <a16:creationId xmlns:a16="http://schemas.microsoft.com/office/drawing/2014/main" id="{FB343CB5-8E27-4574-BE87-5876BFC46D37}"/>
              </a:ext>
            </a:extLst>
          </p:cNvPr>
          <p:cNvPicPr>
            <a:picLocks noChangeAspect="1"/>
          </p:cNvPicPr>
          <p:nvPr/>
        </p:nvPicPr>
        <p:blipFill>
          <a:blip r:embed="rId138">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1100225" y="3576373"/>
            <a:ext cx="393982" cy="393982"/>
          </a:xfrm>
          <a:prstGeom prst="rect">
            <a:avLst/>
          </a:prstGeom>
        </p:spPr>
      </p:pic>
      <p:pic>
        <p:nvPicPr>
          <p:cNvPr id="141" name="Graphic 140">
            <a:extLst>
              <a:ext uri="{FF2B5EF4-FFF2-40B4-BE49-F238E27FC236}">
                <a16:creationId xmlns:a16="http://schemas.microsoft.com/office/drawing/2014/main" id="{19A6716A-5A7E-44EE-805E-FEDBEFA75705}"/>
              </a:ext>
            </a:extLst>
          </p:cNvPr>
          <p:cNvPicPr>
            <a:picLocks noChangeAspect="1"/>
          </p:cNvPicPr>
          <p:nvPr/>
        </p:nvPicPr>
        <p:blipFill>
          <a:blip r:embed="rId140">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1685296" y="3542331"/>
            <a:ext cx="462064" cy="462064"/>
          </a:xfrm>
          <a:prstGeom prst="rect">
            <a:avLst/>
          </a:prstGeom>
        </p:spPr>
      </p:pic>
      <p:pic>
        <p:nvPicPr>
          <p:cNvPr id="143" name="Graphic 142">
            <a:extLst>
              <a:ext uri="{FF2B5EF4-FFF2-40B4-BE49-F238E27FC236}">
                <a16:creationId xmlns:a16="http://schemas.microsoft.com/office/drawing/2014/main" id="{724FD2EA-F826-4387-B36C-59B505118985}"/>
              </a:ext>
            </a:extLst>
          </p:cNvPr>
          <p:cNvPicPr>
            <a:picLocks noChangeAspect="1"/>
          </p:cNvPicPr>
          <p:nvPr/>
        </p:nvPicPr>
        <p:blipFill>
          <a:blip r:embed="rId14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2319367" y="3542331"/>
            <a:ext cx="413065" cy="413065"/>
          </a:xfrm>
          <a:prstGeom prst="rect">
            <a:avLst/>
          </a:prstGeom>
        </p:spPr>
      </p:pic>
      <p:pic>
        <p:nvPicPr>
          <p:cNvPr id="145" name="Graphic 144">
            <a:extLst>
              <a:ext uri="{FF2B5EF4-FFF2-40B4-BE49-F238E27FC236}">
                <a16:creationId xmlns:a16="http://schemas.microsoft.com/office/drawing/2014/main" id="{2F00BD6D-4E30-494F-8F13-1090B5A82427}"/>
              </a:ext>
            </a:extLst>
          </p:cNvPr>
          <p:cNvPicPr>
            <a:picLocks noChangeAspect="1"/>
          </p:cNvPicPr>
          <p:nvPr/>
        </p:nvPicPr>
        <p:blipFill>
          <a:blip r:embed="rId144">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2884708" y="3557290"/>
            <a:ext cx="413065" cy="413065"/>
          </a:xfrm>
          <a:prstGeom prst="rect">
            <a:avLst/>
          </a:prstGeom>
        </p:spPr>
      </p:pic>
      <p:pic>
        <p:nvPicPr>
          <p:cNvPr id="147" name="Graphic 146">
            <a:extLst>
              <a:ext uri="{FF2B5EF4-FFF2-40B4-BE49-F238E27FC236}">
                <a16:creationId xmlns:a16="http://schemas.microsoft.com/office/drawing/2014/main" id="{A726C8CF-4191-439A-999C-7BF50B801168}"/>
              </a:ext>
            </a:extLst>
          </p:cNvPr>
          <p:cNvPicPr>
            <a:picLocks noChangeAspect="1"/>
          </p:cNvPicPr>
          <p:nvPr/>
        </p:nvPicPr>
        <p:blipFill>
          <a:blip r:embed="rId146">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3499291" y="3595578"/>
            <a:ext cx="393981" cy="393981"/>
          </a:xfrm>
          <a:prstGeom prst="rect">
            <a:avLst/>
          </a:prstGeom>
        </p:spPr>
      </p:pic>
      <p:pic>
        <p:nvPicPr>
          <p:cNvPr id="149" name="Graphic 148">
            <a:extLst>
              <a:ext uri="{FF2B5EF4-FFF2-40B4-BE49-F238E27FC236}">
                <a16:creationId xmlns:a16="http://schemas.microsoft.com/office/drawing/2014/main" id="{C65FA5C3-44C3-4E8D-BD24-80A025DB162E}"/>
              </a:ext>
            </a:extLst>
          </p:cNvPr>
          <p:cNvPicPr>
            <a:picLocks noChangeAspect="1"/>
          </p:cNvPicPr>
          <p:nvPr/>
        </p:nvPicPr>
        <p:blipFill>
          <a:blip r:embed="rId148">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4078197" y="3610414"/>
            <a:ext cx="393981" cy="393981"/>
          </a:xfrm>
          <a:prstGeom prst="rect">
            <a:avLst/>
          </a:prstGeom>
        </p:spPr>
      </p:pic>
      <p:pic>
        <p:nvPicPr>
          <p:cNvPr id="151" name="Graphic 150">
            <a:extLst>
              <a:ext uri="{FF2B5EF4-FFF2-40B4-BE49-F238E27FC236}">
                <a16:creationId xmlns:a16="http://schemas.microsoft.com/office/drawing/2014/main" id="{40ED2C14-0384-470B-8997-E63BE4579C8C}"/>
              </a:ext>
            </a:extLst>
          </p:cNvPr>
          <p:cNvPicPr>
            <a:picLocks noChangeAspect="1"/>
          </p:cNvPicPr>
          <p:nvPr/>
        </p:nvPicPr>
        <p:blipFill>
          <a:blip r:embed="rId150">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4744678" y="3683154"/>
            <a:ext cx="306406" cy="306406"/>
          </a:xfrm>
          <a:prstGeom prst="rect">
            <a:avLst/>
          </a:prstGeom>
        </p:spPr>
      </p:pic>
      <p:pic>
        <p:nvPicPr>
          <p:cNvPr id="153" name="Graphic 152">
            <a:extLst>
              <a:ext uri="{FF2B5EF4-FFF2-40B4-BE49-F238E27FC236}">
                <a16:creationId xmlns:a16="http://schemas.microsoft.com/office/drawing/2014/main" id="{8FB55CDD-78D1-4ACC-A44C-25380161A507}"/>
              </a:ext>
            </a:extLst>
          </p:cNvPr>
          <p:cNvPicPr>
            <a:picLocks noChangeAspect="1"/>
          </p:cNvPicPr>
          <p:nvPr/>
        </p:nvPicPr>
        <p:blipFill>
          <a:blip r:embed="rId152">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5245204" y="3610414"/>
            <a:ext cx="393981" cy="393981"/>
          </a:xfrm>
          <a:prstGeom prst="rect">
            <a:avLst/>
          </a:prstGeom>
        </p:spPr>
      </p:pic>
      <p:pic>
        <p:nvPicPr>
          <p:cNvPr id="155" name="Graphic 154">
            <a:extLst>
              <a:ext uri="{FF2B5EF4-FFF2-40B4-BE49-F238E27FC236}">
                <a16:creationId xmlns:a16="http://schemas.microsoft.com/office/drawing/2014/main" id="{17F55FFB-F7A5-44D8-A839-E302F55A84E0}"/>
              </a:ext>
            </a:extLst>
          </p:cNvPr>
          <p:cNvPicPr>
            <a:picLocks noChangeAspect="1"/>
          </p:cNvPicPr>
          <p:nvPr/>
        </p:nvPicPr>
        <p:blipFill>
          <a:blip r:embed="rId154">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5878257" y="3605375"/>
            <a:ext cx="393981" cy="393981"/>
          </a:xfrm>
          <a:prstGeom prst="rect">
            <a:avLst/>
          </a:prstGeom>
        </p:spPr>
      </p:pic>
      <p:pic>
        <p:nvPicPr>
          <p:cNvPr id="157" name="Graphic 156">
            <a:extLst>
              <a:ext uri="{FF2B5EF4-FFF2-40B4-BE49-F238E27FC236}">
                <a16:creationId xmlns:a16="http://schemas.microsoft.com/office/drawing/2014/main" id="{99B3CFD3-E55A-4C1A-AA89-ADD3E7C1B03C}"/>
              </a:ext>
            </a:extLst>
          </p:cNvPr>
          <p:cNvPicPr>
            <a:picLocks noChangeAspect="1"/>
          </p:cNvPicPr>
          <p:nvPr/>
        </p:nvPicPr>
        <p:blipFill>
          <a:blip r:embed="rId156">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6418498" y="3605375"/>
            <a:ext cx="436190" cy="436190"/>
          </a:xfrm>
          <a:prstGeom prst="rect">
            <a:avLst/>
          </a:prstGeom>
        </p:spPr>
      </p:pic>
      <p:pic>
        <p:nvPicPr>
          <p:cNvPr id="159" name="Graphic 158">
            <a:extLst>
              <a:ext uri="{FF2B5EF4-FFF2-40B4-BE49-F238E27FC236}">
                <a16:creationId xmlns:a16="http://schemas.microsoft.com/office/drawing/2014/main" id="{52C49AA4-D54C-4F87-8CA3-22A16E26D475}"/>
              </a:ext>
            </a:extLst>
          </p:cNvPr>
          <p:cNvPicPr>
            <a:picLocks noChangeAspect="1"/>
          </p:cNvPicPr>
          <p:nvPr/>
        </p:nvPicPr>
        <p:blipFill>
          <a:blip r:embed="rId158">
            <a:extLst>
              <a:ext uri="{28A0092B-C50C-407E-A947-70E740481C1C}">
                <a14:useLocalDpi xmlns:a14="http://schemas.microsoft.com/office/drawing/2010/main" val="0"/>
              </a:ext>
              <a:ext uri="{96DAC541-7B7A-43D3-8B79-37D633B846F1}">
                <asvg:svgBlip xmlns:asvg="http://schemas.microsoft.com/office/drawing/2016/SVG/main" r:embed="rId159"/>
              </a:ext>
            </a:extLst>
          </a:blip>
          <a:stretch>
            <a:fillRect/>
          </a:stretch>
        </p:blipFill>
        <p:spPr>
          <a:xfrm>
            <a:off x="7111408" y="3593394"/>
            <a:ext cx="359936" cy="359936"/>
          </a:xfrm>
          <a:prstGeom prst="rect">
            <a:avLst/>
          </a:prstGeom>
        </p:spPr>
      </p:pic>
      <p:pic>
        <p:nvPicPr>
          <p:cNvPr id="161" name="Graphic 160">
            <a:extLst>
              <a:ext uri="{FF2B5EF4-FFF2-40B4-BE49-F238E27FC236}">
                <a16:creationId xmlns:a16="http://schemas.microsoft.com/office/drawing/2014/main" id="{4B994A96-8B68-44FF-9258-2871001E6EE4}"/>
              </a:ext>
            </a:extLst>
          </p:cNvPr>
          <p:cNvPicPr>
            <a:picLocks noChangeAspect="1"/>
          </p:cNvPicPr>
          <p:nvPr/>
        </p:nvPicPr>
        <p:blipFill>
          <a:blip r:embed="rId160">
            <a:extLst>
              <a:ext uri="{28A0092B-C50C-407E-A947-70E740481C1C}">
                <a14:useLocalDpi xmlns:a14="http://schemas.microsoft.com/office/drawing/2010/main" val="0"/>
              </a:ext>
              <a:ext uri="{96DAC541-7B7A-43D3-8B79-37D633B846F1}">
                <asvg:svgBlip xmlns:asvg="http://schemas.microsoft.com/office/drawing/2016/SVG/main" r:embed="rId161"/>
              </a:ext>
            </a:extLst>
          </a:blip>
          <a:stretch>
            <a:fillRect/>
          </a:stretch>
        </p:blipFill>
        <p:spPr>
          <a:xfrm>
            <a:off x="7685359" y="3604014"/>
            <a:ext cx="393981" cy="393981"/>
          </a:xfrm>
          <a:prstGeom prst="rect">
            <a:avLst/>
          </a:prstGeom>
        </p:spPr>
      </p:pic>
      <p:pic>
        <p:nvPicPr>
          <p:cNvPr id="163" name="Graphic 162">
            <a:extLst>
              <a:ext uri="{FF2B5EF4-FFF2-40B4-BE49-F238E27FC236}">
                <a16:creationId xmlns:a16="http://schemas.microsoft.com/office/drawing/2014/main" id="{400D8C35-2878-4E33-B5B1-5988EFBE4D2B}"/>
              </a:ext>
            </a:extLst>
          </p:cNvPr>
          <p:cNvPicPr>
            <a:picLocks noChangeAspect="1"/>
          </p:cNvPicPr>
          <p:nvPr/>
        </p:nvPicPr>
        <p:blipFill>
          <a:blip r:embed="rId162">
            <a:extLst>
              <a:ext uri="{28A0092B-C50C-407E-A947-70E740481C1C}">
                <a14:useLocalDpi xmlns:a14="http://schemas.microsoft.com/office/drawing/2010/main" val="0"/>
              </a:ext>
              <a:ext uri="{96DAC541-7B7A-43D3-8B79-37D633B846F1}">
                <asvg:svgBlip xmlns:asvg="http://schemas.microsoft.com/office/drawing/2016/SVG/main" r:embed="rId163"/>
              </a:ext>
            </a:extLst>
          </a:blip>
          <a:stretch>
            <a:fillRect/>
          </a:stretch>
        </p:blipFill>
        <p:spPr>
          <a:xfrm>
            <a:off x="8278415" y="3627439"/>
            <a:ext cx="359936" cy="359936"/>
          </a:xfrm>
          <a:prstGeom prst="rect">
            <a:avLst/>
          </a:prstGeom>
        </p:spPr>
      </p:pic>
      <p:pic>
        <p:nvPicPr>
          <p:cNvPr id="165" name="Graphic 164">
            <a:extLst>
              <a:ext uri="{FF2B5EF4-FFF2-40B4-BE49-F238E27FC236}">
                <a16:creationId xmlns:a16="http://schemas.microsoft.com/office/drawing/2014/main" id="{1D4AE09D-7C20-4925-AC99-D189822D8C43}"/>
              </a:ext>
            </a:extLst>
          </p:cNvPr>
          <p:cNvPicPr>
            <a:picLocks noChangeAspect="1"/>
          </p:cNvPicPr>
          <p:nvPr/>
        </p:nvPicPr>
        <p:blipFill>
          <a:blip r:embed="rId164">
            <a:extLst>
              <a:ext uri="{28A0092B-C50C-407E-A947-70E740481C1C}">
                <a14:useLocalDpi xmlns:a14="http://schemas.microsoft.com/office/drawing/2010/main" val="0"/>
              </a:ext>
              <a:ext uri="{96DAC541-7B7A-43D3-8B79-37D633B846F1}">
                <asvg:svgBlip xmlns:asvg="http://schemas.microsoft.com/office/drawing/2016/SVG/main" r:embed="rId165"/>
              </a:ext>
            </a:extLst>
          </a:blip>
          <a:stretch>
            <a:fillRect/>
          </a:stretch>
        </p:blipFill>
        <p:spPr>
          <a:xfrm>
            <a:off x="8853228" y="3542331"/>
            <a:ext cx="451972" cy="451972"/>
          </a:xfrm>
          <a:prstGeom prst="rect">
            <a:avLst/>
          </a:prstGeom>
        </p:spPr>
      </p:pic>
      <p:pic>
        <p:nvPicPr>
          <p:cNvPr id="167" name="Graphic 166">
            <a:extLst>
              <a:ext uri="{FF2B5EF4-FFF2-40B4-BE49-F238E27FC236}">
                <a16:creationId xmlns:a16="http://schemas.microsoft.com/office/drawing/2014/main" id="{CFD7D1DF-FBEA-4A70-9A8F-F4E9EE39787D}"/>
              </a:ext>
            </a:extLst>
          </p:cNvPr>
          <p:cNvPicPr>
            <a:picLocks noChangeAspect="1"/>
          </p:cNvPicPr>
          <p:nvPr/>
        </p:nvPicPr>
        <p:blipFill>
          <a:blip r:embed="rId166">
            <a:extLst>
              <a:ext uri="{28A0092B-C50C-407E-A947-70E740481C1C}">
                <a14:useLocalDpi xmlns:a14="http://schemas.microsoft.com/office/drawing/2010/main" val="0"/>
              </a:ext>
              <a:ext uri="{96DAC541-7B7A-43D3-8B79-37D633B846F1}">
                <asvg:svgBlip xmlns:asvg="http://schemas.microsoft.com/office/drawing/2016/SVG/main" r:embed="rId167"/>
              </a:ext>
            </a:extLst>
          </a:blip>
          <a:stretch>
            <a:fillRect/>
          </a:stretch>
        </p:blipFill>
        <p:spPr>
          <a:xfrm>
            <a:off x="9458288" y="3542331"/>
            <a:ext cx="413065" cy="413065"/>
          </a:xfrm>
          <a:prstGeom prst="rect">
            <a:avLst/>
          </a:prstGeom>
        </p:spPr>
      </p:pic>
      <p:pic>
        <p:nvPicPr>
          <p:cNvPr id="169" name="Graphic 168">
            <a:extLst>
              <a:ext uri="{FF2B5EF4-FFF2-40B4-BE49-F238E27FC236}">
                <a16:creationId xmlns:a16="http://schemas.microsoft.com/office/drawing/2014/main" id="{D23390A8-C976-462B-AE3F-0D795BA23C83}"/>
              </a:ext>
            </a:extLst>
          </p:cNvPr>
          <p:cNvPicPr>
            <a:picLocks noChangeAspect="1"/>
          </p:cNvPicPr>
          <p:nvPr/>
        </p:nvPicPr>
        <p:blipFill>
          <a:blip r:embed="rId168">
            <a:extLst>
              <a:ext uri="{28A0092B-C50C-407E-A947-70E740481C1C}">
                <a14:useLocalDpi xmlns:a14="http://schemas.microsoft.com/office/drawing/2010/main" val="0"/>
              </a:ext>
              <a:ext uri="{96DAC541-7B7A-43D3-8B79-37D633B846F1}">
                <asvg:svgBlip xmlns:asvg="http://schemas.microsoft.com/office/drawing/2016/SVG/main" r:embed="rId169"/>
              </a:ext>
            </a:extLst>
          </a:blip>
          <a:stretch>
            <a:fillRect/>
          </a:stretch>
        </p:blipFill>
        <p:spPr>
          <a:xfrm>
            <a:off x="10049255" y="3578559"/>
            <a:ext cx="428019" cy="428019"/>
          </a:xfrm>
          <a:prstGeom prst="rect">
            <a:avLst/>
          </a:prstGeom>
        </p:spPr>
      </p:pic>
      <p:pic>
        <p:nvPicPr>
          <p:cNvPr id="171" name="Graphic 170">
            <a:extLst>
              <a:ext uri="{FF2B5EF4-FFF2-40B4-BE49-F238E27FC236}">
                <a16:creationId xmlns:a16="http://schemas.microsoft.com/office/drawing/2014/main" id="{D69A2567-23D5-4D4A-A2A7-C6D76CD35D0D}"/>
              </a:ext>
            </a:extLst>
          </p:cNvPr>
          <p:cNvPicPr>
            <a:picLocks noChangeAspect="1"/>
          </p:cNvPicPr>
          <p:nvPr/>
        </p:nvPicPr>
        <p:blipFill>
          <a:blip r:embed="rId170">
            <a:extLst>
              <a:ext uri="{28A0092B-C50C-407E-A947-70E740481C1C}">
                <a14:useLocalDpi xmlns:a14="http://schemas.microsoft.com/office/drawing/2010/main" val="0"/>
              </a:ext>
              <a:ext uri="{96DAC541-7B7A-43D3-8B79-37D633B846F1}">
                <asvg:svgBlip xmlns:asvg="http://schemas.microsoft.com/office/drawing/2016/SVG/main" r:embed="rId171"/>
              </a:ext>
            </a:extLst>
          </a:blip>
          <a:stretch>
            <a:fillRect/>
          </a:stretch>
        </p:blipFill>
        <p:spPr>
          <a:xfrm>
            <a:off x="10655175" y="3593394"/>
            <a:ext cx="393982" cy="393982"/>
          </a:xfrm>
          <a:prstGeom prst="rect">
            <a:avLst/>
          </a:prstGeom>
        </p:spPr>
      </p:pic>
      <p:pic>
        <p:nvPicPr>
          <p:cNvPr id="173" name="Graphic 172">
            <a:extLst>
              <a:ext uri="{FF2B5EF4-FFF2-40B4-BE49-F238E27FC236}">
                <a16:creationId xmlns:a16="http://schemas.microsoft.com/office/drawing/2014/main" id="{D0683D14-A729-4E28-9B82-353BA2F403BB}"/>
              </a:ext>
            </a:extLst>
          </p:cNvPr>
          <p:cNvPicPr>
            <a:picLocks noChangeAspect="1"/>
          </p:cNvPicPr>
          <p:nvPr/>
        </p:nvPicPr>
        <p:blipFill>
          <a:blip r:embed="rId172">
            <a:extLst>
              <a:ext uri="{28A0092B-C50C-407E-A947-70E740481C1C}">
                <a14:useLocalDpi xmlns:a14="http://schemas.microsoft.com/office/drawing/2010/main" val="0"/>
              </a:ext>
              <a:ext uri="{96DAC541-7B7A-43D3-8B79-37D633B846F1}">
                <asvg:svgBlip xmlns:asvg="http://schemas.microsoft.com/office/drawing/2016/SVG/main" r:embed="rId173"/>
              </a:ext>
            </a:extLst>
          </a:blip>
          <a:stretch>
            <a:fillRect/>
          </a:stretch>
        </p:blipFill>
        <p:spPr>
          <a:xfrm>
            <a:off x="1121331" y="4293992"/>
            <a:ext cx="393982" cy="393982"/>
          </a:xfrm>
          <a:prstGeom prst="rect">
            <a:avLst/>
          </a:prstGeom>
        </p:spPr>
      </p:pic>
      <p:pic>
        <p:nvPicPr>
          <p:cNvPr id="175" name="Graphic 174">
            <a:extLst>
              <a:ext uri="{FF2B5EF4-FFF2-40B4-BE49-F238E27FC236}">
                <a16:creationId xmlns:a16="http://schemas.microsoft.com/office/drawing/2014/main" id="{E2BE517A-3E1B-4677-974F-321F4F28FFED}"/>
              </a:ext>
            </a:extLst>
          </p:cNvPr>
          <p:cNvPicPr>
            <a:picLocks noChangeAspect="1"/>
          </p:cNvPicPr>
          <p:nvPr/>
        </p:nvPicPr>
        <p:blipFill>
          <a:blip r:embed="rId174">
            <a:extLst>
              <a:ext uri="{28A0092B-C50C-407E-A947-70E740481C1C}">
                <a14:useLocalDpi xmlns:a14="http://schemas.microsoft.com/office/drawing/2010/main" val="0"/>
              </a:ext>
              <a:ext uri="{96DAC541-7B7A-43D3-8B79-37D633B846F1}">
                <asvg:svgBlip xmlns:asvg="http://schemas.microsoft.com/office/drawing/2016/SVG/main" r:embed="rId175"/>
              </a:ext>
            </a:extLst>
          </a:blip>
          <a:stretch>
            <a:fillRect/>
          </a:stretch>
        </p:blipFill>
        <p:spPr>
          <a:xfrm>
            <a:off x="1714172" y="4293992"/>
            <a:ext cx="443237" cy="443237"/>
          </a:xfrm>
          <a:prstGeom prst="rect">
            <a:avLst/>
          </a:prstGeom>
        </p:spPr>
      </p:pic>
      <p:pic>
        <p:nvPicPr>
          <p:cNvPr id="177" name="Graphic 176">
            <a:extLst>
              <a:ext uri="{FF2B5EF4-FFF2-40B4-BE49-F238E27FC236}">
                <a16:creationId xmlns:a16="http://schemas.microsoft.com/office/drawing/2014/main" id="{D4667190-2D04-49D4-A393-6FCD4893F0BD}"/>
              </a:ext>
            </a:extLst>
          </p:cNvPr>
          <p:cNvPicPr>
            <a:picLocks noChangeAspect="1"/>
          </p:cNvPicPr>
          <p:nvPr/>
        </p:nvPicPr>
        <p:blipFill>
          <a:blip r:embed="rId176">
            <a:extLst>
              <a:ext uri="{28A0092B-C50C-407E-A947-70E740481C1C}">
                <a14:useLocalDpi xmlns:a14="http://schemas.microsoft.com/office/drawing/2010/main" val="0"/>
              </a:ext>
              <a:ext uri="{96DAC541-7B7A-43D3-8B79-37D633B846F1}">
                <asvg:svgBlip xmlns:asvg="http://schemas.microsoft.com/office/drawing/2016/SVG/main" r:embed="rId177"/>
              </a:ext>
            </a:extLst>
          </a:blip>
          <a:stretch>
            <a:fillRect/>
          </a:stretch>
        </p:blipFill>
        <p:spPr>
          <a:xfrm>
            <a:off x="2308744" y="4328038"/>
            <a:ext cx="413065" cy="413065"/>
          </a:xfrm>
          <a:prstGeom prst="rect">
            <a:avLst/>
          </a:prstGeom>
        </p:spPr>
      </p:pic>
      <p:pic>
        <p:nvPicPr>
          <p:cNvPr id="179" name="Graphic 178">
            <a:extLst>
              <a:ext uri="{FF2B5EF4-FFF2-40B4-BE49-F238E27FC236}">
                <a16:creationId xmlns:a16="http://schemas.microsoft.com/office/drawing/2014/main" id="{506071B2-A818-4C8F-A3F8-533B8B9464A7}"/>
              </a:ext>
            </a:extLst>
          </p:cNvPr>
          <p:cNvPicPr>
            <a:picLocks noChangeAspect="1"/>
          </p:cNvPicPr>
          <p:nvPr/>
        </p:nvPicPr>
        <p:blipFill>
          <a:blip r:embed="rId178">
            <a:extLst>
              <a:ext uri="{28A0092B-C50C-407E-A947-70E740481C1C}">
                <a14:useLocalDpi xmlns:a14="http://schemas.microsoft.com/office/drawing/2010/main" val="0"/>
              </a:ext>
              <a:ext uri="{96DAC541-7B7A-43D3-8B79-37D633B846F1}">
                <asvg:svgBlip xmlns:asvg="http://schemas.microsoft.com/office/drawing/2016/SVG/main" r:embed="rId179"/>
              </a:ext>
            </a:extLst>
          </a:blip>
          <a:stretch>
            <a:fillRect/>
          </a:stretch>
        </p:blipFill>
        <p:spPr>
          <a:xfrm>
            <a:off x="2873145" y="4318187"/>
            <a:ext cx="422127" cy="422128"/>
          </a:xfrm>
          <a:prstGeom prst="rect">
            <a:avLst/>
          </a:prstGeom>
        </p:spPr>
      </p:pic>
      <p:pic>
        <p:nvPicPr>
          <p:cNvPr id="181" name="Graphic 180">
            <a:extLst>
              <a:ext uri="{FF2B5EF4-FFF2-40B4-BE49-F238E27FC236}">
                <a16:creationId xmlns:a16="http://schemas.microsoft.com/office/drawing/2014/main" id="{4C404FEF-78A5-492D-9EE9-2A94EB5111BD}"/>
              </a:ext>
            </a:extLst>
          </p:cNvPr>
          <p:cNvPicPr>
            <a:picLocks noChangeAspect="1"/>
          </p:cNvPicPr>
          <p:nvPr/>
        </p:nvPicPr>
        <p:blipFill>
          <a:blip r:embed="rId180">
            <a:extLst>
              <a:ext uri="{28A0092B-C50C-407E-A947-70E740481C1C}">
                <a14:useLocalDpi xmlns:a14="http://schemas.microsoft.com/office/drawing/2010/main" val="0"/>
              </a:ext>
              <a:ext uri="{96DAC541-7B7A-43D3-8B79-37D633B846F1}">
                <asvg:svgBlip xmlns:asvg="http://schemas.microsoft.com/office/drawing/2016/SVG/main" r:embed="rId181"/>
              </a:ext>
            </a:extLst>
          </a:blip>
          <a:stretch>
            <a:fillRect/>
          </a:stretch>
        </p:blipFill>
        <p:spPr>
          <a:xfrm>
            <a:off x="3526305" y="4328038"/>
            <a:ext cx="359936" cy="359936"/>
          </a:xfrm>
          <a:prstGeom prst="rect">
            <a:avLst/>
          </a:prstGeom>
        </p:spPr>
      </p:pic>
      <p:pic>
        <p:nvPicPr>
          <p:cNvPr id="183" name="Graphic 182">
            <a:extLst>
              <a:ext uri="{FF2B5EF4-FFF2-40B4-BE49-F238E27FC236}">
                <a16:creationId xmlns:a16="http://schemas.microsoft.com/office/drawing/2014/main" id="{90DD829B-6EAB-4943-9E98-B7451D17B420}"/>
              </a:ext>
            </a:extLst>
          </p:cNvPr>
          <p:cNvPicPr>
            <a:picLocks noChangeAspect="1"/>
          </p:cNvPicPr>
          <p:nvPr/>
        </p:nvPicPr>
        <p:blipFill>
          <a:blip r:embed="rId182">
            <a:extLst>
              <a:ext uri="{28A0092B-C50C-407E-A947-70E740481C1C}">
                <a14:useLocalDpi xmlns:a14="http://schemas.microsoft.com/office/drawing/2010/main" val="0"/>
              </a:ext>
              <a:ext uri="{96DAC541-7B7A-43D3-8B79-37D633B846F1}">
                <asvg:svgBlip xmlns:asvg="http://schemas.microsoft.com/office/drawing/2016/SVG/main" r:embed="rId183"/>
              </a:ext>
            </a:extLst>
          </a:blip>
          <a:stretch>
            <a:fillRect/>
          </a:stretch>
        </p:blipFill>
        <p:spPr>
          <a:xfrm>
            <a:off x="4048051" y="4274910"/>
            <a:ext cx="443238" cy="443238"/>
          </a:xfrm>
          <a:prstGeom prst="rect">
            <a:avLst/>
          </a:prstGeom>
        </p:spPr>
      </p:pic>
      <p:pic>
        <p:nvPicPr>
          <p:cNvPr id="185" name="Graphic 184">
            <a:extLst>
              <a:ext uri="{FF2B5EF4-FFF2-40B4-BE49-F238E27FC236}">
                <a16:creationId xmlns:a16="http://schemas.microsoft.com/office/drawing/2014/main" id="{A0B82ABA-2C3A-4ADB-89EA-7CEEBEC855C9}"/>
              </a:ext>
            </a:extLst>
          </p:cNvPr>
          <p:cNvPicPr>
            <a:picLocks noChangeAspect="1"/>
          </p:cNvPicPr>
          <p:nvPr/>
        </p:nvPicPr>
        <p:blipFill>
          <a:blip r:embed="rId184">
            <a:extLst>
              <a:ext uri="{28A0092B-C50C-407E-A947-70E740481C1C}">
                <a14:useLocalDpi xmlns:a14="http://schemas.microsoft.com/office/drawing/2010/main" val="0"/>
              </a:ext>
              <a:ext uri="{96DAC541-7B7A-43D3-8B79-37D633B846F1}">
                <asvg:svgBlip xmlns:asvg="http://schemas.microsoft.com/office/drawing/2016/SVG/main" r:embed="rId185"/>
              </a:ext>
            </a:extLst>
          </a:blip>
          <a:stretch>
            <a:fillRect/>
          </a:stretch>
        </p:blipFill>
        <p:spPr>
          <a:xfrm>
            <a:off x="4660141" y="4313113"/>
            <a:ext cx="443238" cy="443238"/>
          </a:xfrm>
          <a:prstGeom prst="rect">
            <a:avLst/>
          </a:prstGeom>
        </p:spPr>
      </p:pic>
      <p:pic>
        <p:nvPicPr>
          <p:cNvPr id="187" name="Graphic 186">
            <a:extLst>
              <a:ext uri="{FF2B5EF4-FFF2-40B4-BE49-F238E27FC236}">
                <a16:creationId xmlns:a16="http://schemas.microsoft.com/office/drawing/2014/main" id="{F50BD4A7-1F48-4564-8FC2-D60BED136D89}"/>
              </a:ext>
            </a:extLst>
          </p:cNvPr>
          <p:cNvPicPr>
            <a:picLocks noChangeAspect="1"/>
          </p:cNvPicPr>
          <p:nvPr/>
        </p:nvPicPr>
        <p:blipFill>
          <a:blip r:embed="rId186">
            <a:extLst>
              <a:ext uri="{28A0092B-C50C-407E-A947-70E740481C1C}">
                <a14:useLocalDpi xmlns:a14="http://schemas.microsoft.com/office/drawing/2010/main" val="0"/>
              </a:ext>
              <a:ext uri="{96DAC541-7B7A-43D3-8B79-37D633B846F1}">
                <asvg:svgBlip xmlns:asvg="http://schemas.microsoft.com/office/drawing/2016/SVG/main" r:embed="rId187"/>
              </a:ext>
            </a:extLst>
          </a:blip>
          <a:stretch>
            <a:fillRect/>
          </a:stretch>
        </p:blipFill>
        <p:spPr>
          <a:xfrm>
            <a:off x="5272232" y="4318187"/>
            <a:ext cx="393981" cy="393981"/>
          </a:xfrm>
          <a:prstGeom prst="rect">
            <a:avLst/>
          </a:prstGeom>
        </p:spPr>
      </p:pic>
      <p:pic>
        <p:nvPicPr>
          <p:cNvPr id="189" name="Graphic 188">
            <a:extLst>
              <a:ext uri="{FF2B5EF4-FFF2-40B4-BE49-F238E27FC236}">
                <a16:creationId xmlns:a16="http://schemas.microsoft.com/office/drawing/2014/main" id="{87A4DB42-1C65-42CD-8941-B37AB3BCC9A7}"/>
              </a:ext>
            </a:extLst>
          </p:cNvPr>
          <p:cNvPicPr>
            <a:picLocks noChangeAspect="1"/>
          </p:cNvPicPr>
          <p:nvPr/>
        </p:nvPicPr>
        <p:blipFill>
          <a:blip r:embed="rId188">
            <a:extLst>
              <a:ext uri="{28A0092B-C50C-407E-A947-70E740481C1C}">
                <a14:useLocalDpi xmlns:a14="http://schemas.microsoft.com/office/drawing/2010/main" val="0"/>
              </a:ext>
              <a:ext uri="{96DAC541-7B7A-43D3-8B79-37D633B846F1}">
                <asvg:svgBlip xmlns:asvg="http://schemas.microsoft.com/office/drawing/2016/SVG/main" r:embed="rId189"/>
              </a:ext>
            </a:extLst>
          </a:blip>
          <a:stretch>
            <a:fillRect/>
          </a:stretch>
        </p:blipFill>
        <p:spPr>
          <a:xfrm>
            <a:off x="5878257" y="4328038"/>
            <a:ext cx="393981" cy="393981"/>
          </a:xfrm>
          <a:prstGeom prst="rect">
            <a:avLst/>
          </a:prstGeom>
        </p:spPr>
      </p:pic>
      <p:pic>
        <p:nvPicPr>
          <p:cNvPr id="191" name="Graphic 190">
            <a:extLst>
              <a:ext uri="{FF2B5EF4-FFF2-40B4-BE49-F238E27FC236}">
                <a16:creationId xmlns:a16="http://schemas.microsoft.com/office/drawing/2014/main" id="{F42B5DAA-4826-4E7B-9814-237ACA9AFEE6}"/>
              </a:ext>
            </a:extLst>
          </p:cNvPr>
          <p:cNvPicPr>
            <a:picLocks noChangeAspect="1"/>
          </p:cNvPicPr>
          <p:nvPr/>
        </p:nvPicPr>
        <p:blipFill>
          <a:blip r:embed="rId190">
            <a:extLst>
              <a:ext uri="{28A0092B-C50C-407E-A947-70E740481C1C}">
                <a14:useLocalDpi xmlns:a14="http://schemas.microsoft.com/office/drawing/2010/main" val="0"/>
              </a:ext>
              <a:ext uri="{96DAC541-7B7A-43D3-8B79-37D633B846F1}">
                <asvg:svgBlip xmlns:asvg="http://schemas.microsoft.com/office/drawing/2016/SVG/main" r:embed="rId191"/>
              </a:ext>
            </a:extLst>
          </a:blip>
          <a:stretch>
            <a:fillRect/>
          </a:stretch>
        </p:blipFill>
        <p:spPr>
          <a:xfrm>
            <a:off x="6496824" y="4318454"/>
            <a:ext cx="406107" cy="406107"/>
          </a:xfrm>
          <a:prstGeom prst="rect">
            <a:avLst/>
          </a:prstGeom>
        </p:spPr>
      </p:pic>
      <p:pic>
        <p:nvPicPr>
          <p:cNvPr id="193" name="Graphic 192">
            <a:extLst>
              <a:ext uri="{FF2B5EF4-FFF2-40B4-BE49-F238E27FC236}">
                <a16:creationId xmlns:a16="http://schemas.microsoft.com/office/drawing/2014/main" id="{C9422320-F2EF-4FF6-9B21-3F6A483CB6FA}"/>
              </a:ext>
            </a:extLst>
          </p:cNvPr>
          <p:cNvPicPr>
            <a:picLocks noChangeAspect="1"/>
          </p:cNvPicPr>
          <p:nvPr/>
        </p:nvPicPr>
        <p:blipFill>
          <a:blip r:embed="rId192">
            <a:extLst>
              <a:ext uri="{28A0092B-C50C-407E-A947-70E740481C1C}">
                <a14:useLocalDpi xmlns:a14="http://schemas.microsoft.com/office/drawing/2010/main" val="0"/>
              </a:ext>
              <a:ext uri="{96DAC541-7B7A-43D3-8B79-37D633B846F1}">
                <asvg:svgBlip xmlns:asvg="http://schemas.microsoft.com/office/drawing/2016/SVG/main" r:embed="rId193"/>
              </a:ext>
            </a:extLst>
          </a:blip>
          <a:stretch>
            <a:fillRect/>
          </a:stretch>
        </p:blipFill>
        <p:spPr>
          <a:xfrm>
            <a:off x="7039598" y="4364623"/>
            <a:ext cx="472417" cy="359937"/>
          </a:xfrm>
          <a:prstGeom prst="rect">
            <a:avLst/>
          </a:prstGeom>
        </p:spPr>
      </p:pic>
      <p:pic>
        <p:nvPicPr>
          <p:cNvPr id="195" name="Graphic 194">
            <a:extLst>
              <a:ext uri="{FF2B5EF4-FFF2-40B4-BE49-F238E27FC236}">
                <a16:creationId xmlns:a16="http://schemas.microsoft.com/office/drawing/2014/main" id="{D7031B12-027F-4301-8E77-CE79400B9987}"/>
              </a:ext>
            </a:extLst>
          </p:cNvPr>
          <p:cNvPicPr>
            <a:picLocks noChangeAspect="1"/>
          </p:cNvPicPr>
          <p:nvPr/>
        </p:nvPicPr>
        <p:blipFill>
          <a:blip r:embed="rId194">
            <a:extLst>
              <a:ext uri="{28A0092B-C50C-407E-A947-70E740481C1C}">
                <a14:useLocalDpi xmlns:a14="http://schemas.microsoft.com/office/drawing/2010/main" val="0"/>
              </a:ext>
              <a:ext uri="{96DAC541-7B7A-43D3-8B79-37D633B846F1}">
                <asvg:svgBlip xmlns:asvg="http://schemas.microsoft.com/office/drawing/2016/SVG/main" r:embed="rId195"/>
              </a:ext>
            </a:extLst>
          </a:blip>
          <a:stretch>
            <a:fillRect/>
          </a:stretch>
        </p:blipFill>
        <p:spPr>
          <a:xfrm>
            <a:off x="7664252" y="4364623"/>
            <a:ext cx="422112" cy="422112"/>
          </a:xfrm>
          <a:prstGeom prst="rect">
            <a:avLst/>
          </a:prstGeom>
        </p:spPr>
      </p:pic>
      <p:pic>
        <p:nvPicPr>
          <p:cNvPr id="197" name="Graphic 196">
            <a:extLst>
              <a:ext uri="{FF2B5EF4-FFF2-40B4-BE49-F238E27FC236}">
                <a16:creationId xmlns:a16="http://schemas.microsoft.com/office/drawing/2014/main" id="{7668E57B-D16F-413E-97A9-1C9EE0B1284C}"/>
              </a:ext>
            </a:extLst>
          </p:cNvPr>
          <p:cNvPicPr>
            <a:picLocks noChangeAspect="1"/>
          </p:cNvPicPr>
          <p:nvPr/>
        </p:nvPicPr>
        <p:blipFill>
          <a:blip r:embed="rId196">
            <a:extLst>
              <a:ext uri="{28A0092B-C50C-407E-A947-70E740481C1C}">
                <a14:useLocalDpi xmlns:a14="http://schemas.microsoft.com/office/drawing/2010/main" val="0"/>
              </a:ext>
              <a:ext uri="{96DAC541-7B7A-43D3-8B79-37D633B846F1}">
                <asvg:svgBlip xmlns:asvg="http://schemas.microsoft.com/office/drawing/2016/SVG/main" r:embed="rId197"/>
              </a:ext>
            </a:extLst>
          </a:blip>
          <a:stretch>
            <a:fillRect/>
          </a:stretch>
        </p:blipFill>
        <p:spPr>
          <a:xfrm>
            <a:off x="8231067" y="4288501"/>
            <a:ext cx="448729" cy="448729"/>
          </a:xfrm>
          <a:prstGeom prst="rect">
            <a:avLst/>
          </a:prstGeom>
        </p:spPr>
      </p:pic>
      <p:pic>
        <p:nvPicPr>
          <p:cNvPr id="199" name="Graphic 198">
            <a:extLst>
              <a:ext uri="{FF2B5EF4-FFF2-40B4-BE49-F238E27FC236}">
                <a16:creationId xmlns:a16="http://schemas.microsoft.com/office/drawing/2014/main" id="{D483D4D5-2BFD-4E54-A4C7-DB1017193F2C}"/>
              </a:ext>
            </a:extLst>
          </p:cNvPr>
          <p:cNvPicPr>
            <a:picLocks noChangeAspect="1"/>
          </p:cNvPicPr>
          <p:nvPr/>
        </p:nvPicPr>
        <p:blipFill>
          <a:blip r:embed="rId198">
            <a:extLst>
              <a:ext uri="{28A0092B-C50C-407E-A947-70E740481C1C}">
                <a14:useLocalDpi xmlns:a14="http://schemas.microsoft.com/office/drawing/2010/main" val="0"/>
              </a:ext>
              <a:ext uri="{96DAC541-7B7A-43D3-8B79-37D633B846F1}">
                <asvg:svgBlip xmlns:asvg="http://schemas.microsoft.com/office/drawing/2016/SVG/main" r:embed="rId199"/>
              </a:ext>
            </a:extLst>
          </a:blip>
          <a:stretch>
            <a:fillRect/>
          </a:stretch>
        </p:blipFill>
        <p:spPr>
          <a:xfrm>
            <a:off x="8853228" y="4301473"/>
            <a:ext cx="413066" cy="413066"/>
          </a:xfrm>
          <a:prstGeom prst="rect">
            <a:avLst/>
          </a:prstGeom>
        </p:spPr>
      </p:pic>
      <p:pic>
        <p:nvPicPr>
          <p:cNvPr id="201" name="Graphic 200">
            <a:extLst>
              <a:ext uri="{FF2B5EF4-FFF2-40B4-BE49-F238E27FC236}">
                <a16:creationId xmlns:a16="http://schemas.microsoft.com/office/drawing/2014/main" id="{24717D8D-14E1-48B1-A41A-C5D724BD3D9C}"/>
              </a:ext>
            </a:extLst>
          </p:cNvPr>
          <p:cNvPicPr>
            <a:picLocks noChangeAspect="1"/>
          </p:cNvPicPr>
          <p:nvPr/>
        </p:nvPicPr>
        <p:blipFill>
          <a:blip r:embed="rId200">
            <a:extLst>
              <a:ext uri="{28A0092B-C50C-407E-A947-70E740481C1C}">
                <a14:useLocalDpi xmlns:a14="http://schemas.microsoft.com/office/drawing/2010/main" val="0"/>
              </a:ext>
              <a:ext uri="{96DAC541-7B7A-43D3-8B79-37D633B846F1}">
                <asvg:svgBlip xmlns:asvg="http://schemas.microsoft.com/office/drawing/2016/SVG/main" r:embed="rId201"/>
              </a:ext>
            </a:extLst>
          </a:blip>
          <a:stretch>
            <a:fillRect/>
          </a:stretch>
        </p:blipFill>
        <p:spPr>
          <a:xfrm>
            <a:off x="9449707" y="4332260"/>
            <a:ext cx="393981" cy="393981"/>
          </a:xfrm>
          <a:prstGeom prst="rect">
            <a:avLst/>
          </a:prstGeom>
        </p:spPr>
      </p:pic>
      <p:pic>
        <p:nvPicPr>
          <p:cNvPr id="203" name="Graphic 202">
            <a:extLst>
              <a:ext uri="{FF2B5EF4-FFF2-40B4-BE49-F238E27FC236}">
                <a16:creationId xmlns:a16="http://schemas.microsoft.com/office/drawing/2014/main" id="{6C5DF37C-6A2F-428D-BEA3-8CF1B2F007B3}"/>
              </a:ext>
            </a:extLst>
          </p:cNvPr>
          <p:cNvPicPr>
            <a:picLocks noChangeAspect="1"/>
          </p:cNvPicPr>
          <p:nvPr/>
        </p:nvPicPr>
        <p:blipFill>
          <a:blip r:embed="rId202">
            <a:extLst>
              <a:ext uri="{28A0092B-C50C-407E-A947-70E740481C1C}">
                <a14:useLocalDpi xmlns:a14="http://schemas.microsoft.com/office/drawing/2010/main" val="0"/>
              </a:ext>
              <a:ext uri="{96DAC541-7B7A-43D3-8B79-37D633B846F1}">
                <asvg:svgBlip xmlns:asvg="http://schemas.microsoft.com/office/drawing/2016/SVG/main" r:embed="rId203"/>
              </a:ext>
            </a:extLst>
          </a:blip>
          <a:stretch>
            <a:fillRect/>
          </a:stretch>
        </p:blipFill>
        <p:spPr>
          <a:xfrm>
            <a:off x="10039714" y="4274910"/>
            <a:ext cx="436190" cy="436190"/>
          </a:xfrm>
          <a:prstGeom prst="rect">
            <a:avLst/>
          </a:prstGeom>
        </p:spPr>
      </p:pic>
      <p:pic>
        <p:nvPicPr>
          <p:cNvPr id="205" name="Graphic 204">
            <a:extLst>
              <a:ext uri="{FF2B5EF4-FFF2-40B4-BE49-F238E27FC236}">
                <a16:creationId xmlns:a16="http://schemas.microsoft.com/office/drawing/2014/main" id="{01BC1D45-D13C-4D86-B509-7B896AD13E8B}"/>
              </a:ext>
            </a:extLst>
          </p:cNvPr>
          <p:cNvPicPr>
            <a:picLocks noChangeAspect="1"/>
          </p:cNvPicPr>
          <p:nvPr/>
        </p:nvPicPr>
        <p:blipFill>
          <a:blip r:embed="rId204">
            <a:extLst>
              <a:ext uri="{28A0092B-C50C-407E-A947-70E740481C1C}">
                <a14:useLocalDpi xmlns:a14="http://schemas.microsoft.com/office/drawing/2010/main" val="0"/>
              </a:ext>
              <a:ext uri="{96DAC541-7B7A-43D3-8B79-37D633B846F1}">
                <asvg:svgBlip xmlns:asvg="http://schemas.microsoft.com/office/drawing/2016/SVG/main" r:embed="rId205"/>
              </a:ext>
            </a:extLst>
          </a:blip>
          <a:stretch>
            <a:fillRect/>
          </a:stretch>
        </p:blipFill>
        <p:spPr>
          <a:xfrm>
            <a:off x="10647237" y="4292483"/>
            <a:ext cx="458049" cy="458050"/>
          </a:xfrm>
          <a:prstGeom prst="rect">
            <a:avLst/>
          </a:prstGeom>
        </p:spPr>
      </p:pic>
      <p:pic>
        <p:nvPicPr>
          <p:cNvPr id="207" name="Graphic 206">
            <a:extLst>
              <a:ext uri="{FF2B5EF4-FFF2-40B4-BE49-F238E27FC236}">
                <a16:creationId xmlns:a16="http://schemas.microsoft.com/office/drawing/2014/main" id="{8AF15108-9F9F-4B1D-9C5B-646CEB175C7F}"/>
              </a:ext>
            </a:extLst>
          </p:cNvPr>
          <p:cNvPicPr>
            <a:picLocks noChangeAspect="1"/>
          </p:cNvPicPr>
          <p:nvPr/>
        </p:nvPicPr>
        <p:blipFill>
          <a:blip r:embed="rId206">
            <a:extLst>
              <a:ext uri="{28A0092B-C50C-407E-A947-70E740481C1C}">
                <a14:useLocalDpi xmlns:a14="http://schemas.microsoft.com/office/drawing/2010/main" val="0"/>
              </a:ext>
              <a:ext uri="{96DAC541-7B7A-43D3-8B79-37D633B846F1}">
                <asvg:svgBlip xmlns:asvg="http://schemas.microsoft.com/office/drawing/2016/SVG/main" r:embed="rId207"/>
              </a:ext>
            </a:extLst>
          </a:blip>
          <a:stretch>
            <a:fillRect/>
          </a:stretch>
        </p:blipFill>
        <p:spPr>
          <a:xfrm>
            <a:off x="1079120" y="5029198"/>
            <a:ext cx="397491" cy="397491"/>
          </a:xfrm>
          <a:prstGeom prst="rect">
            <a:avLst/>
          </a:prstGeom>
        </p:spPr>
      </p:pic>
      <p:pic>
        <p:nvPicPr>
          <p:cNvPr id="209" name="Graphic 208">
            <a:extLst>
              <a:ext uri="{FF2B5EF4-FFF2-40B4-BE49-F238E27FC236}">
                <a16:creationId xmlns:a16="http://schemas.microsoft.com/office/drawing/2014/main" id="{5E5F5DE0-3EA2-4679-AABD-FAE09522FE50}"/>
              </a:ext>
            </a:extLst>
          </p:cNvPr>
          <p:cNvPicPr>
            <a:picLocks noChangeAspect="1"/>
          </p:cNvPicPr>
          <p:nvPr/>
        </p:nvPicPr>
        <p:blipFill>
          <a:blip r:embed="rId208">
            <a:extLst>
              <a:ext uri="{28A0092B-C50C-407E-A947-70E740481C1C}">
                <a14:useLocalDpi xmlns:a14="http://schemas.microsoft.com/office/drawing/2010/main" val="0"/>
              </a:ext>
              <a:ext uri="{96DAC541-7B7A-43D3-8B79-37D633B846F1}">
                <asvg:svgBlip xmlns:asvg="http://schemas.microsoft.com/office/drawing/2016/SVG/main" r:embed="rId209"/>
              </a:ext>
            </a:extLst>
          </a:blip>
          <a:stretch>
            <a:fillRect/>
          </a:stretch>
        </p:blipFill>
        <p:spPr>
          <a:xfrm>
            <a:off x="1714172" y="5030710"/>
            <a:ext cx="413065" cy="413065"/>
          </a:xfrm>
          <a:prstGeom prst="rect">
            <a:avLst/>
          </a:prstGeom>
        </p:spPr>
      </p:pic>
      <p:pic>
        <p:nvPicPr>
          <p:cNvPr id="211" name="Graphic 210">
            <a:extLst>
              <a:ext uri="{FF2B5EF4-FFF2-40B4-BE49-F238E27FC236}">
                <a16:creationId xmlns:a16="http://schemas.microsoft.com/office/drawing/2014/main" id="{17DF673B-E288-418D-86CD-E6BF184E2174}"/>
              </a:ext>
            </a:extLst>
          </p:cNvPr>
          <p:cNvPicPr>
            <a:picLocks noChangeAspect="1"/>
          </p:cNvPicPr>
          <p:nvPr/>
        </p:nvPicPr>
        <p:blipFill>
          <a:blip r:embed="rId210">
            <a:extLst>
              <a:ext uri="{28A0092B-C50C-407E-A947-70E740481C1C}">
                <a14:useLocalDpi xmlns:a14="http://schemas.microsoft.com/office/drawing/2010/main" val="0"/>
              </a:ext>
              <a:ext uri="{96DAC541-7B7A-43D3-8B79-37D633B846F1}">
                <asvg:svgBlip xmlns:asvg="http://schemas.microsoft.com/office/drawing/2016/SVG/main" r:embed="rId211"/>
              </a:ext>
            </a:extLst>
          </a:blip>
          <a:stretch>
            <a:fillRect/>
          </a:stretch>
        </p:blipFill>
        <p:spPr>
          <a:xfrm>
            <a:off x="2286401" y="5029198"/>
            <a:ext cx="423688" cy="423688"/>
          </a:xfrm>
          <a:prstGeom prst="rect">
            <a:avLst/>
          </a:prstGeom>
        </p:spPr>
      </p:pic>
      <p:pic>
        <p:nvPicPr>
          <p:cNvPr id="213" name="Graphic 212">
            <a:extLst>
              <a:ext uri="{FF2B5EF4-FFF2-40B4-BE49-F238E27FC236}">
                <a16:creationId xmlns:a16="http://schemas.microsoft.com/office/drawing/2014/main" id="{E496832B-AD7F-4B1D-8698-AF31EDB23212}"/>
              </a:ext>
            </a:extLst>
          </p:cNvPr>
          <p:cNvPicPr>
            <a:picLocks noChangeAspect="1"/>
          </p:cNvPicPr>
          <p:nvPr/>
        </p:nvPicPr>
        <p:blipFill>
          <a:blip r:embed="rId212">
            <a:extLst>
              <a:ext uri="{28A0092B-C50C-407E-A947-70E740481C1C}">
                <a14:useLocalDpi xmlns:a14="http://schemas.microsoft.com/office/drawing/2010/main" val="0"/>
              </a:ext>
              <a:ext uri="{96DAC541-7B7A-43D3-8B79-37D633B846F1}">
                <asvg:svgBlip xmlns:asvg="http://schemas.microsoft.com/office/drawing/2016/SVG/main" r:embed="rId213"/>
              </a:ext>
            </a:extLst>
          </a:blip>
          <a:stretch>
            <a:fillRect/>
          </a:stretch>
        </p:blipFill>
        <p:spPr>
          <a:xfrm>
            <a:off x="2887218" y="5040251"/>
            <a:ext cx="393981" cy="393981"/>
          </a:xfrm>
          <a:prstGeom prst="rect">
            <a:avLst/>
          </a:prstGeom>
        </p:spPr>
      </p:pic>
      <p:pic>
        <p:nvPicPr>
          <p:cNvPr id="215" name="Graphic 214">
            <a:extLst>
              <a:ext uri="{FF2B5EF4-FFF2-40B4-BE49-F238E27FC236}">
                <a16:creationId xmlns:a16="http://schemas.microsoft.com/office/drawing/2014/main" id="{B95C3B19-D8F3-418C-BC46-8D4FAAF6FE28}"/>
              </a:ext>
            </a:extLst>
          </p:cNvPr>
          <p:cNvPicPr>
            <a:picLocks noChangeAspect="1"/>
          </p:cNvPicPr>
          <p:nvPr/>
        </p:nvPicPr>
        <p:blipFill>
          <a:blip r:embed="rId214">
            <a:extLst>
              <a:ext uri="{28A0092B-C50C-407E-A947-70E740481C1C}">
                <a14:useLocalDpi xmlns:a14="http://schemas.microsoft.com/office/drawing/2010/main" val="0"/>
              </a:ext>
              <a:ext uri="{96DAC541-7B7A-43D3-8B79-37D633B846F1}">
                <asvg:svgBlip xmlns:asvg="http://schemas.microsoft.com/office/drawing/2016/SVG/main" r:embed="rId215"/>
              </a:ext>
            </a:extLst>
          </a:blip>
          <a:stretch>
            <a:fillRect/>
          </a:stretch>
        </p:blipFill>
        <p:spPr>
          <a:xfrm>
            <a:off x="3488737" y="5049793"/>
            <a:ext cx="393981" cy="393981"/>
          </a:xfrm>
          <a:prstGeom prst="rect">
            <a:avLst/>
          </a:prstGeom>
        </p:spPr>
      </p:pic>
      <p:pic>
        <p:nvPicPr>
          <p:cNvPr id="217" name="Graphic 216">
            <a:extLst>
              <a:ext uri="{FF2B5EF4-FFF2-40B4-BE49-F238E27FC236}">
                <a16:creationId xmlns:a16="http://schemas.microsoft.com/office/drawing/2014/main" id="{D53907DB-8807-4F0E-87C1-3974C265A43F}"/>
              </a:ext>
            </a:extLst>
          </p:cNvPr>
          <p:cNvPicPr>
            <a:picLocks noChangeAspect="1"/>
          </p:cNvPicPr>
          <p:nvPr/>
        </p:nvPicPr>
        <p:blipFill>
          <a:blip r:embed="rId216">
            <a:extLst>
              <a:ext uri="{28A0092B-C50C-407E-A947-70E740481C1C}">
                <a14:useLocalDpi xmlns:a14="http://schemas.microsoft.com/office/drawing/2010/main" val="0"/>
              </a:ext>
              <a:ext uri="{96DAC541-7B7A-43D3-8B79-37D633B846F1}">
                <asvg:svgBlip xmlns:asvg="http://schemas.microsoft.com/office/drawing/2016/SVG/main" r:embed="rId217"/>
              </a:ext>
            </a:extLst>
          </a:blip>
          <a:stretch>
            <a:fillRect/>
          </a:stretch>
        </p:blipFill>
        <p:spPr>
          <a:xfrm>
            <a:off x="4104787" y="5057274"/>
            <a:ext cx="359936" cy="359936"/>
          </a:xfrm>
          <a:prstGeom prst="rect">
            <a:avLst/>
          </a:prstGeom>
        </p:spPr>
      </p:pic>
      <p:pic>
        <p:nvPicPr>
          <p:cNvPr id="219" name="Graphic 218">
            <a:extLst>
              <a:ext uri="{FF2B5EF4-FFF2-40B4-BE49-F238E27FC236}">
                <a16:creationId xmlns:a16="http://schemas.microsoft.com/office/drawing/2014/main" id="{E1739948-A18A-475E-9583-DC3EE78BC794}"/>
              </a:ext>
            </a:extLst>
          </p:cNvPr>
          <p:cNvPicPr>
            <a:picLocks noChangeAspect="1"/>
          </p:cNvPicPr>
          <p:nvPr/>
        </p:nvPicPr>
        <p:blipFill>
          <a:blip r:embed="rId218">
            <a:extLst>
              <a:ext uri="{28A0092B-C50C-407E-A947-70E740481C1C}">
                <a14:useLocalDpi xmlns:a14="http://schemas.microsoft.com/office/drawing/2010/main" val="0"/>
              </a:ext>
              <a:ext uri="{96DAC541-7B7A-43D3-8B79-37D633B846F1}">
                <asvg:svgBlip xmlns:asvg="http://schemas.microsoft.com/office/drawing/2016/SVG/main" r:embed="rId219"/>
              </a:ext>
            </a:extLst>
          </a:blip>
          <a:stretch>
            <a:fillRect/>
          </a:stretch>
        </p:blipFill>
        <p:spPr>
          <a:xfrm>
            <a:off x="4673610" y="5057274"/>
            <a:ext cx="393982" cy="393982"/>
          </a:xfrm>
          <a:prstGeom prst="rect">
            <a:avLst/>
          </a:prstGeom>
        </p:spPr>
      </p:pic>
      <p:pic>
        <p:nvPicPr>
          <p:cNvPr id="221" name="Graphic 220">
            <a:extLst>
              <a:ext uri="{FF2B5EF4-FFF2-40B4-BE49-F238E27FC236}">
                <a16:creationId xmlns:a16="http://schemas.microsoft.com/office/drawing/2014/main" id="{09E44491-8E79-4E2D-9DFF-BF1091AAF782}"/>
              </a:ext>
            </a:extLst>
          </p:cNvPr>
          <p:cNvPicPr>
            <a:picLocks noChangeAspect="1"/>
          </p:cNvPicPr>
          <p:nvPr/>
        </p:nvPicPr>
        <p:blipFill>
          <a:blip r:embed="rId220">
            <a:extLst>
              <a:ext uri="{28A0092B-C50C-407E-A947-70E740481C1C}">
                <a14:useLocalDpi xmlns:a14="http://schemas.microsoft.com/office/drawing/2010/main" val="0"/>
              </a:ext>
              <a:ext uri="{96DAC541-7B7A-43D3-8B79-37D633B846F1}">
                <asvg:svgBlip xmlns:asvg="http://schemas.microsoft.com/office/drawing/2016/SVG/main" r:embed="rId221"/>
              </a:ext>
            </a:extLst>
          </a:blip>
          <a:stretch>
            <a:fillRect/>
          </a:stretch>
        </p:blipFill>
        <p:spPr>
          <a:xfrm>
            <a:off x="5291694" y="5011669"/>
            <a:ext cx="413065" cy="413065"/>
          </a:xfrm>
          <a:prstGeom prst="rect">
            <a:avLst/>
          </a:prstGeom>
        </p:spPr>
      </p:pic>
      <p:pic>
        <p:nvPicPr>
          <p:cNvPr id="223" name="Graphic 222">
            <a:extLst>
              <a:ext uri="{FF2B5EF4-FFF2-40B4-BE49-F238E27FC236}">
                <a16:creationId xmlns:a16="http://schemas.microsoft.com/office/drawing/2014/main" id="{42F68B72-61DE-4A2E-9329-FAAE3A2FE90D}"/>
              </a:ext>
            </a:extLst>
          </p:cNvPr>
          <p:cNvPicPr>
            <a:picLocks noChangeAspect="1"/>
          </p:cNvPicPr>
          <p:nvPr/>
        </p:nvPicPr>
        <p:blipFill>
          <a:blip r:embed="rId222">
            <a:extLst>
              <a:ext uri="{28A0092B-C50C-407E-A947-70E740481C1C}">
                <a14:useLocalDpi xmlns:a14="http://schemas.microsoft.com/office/drawing/2010/main" val="0"/>
              </a:ext>
              <a:ext uri="{96DAC541-7B7A-43D3-8B79-37D633B846F1}">
                <asvg:svgBlip xmlns:asvg="http://schemas.microsoft.com/office/drawing/2016/SVG/main" r:embed="rId223"/>
              </a:ext>
            </a:extLst>
          </a:blip>
          <a:stretch>
            <a:fillRect/>
          </a:stretch>
        </p:blipFill>
        <p:spPr>
          <a:xfrm>
            <a:off x="5843220" y="4987169"/>
            <a:ext cx="462064" cy="462064"/>
          </a:xfrm>
          <a:prstGeom prst="rect">
            <a:avLst/>
          </a:prstGeom>
        </p:spPr>
      </p:pic>
      <p:pic>
        <p:nvPicPr>
          <p:cNvPr id="225" name="Graphic 224">
            <a:extLst>
              <a:ext uri="{FF2B5EF4-FFF2-40B4-BE49-F238E27FC236}">
                <a16:creationId xmlns:a16="http://schemas.microsoft.com/office/drawing/2014/main" id="{A585FD7A-E844-4116-B65D-87126EAF9BD3}"/>
              </a:ext>
            </a:extLst>
          </p:cNvPr>
          <p:cNvPicPr>
            <a:picLocks noChangeAspect="1"/>
          </p:cNvPicPr>
          <p:nvPr/>
        </p:nvPicPr>
        <p:blipFill>
          <a:blip r:embed="rId224">
            <a:extLst>
              <a:ext uri="{28A0092B-C50C-407E-A947-70E740481C1C}">
                <a14:useLocalDpi xmlns:a14="http://schemas.microsoft.com/office/drawing/2010/main" val="0"/>
              </a:ext>
              <a:ext uri="{96DAC541-7B7A-43D3-8B79-37D633B846F1}">
                <asvg:svgBlip xmlns:asvg="http://schemas.microsoft.com/office/drawing/2016/SVG/main" r:embed="rId225"/>
              </a:ext>
            </a:extLst>
          </a:blip>
          <a:stretch>
            <a:fillRect/>
          </a:stretch>
        </p:blipFill>
        <p:spPr>
          <a:xfrm>
            <a:off x="6445926" y="5025907"/>
            <a:ext cx="423326" cy="423327"/>
          </a:xfrm>
          <a:prstGeom prst="rect">
            <a:avLst/>
          </a:prstGeom>
        </p:spPr>
      </p:pic>
      <p:pic>
        <p:nvPicPr>
          <p:cNvPr id="227" name="Graphic 226">
            <a:extLst>
              <a:ext uri="{FF2B5EF4-FFF2-40B4-BE49-F238E27FC236}">
                <a16:creationId xmlns:a16="http://schemas.microsoft.com/office/drawing/2014/main" id="{485D15C9-F556-485F-BAE8-18CD91891EA4}"/>
              </a:ext>
            </a:extLst>
          </p:cNvPr>
          <p:cNvPicPr>
            <a:picLocks noChangeAspect="1"/>
          </p:cNvPicPr>
          <p:nvPr/>
        </p:nvPicPr>
        <p:blipFill>
          <a:blip r:embed="rId226">
            <a:extLst>
              <a:ext uri="{28A0092B-C50C-407E-A947-70E740481C1C}">
                <a14:useLocalDpi xmlns:a14="http://schemas.microsoft.com/office/drawing/2010/main" val="0"/>
              </a:ext>
              <a:ext uri="{96DAC541-7B7A-43D3-8B79-37D633B846F1}">
                <asvg:svgBlip xmlns:asvg="http://schemas.microsoft.com/office/drawing/2016/SVG/main" r:embed="rId227"/>
              </a:ext>
            </a:extLst>
          </a:blip>
          <a:stretch>
            <a:fillRect/>
          </a:stretch>
        </p:blipFill>
        <p:spPr>
          <a:xfrm>
            <a:off x="7039598" y="5001817"/>
            <a:ext cx="471569" cy="471569"/>
          </a:xfrm>
          <a:prstGeom prst="rect">
            <a:avLst/>
          </a:prstGeom>
        </p:spPr>
      </p:pic>
      <p:pic>
        <p:nvPicPr>
          <p:cNvPr id="229" name="Graphic 228">
            <a:extLst>
              <a:ext uri="{FF2B5EF4-FFF2-40B4-BE49-F238E27FC236}">
                <a16:creationId xmlns:a16="http://schemas.microsoft.com/office/drawing/2014/main" id="{5A9584CA-5C29-461F-AAA3-1A2663D3BC34}"/>
              </a:ext>
            </a:extLst>
          </p:cNvPr>
          <p:cNvPicPr>
            <a:picLocks noChangeAspect="1"/>
          </p:cNvPicPr>
          <p:nvPr/>
        </p:nvPicPr>
        <p:blipFill>
          <a:blip r:embed="rId228">
            <a:extLst>
              <a:ext uri="{28A0092B-C50C-407E-A947-70E740481C1C}">
                <a14:useLocalDpi xmlns:a14="http://schemas.microsoft.com/office/drawing/2010/main" val="0"/>
              </a:ext>
              <a:ext uri="{96DAC541-7B7A-43D3-8B79-37D633B846F1}">
                <asvg:svgBlip xmlns:asvg="http://schemas.microsoft.com/office/drawing/2016/SVG/main" r:embed="rId229"/>
              </a:ext>
            </a:extLst>
          </a:blip>
          <a:stretch>
            <a:fillRect/>
          </a:stretch>
        </p:blipFill>
        <p:spPr>
          <a:xfrm>
            <a:off x="7709501" y="5094417"/>
            <a:ext cx="319694" cy="319694"/>
          </a:xfrm>
          <a:prstGeom prst="rect">
            <a:avLst/>
          </a:prstGeom>
        </p:spPr>
      </p:pic>
      <p:pic>
        <p:nvPicPr>
          <p:cNvPr id="231" name="Graphic 230">
            <a:extLst>
              <a:ext uri="{FF2B5EF4-FFF2-40B4-BE49-F238E27FC236}">
                <a16:creationId xmlns:a16="http://schemas.microsoft.com/office/drawing/2014/main" id="{5AC3FD52-6BC8-4B9F-8610-1163C91214CA}"/>
              </a:ext>
            </a:extLst>
          </p:cNvPr>
          <p:cNvPicPr>
            <a:picLocks noChangeAspect="1"/>
          </p:cNvPicPr>
          <p:nvPr/>
        </p:nvPicPr>
        <p:blipFill>
          <a:blip r:embed="rId230">
            <a:extLst>
              <a:ext uri="{28A0092B-C50C-407E-A947-70E740481C1C}">
                <a14:useLocalDpi xmlns:a14="http://schemas.microsoft.com/office/drawing/2010/main" val="0"/>
              </a:ext>
              <a:ext uri="{96DAC541-7B7A-43D3-8B79-37D633B846F1}">
                <asvg:svgBlip xmlns:asvg="http://schemas.microsoft.com/office/drawing/2016/SVG/main" r:embed="rId231"/>
              </a:ext>
            </a:extLst>
          </a:blip>
          <a:stretch>
            <a:fillRect/>
          </a:stretch>
        </p:blipFill>
        <p:spPr>
          <a:xfrm>
            <a:off x="8244369" y="5024657"/>
            <a:ext cx="448729" cy="448729"/>
          </a:xfrm>
          <a:prstGeom prst="rect">
            <a:avLst/>
          </a:prstGeom>
        </p:spPr>
      </p:pic>
      <p:pic>
        <p:nvPicPr>
          <p:cNvPr id="233" name="Graphic 232">
            <a:extLst>
              <a:ext uri="{FF2B5EF4-FFF2-40B4-BE49-F238E27FC236}">
                <a16:creationId xmlns:a16="http://schemas.microsoft.com/office/drawing/2014/main" id="{BA2F6547-10B9-4685-AF7D-D6F489684294}"/>
              </a:ext>
            </a:extLst>
          </p:cNvPr>
          <p:cNvPicPr>
            <a:picLocks noChangeAspect="1"/>
          </p:cNvPicPr>
          <p:nvPr/>
        </p:nvPicPr>
        <p:blipFill>
          <a:blip r:embed="rId232">
            <a:extLst>
              <a:ext uri="{28A0092B-C50C-407E-A947-70E740481C1C}">
                <a14:useLocalDpi xmlns:a14="http://schemas.microsoft.com/office/drawing/2010/main" val="0"/>
              </a:ext>
              <a:ext uri="{96DAC541-7B7A-43D3-8B79-37D633B846F1}">
                <asvg:svgBlip xmlns:asvg="http://schemas.microsoft.com/office/drawing/2016/SVG/main" r:embed="rId233"/>
              </a:ext>
            </a:extLst>
          </a:blip>
          <a:stretch>
            <a:fillRect/>
          </a:stretch>
        </p:blipFill>
        <p:spPr>
          <a:xfrm>
            <a:off x="8853228" y="5042246"/>
            <a:ext cx="391987" cy="391987"/>
          </a:xfrm>
          <a:prstGeom prst="rect">
            <a:avLst/>
          </a:prstGeom>
        </p:spPr>
      </p:pic>
      <p:pic>
        <p:nvPicPr>
          <p:cNvPr id="235" name="Graphic 234">
            <a:extLst>
              <a:ext uri="{FF2B5EF4-FFF2-40B4-BE49-F238E27FC236}">
                <a16:creationId xmlns:a16="http://schemas.microsoft.com/office/drawing/2014/main" id="{57756EDA-30EB-4707-93D3-B8C29E85A58E}"/>
              </a:ext>
            </a:extLst>
          </p:cNvPr>
          <p:cNvPicPr>
            <a:picLocks noChangeAspect="1"/>
          </p:cNvPicPr>
          <p:nvPr/>
        </p:nvPicPr>
        <p:blipFill>
          <a:blip r:embed="rId234">
            <a:extLst>
              <a:ext uri="{28A0092B-C50C-407E-A947-70E740481C1C}">
                <a14:useLocalDpi xmlns:a14="http://schemas.microsoft.com/office/drawing/2010/main" val="0"/>
              </a:ext>
              <a:ext uri="{96DAC541-7B7A-43D3-8B79-37D633B846F1}">
                <asvg:svgBlip xmlns:asvg="http://schemas.microsoft.com/office/drawing/2016/SVG/main" r:embed="rId235"/>
              </a:ext>
            </a:extLst>
          </a:blip>
          <a:stretch>
            <a:fillRect/>
          </a:stretch>
        </p:blipFill>
        <p:spPr>
          <a:xfrm>
            <a:off x="9461768" y="5024657"/>
            <a:ext cx="413066" cy="413066"/>
          </a:xfrm>
          <a:prstGeom prst="rect">
            <a:avLst/>
          </a:prstGeom>
        </p:spPr>
      </p:pic>
      <p:pic>
        <p:nvPicPr>
          <p:cNvPr id="237" name="Graphic 236">
            <a:extLst>
              <a:ext uri="{FF2B5EF4-FFF2-40B4-BE49-F238E27FC236}">
                <a16:creationId xmlns:a16="http://schemas.microsoft.com/office/drawing/2014/main" id="{E007BBA6-7365-4AD0-8653-A564DC66B958}"/>
              </a:ext>
            </a:extLst>
          </p:cNvPr>
          <p:cNvPicPr>
            <a:picLocks noChangeAspect="1"/>
          </p:cNvPicPr>
          <p:nvPr/>
        </p:nvPicPr>
        <p:blipFill>
          <a:blip r:embed="rId236">
            <a:extLst>
              <a:ext uri="{28A0092B-C50C-407E-A947-70E740481C1C}">
                <a14:useLocalDpi xmlns:a14="http://schemas.microsoft.com/office/drawing/2010/main" val="0"/>
              </a:ext>
              <a:ext uri="{96DAC541-7B7A-43D3-8B79-37D633B846F1}">
                <asvg:svgBlip xmlns:asvg="http://schemas.microsoft.com/office/drawing/2016/SVG/main" r:embed="rId237"/>
              </a:ext>
            </a:extLst>
          </a:blip>
          <a:stretch>
            <a:fillRect/>
          </a:stretch>
        </p:blipFill>
        <p:spPr>
          <a:xfrm>
            <a:off x="10049255" y="5036168"/>
            <a:ext cx="413065" cy="413065"/>
          </a:xfrm>
          <a:prstGeom prst="rect">
            <a:avLst/>
          </a:prstGeom>
        </p:spPr>
      </p:pic>
      <p:pic>
        <p:nvPicPr>
          <p:cNvPr id="239" name="Graphic 238">
            <a:extLst>
              <a:ext uri="{FF2B5EF4-FFF2-40B4-BE49-F238E27FC236}">
                <a16:creationId xmlns:a16="http://schemas.microsoft.com/office/drawing/2014/main" id="{0D46FE69-F779-4D87-BB8A-D8CB03799531}"/>
              </a:ext>
            </a:extLst>
          </p:cNvPr>
          <p:cNvPicPr>
            <a:picLocks noChangeAspect="1"/>
          </p:cNvPicPr>
          <p:nvPr/>
        </p:nvPicPr>
        <p:blipFill>
          <a:blip r:embed="rId238">
            <a:extLst>
              <a:ext uri="{28A0092B-C50C-407E-A947-70E740481C1C}">
                <a14:useLocalDpi xmlns:a14="http://schemas.microsoft.com/office/drawing/2010/main" val="0"/>
              </a:ext>
              <a:ext uri="{96DAC541-7B7A-43D3-8B79-37D633B846F1}">
                <asvg:svgBlip xmlns:asvg="http://schemas.microsoft.com/office/drawing/2016/SVG/main" r:embed="rId239"/>
              </a:ext>
            </a:extLst>
          </a:blip>
          <a:stretch>
            <a:fillRect/>
          </a:stretch>
        </p:blipFill>
        <p:spPr>
          <a:xfrm>
            <a:off x="10665798" y="5011669"/>
            <a:ext cx="393981" cy="393981"/>
          </a:xfrm>
          <a:prstGeom prst="rect">
            <a:avLst/>
          </a:prstGeom>
        </p:spPr>
      </p:pic>
      <p:pic>
        <p:nvPicPr>
          <p:cNvPr id="241" name="Graphic 240">
            <a:extLst>
              <a:ext uri="{FF2B5EF4-FFF2-40B4-BE49-F238E27FC236}">
                <a16:creationId xmlns:a16="http://schemas.microsoft.com/office/drawing/2014/main" id="{D24A2383-0889-4C5B-A005-336D8EA00B27}"/>
              </a:ext>
            </a:extLst>
          </p:cNvPr>
          <p:cNvPicPr>
            <a:picLocks noChangeAspect="1"/>
          </p:cNvPicPr>
          <p:nvPr/>
        </p:nvPicPr>
        <p:blipFill>
          <a:blip r:embed="rId240">
            <a:extLst>
              <a:ext uri="{28A0092B-C50C-407E-A947-70E740481C1C}">
                <a14:useLocalDpi xmlns:a14="http://schemas.microsoft.com/office/drawing/2010/main" val="0"/>
              </a:ext>
              <a:ext uri="{96DAC541-7B7A-43D3-8B79-37D633B846F1}">
                <asvg:svgBlip xmlns:asvg="http://schemas.microsoft.com/office/drawing/2016/SVG/main" r:embed="rId241"/>
              </a:ext>
            </a:extLst>
          </a:blip>
          <a:stretch>
            <a:fillRect/>
          </a:stretch>
        </p:blipFill>
        <p:spPr>
          <a:xfrm>
            <a:off x="1121330" y="5781741"/>
            <a:ext cx="359936" cy="359936"/>
          </a:xfrm>
          <a:prstGeom prst="rect">
            <a:avLst/>
          </a:prstGeom>
        </p:spPr>
      </p:pic>
      <p:pic>
        <p:nvPicPr>
          <p:cNvPr id="243" name="Graphic 242">
            <a:extLst>
              <a:ext uri="{FF2B5EF4-FFF2-40B4-BE49-F238E27FC236}">
                <a16:creationId xmlns:a16="http://schemas.microsoft.com/office/drawing/2014/main" id="{FE7F8E39-78AF-4A88-A252-CC41F2807863}"/>
              </a:ext>
            </a:extLst>
          </p:cNvPr>
          <p:cNvPicPr>
            <a:picLocks noChangeAspect="1"/>
          </p:cNvPicPr>
          <p:nvPr/>
        </p:nvPicPr>
        <p:blipFill>
          <a:blip r:embed="rId242">
            <a:extLst>
              <a:ext uri="{28A0092B-C50C-407E-A947-70E740481C1C}">
                <a14:useLocalDpi xmlns:a14="http://schemas.microsoft.com/office/drawing/2010/main" val="0"/>
              </a:ext>
              <a:ext uri="{96DAC541-7B7A-43D3-8B79-37D633B846F1}">
                <asvg:svgBlip xmlns:asvg="http://schemas.microsoft.com/office/drawing/2016/SVG/main" r:embed="rId243"/>
              </a:ext>
            </a:extLst>
          </a:blip>
          <a:stretch>
            <a:fillRect/>
          </a:stretch>
        </p:blipFill>
        <p:spPr>
          <a:xfrm>
            <a:off x="1736359" y="5765584"/>
            <a:ext cx="359936" cy="359936"/>
          </a:xfrm>
          <a:prstGeom prst="rect">
            <a:avLst/>
          </a:prstGeom>
        </p:spPr>
      </p:pic>
      <p:pic>
        <p:nvPicPr>
          <p:cNvPr id="245" name="Graphic 244">
            <a:extLst>
              <a:ext uri="{FF2B5EF4-FFF2-40B4-BE49-F238E27FC236}">
                <a16:creationId xmlns:a16="http://schemas.microsoft.com/office/drawing/2014/main" id="{050C54EB-D617-41AA-B5EA-77E302B99F67}"/>
              </a:ext>
            </a:extLst>
          </p:cNvPr>
          <p:cNvPicPr>
            <a:picLocks noChangeAspect="1"/>
          </p:cNvPicPr>
          <p:nvPr/>
        </p:nvPicPr>
        <p:blipFill>
          <a:blip r:embed="rId244">
            <a:extLst>
              <a:ext uri="{28A0092B-C50C-407E-A947-70E740481C1C}">
                <a14:useLocalDpi xmlns:a14="http://schemas.microsoft.com/office/drawing/2010/main" val="0"/>
              </a:ext>
              <a:ext uri="{96DAC541-7B7A-43D3-8B79-37D633B846F1}">
                <asvg:svgBlip xmlns:asvg="http://schemas.microsoft.com/office/drawing/2016/SVG/main" r:embed="rId245"/>
              </a:ext>
            </a:extLst>
          </a:blip>
          <a:stretch>
            <a:fillRect/>
          </a:stretch>
        </p:blipFill>
        <p:spPr>
          <a:xfrm>
            <a:off x="2334368" y="5765583"/>
            <a:ext cx="359936" cy="359936"/>
          </a:xfrm>
          <a:prstGeom prst="rect">
            <a:avLst/>
          </a:prstGeom>
        </p:spPr>
      </p:pic>
      <p:pic>
        <p:nvPicPr>
          <p:cNvPr id="247" name="Graphic 246">
            <a:extLst>
              <a:ext uri="{FF2B5EF4-FFF2-40B4-BE49-F238E27FC236}">
                <a16:creationId xmlns:a16="http://schemas.microsoft.com/office/drawing/2014/main" id="{231EAF2A-702A-4C72-8AC3-58DF708E32B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2897266" y="5745853"/>
            <a:ext cx="377340" cy="377340"/>
          </a:xfrm>
          <a:prstGeom prst="rect">
            <a:avLst/>
          </a:prstGeom>
        </p:spPr>
      </p:pic>
      <p:pic>
        <p:nvPicPr>
          <p:cNvPr id="249" name="Graphic 248">
            <a:extLst>
              <a:ext uri="{FF2B5EF4-FFF2-40B4-BE49-F238E27FC236}">
                <a16:creationId xmlns:a16="http://schemas.microsoft.com/office/drawing/2014/main" id="{171F924D-B0E6-487B-AB50-2DF2B852E855}"/>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075578" y="5751676"/>
            <a:ext cx="359936" cy="359936"/>
          </a:xfrm>
          <a:prstGeom prst="rect">
            <a:avLst/>
          </a:prstGeom>
        </p:spPr>
      </p:pic>
      <p:pic>
        <p:nvPicPr>
          <p:cNvPr id="251" name="Graphic 250">
            <a:extLst>
              <a:ext uri="{FF2B5EF4-FFF2-40B4-BE49-F238E27FC236}">
                <a16:creationId xmlns:a16="http://schemas.microsoft.com/office/drawing/2014/main" id="{2FCA027A-ABE8-4042-B397-2A7CB77B033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3505759" y="5763256"/>
            <a:ext cx="359936" cy="359936"/>
          </a:xfrm>
          <a:prstGeom prst="rect">
            <a:avLst/>
          </a:prstGeom>
        </p:spPr>
      </p:pic>
      <p:pic>
        <p:nvPicPr>
          <p:cNvPr id="253" name="Graphic 252">
            <a:extLst>
              <a:ext uri="{FF2B5EF4-FFF2-40B4-BE49-F238E27FC236}">
                <a16:creationId xmlns:a16="http://schemas.microsoft.com/office/drawing/2014/main" id="{5CC270C2-4416-44B5-8288-1FF327239BEE}"/>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707655" y="5750045"/>
            <a:ext cx="359937" cy="359937"/>
          </a:xfrm>
          <a:prstGeom prst="rect">
            <a:avLst/>
          </a:prstGeom>
        </p:spPr>
      </p:pic>
      <p:pic>
        <p:nvPicPr>
          <p:cNvPr id="255" name="Graphic 254">
            <a:extLst>
              <a:ext uri="{FF2B5EF4-FFF2-40B4-BE49-F238E27FC236}">
                <a16:creationId xmlns:a16="http://schemas.microsoft.com/office/drawing/2014/main" id="{6BAC921A-7CB3-440D-B39C-FF00C2B17CDC}"/>
              </a:ext>
            </a:extLst>
          </p:cNvPr>
          <p:cNvPicPr>
            <a:picLocks noChangeAspect="1"/>
          </p:cNvPicPr>
          <p:nvPr/>
        </p:nvPicPr>
        <p:blipFill>
          <a:blip r:embed="rId250">
            <a:extLst>
              <a:ext uri="{28A0092B-C50C-407E-A947-70E740481C1C}">
                <a14:useLocalDpi xmlns:a14="http://schemas.microsoft.com/office/drawing/2010/main" val="0"/>
              </a:ext>
              <a:ext uri="{96DAC541-7B7A-43D3-8B79-37D633B846F1}">
                <asvg:svgBlip xmlns:asvg="http://schemas.microsoft.com/office/drawing/2016/SVG/main" r:embed="rId251"/>
              </a:ext>
            </a:extLst>
          </a:blip>
          <a:stretch>
            <a:fillRect/>
          </a:stretch>
        </p:blipFill>
        <p:spPr>
          <a:xfrm>
            <a:off x="5289552" y="5745853"/>
            <a:ext cx="393981" cy="393981"/>
          </a:xfrm>
          <a:prstGeom prst="rect">
            <a:avLst/>
          </a:prstGeom>
        </p:spPr>
      </p:pic>
      <p:pic>
        <p:nvPicPr>
          <p:cNvPr id="257" name="Graphic 256">
            <a:extLst>
              <a:ext uri="{FF2B5EF4-FFF2-40B4-BE49-F238E27FC236}">
                <a16:creationId xmlns:a16="http://schemas.microsoft.com/office/drawing/2014/main" id="{95EEC241-1F7D-4308-9A95-2BBC17CE50D0}"/>
              </a:ext>
            </a:extLst>
          </p:cNvPr>
          <p:cNvPicPr>
            <a:picLocks noChangeAspect="1"/>
          </p:cNvPicPr>
          <p:nvPr/>
        </p:nvPicPr>
        <p:blipFill>
          <a:blip r:embed="rId252">
            <a:extLst>
              <a:ext uri="{28A0092B-C50C-407E-A947-70E740481C1C}">
                <a14:useLocalDpi xmlns:a14="http://schemas.microsoft.com/office/drawing/2010/main" val="0"/>
              </a:ext>
              <a:ext uri="{96DAC541-7B7A-43D3-8B79-37D633B846F1}">
                <asvg:svgBlip xmlns:asvg="http://schemas.microsoft.com/office/drawing/2016/SVG/main" r:embed="rId253"/>
              </a:ext>
            </a:extLst>
          </a:blip>
          <a:stretch>
            <a:fillRect/>
          </a:stretch>
        </p:blipFill>
        <p:spPr>
          <a:xfrm>
            <a:off x="5878257" y="5743470"/>
            <a:ext cx="393981" cy="393981"/>
          </a:xfrm>
          <a:prstGeom prst="rect">
            <a:avLst/>
          </a:prstGeom>
        </p:spPr>
      </p:pic>
      <p:pic>
        <p:nvPicPr>
          <p:cNvPr id="259" name="Graphic 258">
            <a:extLst>
              <a:ext uri="{FF2B5EF4-FFF2-40B4-BE49-F238E27FC236}">
                <a16:creationId xmlns:a16="http://schemas.microsoft.com/office/drawing/2014/main" id="{5B3AA478-F1D3-4BE4-B9EA-50636A785CD0}"/>
              </a:ext>
            </a:extLst>
          </p:cNvPr>
          <p:cNvPicPr>
            <a:picLocks noChangeAspect="1"/>
          </p:cNvPicPr>
          <p:nvPr/>
        </p:nvPicPr>
        <p:blipFill>
          <a:blip r:embed="rId254">
            <a:extLst>
              <a:ext uri="{28A0092B-C50C-407E-A947-70E740481C1C}">
                <a14:useLocalDpi xmlns:a14="http://schemas.microsoft.com/office/drawing/2010/main" val="0"/>
              </a:ext>
              <a:ext uri="{96DAC541-7B7A-43D3-8B79-37D633B846F1}">
                <asvg:svgBlip xmlns:asvg="http://schemas.microsoft.com/office/drawing/2016/SVG/main" r:embed="rId255"/>
              </a:ext>
            </a:extLst>
          </a:blip>
          <a:stretch>
            <a:fillRect/>
          </a:stretch>
        </p:blipFill>
        <p:spPr>
          <a:xfrm>
            <a:off x="6482303" y="5751676"/>
            <a:ext cx="361324" cy="361324"/>
          </a:xfrm>
          <a:prstGeom prst="rect">
            <a:avLst/>
          </a:prstGeom>
        </p:spPr>
      </p:pic>
      <p:pic>
        <p:nvPicPr>
          <p:cNvPr id="261" name="Graphic 260">
            <a:extLst>
              <a:ext uri="{FF2B5EF4-FFF2-40B4-BE49-F238E27FC236}">
                <a16:creationId xmlns:a16="http://schemas.microsoft.com/office/drawing/2014/main" id="{B66B8A48-75ED-466A-BB15-67DC94BADA43}"/>
              </a:ext>
            </a:extLst>
          </p:cNvPr>
          <p:cNvPicPr>
            <a:picLocks noChangeAspect="1"/>
          </p:cNvPicPr>
          <p:nvPr/>
        </p:nvPicPr>
        <p:blipFill>
          <a:blip r:embed="rId256">
            <a:extLst>
              <a:ext uri="{28A0092B-C50C-407E-A947-70E740481C1C}">
                <a14:useLocalDpi xmlns:a14="http://schemas.microsoft.com/office/drawing/2010/main" val="0"/>
              </a:ext>
              <a:ext uri="{96DAC541-7B7A-43D3-8B79-37D633B846F1}">
                <asvg:svgBlip xmlns:asvg="http://schemas.microsoft.com/office/drawing/2016/SVG/main" r:embed="rId257"/>
              </a:ext>
            </a:extLst>
          </a:blip>
          <a:stretch>
            <a:fillRect/>
          </a:stretch>
        </p:blipFill>
        <p:spPr>
          <a:xfrm>
            <a:off x="7035585" y="5750045"/>
            <a:ext cx="413066" cy="413066"/>
          </a:xfrm>
          <a:prstGeom prst="rect">
            <a:avLst/>
          </a:prstGeom>
        </p:spPr>
      </p:pic>
      <p:pic>
        <p:nvPicPr>
          <p:cNvPr id="263" name="Graphic 262">
            <a:extLst>
              <a:ext uri="{FF2B5EF4-FFF2-40B4-BE49-F238E27FC236}">
                <a16:creationId xmlns:a16="http://schemas.microsoft.com/office/drawing/2014/main" id="{197D23CC-6D36-4586-8400-6C8BBE0E3C64}"/>
              </a:ext>
            </a:extLst>
          </p:cNvPr>
          <p:cNvPicPr>
            <a:picLocks noChangeAspect="1"/>
          </p:cNvPicPr>
          <p:nvPr/>
        </p:nvPicPr>
        <p:blipFill>
          <a:blip r:embed="rId258">
            <a:extLst>
              <a:ext uri="{28A0092B-C50C-407E-A947-70E740481C1C}">
                <a14:useLocalDpi xmlns:a14="http://schemas.microsoft.com/office/drawing/2010/main" val="0"/>
              </a:ext>
              <a:ext uri="{96DAC541-7B7A-43D3-8B79-37D633B846F1}">
                <asvg:svgBlip xmlns:asvg="http://schemas.microsoft.com/office/drawing/2016/SVG/main" r:embed="rId259"/>
              </a:ext>
            </a:extLst>
          </a:blip>
          <a:stretch>
            <a:fillRect/>
          </a:stretch>
        </p:blipFill>
        <p:spPr>
          <a:xfrm>
            <a:off x="7663037" y="5739784"/>
            <a:ext cx="423326" cy="423327"/>
          </a:xfrm>
          <a:prstGeom prst="rect">
            <a:avLst/>
          </a:prstGeom>
        </p:spPr>
      </p:pic>
      <p:pic>
        <p:nvPicPr>
          <p:cNvPr id="265" name="Graphic 264">
            <a:extLst>
              <a:ext uri="{FF2B5EF4-FFF2-40B4-BE49-F238E27FC236}">
                <a16:creationId xmlns:a16="http://schemas.microsoft.com/office/drawing/2014/main" id="{BEB0E0AD-3904-411F-AE03-8DCA3F5E897A}"/>
              </a:ext>
            </a:extLst>
          </p:cNvPr>
          <p:cNvPicPr>
            <a:picLocks noChangeAspect="1"/>
          </p:cNvPicPr>
          <p:nvPr/>
        </p:nvPicPr>
        <p:blipFill>
          <a:blip r:embed="rId260">
            <a:extLst>
              <a:ext uri="{28A0092B-C50C-407E-A947-70E740481C1C}">
                <a14:useLocalDpi xmlns:a14="http://schemas.microsoft.com/office/drawing/2010/main" val="0"/>
              </a:ext>
              <a:ext uri="{96DAC541-7B7A-43D3-8B79-37D633B846F1}">
                <asvg:svgBlip xmlns:asvg="http://schemas.microsoft.com/office/drawing/2016/SVG/main" r:embed="rId261"/>
              </a:ext>
            </a:extLst>
          </a:blip>
          <a:stretch>
            <a:fillRect/>
          </a:stretch>
        </p:blipFill>
        <p:spPr>
          <a:xfrm>
            <a:off x="8278415" y="5739784"/>
            <a:ext cx="413066" cy="413066"/>
          </a:xfrm>
          <a:prstGeom prst="rect">
            <a:avLst/>
          </a:prstGeom>
        </p:spPr>
      </p:pic>
      <p:pic>
        <p:nvPicPr>
          <p:cNvPr id="267" name="Graphic 266">
            <a:extLst>
              <a:ext uri="{FF2B5EF4-FFF2-40B4-BE49-F238E27FC236}">
                <a16:creationId xmlns:a16="http://schemas.microsoft.com/office/drawing/2014/main" id="{D8B50CD9-25E5-44EE-93A0-2F925BED63F4}"/>
              </a:ext>
            </a:extLst>
          </p:cNvPr>
          <p:cNvPicPr>
            <a:picLocks noChangeAspect="1"/>
          </p:cNvPicPr>
          <p:nvPr/>
        </p:nvPicPr>
        <p:blipFill>
          <a:blip r:embed="rId262">
            <a:extLst>
              <a:ext uri="{28A0092B-C50C-407E-A947-70E740481C1C}">
                <a14:useLocalDpi xmlns:a14="http://schemas.microsoft.com/office/drawing/2010/main" val="0"/>
              </a:ext>
              <a:ext uri="{96DAC541-7B7A-43D3-8B79-37D633B846F1}">
                <asvg:svgBlip xmlns:asvg="http://schemas.microsoft.com/office/drawing/2016/SVG/main" r:embed="rId263"/>
              </a:ext>
            </a:extLst>
          </a:blip>
          <a:stretch>
            <a:fillRect/>
          </a:stretch>
        </p:blipFill>
        <p:spPr>
          <a:xfrm>
            <a:off x="8895593" y="5777515"/>
            <a:ext cx="359936" cy="359936"/>
          </a:xfrm>
          <a:prstGeom prst="rect">
            <a:avLst/>
          </a:prstGeom>
        </p:spPr>
      </p:pic>
      <p:pic>
        <p:nvPicPr>
          <p:cNvPr id="269" name="Graphic 268">
            <a:extLst>
              <a:ext uri="{FF2B5EF4-FFF2-40B4-BE49-F238E27FC236}">
                <a16:creationId xmlns:a16="http://schemas.microsoft.com/office/drawing/2014/main" id="{307F7D1C-FA08-4DEF-93A6-F0ECD465BA19}"/>
              </a:ext>
            </a:extLst>
          </p:cNvPr>
          <p:cNvPicPr>
            <a:picLocks noChangeAspect="1"/>
          </p:cNvPicPr>
          <p:nvPr/>
        </p:nvPicPr>
        <p:blipFill>
          <a:blip r:embed="rId264">
            <a:extLst>
              <a:ext uri="{28A0092B-C50C-407E-A947-70E740481C1C}">
                <a14:useLocalDpi xmlns:a14="http://schemas.microsoft.com/office/drawing/2010/main" val="0"/>
              </a:ext>
              <a:ext uri="{96DAC541-7B7A-43D3-8B79-37D633B846F1}">
                <asvg:svgBlip xmlns:asvg="http://schemas.microsoft.com/office/drawing/2016/SVG/main" r:embed="rId265"/>
              </a:ext>
            </a:extLst>
          </a:blip>
          <a:stretch>
            <a:fillRect/>
          </a:stretch>
        </p:blipFill>
        <p:spPr>
          <a:xfrm>
            <a:off x="9495431" y="5793510"/>
            <a:ext cx="319694" cy="319694"/>
          </a:xfrm>
          <a:prstGeom prst="rect">
            <a:avLst/>
          </a:prstGeom>
        </p:spPr>
      </p:pic>
      <p:pic>
        <p:nvPicPr>
          <p:cNvPr id="271" name="Graphic 270">
            <a:extLst>
              <a:ext uri="{FF2B5EF4-FFF2-40B4-BE49-F238E27FC236}">
                <a16:creationId xmlns:a16="http://schemas.microsoft.com/office/drawing/2014/main" id="{A997E733-FD5B-49E0-A30B-7EC13583E954}"/>
              </a:ext>
            </a:extLst>
          </p:cNvPr>
          <p:cNvPicPr>
            <a:picLocks noChangeAspect="1"/>
          </p:cNvPicPr>
          <p:nvPr/>
        </p:nvPicPr>
        <p:blipFill>
          <a:blip r:embed="rId266">
            <a:extLst>
              <a:ext uri="{28A0092B-C50C-407E-A947-70E740481C1C}">
                <a14:useLocalDpi xmlns:a14="http://schemas.microsoft.com/office/drawing/2010/main" val="0"/>
              </a:ext>
              <a:ext uri="{96DAC541-7B7A-43D3-8B79-37D633B846F1}">
                <asvg:svgBlip xmlns:asvg="http://schemas.microsoft.com/office/drawing/2016/SVG/main" r:embed="rId267"/>
              </a:ext>
            </a:extLst>
          </a:blip>
          <a:stretch>
            <a:fillRect/>
          </a:stretch>
        </p:blipFill>
        <p:spPr>
          <a:xfrm>
            <a:off x="10044095" y="5781741"/>
            <a:ext cx="393981" cy="393981"/>
          </a:xfrm>
          <a:prstGeom prst="rect">
            <a:avLst/>
          </a:prstGeom>
        </p:spPr>
      </p:pic>
      <p:pic>
        <p:nvPicPr>
          <p:cNvPr id="273" name="Graphic 272">
            <a:extLst>
              <a:ext uri="{FF2B5EF4-FFF2-40B4-BE49-F238E27FC236}">
                <a16:creationId xmlns:a16="http://schemas.microsoft.com/office/drawing/2014/main" id="{609205D6-B57F-4BB2-BEC5-DE8E0662CAE0}"/>
              </a:ext>
            </a:extLst>
          </p:cNvPr>
          <p:cNvPicPr>
            <a:picLocks noChangeAspect="1"/>
          </p:cNvPicPr>
          <p:nvPr/>
        </p:nvPicPr>
        <p:blipFill>
          <a:blip r:embed="rId268">
            <a:extLst>
              <a:ext uri="{28A0092B-C50C-407E-A947-70E740481C1C}">
                <a14:useLocalDpi xmlns:a14="http://schemas.microsoft.com/office/drawing/2010/main" val="0"/>
              </a:ext>
              <a:ext uri="{96DAC541-7B7A-43D3-8B79-37D633B846F1}">
                <asvg:svgBlip xmlns:asvg="http://schemas.microsoft.com/office/drawing/2016/SVG/main" r:embed="rId269"/>
              </a:ext>
            </a:extLst>
          </a:blip>
          <a:stretch>
            <a:fillRect/>
          </a:stretch>
        </p:blipFill>
        <p:spPr>
          <a:xfrm>
            <a:off x="10666669" y="5793510"/>
            <a:ext cx="395245" cy="395245"/>
          </a:xfrm>
          <a:prstGeom prst="rect">
            <a:avLst/>
          </a:prstGeom>
        </p:spPr>
      </p:pic>
    </p:spTree>
    <p:extLst>
      <p:ext uri="{BB962C8B-B14F-4D97-AF65-F5344CB8AC3E}">
        <p14:creationId xmlns:p14="http://schemas.microsoft.com/office/powerpoint/2010/main" val="6400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2F93CA4C-DC8D-4625-AB33-8A6911191F38}"/>
              </a:ext>
            </a:extLst>
          </p:cNvPr>
          <p:cNvGrpSpPr/>
          <p:nvPr/>
        </p:nvGrpSpPr>
        <p:grpSpPr>
          <a:xfrm>
            <a:off x="1184817" y="823806"/>
            <a:ext cx="344847" cy="307177"/>
            <a:chOff x="1184817" y="823806"/>
            <a:chExt cx="344847" cy="307177"/>
          </a:xfrm>
          <a:solidFill>
            <a:srgbClr val="000000"/>
          </a:solidFill>
        </p:grpSpPr>
        <p:sp>
          <p:nvSpPr>
            <p:cNvPr id="4" name="Freeform: Shape 3">
              <a:extLst>
                <a:ext uri="{FF2B5EF4-FFF2-40B4-BE49-F238E27FC236}">
                  <a16:creationId xmlns:a16="http://schemas.microsoft.com/office/drawing/2014/main" id="{AEA477CD-4413-4B65-89A8-F7B19895E654}"/>
                </a:ext>
              </a:extLst>
            </p:cNvPr>
            <p:cNvSpPr/>
            <p:nvPr/>
          </p:nvSpPr>
          <p:spPr>
            <a:xfrm>
              <a:off x="1292581" y="877736"/>
              <a:ext cx="129317" cy="129317"/>
            </a:xfrm>
            <a:custGeom>
              <a:avLst/>
              <a:gdLst>
                <a:gd name="connsiteX0" fmla="*/ 129318 w 129317"/>
                <a:gd name="connsiteY0" fmla="*/ 64659 h 129317"/>
                <a:gd name="connsiteX1" fmla="*/ 64659 w 129317"/>
                <a:gd name="connsiteY1" fmla="*/ 129318 h 129317"/>
                <a:gd name="connsiteX2" fmla="*/ 0 w 129317"/>
                <a:gd name="connsiteY2" fmla="*/ 64659 h 129317"/>
                <a:gd name="connsiteX3" fmla="*/ 64659 w 129317"/>
                <a:gd name="connsiteY3" fmla="*/ 0 h 129317"/>
                <a:gd name="connsiteX4" fmla="*/ 129318 w 129317"/>
                <a:gd name="connsiteY4" fmla="*/ 64659 h 12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17" h="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000000"/>
            </a:solidFill>
            <a:ln w="535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CF7082C-4F8E-4995-90E0-71FE58D16C0E}"/>
                </a:ext>
              </a:extLst>
            </p:cNvPr>
            <p:cNvSpPr/>
            <p:nvPr/>
          </p:nvSpPr>
          <p:spPr>
            <a:xfrm>
              <a:off x="1254864" y="1023218"/>
              <a:ext cx="204752" cy="107764"/>
            </a:xfrm>
            <a:custGeom>
              <a:avLst/>
              <a:gdLst>
                <a:gd name="connsiteX0" fmla="*/ 132012 w 204752"/>
                <a:gd name="connsiteY0" fmla="*/ 0 h 107764"/>
                <a:gd name="connsiteX1" fmla="*/ 72741 w 204752"/>
                <a:gd name="connsiteY1" fmla="*/ 0 h 107764"/>
                <a:gd name="connsiteX2" fmla="*/ 0 w 204752"/>
                <a:gd name="connsiteY2" fmla="*/ 72202 h 107764"/>
                <a:gd name="connsiteX3" fmla="*/ 0 w 204752"/>
                <a:gd name="connsiteY3" fmla="*/ 107765 h 107764"/>
                <a:gd name="connsiteX4" fmla="*/ 204753 w 204752"/>
                <a:gd name="connsiteY4" fmla="*/ 107765 h 107764"/>
                <a:gd name="connsiteX5" fmla="*/ 204753 w 204752"/>
                <a:gd name="connsiteY5" fmla="*/ 72202 h 107764"/>
                <a:gd name="connsiteX6" fmla="*/ 132012 w 204752"/>
                <a:gd name="connsiteY6" fmla="*/ 0 h 10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52" h="107764">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000000"/>
            </a:solidFill>
            <a:ln w="535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91CB5C2-ED20-43CE-9AD9-5E72F7FB2D05}"/>
                </a:ext>
              </a:extLst>
            </p:cNvPr>
            <p:cNvSpPr/>
            <p:nvPr/>
          </p:nvSpPr>
          <p:spPr>
            <a:xfrm>
              <a:off x="1217110" y="823806"/>
              <a:ext cx="105645" cy="107821"/>
            </a:xfrm>
            <a:custGeom>
              <a:avLst/>
              <a:gdLst>
                <a:gd name="connsiteX0" fmla="*/ 54457 w 105645"/>
                <a:gd name="connsiteY0" fmla="*/ 107813 h 107821"/>
                <a:gd name="connsiteX1" fmla="*/ 54457 w 105645"/>
                <a:gd name="connsiteY1" fmla="*/ 107813 h 107821"/>
                <a:gd name="connsiteX2" fmla="*/ 65234 w 105645"/>
                <a:gd name="connsiteY2" fmla="*/ 76022 h 107821"/>
                <a:gd name="connsiteX3" fmla="*/ 65234 w 105645"/>
                <a:gd name="connsiteY3" fmla="*/ 75483 h 107821"/>
                <a:gd name="connsiteX4" fmla="*/ 74394 w 105645"/>
                <a:gd name="connsiteY4" fmla="*/ 62551 h 107821"/>
                <a:gd name="connsiteX5" fmla="*/ 74933 w 105645"/>
                <a:gd name="connsiteY5" fmla="*/ 62013 h 107821"/>
                <a:gd name="connsiteX6" fmla="*/ 85709 w 105645"/>
                <a:gd name="connsiteY6" fmla="*/ 51236 h 107821"/>
                <a:gd name="connsiteX7" fmla="*/ 86787 w 105645"/>
                <a:gd name="connsiteY7" fmla="*/ 50158 h 107821"/>
                <a:gd name="connsiteX8" fmla="*/ 99718 w 105645"/>
                <a:gd name="connsiteY8" fmla="*/ 42076 h 107821"/>
                <a:gd name="connsiteX9" fmla="*/ 101335 w 105645"/>
                <a:gd name="connsiteY9" fmla="*/ 41537 h 107821"/>
                <a:gd name="connsiteX10" fmla="*/ 105646 w 105645"/>
                <a:gd name="connsiteY10" fmla="*/ 39382 h 107821"/>
                <a:gd name="connsiteX11" fmla="*/ 105646 w 105645"/>
                <a:gd name="connsiteY11" fmla="*/ 39382 h 107821"/>
                <a:gd name="connsiteX12" fmla="*/ 52302 w 105645"/>
                <a:gd name="connsiteY12" fmla="*/ 48 h 107821"/>
                <a:gd name="connsiteX13" fmla="*/ 36 w 105645"/>
                <a:gd name="connsiteY13" fmla="*/ 55547 h 107821"/>
                <a:gd name="connsiteX14" fmla="*/ 54457 w 105645"/>
                <a:gd name="connsiteY14" fmla="*/ 107813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645" h="107821">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000000"/>
            </a:solidFill>
            <a:ln w="535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1E3DBC-2661-4E0E-A68D-F1C6655E7827}"/>
                </a:ext>
              </a:extLst>
            </p:cNvPr>
            <p:cNvSpPr/>
            <p:nvPr/>
          </p:nvSpPr>
          <p:spPr>
            <a:xfrm>
              <a:off x="1184817" y="947783"/>
              <a:ext cx="114230" cy="118541"/>
            </a:xfrm>
            <a:custGeom>
              <a:avLst/>
              <a:gdLst>
                <a:gd name="connsiteX0" fmla="*/ 114231 w 114230"/>
                <a:gd name="connsiteY0" fmla="*/ 58193 h 118541"/>
                <a:gd name="connsiteX1" fmla="*/ 86212 w 114230"/>
                <a:gd name="connsiteY1" fmla="*/ 0 h 118541"/>
                <a:gd name="connsiteX2" fmla="*/ 60887 w 114230"/>
                <a:gd name="connsiteY2" fmla="*/ 0 h 118541"/>
                <a:gd name="connsiteX3" fmla="*/ 0 w 114230"/>
                <a:gd name="connsiteY3" fmla="*/ 64120 h 118541"/>
                <a:gd name="connsiteX4" fmla="*/ 0 w 114230"/>
                <a:gd name="connsiteY4" fmla="*/ 118541 h 118541"/>
                <a:gd name="connsiteX5" fmla="*/ 53344 w 114230"/>
                <a:gd name="connsiteY5" fmla="*/ 118541 h 118541"/>
                <a:gd name="connsiteX6" fmla="*/ 114231 w 114230"/>
                <a:gd name="connsiteY6" fmla="*/ 58193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000000"/>
            </a:solidFill>
            <a:ln w="53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B172F7E-6E02-4678-877D-63EE10564BF2}"/>
                </a:ext>
              </a:extLst>
            </p:cNvPr>
            <p:cNvSpPr/>
            <p:nvPr/>
          </p:nvSpPr>
          <p:spPr>
            <a:xfrm>
              <a:off x="1391186" y="823806"/>
              <a:ext cx="106184" cy="107821"/>
            </a:xfrm>
            <a:custGeom>
              <a:avLst/>
              <a:gdLst>
                <a:gd name="connsiteX0" fmla="*/ 4849 w 106184"/>
                <a:gd name="connsiteY0" fmla="*/ 41537 h 107821"/>
                <a:gd name="connsiteX1" fmla="*/ 6466 w 106184"/>
                <a:gd name="connsiteY1" fmla="*/ 42076 h 107821"/>
                <a:gd name="connsiteX2" fmla="*/ 19398 w 106184"/>
                <a:gd name="connsiteY2" fmla="*/ 50158 h 107821"/>
                <a:gd name="connsiteX3" fmla="*/ 20475 w 106184"/>
                <a:gd name="connsiteY3" fmla="*/ 51236 h 107821"/>
                <a:gd name="connsiteX4" fmla="*/ 31252 w 106184"/>
                <a:gd name="connsiteY4" fmla="*/ 62013 h 107821"/>
                <a:gd name="connsiteX5" fmla="*/ 31791 w 106184"/>
                <a:gd name="connsiteY5" fmla="*/ 62551 h 107821"/>
                <a:gd name="connsiteX6" fmla="*/ 40951 w 106184"/>
                <a:gd name="connsiteY6" fmla="*/ 75483 h 107821"/>
                <a:gd name="connsiteX7" fmla="*/ 40951 w 106184"/>
                <a:gd name="connsiteY7" fmla="*/ 76022 h 107821"/>
                <a:gd name="connsiteX8" fmla="*/ 51727 w 106184"/>
                <a:gd name="connsiteY8" fmla="*/ 107813 h 107821"/>
                <a:gd name="connsiteX9" fmla="*/ 51727 w 106184"/>
                <a:gd name="connsiteY9" fmla="*/ 107813 h 107821"/>
                <a:gd name="connsiteX10" fmla="*/ 106148 w 106184"/>
                <a:gd name="connsiteY10" fmla="*/ 55547 h 107821"/>
                <a:gd name="connsiteX11" fmla="*/ 53882 w 106184"/>
                <a:gd name="connsiteY11" fmla="*/ 48 h 107821"/>
                <a:gd name="connsiteX12" fmla="*/ 0 w 106184"/>
                <a:gd name="connsiteY12" fmla="*/ 39382 h 107821"/>
                <a:gd name="connsiteX13" fmla="*/ 0 w 106184"/>
                <a:gd name="connsiteY13" fmla="*/ 39382 h 107821"/>
                <a:gd name="connsiteX14" fmla="*/ 4849 w 106184"/>
                <a:gd name="connsiteY14" fmla="*/ 41537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184" h="107821">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000000"/>
            </a:solidFill>
            <a:ln w="535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738A625-7CC8-4773-B87C-CD90510554B5}"/>
                </a:ext>
              </a:extLst>
            </p:cNvPr>
            <p:cNvSpPr/>
            <p:nvPr/>
          </p:nvSpPr>
          <p:spPr>
            <a:xfrm>
              <a:off x="1415433" y="947783"/>
              <a:ext cx="114230" cy="118541"/>
            </a:xfrm>
            <a:custGeom>
              <a:avLst/>
              <a:gdLst>
                <a:gd name="connsiteX0" fmla="*/ 52805 w 114230"/>
                <a:gd name="connsiteY0" fmla="*/ 0 h 118541"/>
                <a:gd name="connsiteX1" fmla="*/ 28019 w 114230"/>
                <a:gd name="connsiteY1" fmla="*/ 0 h 118541"/>
                <a:gd name="connsiteX2" fmla="*/ 0 w 114230"/>
                <a:gd name="connsiteY2" fmla="*/ 58193 h 118541"/>
                <a:gd name="connsiteX3" fmla="*/ 60887 w 114230"/>
                <a:gd name="connsiteY3" fmla="*/ 118541 h 118541"/>
                <a:gd name="connsiteX4" fmla="*/ 114231 w 114230"/>
                <a:gd name="connsiteY4" fmla="*/ 118541 h 118541"/>
                <a:gd name="connsiteX5" fmla="*/ 114231 w 114230"/>
                <a:gd name="connsiteY5" fmla="*/ 64120 h 118541"/>
                <a:gd name="connsiteX6" fmla="*/ 52805 w 114230"/>
                <a:gd name="connsiteY6" fmla="*/ 0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000000"/>
            </a:solidFill>
            <a:ln w="5358"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9822C477-F8AD-400C-A9C1-4C694F743AB2}"/>
              </a:ext>
            </a:extLst>
          </p:cNvPr>
          <p:cNvGrpSpPr/>
          <p:nvPr/>
        </p:nvGrpSpPr>
        <p:grpSpPr>
          <a:xfrm>
            <a:off x="1764860" y="801688"/>
            <a:ext cx="391838" cy="392864"/>
            <a:chOff x="1764860" y="801688"/>
            <a:chExt cx="391838" cy="392864"/>
          </a:xfrm>
          <a:solidFill>
            <a:srgbClr val="231F20"/>
          </a:solidFill>
        </p:grpSpPr>
        <p:sp>
          <p:nvSpPr>
            <p:cNvPr id="18" name="Freeform: Shape 17">
              <a:extLst>
                <a:ext uri="{FF2B5EF4-FFF2-40B4-BE49-F238E27FC236}">
                  <a16:creationId xmlns:a16="http://schemas.microsoft.com/office/drawing/2014/main" id="{AA5ACB68-6DC8-4D30-B3E5-04594223DD80}"/>
                </a:ext>
              </a:extLst>
            </p:cNvPr>
            <p:cNvSpPr/>
            <p:nvPr/>
          </p:nvSpPr>
          <p:spPr>
            <a:xfrm>
              <a:off x="1764860" y="801688"/>
              <a:ext cx="391838" cy="392864"/>
            </a:xfrm>
            <a:custGeom>
              <a:avLst/>
              <a:gdLst>
                <a:gd name="connsiteX0" fmla="*/ 329956 w 391838"/>
                <a:gd name="connsiteY0" fmla="*/ 64904 h 392864"/>
                <a:gd name="connsiteX1" fmla="*/ 205047 w 391838"/>
                <a:gd name="connsiteY1" fmla="*/ 0 h 392864"/>
                <a:gd name="connsiteX2" fmla="*/ 156675 w 391838"/>
                <a:gd name="connsiteY2" fmla="*/ 18369 h 392864"/>
                <a:gd name="connsiteX3" fmla="*/ 112589 w 391838"/>
                <a:gd name="connsiteY3" fmla="*/ 135318 h 392864"/>
                <a:gd name="connsiteX4" fmla="*/ 97894 w 391838"/>
                <a:gd name="connsiteY4" fmla="*/ 184302 h 392864"/>
                <a:gd name="connsiteX5" fmla="*/ 91771 w 391838"/>
                <a:gd name="connsiteY5" fmla="*/ 263901 h 392864"/>
                <a:gd name="connsiteX6" fmla="*/ 53809 w 391838"/>
                <a:gd name="connsiteY6" fmla="*/ 302476 h 392864"/>
                <a:gd name="connsiteX7" fmla="*/ 7274 w 391838"/>
                <a:gd name="connsiteY7" fmla="*/ 306762 h 392864"/>
                <a:gd name="connsiteX8" fmla="*/ 4825 w 391838"/>
                <a:gd name="connsiteY8" fmla="*/ 344113 h 392864"/>
                <a:gd name="connsiteX9" fmla="*/ 33603 w 391838"/>
                <a:gd name="connsiteY9" fmla="*/ 356359 h 392864"/>
                <a:gd name="connsiteX10" fmla="*/ 44624 w 391838"/>
                <a:gd name="connsiteY10" fmla="*/ 387586 h 392864"/>
                <a:gd name="connsiteX11" fmla="*/ 81974 w 391838"/>
                <a:gd name="connsiteY11" fmla="*/ 385137 h 392864"/>
                <a:gd name="connsiteX12" fmla="*/ 86260 w 391838"/>
                <a:gd name="connsiteY12" fmla="*/ 337990 h 392864"/>
                <a:gd name="connsiteX13" fmla="*/ 124835 w 391838"/>
                <a:gd name="connsiteY13" fmla="*/ 298802 h 392864"/>
                <a:gd name="connsiteX14" fmla="*/ 201985 w 391838"/>
                <a:gd name="connsiteY14" fmla="*/ 300027 h 392864"/>
                <a:gd name="connsiteX15" fmla="*/ 268726 w 391838"/>
                <a:gd name="connsiteY15" fmla="*/ 281658 h 392864"/>
                <a:gd name="connsiteX16" fmla="*/ 342202 w 391838"/>
                <a:gd name="connsiteY16" fmla="*/ 259003 h 392864"/>
                <a:gd name="connsiteX17" fmla="*/ 373429 w 391838"/>
                <a:gd name="connsiteY17" fmla="*/ 242471 h 392864"/>
                <a:gd name="connsiteX18" fmla="*/ 329956 w 391838"/>
                <a:gd name="connsiteY18" fmla="*/ 64904 h 392864"/>
                <a:gd name="connsiteX19" fmla="*/ 356285 w 391838"/>
                <a:gd name="connsiteY19" fmla="*/ 224714 h 392864"/>
                <a:gd name="connsiteX20" fmla="*/ 325057 w 391838"/>
                <a:gd name="connsiteY20" fmla="*/ 235736 h 392864"/>
                <a:gd name="connsiteX21" fmla="*/ 217293 w 391838"/>
                <a:gd name="connsiteY21" fmla="*/ 178792 h 392864"/>
                <a:gd name="connsiteX22" fmla="*/ 166472 w 391838"/>
                <a:gd name="connsiteY22" fmla="*/ 94294 h 392864"/>
                <a:gd name="connsiteX23" fmla="*/ 173819 w 391838"/>
                <a:gd name="connsiteY23" fmla="*/ 36126 h 392864"/>
                <a:gd name="connsiteX24" fmla="*/ 205047 w 391838"/>
                <a:gd name="connsiteY24" fmla="*/ 25104 h 392864"/>
                <a:gd name="connsiteX25" fmla="*/ 312811 w 391838"/>
                <a:gd name="connsiteY25" fmla="*/ 82048 h 392864"/>
                <a:gd name="connsiteX26" fmla="*/ 356285 w 391838"/>
                <a:gd name="connsiteY26" fmla="*/ 224714 h 3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838" h="392864">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231F20"/>
            </a:solidFill>
            <a:ln w="61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B0E8A7-B749-44E5-8D86-05F305814134}"/>
                </a:ext>
              </a:extLst>
            </p:cNvPr>
            <p:cNvSpPr/>
            <p:nvPr/>
          </p:nvSpPr>
          <p:spPr>
            <a:xfrm>
              <a:off x="2001202" y="898522"/>
              <a:ext cx="61093" cy="62141"/>
            </a:xfrm>
            <a:custGeom>
              <a:avLst/>
              <a:gdLst>
                <a:gd name="connsiteX0" fmla="*/ 4218 w 61093"/>
                <a:gd name="connsiteY0" fmla="*/ 4196 h 62141"/>
                <a:gd name="connsiteX1" fmla="*/ 15239 w 61093"/>
                <a:gd name="connsiteY1" fmla="*/ 46444 h 62141"/>
                <a:gd name="connsiteX2" fmla="*/ 56876 w 61093"/>
                <a:gd name="connsiteY2" fmla="*/ 58078 h 62141"/>
                <a:gd name="connsiteX3" fmla="*/ 45854 w 61093"/>
                <a:gd name="connsiteY3" fmla="*/ 15829 h 62141"/>
                <a:gd name="connsiteX4" fmla="*/ 4218 w 61093"/>
                <a:gd name="connsiteY4" fmla="*/ 4196 h 6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 h="62141">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231F20"/>
            </a:solidFill>
            <a:ln w="6102" cap="flat">
              <a:noFill/>
              <a:prstDash val="solid"/>
              <a:miter/>
            </a:ln>
          </p:spPr>
          <p:txBody>
            <a:bodyPr rtlCol="0" anchor="ctr"/>
            <a:lstStyle/>
            <a:p>
              <a:endParaRPr lang="en-US"/>
            </a:p>
          </p:txBody>
        </p:sp>
      </p:grpSp>
      <p:grpSp>
        <p:nvGrpSpPr>
          <p:cNvPr id="22" name="Graphic 6">
            <a:extLst>
              <a:ext uri="{FF2B5EF4-FFF2-40B4-BE49-F238E27FC236}">
                <a16:creationId xmlns:a16="http://schemas.microsoft.com/office/drawing/2014/main" id="{22782B2A-6CF0-47F2-9E1F-D32564138E60}"/>
              </a:ext>
            </a:extLst>
          </p:cNvPr>
          <p:cNvGrpSpPr/>
          <p:nvPr/>
        </p:nvGrpSpPr>
        <p:grpSpPr>
          <a:xfrm>
            <a:off x="2329083" y="817976"/>
            <a:ext cx="407547" cy="407547"/>
            <a:chOff x="2329083" y="817976"/>
            <a:chExt cx="407547" cy="407547"/>
          </a:xfrm>
        </p:grpSpPr>
        <p:grpSp>
          <p:nvGrpSpPr>
            <p:cNvPr id="24" name="Graphic 6">
              <a:extLst>
                <a:ext uri="{FF2B5EF4-FFF2-40B4-BE49-F238E27FC236}">
                  <a16:creationId xmlns:a16="http://schemas.microsoft.com/office/drawing/2014/main" id="{22782B2A-6CF0-47F2-9E1F-D32564138E60}"/>
                </a:ext>
              </a:extLst>
            </p:cNvPr>
            <p:cNvGrpSpPr/>
            <p:nvPr/>
          </p:nvGrpSpPr>
          <p:grpSpPr>
            <a:xfrm>
              <a:off x="2380026" y="817976"/>
              <a:ext cx="305660" cy="407547"/>
              <a:chOff x="2380026" y="817976"/>
              <a:chExt cx="305660" cy="407547"/>
            </a:xfrm>
            <a:solidFill>
              <a:srgbClr val="000000"/>
            </a:solidFill>
          </p:grpSpPr>
          <p:sp>
            <p:nvSpPr>
              <p:cNvPr id="26" name="Freeform: Shape 25">
                <a:extLst>
                  <a:ext uri="{FF2B5EF4-FFF2-40B4-BE49-F238E27FC236}">
                    <a16:creationId xmlns:a16="http://schemas.microsoft.com/office/drawing/2014/main" id="{7B0F3616-4170-4ADB-9162-D9C29ED7AF48}"/>
                  </a:ext>
                </a:extLst>
              </p:cNvPr>
              <p:cNvSpPr/>
              <p:nvPr/>
            </p:nvSpPr>
            <p:spPr>
              <a:xfrm>
                <a:off x="2437337" y="1034485"/>
                <a:ext cx="191037" cy="191037"/>
              </a:xfrm>
              <a:custGeom>
                <a:avLst/>
                <a:gdLst>
                  <a:gd name="connsiteX0" fmla="*/ 95519 w 191037"/>
                  <a:gd name="connsiteY0" fmla="*/ 0 h 191037"/>
                  <a:gd name="connsiteX1" fmla="*/ 0 w 191037"/>
                  <a:gd name="connsiteY1" fmla="*/ 95519 h 191037"/>
                  <a:gd name="connsiteX2" fmla="*/ 95519 w 191037"/>
                  <a:gd name="connsiteY2" fmla="*/ 191038 h 191037"/>
                  <a:gd name="connsiteX3" fmla="*/ 191038 w 191037"/>
                  <a:gd name="connsiteY3" fmla="*/ 95519 h 191037"/>
                  <a:gd name="connsiteX4" fmla="*/ 95519 w 191037"/>
                  <a:gd name="connsiteY4" fmla="*/ 0 h 191037"/>
                  <a:gd name="connsiteX5" fmla="*/ 123538 w 191037"/>
                  <a:gd name="connsiteY5" fmla="*/ 135637 h 191037"/>
                  <a:gd name="connsiteX6" fmla="*/ 95519 w 191037"/>
                  <a:gd name="connsiteY6" fmla="*/ 120354 h 191037"/>
                  <a:gd name="connsiteX7" fmla="*/ 67500 w 191037"/>
                  <a:gd name="connsiteY7" fmla="*/ 135637 h 191037"/>
                  <a:gd name="connsiteX8" fmla="*/ 72594 w 191037"/>
                  <a:gd name="connsiteY8" fmla="*/ 103160 h 191037"/>
                  <a:gd name="connsiteX9" fmla="*/ 49670 w 191037"/>
                  <a:gd name="connsiteY9" fmla="*/ 80236 h 191037"/>
                  <a:gd name="connsiteX10" fmla="*/ 80873 w 191037"/>
                  <a:gd name="connsiteY10" fmla="*/ 75141 h 191037"/>
                  <a:gd name="connsiteX11" fmla="*/ 94882 w 191037"/>
                  <a:gd name="connsiteY11" fmla="*/ 45212 h 191037"/>
                  <a:gd name="connsiteX12" fmla="*/ 108891 w 191037"/>
                  <a:gd name="connsiteY12" fmla="*/ 75141 h 191037"/>
                  <a:gd name="connsiteX13" fmla="*/ 140094 w 191037"/>
                  <a:gd name="connsiteY13" fmla="*/ 80236 h 191037"/>
                  <a:gd name="connsiteX14" fmla="*/ 117170 w 191037"/>
                  <a:gd name="connsiteY14" fmla="*/ 103160 h 191037"/>
                  <a:gd name="connsiteX15" fmla="*/ 123538 w 191037"/>
                  <a:gd name="connsiteY15" fmla="*/ 135637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037" h="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000000"/>
              </a:solidFill>
              <a:ln w="625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8EB6AA0-3BAF-4776-ABBC-35B22F4536E1}"/>
                  </a:ext>
                </a:extLst>
              </p:cNvPr>
              <p:cNvSpPr/>
              <p:nvPr/>
            </p:nvSpPr>
            <p:spPr>
              <a:xfrm>
                <a:off x="2380026" y="817976"/>
                <a:ext cx="305660" cy="50943"/>
              </a:xfrm>
              <a:custGeom>
                <a:avLst/>
                <a:gdLst>
                  <a:gd name="connsiteX0" fmla="*/ 286557 w 305660"/>
                  <a:gd name="connsiteY0" fmla="*/ 50943 h 50943"/>
                  <a:gd name="connsiteX1" fmla="*/ 305660 w 305660"/>
                  <a:gd name="connsiteY1" fmla="*/ 50943 h 50943"/>
                  <a:gd name="connsiteX2" fmla="*/ 305660 w 305660"/>
                  <a:gd name="connsiteY2" fmla="*/ 0 h 50943"/>
                  <a:gd name="connsiteX3" fmla="*/ 0 w 305660"/>
                  <a:gd name="connsiteY3" fmla="*/ 0 h 50943"/>
                  <a:gd name="connsiteX4" fmla="*/ 0 w 305660"/>
                  <a:gd name="connsiteY4" fmla="*/ 50943 h 50943"/>
                  <a:gd name="connsiteX5" fmla="*/ 19104 w 305660"/>
                  <a:gd name="connsiteY5" fmla="*/ 50943 h 5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60" h="50943">
                    <a:moveTo>
                      <a:pt x="286557" y="50943"/>
                    </a:moveTo>
                    <a:lnTo>
                      <a:pt x="305660" y="50943"/>
                    </a:lnTo>
                    <a:lnTo>
                      <a:pt x="305660" y="0"/>
                    </a:lnTo>
                    <a:lnTo>
                      <a:pt x="0" y="0"/>
                    </a:lnTo>
                    <a:lnTo>
                      <a:pt x="0" y="50943"/>
                    </a:lnTo>
                    <a:lnTo>
                      <a:pt x="19104" y="50943"/>
                    </a:lnTo>
                    <a:close/>
                  </a:path>
                </a:pathLst>
              </a:custGeom>
              <a:solidFill>
                <a:srgbClr val="000000"/>
              </a:solidFill>
              <a:ln w="6251" cap="flat">
                <a:noFill/>
                <a:prstDash val="solid"/>
                <a:miter/>
              </a:ln>
            </p:spPr>
            <p:txBody>
              <a:bodyPr rtlCol="0" anchor="ctr"/>
              <a:lstStyle/>
              <a:p>
                <a:endParaRPr lang="en-US"/>
              </a:p>
            </p:txBody>
          </p:sp>
        </p:grpSp>
        <p:grpSp>
          <p:nvGrpSpPr>
            <p:cNvPr id="30" name="Graphic 6">
              <a:extLst>
                <a:ext uri="{FF2B5EF4-FFF2-40B4-BE49-F238E27FC236}">
                  <a16:creationId xmlns:a16="http://schemas.microsoft.com/office/drawing/2014/main" id="{22782B2A-6CF0-47F2-9E1F-D32564138E60}"/>
                </a:ext>
              </a:extLst>
            </p:cNvPr>
            <p:cNvGrpSpPr/>
            <p:nvPr/>
          </p:nvGrpSpPr>
          <p:grpSpPr>
            <a:xfrm>
              <a:off x="2399130" y="894391"/>
              <a:ext cx="267452" cy="157287"/>
              <a:chOff x="2399130" y="894391"/>
              <a:chExt cx="267452" cy="157287"/>
            </a:xfrm>
            <a:solidFill>
              <a:srgbClr val="000000"/>
            </a:solidFill>
          </p:grpSpPr>
          <p:sp>
            <p:nvSpPr>
              <p:cNvPr id="224" name="Freeform: Shape 223">
                <a:extLst>
                  <a:ext uri="{FF2B5EF4-FFF2-40B4-BE49-F238E27FC236}">
                    <a16:creationId xmlns:a16="http://schemas.microsoft.com/office/drawing/2014/main" id="{711A7C2E-CF6F-4E93-A63E-618C7D919107}"/>
                  </a:ext>
                </a:extLst>
              </p:cNvPr>
              <p:cNvSpPr/>
              <p:nvPr/>
            </p:nvSpPr>
            <p:spPr>
              <a:xfrm>
                <a:off x="2481913" y="894391"/>
                <a:ext cx="101886" cy="126084"/>
              </a:xfrm>
              <a:custGeom>
                <a:avLst/>
                <a:gdLst>
                  <a:gd name="connsiteX0" fmla="*/ 101887 w 101886"/>
                  <a:gd name="connsiteY0" fmla="*/ 0 h 126084"/>
                  <a:gd name="connsiteX1" fmla="*/ 0 w 101886"/>
                  <a:gd name="connsiteY1" fmla="*/ 0 h 126084"/>
                  <a:gd name="connsiteX2" fmla="*/ 0 w 101886"/>
                  <a:gd name="connsiteY2" fmla="*/ 126085 h 126084"/>
                  <a:gd name="connsiteX3" fmla="*/ 50943 w 101886"/>
                  <a:gd name="connsiteY3" fmla="*/ 114623 h 126084"/>
                  <a:gd name="connsiteX4" fmla="*/ 101887 w 101886"/>
                  <a:gd name="connsiteY4" fmla="*/ 126085 h 126084"/>
                  <a:gd name="connsiteX5" fmla="*/ 101887 w 101886"/>
                  <a:gd name="connsiteY5" fmla="*/ 0 h 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86" h="126084">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000000"/>
              </a:solidFill>
              <a:ln w="625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1174379-C6F4-450E-9732-D9AEFB794DBB}"/>
                  </a:ext>
                </a:extLst>
              </p:cNvPr>
              <p:cNvSpPr/>
              <p:nvPr/>
            </p:nvSpPr>
            <p:spPr>
              <a:xfrm>
                <a:off x="2399130" y="894391"/>
                <a:ext cx="57311" cy="157287"/>
              </a:xfrm>
              <a:custGeom>
                <a:avLst/>
                <a:gdLst>
                  <a:gd name="connsiteX0" fmla="*/ 57311 w 57311"/>
                  <a:gd name="connsiteY0" fmla="*/ 0 h 157287"/>
                  <a:gd name="connsiteX1" fmla="*/ 0 w 57311"/>
                  <a:gd name="connsiteY1" fmla="*/ 0 h 157287"/>
                  <a:gd name="connsiteX2" fmla="*/ 0 w 57311"/>
                  <a:gd name="connsiteY2" fmla="*/ 127358 h 157287"/>
                  <a:gd name="connsiteX3" fmla="*/ 41391 w 57311"/>
                  <a:gd name="connsiteY3" fmla="*/ 157288 h 157287"/>
                  <a:gd name="connsiteX4" fmla="*/ 57311 w 57311"/>
                  <a:gd name="connsiteY4" fmla="*/ 142005 h 157287"/>
                  <a:gd name="connsiteX5" fmla="*/ 57311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57311" y="0"/>
                    </a:moveTo>
                    <a:lnTo>
                      <a:pt x="0" y="0"/>
                    </a:lnTo>
                    <a:lnTo>
                      <a:pt x="0" y="127358"/>
                    </a:lnTo>
                    <a:lnTo>
                      <a:pt x="41391" y="157288"/>
                    </a:lnTo>
                    <a:cubicBezTo>
                      <a:pt x="45849" y="151557"/>
                      <a:pt x="51580" y="146462"/>
                      <a:pt x="57311" y="142005"/>
                    </a:cubicBezTo>
                    <a:lnTo>
                      <a:pt x="57311" y="0"/>
                    </a:lnTo>
                    <a:close/>
                  </a:path>
                </a:pathLst>
              </a:custGeom>
              <a:solidFill>
                <a:srgbClr val="000000"/>
              </a:solidFill>
              <a:ln w="625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21B9C14-ECA9-469E-A653-9AC28812F0B9}"/>
                  </a:ext>
                </a:extLst>
              </p:cNvPr>
              <p:cNvSpPr/>
              <p:nvPr/>
            </p:nvSpPr>
            <p:spPr>
              <a:xfrm>
                <a:off x="2609271" y="894391"/>
                <a:ext cx="57311" cy="157287"/>
              </a:xfrm>
              <a:custGeom>
                <a:avLst/>
                <a:gdLst>
                  <a:gd name="connsiteX0" fmla="*/ 0 w 57311"/>
                  <a:gd name="connsiteY0" fmla="*/ 0 h 157287"/>
                  <a:gd name="connsiteX1" fmla="*/ 0 w 57311"/>
                  <a:gd name="connsiteY1" fmla="*/ 142005 h 157287"/>
                  <a:gd name="connsiteX2" fmla="*/ 15920 w 57311"/>
                  <a:gd name="connsiteY2" fmla="*/ 157288 h 157287"/>
                  <a:gd name="connsiteX3" fmla="*/ 57311 w 57311"/>
                  <a:gd name="connsiteY3" fmla="*/ 127358 h 157287"/>
                  <a:gd name="connsiteX4" fmla="*/ 57311 w 57311"/>
                  <a:gd name="connsiteY4" fmla="*/ 0 h 157287"/>
                  <a:gd name="connsiteX5" fmla="*/ 0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0" y="0"/>
                    </a:moveTo>
                    <a:lnTo>
                      <a:pt x="0" y="142005"/>
                    </a:lnTo>
                    <a:cubicBezTo>
                      <a:pt x="5731" y="146462"/>
                      <a:pt x="10825" y="151557"/>
                      <a:pt x="15920" y="157288"/>
                    </a:cubicBezTo>
                    <a:lnTo>
                      <a:pt x="57311" y="127358"/>
                    </a:lnTo>
                    <a:lnTo>
                      <a:pt x="57311" y="0"/>
                    </a:lnTo>
                    <a:lnTo>
                      <a:pt x="0" y="0"/>
                    </a:lnTo>
                    <a:close/>
                  </a:path>
                </a:pathLst>
              </a:custGeom>
              <a:solidFill>
                <a:srgbClr val="000000"/>
              </a:solidFill>
              <a:ln w="6251" cap="flat">
                <a:noFill/>
                <a:prstDash val="solid"/>
                <a:miter/>
              </a:ln>
            </p:spPr>
            <p:txBody>
              <a:bodyPr rtlCol="0" anchor="ctr"/>
              <a:lstStyle/>
              <a:p>
                <a:endParaRPr lang="en-US"/>
              </a:p>
            </p:txBody>
          </p:sp>
        </p:grpSp>
      </p:grpSp>
      <p:grpSp>
        <p:nvGrpSpPr>
          <p:cNvPr id="230" name="Graphic 8">
            <a:extLst>
              <a:ext uri="{FF2B5EF4-FFF2-40B4-BE49-F238E27FC236}">
                <a16:creationId xmlns:a16="http://schemas.microsoft.com/office/drawing/2014/main" id="{5E39D2F4-8916-46AD-951C-3009F96B0D4F}"/>
              </a:ext>
            </a:extLst>
          </p:cNvPr>
          <p:cNvGrpSpPr/>
          <p:nvPr/>
        </p:nvGrpSpPr>
        <p:grpSpPr>
          <a:xfrm>
            <a:off x="2921788" y="817976"/>
            <a:ext cx="382075" cy="407547"/>
            <a:chOff x="2921788" y="817976"/>
            <a:chExt cx="382075" cy="407547"/>
          </a:xfrm>
          <a:solidFill>
            <a:srgbClr val="000000"/>
          </a:solidFill>
        </p:grpSpPr>
        <p:sp>
          <p:nvSpPr>
            <p:cNvPr id="232" name="Freeform: Shape 231">
              <a:extLst>
                <a:ext uri="{FF2B5EF4-FFF2-40B4-BE49-F238E27FC236}">
                  <a16:creationId xmlns:a16="http://schemas.microsoft.com/office/drawing/2014/main" id="{1B6EE9E2-CA58-4C98-93D4-A60E0E5E4F4F}"/>
                </a:ext>
              </a:extLst>
            </p:cNvPr>
            <p:cNvSpPr/>
            <p:nvPr/>
          </p:nvSpPr>
          <p:spPr>
            <a:xfrm>
              <a:off x="2998203" y="996277"/>
              <a:ext cx="229245" cy="229245"/>
            </a:xfrm>
            <a:custGeom>
              <a:avLst/>
              <a:gdLst>
                <a:gd name="connsiteX0" fmla="*/ 114623 w 229245"/>
                <a:gd name="connsiteY0" fmla="*/ 0 h 229245"/>
                <a:gd name="connsiteX1" fmla="*/ 0 w 229245"/>
                <a:gd name="connsiteY1" fmla="*/ 114623 h 229245"/>
                <a:gd name="connsiteX2" fmla="*/ 114623 w 229245"/>
                <a:gd name="connsiteY2" fmla="*/ 229245 h 229245"/>
                <a:gd name="connsiteX3" fmla="*/ 229245 w 229245"/>
                <a:gd name="connsiteY3" fmla="*/ 114623 h 229245"/>
                <a:gd name="connsiteX4" fmla="*/ 114623 w 229245"/>
                <a:gd name="connsiteY4" fmla="*/ 0 h 229245"/>
                <a:gd name="connsiteX5" fmla="*/ 150283 w 229245"/>
                <a:gd name="connsiteY5" fmla="*/ 165566 h 229245"/>
                <a:gd name="connsiteX6" fmla="*/ 114623 w 229245"/>
                <a:gd name="connsiteY6" fmla="*/ 145825 h 229245"/>
                <a:gd name="connsiteX7" fmla="*/ 78962 w 229245"/>
                <a:gd name="connsiteY7" fmla="*/ 165566 h 229245"/>
                <a:gd name="connsiteX8" fmla="*/ 85967 w 229245"/>
                <a:gd name="connsiteY8" fmla="*/ 124174 h 229245"/>
                <a:gd name="connsiteX9" fmla="*/ 57311 w 229245"/>
                <a:gd name="connsiteY9" fmla="*/ 94882 h 229245"/>
                <a:gd name="connsiteX10" fmla="*/ 96792 w 229245"/>
                <a:gd name="connsiteY10" fmla="*/ 88514 h 229245"/>
                <a:gd name="connsiteX11" fmla="*/ 114623 w 229245"/>
                <a:gd name="connsiteY11" fmla="*/ 50943 h 229245"/>
                <a:gd name="connsiteX12" fmla="*/ 132453 w 229245"/>
                <a:gd name="connsiteY12" fmla="*/ 88514 h 229245"/>
                <a:gd name="connsiteX13" fmla="*/ 171934 w 229245"/>
                <a:gd name="connsiteY13" fmla="*/ 94882 h 229245"/>
                <a:gd name="connsiteX14" fmla="*/ 143278 w 229245"/>
                <a:gd name="connsiteY14" fmla="*/ 124174 h 229245"/>
                <a:gd name="connsiteX15" fmla="*/ 150283 w 229245"/>
                <a:gd name="connsiteY15" fmla="*/ 165566 h 2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45" h="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000000"/>
            </a:solidFill>
            <a:ln w="625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C8906E-F0C2-4FF1-BCEF-F43A9D51A540}"/>
                </a:ext>
              </a:extLst>
            </p:cNvPr>
            <p:cNvSpPr/>
            <p:nvPr/>
          </p:nvSpPr>
          <p:spPr>
            <a:xfrm>
              <a:off x="2921788" y="817976"/>
              <a:ext cx="140094" cy="216509"/>
            </a:xfrm>
            <a:custGeom>
              <a:avLst/>
              <a:gdLst>
                <a:gd name="connsiteX0" fmla="*/ 140094 w 140094"/>
                <a:gd name="connsiteY0" fmla="*/ 166840 h 216509"/>
                <a:gd name="connsiteX1" fmla="*/ 70047 w 140094"/>
                <a:gd name="connsiteY1" fmla="*/ 0 h 216509"/>
                <a:gd name="connsiteX2" fmla="*/ 0 w 140094"/>
                <a:gd name="connsiteY2" fmla="*/ 38208 h 216509"/>
                <a:gd name="connsiteX3" fmla="*/ 76415 w 140094"/>
                <a:gd name="connsiteY3" fmla="*/ 216509 h 216509"/>
                <a:gd name="connsiteX4" fmla="*/ 140094 w 140094"/>
                <a:gd name="connsiteY4" fmla="*/ 16684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140094" y="166840"/>
                  </a:moveTo>
                  <a:lnTo>
                    <a:pt x="70047" y="0"/>
                  </a:lnTo>
                  <a:lnTo>
                    <a:pt x="0" y="38208"/>
                  </a:lnTo>
                  <a:lnTo>
                    <a:pt x="76415" y="216509"/>
                  </a:lnTo>
                  <a:cubicBezTo>
                    <a:pt x="92335" y="192948"/>
                    <a:pt x="113349" y="177028"/>
                    <a:pt x="140094" y="166840"/>
                  </a:cubicBezTo>
                  <a:close/>
                </a:path>
              </a:pathLst>
            </a:custGeom>
            <a:solidFill>
              <a:srgbClr val="000000"/>
            </a:solidFill>
            <a:ln w="6251"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52016C-5902-4542-9A3F-BA6C68308C1D}"/>
                </a:ext>
              </a:extLst>
            </p:cNvPr>
            <p:cNvSpPr/>
            <p:nvPr/>
          </p:nvSpPr>
          <p:spPr>
            <a:xfrm>
              <a:off x="3163769" y="817976"/>
              <a:ext cx="140094" cy="216509"/>
            </a:xfrm>
            <a:custGeom>
              <a:avLst/>
              <a:gdLst>
                <a:gd name="connsiteX0" fmla="*/ 70047 w 140094"/>
                <a:gd name="connsiteY0" fmla="*/ 0 h 216509"/>
                <a:gd name="connsiteX1" fmla="*/ 0 w 140094"/>
                <a:gd name="connsiteY1" fmla="*/ 166840 h 216509"/>
                <a:gd name="connsiteX2" fmla="*/ 63679 w 140094"/>
                <a:gd name="connsiteY2" fmla="*/ 216509 h 216509"/>
                <a:gd name="connsiteX3" fmla="*/ 140094 w 140094"/>
                <a:gd name="connsiteY3" fmla="*/ 44575 h 216509"/>
                <a:gd name="connsiteX4" fmla="*/ 70047 w 140094"/>
                <a:gd name="connsiteY4" fmla="*/ 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70047" y="0"/>
                  </a:moveTo>
                  <a:lnTo>
                    <a:pt x="0" y="166840"/>
                  </a:lnTo>
                  <a:cubicBezTo>
                    <a:pt x="26745" y="177028"/>
                    <a:pt x="47759" y="192948"/>
                    <a:pt x="63679" y="216509"/>
                  </a:cubicBezTo>
                  <a:lnTo>
                    <a:pt x="140094" y="44575"/>
                  </a:lnTo>
                  <a:lnTo>
                    <a:pt x="70047" y="0"/>
                  </a:lnTo>
                  <a:close/>
                </a:path>
              </a:pathLst>
            </a:custGeom>
            <a:solidFill>
              <a:srgbClr val="000000"/>
            </a:solidFill>
            <a:ln w="625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B9A85D3-90A3-42FF-92B6-F8B38DA17CF5}"/>
                </a:ext>
              </a:extLst>
            </p:cNvPr>
            <p:cNvSpPr/>
            <p:nvPr/>
          </p:nvSpPr>
          <p:spPr>
            <a:xfrm>
              <a:off x="3017307" y="817976"/>
              <a:ext cx="191037" cy="76415"/>
            </a:xfrm>
            <a:custGeom>
              <a:avLst/>
              <a:gdLst>
                <a:gd name="connsiteX0" fmla="*/ 159198 w 191037"/>
                <a:gd name="connsiteY0" fmla="*/ 76415 h 76415"/>
                <a:gd name="connsiteX1" fmla="*/ 191038 w 191037"/>
                <a:gd name="connsiteY1" fmla="*/ 0 h 76415"/>
                <a:gd name="connsiteX2" fmla="*/ 0 w 191037"/>
                <a:gd name="connsiteY2" fmla="*/ 0 h 76415"/>
                <a:gd name="connsiteX3" fmla="*/ 31840 w 191037"/>
                <a:gd name="connsiteY3" fmla="*/ 76415 h 76415"/>
              </a:gdLst>
              <a:ahLst/>
              <a:cxnLst>
                <a:cxn ang="0">
                  <a:pos x="connsiteX0" y="connsiteY0"/>
                </a:cxn>
                <a:cxn ang="0">
                  <a:pos x="connsiteX1" y="connsiteY1"/>
                </a:cxn>
                <a:cxn ang="0">
                  <a:pos x="connsiteX2" y="connsiteY2"/>
                </a:cxn>
                <a:cxn ang="0">
                  <a:pos x="connsiteX3" y="connsiteY3"/>
                </a:cxn>
              </a:cxnLst>
              <a:rect l="l" t="t" r="r" b="b"/>
              <a:pathLst>
                <a:path w="191037" h="76415">
                  <a:moveTo>
                    <a:pt x="159198" y="76415"/>
                  </a:moveTo>
                  <a:lnTo>
                    <a:pt x="191038" y="0"/>
                  </a:lnTo>
                  <a:lnTo>
                    <a:pt x="0" y="0"/>
                  </a:lnTo>
                  <a:lnTo>
                    <a:pt x="31840" y="76415"/>
                  </a:lnTo>
                  <a:close/>
                </a:path>
              </a:pathLst>
            </a:custGeom>
            <a:solidFill>
              <a:srgbClr val="000000"/>
            </a:solidFill>
            <a:ln w="6251" cap="flat">
              <a:noFill/>
              <a:prstDash val="solid"/>
              <a:miter/>
            </a:ln>
          </p:spPr>
          <p:txBody>
            <a:bodyPr rtlCol="0" anchor="ctr"/>
            <a:lstStyle/>
            <a:p>
              <a:endParaRPr lang="en-US"/>
            </a:p>
          </p:txBody>
        </p:sp>
      </p:grpSp>
      <p:grpSp>
        <p:nvGrpSpPr>
          <p:cNvPr id="240" name="Graphic 10">
            <a:extLst>
              <a:ext uri="{FF2B5EF4-FFF2-40B4-BE49-F238E27FC236}">
                <a16:creationId xmlns:a16="http://schemas.microsoft.com/office/drawing/2014/main" id="{A3AE2B87-674E-48E0-AA5A-6461082AA2FC}"/>
              </a:ext>
            </a:extLst>
          </p:cNvPr>
          <p:cNvGrpSpPr/>
          <p:nvPr/>
        </p:nvGrpSpPr>
        <p:grpSpPr>
          <a:xfrm>
            <a:off x="3520373" y="863041"/>
            <a:ext cx="360522" cy="270391"/>
            <a:chOff x="3520373" y="863041"/>
            <a:chExt cx="360522" cy="270391"/>
          </a:xfrm>
          <a:solidFill>
            <a:srgbClr val="000000"/>
          </a:solidFill>
        </p:grpSpPr>
        <p:sp>
          <p:nvSpPr>
            <p:cNvPr id="242" name="Freeform: Shape 241">
              <a:extLst>
                <a:ext uri="{FF2B5EF4-FFF2-40B4-BE49-F238E27FC236}">
                  <a16:creationId xmlns:a16="http://schemas.microsoft.com/office/drawing/2014/main" id="{93BC6AD7-C691-400D-B422-63BF62E928D5}"/>
                </a:ext>
              </a:extLst>
            </p:cNvPr>
            <p:cNvSpPr/>
            <p:nvPr/>
          </p:nvSpPr>
          <p:spPr>
            <a:xfrm>
              <a:off x="3520373" y="863041"/>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0AF282B-C555-428F-9F6E-FFDB376EFF4F}"/>
                </a:ext>
              </a:extLst>
            </p:cNvPr>
            <p:cNvSpPr/>
            <p:nvPr/>
          </p:nvSpPr>
          <p:spPr>
            <a:xfrm>
              <a:off x="3520373" y="1088367"/>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76F9957-8AAC-458C-B454-81BF990B8E11}"/>
                </a:ext>
              </a:extLst>
            </p:cNvPr>
            <p:cNvSpPr/>
            <p:nvPr/>
          </p:nvSpPr>
          <p:spPr>
            <a:xfrm>
              <a:off x="3520373" y="975704"/>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grpSp>
      <p:grpSp>
        <p:nvGrpSpPr>
          <p:cNvPr id="248" name="Graphic 12">
            <a:extLst>
              <a:ext uri="{FF2B5EF4-FFF2-40B4-BE49-F238E27FC236}">
                <a16:creationId xmlns:a16="http://schemas.microsoft.com/office/drawing/2014/main" id="{FD1D9A3F-ED57-47D1-A771-12E424739BA6}"/>
              </a:ext>
            </a:extLst>
          </p:cNvPr>
          <p:cNvGrpSpPr/>
          <p:nvPr/>
        </p:nvGrpSpPr>
        <p:grpSpPr>
          <a:xfrm>
            <a:off x="4116019" y="863041"/>
            <a:ext cx="360522" cy="270391"/>
            <a:chOff x="4116019" y="863041"/>
            <a:chExt cx="360522" cy="270391"/>
          </a:xfrm>
          <a:solidFill>
            <a:srgbClr val="000000"/>
          </a:solidFill>
        </p:grpSpPr>
        <p:sp>
          <p:nvSpPr>
            <p:cNvPr id="250" name="Freeform: Shape 249">
              <a:extLst>
                <a:ext uri="{FF2B5EF4-FFF2-40B4-BE49-F238E27FC236}">
                  <a16:creationId xmlns:a16="http://schemas.microsoft.com/office/drawing/2014/main" id="{F790EA7A-C830-4000-9DA3-7F0A31C94671}"/>
                </a:ext>
              </a:extLst>
            </p:cNvPr>
            <p:cNvSpPr/>
            <p:nvPr/>
          </p:nvSpPr>
          <p:spPr>
            <a:xfrm>
              <a:off x="4116019" y="863041"/>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06644176-F802-4B46-A5BD-EF2F653489AA}"/>
                </a:ext>
              </a:extLst>
            </p:cNvPr>
            <p:cNvSpPr/>
            <p:nvPr/>
          </p:nvSpPr>
          <p:spPr>
            <a:xfrm>
              <a:off x="4116019" y="1088367"/>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11A57BC-5668-435D-A809-D595D7AB2F7F}"/>
                </a:ext>
              </a:extLst>
            </p:cNvPr>
            <p:cNvSpPr/>
            <p:nvPr/>
          </p:nvSpPr>
          <p:spPr>
            <a:xfrm>
              <a:off x="4116019" y="975704"/>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grpSp>
      <p:grpSp>
        <p:nvGrpSpPr>
          <p:cNvPr id="32" name="Graphic 14">
            <a:extLst>
              <a:ext uri="{FF2B5EF4-FFF2-40B4-BE49-F238E27FC236}">
                <a16:creationId xmlns:a16="http://schemas.microsoft.com/office/drawing/2014/main" id="{61F8B070-7950-457D-AF88-3C7B0BDC6077}"/>
              </a:ext>
            </a:extLst>
          </p:cNvPr>
          <p:cNvGrpSpPr/>
          <p:nvPr/>
        </p:nvGrpSpPr>
        <p:grpSpPr>
          <a:xfrm>
            <a:off x="4711664" y="882634"/>
            <a:ext cx="376197" cy="246879"/>
            <a:chOff x="4711664" y="882634"/>
            <a:chExt cx="376197" cy="246879"/>
          </a:xfrm>
          <a:solidFill>
            <a:srgbClr val="000000"/>
          </a:solidFill>
        </p:grpSpPr>
        <p:sp>
          <p:nvSpPr>
            <p:cNvPr id="34" name="Freeform: Shape 33">
              <a:extLst>
                <a:ext uri="{FF2B5EF4-FFF2-40B4-BE49-F238E27FC236}">
                  <a16:creationId xmlns:a16="http://schemas.microsoft.com/office/drawing/2014/main" id="{C4F8B3E0-2ACF-4425-ADE1-8C9689E8818F}"/>
                </a:ext>
              </a:extLst>
            </p:cNvPr>
            <p:cNvSpPr/>
            <p:nvPr/>
          </p:nvSpPr>
          <p:spPr>
            <a:xfrm>
              <a:off x="4711664" y="882634"/>
              <a:ext cx="376197" cy="246879"/>
            </a:xfrm>
            <a:custGeom>
              <a:avLst/>
              <a:gdLst>
                <a:gd name="connsiteX0" fmla="*/ 364441 w 376197"/>
                <a:gd name="connsiteY0" fmla="*/ 0 h 246879"/>
                <a:gd name="connsiteX1" fmla="*/ 11756 w 376197"/>
                <a:gd name="connsiteY1" fmla="*/ 0 h 246879"/>
                <a:gd name="connsiteX2" fmla="*/ 0 w 376197"/>
                <a:gd name="connsiteY2" fmla="*/ 11756 h 246879"/>
                <a:gd name="connsiteX3" fmla="*/ 0 w 376197"/>
                <a:gd name="connsiteY3" fmla="*/ 235123 h 246879"/>
                <a:gd name="connsiteX4" fmla="*/ 11756 w 376197"/>
                <a:gd name="connsiteY4" fmla="*/ 246879 h 246879"/>
                <a:gd name="connsiteX5" fmla="*/ 364441 w 376197"/>
                <a:gd name="connsiteY5" fmla="*/ 246879 h 246879"/>
                <a:gd name="connsiteX6" fmla="*/ 376197 w 376197"/>
                <a:gd name="connsiteY6" fmla="*/ 235123 h 246879"/>
                <a:gd name="connsiteX7" fmla="*/ 376197 w 376197"/>
                <a:gd name="connsiteY7" fmla="*/ 11756 h 246879"/>
                <a:gd name="connsiteX8" fmla="*/ 364441 w 376197"/>
                <a:gd name="connsiteY8" fmla="*/ 0 h 246879"/>
                <a:gd name="connsiteX9" fmla="*/ 251582 w 376197"/>
                <a:gd name="connsiteY9" fmla="*/ 193977 h 246879"/>
                <a:gd name="connsiteX10" fmla="*/ 228069 w 376197"/>
                <a:gd name="connsiteY10" fmla="*/ 217489 h 246879"/>
                <a:gd name="connsiteX11" fmla="*/ 52903 w 376197"/>
                <a:gd name="connsiteY11" fmla="*/ 217489 h 246879"/>
                <a:gd name="connsiteX12" fmla="*/ 29390 w 376197"/>
                <a:gd name="connsiteY12" fmla="*/ 193977 h 246879"/>
                <a:gd name="connsiteX13" fmla="*/ 29390 w 376197"/>
                <a:gd name="connsiteY13" fmla="*/ 52903 h 246879"/>
                <a:gd name="connsiteX14" fmla="*/ 52903 w 376197"/>
                <a:gd name="connsiteY14" fmla="*/ 29390 h 246879"/>
                <a:gd name="connsiteX15" fmla="*/ 228069 w 376197"/>
                <a:gd name="connsiteY15" fmla="*/ 29390 h 246879"/>
                <a:gd name="connsiteX16" fmla="*/ 251582 w 376197"/>
                <a:gd name="connsiteY16" fmla="*/ 52903 h 246879"/>
                <a:gd name="connsiteX17" fmla="*/ 251582 w 376197"/>
                <a:gd name="connsiteY17" fmla="*/ 193977 h 246879"/>
                <a:gd name="connsiteX18" fmla="*/ 282148 w 376197"/>
                <a:gd name="connsiteY18" fmla="*/ 29390 h 246879"/>
                <a:gd name="connsiteX19" fmla="*/ 352685 w 376197"/>
                <a:gd name="connsiteY19" fmla="*/ 29390 h 246879"/>
                <a:gd name="connsiteX20" fmla="*/ 352685 w 376197"/>
                <a:gd name="connsiteY20" fmla="*/ 64659 h 246879"/>
                <a:gd name="connsiteX21" fmla="*/ 282148 w 376197"/>
                <a:gd name="connsiteY21" fmla="*/ 64659 h 246879"/>
                <a:gd name="connsiteX22" fmla="*/ 282148 w 376197"/>
                <a:gd name="connsiteY22" fmla="*/ 29390 h 246879"/>
                <a:gd name="connsiteX23" fmla="*/ 314477 w 376197"/>
                <a:gd name="connsiteY23" fmla="*/ 217489 h 246879"/>
                <a:gd name="connsiteX24" fmla="*/ 282148 w 376197"/>
                <a:gd name="connsiteY24" fmla="*/ 185159 h 246879"/>
                <a:gd name="connsiteX25" fmla="*/ 314477 w 376197"/>
                <a:gd name="connsiteY25" fmla="*/ 152830 h 246879"/>
                <a:gd name="connsiteX26" fmla="*/ 346807 w 376197"/>
                <a:gd name="connsiteY26" fmla="*/ 185159 h 246879"/>
                <a:gd name="connsiteX27" fmla="*/ 314477 w 376197"/>
                <a:gd name="connsiteY27" fmla="*/ 217489 h 246879"/>
                <a:gd name="connsiteX28" fmla="*/ 352685 w 376197"/>
                <a:gd name="connsiteY28" fmla="*/ 105218 h 246879"/>
                <a:gd name="connsiteX29" fmla="*/ 282148 w 376197"/>
                <a:gd name="connsiteY29" fmla="*/ 105218 h 246879"/>
                <a:gd name="connsiteX30" fmla="*/ 282148 w 376197"/>
                <a:gd name="connsiteY30" fmla="*/ 82293 h 246879"/>
                <a:gd name="connsiteX31" fmla="*/ 352685 w 376197"/>
                <a:gd name="connsiteY31" fmla="*/ 82293 h 246879"/>
                <a:gd name="connsiteX32" fmla="*/ 352685 w 376197"/>
                <a:gd name="connsiteY32" fmla="*/ 105218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197" h="246879">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000000"/>
            </a:solidFill>
            <a:ln w="58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55DC6B-09AA-49A5-AECF-584957D17AB7}"/>
                </a:ext>
              </a:extLst>
            </p:cNvPr>
            <p:cNvSpPr/>
            <p:nvPr/>
          </p:nvSpPr>
          <p:spPr>
            <a:xfrm>
              <a:off x="4911518" y="941415"/>
              <a:ext cx="23512" cy="129317"/>
            </a:xfrm>
            <a:custGeom>
              <a:avLst/>
              <a:gdLst>
                <a:gd name="connsiteX0" fmla="*/ 11756 w 23512"/>
                <a:gd name="connsiteY0" fmla="*/ 0 h 129317"/>
                <a:gd name="connsiteX1" fmla="*/ 0 w 23512"/>
                <a:gd name="connsiteY1" fmla="*/ 11756 h 129317"/>
                <a:gd name="connsiteX2" fmla="*/ 0 w 23512"/>
                <a:gd name="connsiteY2" fmla="*/ 117562 h 129317"/>
                <a:gd name="connsiteX3" fmla="*/ 11756 w 23512"/>
                <a:gd name="connsiteY3" fmla="*/ 129318 h 129317"/>
                <a:gd name="connsiteX4" fmla="*/ 23512 w 23512"/>
                <a:gd name="connsiteY4" fmla="*/ 117562 h 129317"/>
                <a:gd name="connsiteX5" fmla="*/ 23512 w 23512"/>
                <a:gd name="connsiteY5" fmla="*/ 11756 h 129317"/>
                <a:gd name="connsiteX6" fmla="*/ 11756 w 23512"/>
                <a:gd name="connsiteY6" fmla="*/ 0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2" h="129317">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000000"/>
            </a:solidFill>
            <a:ln w="5804" cap="flat">
              <a:noFill/>
              <a:prstDash val="solid"/>
              <a:miter/>
            </a:ln>
          </p:spPr>
          <p:txBody>
            <a:bodyPr rtlCol="0" anchor="ctr"/>
            <a:lstStyle/>
            <a:p>
              <a:endParaRPr lang="en-US"/>
            </a:p>
          </p:txBody>
        </p:sp>
      </p:grpSp>
      <p:grpSp>
        <p:nvGrpSpPr>
          <p:cNvPr id="38" name="Graphic 16">
            <a:extLst>
              <a:ext uri="{FF2B5EF4-FFF2-40B4-BE49-F238E27FC236}">
                <a16:creationId xmlns:a16="http://schemas.microsoft.com/office/drawing/2014/main" id="{A4A85E3A-0FB2-4DF1-8E3C-0F9E94C29971}"/>
              </a:ext>
            </a:extLst>
          </p:cNvPr>
          <p:cNvGrpSpPr/>
          <p:nvPr/>
        </p:nvGrpSpPr>
        <p:grpSpPr>
          <a:xfrm>
            <a:off x="5275959" y="869654"/>
            <a:ext cx="391872" cy="257166"/>
            <a:chOff x="5275959" y="869654"/>
            <a:chExt cx="391872" cy="257166"/>
          </a:xfrm>
          <a:solidFill>
            <a:srgbClr val="000000"/>
          </a:solidFill>
        </p:grpSpPr>
        <p:sp>
          <p:nvSpPr>
            <p:cNvPr id="40" name="Freeform: Shape 39">
              <a:extLst>
                <a:ext uri="{FF2B5EF4-FFF2-40B4-BE49-F238E27FC236}">
                  <a16:creationId xmlns:a16="http://schemas.microsoft.com/office/drawing/2014/main" id="{3E791140-08C5-43AF-B038-9C42BEDD6706}"/>
                </a:ext>
              </a:extLst>
            </p:cNvPr>
            <p:cNvSpPr/>
            <p:nvPr/>
          </p:nvSpPr>
          <p:spPr>
            <a:xfrm>
              <a:off x="5275959" y="869654"/>
              <a:ext cx="61230" cy="61230"/>
            </a:xfrm>
            <a:custGeom>
              <a:avLst/>
              <a:gdLst>
                <a:gd name="connsiteX0" fmla="*/ 61230 w 61230"/>
                <a:gd name="connsiteY0" fmla="*/ 0 h 61230"/>
                <a:gd name="connsiteX1" fmla="*/ 0 w 61230"/>
                <a:gd name="connsiteY1" fmla="*/ 0 h 61230"/>
                <a:gd name="connsiteX2" fmla="*/ 0 w 61230"/>
                <a:gd name="connsiteY2" fmla="*/ 61230 h 61230"/>
                <a:gd name="connsiteX3" fmla="*/ 6123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61230" y="0"/>
                  </a:moveTo>
                  <a:lnTo>
                    <a:pt x="0" y="0"/>
                  </a:lnTo>
                  <a:lnTo>
                    <a:pt x="0" y="61230"/>
                  </a:lnTo>
                  <a:cubicBezTo>
                    <a:pt x="33677" y="61230"/>
                    <a:pt x="61230" y="33677"/>
                    <a:pt x="61230" y="0"/>
                  </a:cubicBezTo>
                  <a:close/>
                </a:path>
              </a:pathLst>
            </a:custGeom>
            <a:solidFill>
              <a:srgbClr val="000000"/>
            </a:solidFill>
            <a:ln w="61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83D2B25-2456-4D21-AC9F-2786703C4A47}"/>
                </a:ext>
              </a:extLst>
            </p:cNvPr>
            <p:cNvSpPr/>
            <p:nvPr/>
          </p:nvSpPr>
          <p:spPr>
            <a:xfrm>
              <a:off x="5606601" y="869654"/>
              <a:ext cx="61230" cy="61230"/>
            </a:xfrm>
            <a:custGeom>
              <a:avLst/>
              <a:gdLst>
                <a:gd name="connsiteX0" fmla="*/ 0 w 61230"/>
                <a:gd name="connsiteY0" fmla="*/ 0 h 61230"/>
                <a:gd name="connsiteX1" fmla="*/ 61230 w 61230"/>
                <a:gd name="connsiteY1" fmla="*/ 61230 h 61230"/>
                <a:gd name="connsiteX2" fmla="*/ 61230 w 61230"/>
                <a:gd name="connsiteY2" fmla="*/ 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cubicBezTo>
                    <a:pt x="0" y="33677"/>
                    <a:pt x="27554" y="61230"/>
                    <a:pt x="61230" y="61230"/>
                  </a:cubicBezTo>
                  <a:lnTo>
                    <a:pt x="61230" y="0"/>
                  </a:lnTo>
                  <a:lnTo>
                    <a:pt x="0" y="0"/>
                  </a:lnTo>
                  <a:close/>
                </a:path>
              </a:pathLst>
            </a:custGeom>
            <a:solidFill>
              <a:srgbClr val="000000"/>
            </a:solidFill>
            <a:ln w="61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36ACDB6-ED31-4777-A86A-1A5E8B058830}"/>
                </a:ext>
              </a:extLst>
            </p:cNvPr>
            <p:cNvSpPr/>
            <p:nvPr/>
          </p:nvSpPr>
          <p:spPr>
            <a:xfrm>
              <a:off x="5275959" y="1065590"/>
              <a:ext cx="61230" cy="61230"/>
            </a:xfrm>
            <a:custGeom>
              <a:avLst/>
              <a:gdLst>
                <a:gd name="connsiteX0" fmla="*/ 0 w 61230"/>
                <a:gd name="connsiteY0" fmla="*/ 0 h 61230"/>
                <a:gd name="connsiteX1" fmla="*/ 0 w 61230"/>
                <a:gd name="connsiteY1" fmla="*/ 61230 h 61230"/>
                <a:gd name="connsiteX2" fmla="*/ 61230 w 61230"/>
                <a:gd name="connsiteY2" fmla="*/ 6123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lnTo>
                    <a:pt x="0" y="61230"/>
                  </a:lnTo>
                  <a:lnTo>
                    <a:pt x="61230" y="61230"/>
                  </a:lnTo>
                  <a:cubicBezTo>
                    <a:pt x="61230" y="27554"/>
                    <a:pt x="33677" y="0"/>
                    <a:pt x="0" y="0"/>
                  </a:cubicBezTo>
                  <a:close/>
                </a:path>
              </a:pathLst>
            </a:custGeom>
            <a:solidFill>
              <a:srgbClr val="000000"/>
            </a:solidFill>
            <a:ln w="610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0E6E770-B499-493D-8DAE-46CCA11D157B}"/>
                </a:ext>
              </a:extLst>
            </p:cNvPr>
            <p:cNvSpPr/>
            <p:nvPr/>
          </p:nvSpPr>
          <p:spPr>
            <a:xfrm>
              <a:off x="5606601" y="1065590"/>
              <a:ext cx="61230" cy="61230"/>
            </a:xfrm>
            <a:custGeom>
              <a:avLst/>
              <a:gdLst>
                <a:gd name="connsiteX0" fmla="*/ 0 w 61230"/>
                <a:gd name="connsiteY0" fmla="*/ 61230 h 61230"/>
                <a:gd name="connsiteX1" fmla="*/ 61230 w 61230"/>
                <a:gd name="connsiteY1" fmla="*/ 61230 h 61230"/>
                <a:gd name="connsiteX2" fmla="*/ 61230 w 61230"/>
                <a:gd name="connsiteY2" fmla="*/ 0 h 61230"/>
                <a:gd name="connsiteX3" fmla="*/ 0 w 61230"/>
                <a:gd name="connsiteY3" fmla="*/ 61230 h 61230"/>
              </a:gdLst>
              <a:ahLst/>
              <a:cxnLst>
                <a:cxn ang="0">
                  <a:pos x="connsiteX0" y="connsiteY0"/>
                </a:cxn>
                <a:cxn ang="0">
                  <a:pos x="connsiteX1" y="connsiteY1"/>
                </a:cxn>
                <a:cxn ang="0">
                  <a:pos x="connsiteX2" y="connsiteY2"/>
                </a:cxn>
                <a:cxn ang="0">
                  <a:pos x="connsiteX3" y="connsiteY3"/>
                </a:cxn>
              </a:cxnLst>
              <a:rect l="l" t="t" r="r" b="b"/>
              <a:pathLst>
                <a:path w="61230" h="61230">
                  <a:moveTo>
                    <a:pt x="0" y="61230"/>
                  </a:moveTo>
                  <a:lnTo>
                    <a:pt x="61230" y="61230"/>
                  </a:lnTo>
                  <a:lnTo>
                    <a:pt x="61230" y="0"/>
                  </a:lnTo>
                  <a:cubicBezTo>
                    <a:pt x="27554" y="0"/>
                    <a:pt x="0" y="27554"/>
                    <a:pt x="0" y="61230"/>
                  </a:cubicBezTo>
                  <a:close/>
                </a:path>
              </a:pathLst>
            </a:custGeom>
            <a:solidFill>
              <a:srgbClr val="000000"/>
            </a:solidFill>
            <a:ln w="610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21C00F4-736F-4512-8B2E-B7F6537B40A1}"/>
                </a:ext>
              </a:extLst>
            </p:cNvPr>
            <p:cNvSpPr/>
            <p:nvPr/>
          </p:nvSpPr>
          <p:spPr>
            <a:xfrm>
              <a:off x="5437606" y="930884"/>
              <a:ext cx="67965" cy="134706"/>
            </a:xfrm>
            <a:custGeom>
              <a:avLst/>
              <a:gdLst>
                <a:gd name="connsiteX0" fmla="*/ 67965 w 67965"/>
                <a:gd name="connsiteY0" fmla="*/ 88784 h 134706"/>
                <a:gd name="connsiteX1" fmla="*/ 34901 w 67965"/>
                <a:gd name="connsiteY1" fmla="*/ 58169 h 134706"/>
                <a:gd name="connsiteX2" fmla="*/ 18981 w 67965"/>
                <a:gd name="connsiteY2" fmla="*/ 45923 h 134706"/>
                <a:gd name="connsiteX3" fmla="*/ 34289 w 67965"/>
                <a:gd name="connsiteY3" fmla="*/ 33677 h 134706"/>
                <a:gd name="connsiteX4" fmla="*/ 49596 w 67965"/>
                <a:gd name="connsiteY4" fmla="*/ 43473 h 134706"/>
                <a:gd name="connsiteX5" fmla="*/ 67353 w 67965"/>
                <a:gd name="connsiteY5" fmla="*/ 39187 h 134706"/>
                <a:gd name="connsiteX6" fmla="*/ 42861 w 67965"/>
                <a:gd name="connsiteY6" fmla="*/ 16532 h 134706"/>
                <a:gd name="connsiteX7" fmla="*/ 42861 w 67965"/>
                <a:gd name="connsiteY7" fmla="*/ 0 h 134706"/>
                <a:gd name="connsiteX8" fmla="*/ 24492 w 67965"/>
                <a:gd name="connsiteY8" fmla="*/ 0 h 134706"/>
                <a:gd name="connsiteX9" fmla="*/ 24492 w 67965"/>
                <a:gd name="connsiteY9" fmla="*/ 16532 h 134706"/>
                <a:gd name="connsiteX10" fmla="*/ 0 w 67965"/>
                <a:gd name="connsiteY10" fmla="*/ 45923 h 134706"/>
                <a:gd name="connsiteX11" fmla="*/ 30003 w 67965"/>
                <a:gd name="connsiteY11" fmla="*/ 76538 h 134706"/>
                <a:gd name="connsiteX12" fmla="*/ 48984 w 67965"/>
                <a:gd name="connsiteY12" fmla="*/ 88784 h 134706"/>
                <a:gd name="connsiteX13" fmla="*/ 33677 w 67965"/>
                <a:gd name="connsiteY13" fmla="*/ 101030 h 134706"/>
                <a:gd name="connsiteX14" fmla="*/ 18369 w 67965"/>
                <a:gd name="connsiteY14" fmla="*/ 91233 h 134706"/>
                <a:gd name="connsiteX15" fmla="*/ 612 w 67965"/>
                <a:gd name="connsiteY15" fmla="*/ 95519 h 134706"/>
                <a:gd name="connsiteX16" fmla="*/ 25104 w 67965"/>
                <a:gd name="connsiteY16" fmla="*/ 118174 h 134706"/>
                <a:gd name="connsiteX17" fmla="*/ 25104 w 67965"/>
                <a:gd name="connsiteY17" fmla="*/ 134706 h 134706"/>
                <a:gd name="connsiteX18" fmla="*/ 43473 w 67965"/>
                <a:gd name="connsiteY18" fmla="*/ 134706 h 134706"/>
                <a:gd name="connsiteX19" fmla="*/ 43473 w 67965"/>
                <a:gd name="connsiteY19" fmla="*/ 118174 h 134706"/>
                <a:gd name="connsiteX20" fmla="*/ 67965 w 67965"/>
                <a:gd name="connsiteY20" fmla="*/ 88784 h 1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965" h="134706">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000000"/>
            </a:solidFill>
            <a:ln w="610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73981FF-256D-438D-AFCF-68D72FC3DBDF}"/>
                </a:ext>
              </a:extLst>
            </p:cNvPr>
            <p:cNvSpPr/>
            <p:nvPr/>
          </p:nvSpPr>
          <p:spPr>
            <a:xfrm>
              <a:off x="5275959" y="869654"/>
              <a:ext cx="391872" cy="257166"/>
            </a:xfrm>
            <a:custGeom>
              <a:avLst/>
              <a:gdLst>
                <a:gd name="connsiteX0" fmla="*/ 306150 w 391872"/>
                <a:gd name="connsiteY0" fmla="*/ 0 h 257166"/>
                <a:gd name="connsiteX1" fmla="*/ 85722 w 391872"/>
                <a:gd name="connsiteY1" fmla="*/ 0 h 257166"/>
                <a:gd name="connsiteX2" fmla="*/ 0 w 391872"/>
                <a:gd name="connsiteY2" fmla="*/ 85722 h 257166"/>
                <a:gd name="connsiteX3" fmla="*/ 0 w 391872"/>
                <a:gd name="connsiteY3" fmla="*/ 171444 h 257166"/>
                <a:gd name="connsiteX4" fmla="*/ 85722 w 391872"/>
                <a:gd name="connsiteY4" fmla="*/ 257166 h 257166"/>
                <a:gd name="connsiteX5" fmla="*/ 306150 w 391872"/>
                <a:gd name="connsiteY5" fmla="*/ 257166 h 257166"/>
                <a:gd name="connsiteX6" fmla="*/ 391872 w 391872"/>
                <a:gd name="connsiteY6" fmla="*/ 171444 h 257166"/>
                <a:gd name="connsiteX7" fmla="*/ 391872 w 391872"/>
                <a:gd name="connsiteY7" fmla="*/ 85722 h 257166"/>
                <a:gd name="connsiteX8" fmla="*/ 306150 w 391872"/>
                <a:gd name="connsiteY8" fmla="*/ 0 h 257166"/>
                <a:gd name="connsiteX9" fmla="*/ 55107 w 391872"/>
                <a:gd name="connsiteY9" fmla="*/ 146952 h 257166"/>
                <a:gd name="connsiteX10" fmla="*/ 36738 w 391872"/>
                <a:gd name="connsiteY10" fmla="*/ 128583 h 257166"/>
                <a:gd name="connsiteX11" fmla="*/ 55107 w 391872"/>
                <a:gd name="connsiteY11" fmla="*/ 110214 h 257166"/>
                <a:gd name="connsiteX12" fmla="*/ 73476 w 391872"/>
                <a:gd name="connsiteY12" fmla="*/ 128583 h 257166"/>
                <a:gd name="connsiteX13" fmla="*/ 55107 w 391872"/>
                <a:gd name="connsiteY13" fmla="*/ 146952 h 257166"/>
                <a:gd name="connsiteX14" fmla="*/ 195936 w 391872"/>
                <a:gd name="connsiteY14" fmla="*/ 214305 h 257166"/>
                <a:gd name="connsiteX15" fmla="*/ 110214 w 391872"/>
                <a:gd name="connsiteY15" fmla="*/ 128583 h 257166"/>
                <a:gd name="connsiteX16" fmla="*/ 195936 w 391872"/>
                <a:gd name="connsiteY16" fmla="*/ 42861 h 257166"/>
                <a:gd name="connsiteX17" fmla="*/ 281658 w 391872"/>
                <a:gd name="connsiteY17" fmla="*/ 128583 h 257166"/>
                <a:gd name="connsiteX18" fmla="*/ 195936 w 391872"/>
                <a:gd name="connsiteY18" fmla="*/ 214305 h 257166"/>
                <a:gd name="connsiteX19" fmla="*/ 336765 w 391872"/>
                <a:gd name="connsiteY19" fmla="*/ 146952 h 257166"/>
                <a:gd name="connsiteX20" fmla="*/ 318396 w 391872"/>
                <a:gd name="connsiteY20" fmla="*/ 128583 h 257166"/>
                <a:gd name="connsiteX21" fmla="*/ 336765 w 391872"/>
                <a:gd name="connsiteY21" fmla="*/ 110214 h 257166"/>
                <a:gd name="connsiteX22" fmla="*/ 355134 w 391872"/>
                <a:gd name="connsiteY22" fmla="*/ 128583 h 257166"/>
                <a:gd name="connsiteX23" fmla="*/ 336765 w 391872"/>
                <a:gd name="connsiteY23" fmla="*/ 146952 h 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1872" h="257166">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000000"/>
            </a:solidFill>
            <a:ln w="6102" cap="flat">
              <a:noFill/>
              <a:prstDash val="solid"/>
              <a:miter/>
            </a:ln>
          </p:spPr>
          <p:txBody>
            <a:bodyPr rtlCol="0" anchor="ctr"/>
            <a:lstStyle/>
            <a:p>
              <a:endParaRPr lang="en-US"/>
            </a:p>
          </p:txBody>
        </p:sp>
      </p:grpSp>
      <p:sp>
        <p:nvSpPr>
          <p:cNvPr id="52" name="Graphic 18">
            <a:extLst>
              <a:ext uri="{FF2B5EF4-FFF2-40B4-BE49-F238E27FC236}">
                <a16:creationId xmlns:a16="http://schemas.microsoft.com/office/drawing/2014/main" id="{A1DD3CC9-B87E-4C3D-B202-F2D3DC78B690}"/>
              </a:ext>
            </a:extLst>
          </p:cNvPr>
          <p:cNvSpPr/>
          <p:nvPr/>
        </p:nvSpPr>
        <p:spPr>
          <a:xfrm>
            <a:off x="5929161" y="786626"/>
            <a:ext cx="261084" cy="407547"/>
          </a:xfrm>
          <a:custGeom>
            <a:avLst/>
            <a:gdLst>
              <a:gd name="connsiteX0" fmla="*/ 130542 w 261084"/>
              <a:gd name="connsiteY0" fmla="*/ 0 h 407547"/>
              <a:gd name="connsiteX1" fmla="*/ 0 w 261084"/>
              <a:gd name="connsiteY1" fmla="*/ 127358 h 407547"/>
              <a:gd name="connsiteX2" fmla="*/ 0 w 261084"/>
              <a:gd name="connsiteY2" fmla="*/ 280189 h 407547"/>
              <a:gd name="connsiteX3" fmla="*/ 130542 w 261084"/>
              <a:gd name="connsiteY3" fmla="*/ 407547 h 407547"/>
              <a:gd name="connsiteX4" fmla="*/ 261085 w 261084"/>
              <a:gd name="connsiteY4" fmla="*/ 280189 h 407547"/>
              <a:gd name="connsiteX5" fmla="*/ 261085 w 261084"/>
              <a:gd name="connsiteY5" fmla="*/ 127358 h 407547"/>
              <a:gd name="connsiteX6" fmla="*/ 130542 w 261084"/>
              <a:gd name="connsiteY6" fmla="*/ 0 h 407547"/>
              <a:gd name="connsiteX7" fmla="*/ 149646 w 261084"/>
              <a:gd name="connsiteY7" fmla="*/ 159198 h 407547"/>
              <a:gd name="connsiteX8" fmla="*/ 130542 w 261084"/>
              <a:gd name="connsiteY8" fmla="*/ 178302 h 407547"/>
              <a:gd name="connsiteX9" fmla="*/ 111439 w 261084"/>
              <a:gd name="connsiteY9" fmla="*/ 159198 h 407547"/>
              <a:gd name="connsiteX10" fmla="*/ 111439 w 261084"/>
              <a:gd name="connsiteY10" fmla="*/ 95519 h 407547"/>
              <a:gd name="connsiteX11" fmla="*/ 130542 w 261084"/>
              <a:gd name="connsiteY11" fmla="*/ 76415 h 407547"/>
              <a:gd name="connsiteX12" fmla="*/ 149646 w 261084"/>
              <a:gd name="connsiteY12" fmla="*/ 95519 h 407547"/>
              <a:gd name="connsiteX13" fmla="*/ 149646 w 261084"/>
              <a:gd name="connsiteY13" fmla="*/ 159198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084" h="407547">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000000"/>
          </a:solidFill>
          <a:ln w="6251" cap="flat">
            <a:noFill/>
            <a:prstDash val="solid"/>
            <a:miter/>
          </a:ln>
        </p:spPr>
        <p:txBody>
          <a:bodyPr rtlCol="0" anchor="ctr"/>
          <a:lstStyle/>
          <a:p>
            <a:endParaRPr lang="en-US"/>
          </a:p>
        </p:txBody>
      </p:sp>
      <p:grpSp>
        <p:nvGrpSpPr>
          <p:cNvPr id="54"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56" name="Freeform: Shape 55">
              <a:extLst>
                <a:ext uri="{FF2B5EF4-FFF2-40B4-BE49-F238E27FC236}">
                  <a16:creationId xmlns:a16="http://schemas.microsoft.com/office/drawing/2014/main" id="{BA8AF4DF-41B1-421B-8E20-B4D87BCB6C88}"/>
                </a:ext>
              </a:extLst>
            </p:cNvPr>
            <p:cNvSpPr/>
            <p:nvPr/>
          </p:nvSpPr>
          <p:spPr>
            <a:xfrm>
              <a:off x="6746703" y="786626"/>
              <a:ext cx="59515" cy="66128"/>
            </a:xfrm>
            <a:custGeom>
              <a:avLst/>
              <a:gdLst>
                <a:gd name="connsiteX0" fmla="*/ 0 w 59515"/>
                <a:gd name="connsiteY0" fmla="*/ 0 h 66128"/>
                <a:gd name="connsiteX1" fmla="*/ 0 w 59515"/>
                <a:gd name="connsiteY1" fmla="*/ 66128 h 66128"/>
                <a:gd name="connsiteX2" fmla="*/ 59516 w 59515"/>
                <a:gd name="connsiteY2" fmla="*/ 66128 h 66128"/>
              </a:gdLst>
              <a:ahLst/>
              <a:cxnLst>
                <a:cxn ang="0">
                  <a:pos x="connsiteX0" y="connsiteY0"/>
                </a:cxn>
                <a:cxn ang="0">
                  <a:pos x="connsiteX1" y="connsiteY1"/>
                </a:cxn>
                <a:cxn ang="0">
                  <a:pos x="connsiteX2" y="connsiteY2"/>
                </a:cxn>
              </a:cxnLst>
              <a:rect l="l" t="t" r="r" b="b"/>
              <a:pathLst>
                <a:path w="59515" h="66128">
                  <a:moveTo>
                    <a:pt x="0" y="0"/>
                  </a:moveTo>
                  <a:lnTo>
                    <a:pt x="0" y="66128"/>
                  </a:lnTo>
                  <a:lnTo>
                    <a:pt x="59516" y="66128"/>
                  </a:lnTo>
                  <a:close/>
                </a:path>
              </a:pathLst>
            </a:custGeom>
            <a:solidFill>
              <a:srgbClr val="000000"/>
            </a:solidFill>
            <a:ln w="6548" cap="flat">
              <a:noFill/>
              <a:prstDash val="solid"/>
              <a:miter/>
            </a:ln>
          </p:spPr>
          <p:txBody>
            <a:bodyPr rtlCol="0" anchor="ctr"/>
            <a:lstStyle/>
            <a:p>
              <a:endParaRPr lang="en-US"/>
            </a:p>
          </p:txBody>
        </p:sp>
        <p:grpSp>
          <p:nvGrpSpPr>
            <p:cNvPr id="58"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60" name="Freeform: Shape 59">
                <a:extLst>
                  <a:ext uri="{FF2B5EF4-FFF2-40B4-BE49-F238E27FC236}">
                    <a16:creationId xmlns:a16="http://schemas.microsoft.com/office/drawing/2014/main" id="{8A4411F0-CA28-47A1-9BCC-B4BA8FDE1EE2}"/>
                  </a:ext>
                </a:extLst>
              </p:cNvPr>
              <p:cNvSpPr/>
              <p:nvPr/>
            </p:nvSpPr>
            <p:spPr>
              <a:xfrm>
                <a:off x="6648833" y="1086187"/>
                <a:ext cx="23144" cy="18515"/>
              </a:xfrm>
              <a:custGeom>
                <a:avLst/>
                <a:gdLst>
                  <a:gd name="connsiteX0" fmla="*/ 20500 w 23144"/>
                  <a:gd name="connsiteY0" fmla="*/ 1984 h 18515"/>
                  <a:gd name="connsiteX1" fmla="*/ 10581 w 23144"/>
                  <a:gd name="connsiteY1" fmla="*/ 0 h 18515"/>
                  <a:gd name="connsiteX2" fmla="*/ 0 w 23144"/>
                  <a:gd name="connsiteY2" fmla="*/ 0 h 18515"/>
                  <a:gd name="connsiteX3" fmla="*/ 0 w 23144"/>
                  <a:gd name="connsiteY3" fmla="*/ 18516 h 18515"/>
                  <a:gd name="connsiteX4" fmla="*/ 10581 w 23144"/>
                  <a:gd name="connsiteY4" fmla="*/ 18516 h 18515"/>
                  <a:gd name="connsiteX5" fmla="*/ 15210 w 23144"/>
                  <a:gd name="connsiteY5" fmla="*/ 17855 h 18515"/>
                  <a:gd name="connsiteX6" fmla="*/ 19177 w 23144"/>
                  <a:gd name="connsiteY6" fmla="*/ 16532 h 18515"/>
                  <a:gd name="connsiteX7" fmla="*/ 21822 w 23144"/>
                  <a:gd name="connsiteY7" fmla="*/ 13887 h 18515"/>
                  <a:gd name="connsiteX8" fmla="*/ 23145 w 23144"/>
                  <a:gd name="connsiteY8" fmla="*/ 9258 h 18515"/>
                  <a:gd name="connsiteX9" fmla="*/ 22484 w 23144"/>
                  <a:gd name="connsiteY9" fmla="*/ 4629 h 18515"/>
                  <a:gd name="connsiteX10" fmla="*/ 20500 w 23144"/>
                  <a:gd name="connsiteY10" fmla="*/ 1984 h 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4" h="18515">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000000"/>
              </a:solidFill>
              <a:ln w="65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02FA2E6-439C-49ED-8DB1-04BFD9EDC1E6}"/>
                  </a:ext>
                </a:extLst>
              </p:cNvPr>
              <p:cNvSpPr/>
              <p:nvPr/>
            </p:nvSpPr>
            <p:spPr>
              <a:xfrm>
                <a:off x="6488802" y="786626"/>
                <a:ext cx="317416" cy="423883"/>
              </a:xfrm>
              <a:custGeom>
                <a:avLst/>
                <a:gdLst>
                  <a:gd name="connsiteX0" fmla="*/ 231450 w 317416"/>
                  <a:gd name="connsiteY0" fmla="*/ 92580 h 423883"/>
                  <a:gd name="connsiteX1" fmla="*/ 231450 w 317416"/>
                  <a:gd name="connsiteY1" fmla="*/ 0 h 423883"/>
                  <a:gd name="connsiteX2" fmla="*/ 13226 w 317416"/>
                  <a:gd name="connsiteY2" fmla="*/ 0 h 423883"/>
                  <a:gd name="connsiteX3" fmla="*/ 0 w 317416"/>
                  <a:gd name="connsiteY3" fmla="*/ 13887 h 423883"/>
                  <a:gd name="connsiteX4" fmla="*/ 0 w 317416"/>
                  <a:gd name="connsiteY4" fmla="*/ 409996 h 423883"/>
                  <a:gd name="connsiteX5" fmla="*/ 13226 w 317416"/>
                  <a:gd name="connsiteY5" fmla="*/ 423883 h 423883"/>
                  <a:gd name="connsiteX6" fmla="*/ 302207 w 317416"/>
                  <a:gd name="connsiteY6" fmla="*/ 423883 h 423883"/>
                  <a:gd name="connsiteX7" fmla="*/ 317417 w 317416"/>
                  <a:gd name="connsiteY7" fmla="*/ 409996 h 423883"/>
                  <a:gd name="connsiteX8" fmla="*/ 317417 w 317416"/>
                  <a:gd name="connsiteY8" fmla="*/ 92580 h 423883"/>
                  <a:gd name="connsiteX9" fmla="*/ 231450 w 317416"/>
                  <a:gd name="connsiteY9" fmla="*/ 92580 h 423883"/>
                  <a:gd name="connsiteX10" fmla="*/ 107789 w 317416"/>
                  <a:gd name="connsiteY10" fmla="*/ 197063 h 423883"/>
                  <a:gd name="connsiteX11" fmla="*/ 121015 w 317416"/>
                  <a:gd name="connsiteY11" fmla="*/ 201030 h 423883"/>
                  <a:gd name="connsiteX12" fmla="*/ 121015 w 317416"/>
                  <a:gd name="connsiteY12" fmla="*/ 125644 h 423883"/>
                  <a:gd name="connsiteX13" fmla="*/ 204998 w 317416"/>
                  <a:gd name="connsiteY13" fmla="*/ 105806 h 423883"/>
                  <a:gd name="connsiteX14" fmla="*/ 204998 w 317416"/>
                  <a:gd name="connsiteY14" fmla="*/ 204998 h 423883"/>
                  <a:gd name="connsiteX15" fmla="*/ 183176 w 317416"/>
                  <a:gd name="connsiteY15" fmla="*/ 225498 h 423883"/>
                  <a:gd name="connsiteX16" fmla="*/ 161353 w 317416"/>
                  <a:gd name="connsiteY16" fmla="*/ 204998 h 423883"/>
                  <a:gd name="connsiteX17" fmla="*/ 183176 w 317416"/>
                  <a:gd name="connsiteY17" fmla="*/ 184498 h 423883"/>
                  <a:gd name="connsiteX18" fmla="*/ 196401 w 317416"/>
                  <a:gd name="connsiteY18" fmla="*/ 188466 h 423883"/>
                  <a:gd name="connsiteX19" fmla="*/ 196401 w 317416"/>
                  <a:gd name="connsiteY19" fmla="*/ 142837 h 423883"/>
                  <a:gd name="connsiteX20" fmla="*/ 130273 w 317416"/>
                  <a:gd name="connsiteY20" fmla="*/ 158708 h 423883"/>
                  <a:gd name="connsiteX21" fmla="*/ 130273 w 317416"/>
                  <a:gd name="connsiteY21" fmla="*/ 217563 h 423883"/>
                  <a:gd name="connsiteX22" fmla="*/ 108451 w 317416"/>
                  <a:gd name="connsiteY22" fmla="*/ 238062 h 423883"/>
                  <a:gd name="connsiteX23" fmla="*/ 85967 w 317416"/>
                  <a:gd name="connsiteY23" fmla="*/ 217563 h 423883"/>
                  <a:gd name="connsiteX24" fmla="*/ 107789 w 317416"/>
                  <a:gd name="connsiteY24" fmla="*/ 197063 h 423883"/>
                  <a:gd name="connsiteX25" fmla="*/ 130934 w 317416"/>
                  <a:gd name="connsiteY25" fmla="*/ 362384 h 423883"/>
                  <a:gd name="connsiteX26" fmla="*/ 116386 w 317416"/>
                  <a:gd name="connsiteY26" fmla="*/ 362384 h 423883"/>
                  <a:gd name="connsiteX27" fmla="*/ 116386 w 317416"/>
                  <a:gd name="connsiteY27" fmla="*/ 309481 h 423883"/>
                  <a:gd name="connsiteX28" fmla="*/ 101177 w 317416"/>
                  <a:gd name="connsiteY28" fmla="*/ 362384 h 423883"/>
                  <a:gd name="connsiteX29" fmla="*/ 88612 w 317416"/>
                  <a:gd name="connsiteY29" fmla="*/ 362384 h 423883"/>
                  <a:gd name="connsiteX30" fmla="*/ 74064 w 317416"/>
                  <a:gd name="connsiteY30" fmla="*/ 310142 h 423883"/>
                  <a:gd name="connsiteX31" fmla="*/ 74064 w 317416"/>
                  <a:gd name="connsiteY31" fmla="*/ 362384 h 423883"/>
                  <a:gd name="connsiteX32" fmla="*/ 59516 w 317416"/>
                  <a:gd name="connsiteY32" fmla="*/ 362384 h 423883"/>
                  <a:gd name="connsiteX33" fmla="*/ 59516 w 317416"/>
                  <a:gd name="connsiteY33" fmla="*/ 285675 h 423883"/>
                  <a:gd name="connsiteX34" fmla="*/ 81338 w 317416"/>
                  <a:gd name="connsiteY34" fmla="*/ 285675 h 423883"/>
                  <a:gd name="connsiteX35" fmla="*/ 95225 w 317416"/>
                  <a:gd name="connsiteY35" fmla="*/ 335271 h 423883"/>
                  <a:gd name="connsiteX36" fmla="*/ 109112 w 317416"/>
                  <a:gd name="connsiteY36" fmla="*/ 285675 h 423883"/>
                  <a:gd name="connsiteX37" fmla="*/ 130934 w 317416"/>
                  <a:gd name="connsiteY37" fmla="*/ 285675 h 423883"/>
                  <a:gd name="connsiteX38" fmla="*/ 130934 w 317416"/>
                  <a:gd name="connsiteY38" fmla="*/ 362384 h 423883"/>
                  <a:gd name="connsiteX39" fmla="*/ 192434 w 317416"/>
                  <a:gd name="connsiteY39" fmla="*/ 326675 h 423883"/>
                  <a:gd name="connsiteX40" fmla="*/ 171934 w 317416"/>
                  <a:gd name="connsiteY40" fmla="*/ 332626 h 423883"/>
                  <a:gd name="connsiteX41" fmla="*/ 160031 w 317416"/>
                  <a:gd name="connsiteY41" fmla="*/ 332626 h 423883"/>
                  <a:gd name="connsiteX42" fmla="*/ 160031 w 317416"/>
                  <a:gd name="connsiteY42" fmla="*/ 363045 h 423883"/>
                  <a:gd name="connsiteX43" fmla="*/ 143499 w 317416"/>
                  <a:gd name="connsiteY43" fmla="*/ 363045 h 423883"/>
                  <a:gd name="connsiteX44" fmla="*/ 143499 w 317416"/>
                  <a:gd name="connsiteY44" fmla="*/ 285675 h 423883"/>
                  <a:gd name="connsiteX45" fmla="*/ 171934 w 317416"/>
                  <a:gd name="connsiteY45" fmla="*/ 285675 h 423883"/>
                  <a:gd name="connsiteX46" fmla="*/ 182514 w 317416"/>
                  <a:gd name="connsiteY46" fmla="*/ 286997 h 423883"/>
                  <a:gd name="connsiteX47" fmla="*/ 191111 w 317416"/>
                  <a:gd name="connsiteY47" fmla="*/ 290965 h 423883"/>
                  <a:gd name="connsiteX48" fmla="*/ 197063 w 317416"/>
                  <a:gd name="connsiteY48" fmla="*/ 298239 h 423883"/>
                  <a:gd name="connsiteX49" fmla="*/ 199047 w 317416"/>
                  <a:gd name="connsiteY49" fmla="*/ 309481 h 423883"/>
                  <a:gd name="connsiteX50" fmla="*/ 192434 w 317416"/>
                  <a:gd name="connsiteY50" fmla="*/ 326675 h 423883"/>
                  <a:gd name="connsiteX51" fmla="*/ 249965 w 317416"/>
                  <a:gd name="connsiteY51" fmla="*/ 357094 h 423883"/>
                  <a:gd name="connsiteX52" fmla="*/ 230127 w 317416"/>
                  <a:gd name="connsiteY52" fmla="*/ 363706 h 423883"/>
                  <a:gd name="connsiteX53" fmla="*/ 212934 w 317416"/>
                  <a:gd name="connsiteY53" fmla="*/ 359077 h 423883"/>
                  <a:gd name="connsiteX54" fmla="*/ 206982 w 317416"/>
                  <a:gd name="connsiteY54" fmla="*/ 353787 h 423883"/>
                  <a:gd name="connsiteX55" fmla="*/ 203014 w 317416"/>
                  <a:gd name="connsiteY55" fmla="*/ 347836 h 423883"/>
                  <a:gd name="connsiteX56" fmla="*/ 215579 w 317416"/>
                  <a:gd name="connsiteY56" fmla="*/ 340561 h 423883"/>
                  <a:gd name="connsiteX57" fmla="*/ 217563 w 317416"/>
                  <a:gd name="connsiteY57" fmla="*/ 343868 h 423883"/>
                  <a:gd name="connsiteX58" fmla="*/ 220869 w 317416"/>
                  <a:gd name="connsiteY58" fmla="*/ 347174 h 423883"/>
                  <a:gd name="connsiteX59" fmla="*/ 230788 w 317416"/>
                  <a:gd name="connsiteY59" fmla="*/ 350481 h 423883"/>
                  <a:gd name="connsiteX60" fmla="*/ 238724 w 317416"/>
                  <a:gd name="connsiteY60" fmla="*/ 347836 h 423883"/>
                  <a:gd name="connsiteX61" fmla="*/ 242030 w 317416"/>
                  <a:gd name="connsiteY61" fmla="*/ 339900 h 423883"/>
                  <a:gd name="connsiteX62" fmla="*/ 240046 w 317416"/>
                  <a:gd name="connsiteY62" fmla="*/ 333949 h 423883"/>
                  <a:gd name="connsiteX63" fmla="*/ 234756 w 317416"/>
                  <a:gd name="connsiteY63" fmla="*/ 330642 h 423883"/>
                  <a:gd name="connsiteX64" fmla="*/ 228143 w 317416"/>
                  <a:gd name="connsiteY64" fmla="*/ 329320 h 423883"/>
                  <a:gd name="connsiteX65" fmla="*/ 221530 w 317416"/>
                  <a:gd name="connsiteY65" fmla="*/ 329320 h 423883"/>
                  <a:gd name="connsiteX66" fmla="*/ 218885 w 317416"/>
                  <a:gd name="connsiteY66" fmla="*/ 329320 h 423883"/>
                  <a:gd name="connsiteX67" fmla="*/ 218885 w 317416"/>
                  <a:gd name="connsiteY67" fmla="*/ 316094 h 423883"/>
                  <a:gd name="connsiteX68" fmla="*/ 220869 w 317416"/>
                  <a:gd name="connsiteY68" fmla="*/ 316094 h 423883"/>
                  <a:gd name="connsiteX69" fmla="*/ 234756 w 317416"/>
                  <a:gd name="connsiteY69" fmla="*/ 313449 h 423883"/>
                  <a:gd name="connsiteX70" fmla="*/ 238724 w 317416"/>
                  <a:gd name="connsiteY70" fmla="*/ 306836 h 423883"/>
                  <a:gd name="connsiteX71" fmla="*/ 238062 w 317416"/>
                  <a:gd name="connsiteY71" fmla="*/ 303530 h 423883"/>
                  <a:gd name="connsiteX72" fmla="*/ 236079 w 317416"/>
                  <a:gd name="connsiteY72" fmla="*/ 300884 h 423883"/>
                  <a:gd name="connsiteX73" fmla="*/ 232772 w 317416"/>
                  <a:gd name="connsiteY73" fmla="*/ 299562 h 423883"/>
                  <a:gd name="connsiteX74" fmla="*/ 230127 w 317416"/>
                  <a:gd name="connsiteY74" fmla="*/ 297578 h 423883"/>
                  <a:gd name="connsiteX75" fmla="*/ 222192 w 317416"/>
                  <a:gd name="connsiteY75" fmla="*/ 299562 h 423883"/>
                  <a:gd name="connsiteX76" fmla="*/ 215579 w 317416"/>
                  <a:gd name="connsiteY76" fmla="*/ 305513 h 423883"/>
                  <a:gd name="connsiteX77" fmla="*/ 204998 w 317416"/>
                  <a:gd name="connsiteY77" fmla="*/ 295594 h 423883"/>
                  <a:gd name="connsiteX78" fmla="*/ 215579 w 317416"/>
                  <a:gd name="connsiteY78" fmla="*/ 286997 h 423883"/>
                  <a:gd name="connsiteX79" fmla="*/ 228804 w 317416"/>
                  <a:gd name="connsiteY79" fmla="*/ 283691 h 423883"/>
                  <a:gd name="connsiteX80" fmla="*/ 247320 w 317416"/>
                  <a:gd name="connsiteY80" fmla="*/ 288981 h 423883"/>
                  <a:gd name="connsiteX81" fmla="*/ 254594 w 317416"/>
                  <a:gd name="connsiteY81" fmla="*/ 304191 h 423883"/>
                  <a:gd name="connsiteX82" fmla="*/ 251949 w 317416"/>
                  <a:gd name="connsiteY82" fmla="*/ 313449 h 423883"/>
                  <a:gd name="connsiteX83" fmla="*/ 244675 w 317416"/>
                  <a:gd name="connsiteY83" fmla="*/ 320062 h 423883"/>
                  <a:gd name="connsiteX84" fmla="*/ 253933 w 317416"/>
                  <a:gd name="connsiteY84" fmla="*/ 327997 h 423883"/>
                  <a:gd name="connsiteX85" fmla="*/ 256578 w 317416"/>
                  <a:gd name="connsiteY85" fmla="*/ 339900 h 423883"/>
                  <a:gd name="connsiteX86" fmla="*/ 249965 w 317416"/>
                  <a:gd name="connsiteY86" fmla="*/ 357094 h 4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7416" h="423883">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000000"/>
              </a:solidFill>
              <a:ln w="6548" cap="flat">
                <a:noFill/>
                <a:prstDash val="solid"/>
                <a:miter/>
              </a:ln>
            </p:spPr>
            <p:txBody>
              <a:bodyPr rtlCol="0" anchor="ctr"/>
              <a:lstStyle/>
              <a:p>
                <a:endParaRPr lang="en-US"/>
              </a:p>
            </p:txBody>
          </p:sp>
        </p:grpSp>
      </p:grpSp>
      <p:grpSp>
        <p:nvGrpSpPr>
          <p:cNvPr id="256"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58" name="Freeform: Shape 257">
              <a:extLst>
                <a:ext uri="{FF2B5EF4-FFF2-40B4-BE49-F238E27FC236}">
                  <a16:creationId xmlns:a16="http://schemas.microsoft.com/office/drawing/2014/main" id="{0ED85C56-32C7-4180-8BFE-EE49B850B0F8}"/>
                </a:ext>
              </a:extLst>
            </p:cNvPr>
            <p:cNvSpPr/>
            <p:nvPr/>
          </p:nvSpPr>
          <p:spPr>
            <a:xfrm>
              <a:off x="7362187"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60"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62" name="Freeform: Shape 261">
                <a:extLst>
                  <a:ext uri="{FF2B5EF4-FFF2-40B4-BE49-F238E27FC236}">
                    <a16:creationId xmlns:a16="http://schemas.microsoft.com/office/drawing/2014/main" id="{FB692F6D-2EE7-4933-BB2D-B6AD7E4A3DBA}"/>
                  </a:ext>
                </a:extLst>
              </p:cNvPr>
              <p:cNvSpPr/>
              <p:nvPr/>
            </p:nvSpPr>
            <p:spPr>
              <a:xfrm>
                <a:off x="7318885" y="1094588"/>
                <a:ext cx="19103" cy="28018"/>
              </a:xfrm>
              <a:custGeom>
                <a:avLst/>
                <a:gdLst>
                  <a:gd name="connsiteX0" fmla="*/ 19104 w 19103"/>
                  <a:gd name="connsiteY0" fmla="*/ 28019 h 28018"/>
                  <a:gd name="connsiteX1" fmla="*/ 19104 w 19103"/>
                  <a:gd name="connsiteY1" fmla="*/ 0 h 28018"/>
                  <a:gd name="connsiteX2" fmla="*/ 0 w 19103"/>
                  <a:gd name="connsiteY2" fmla="*/ 28019 h 28018"/>
                </a:gdLst>
                <a:ahLst/>
                <a:cxnLst>
                  <a:cxn ang="0">
                    <a:pos x="connsiteX0" y="connsiteY0"/>
                  </a:cxn>
                  <a:cxn ang="0">
                    <a:pos x="connsiteX1" y="connsiteY1"/>
                  </a:cxn>
                  <a:cxn ang="0">
                    <a:pos x="connsiteX2" y="connsiteY2"/>
                  </a:cxn>
                </a:cxnLst>
                <a:rect l="l" t="t" r="r" b="b"/>
                <a:pathLst>
                  <a:path w="19103" h="28018">
                    <a:moveTo>
                      <a:pt x="19104" y="28019"/>
                    </a:moveTo>
                    <a:lnTo>
                      <a:pt x="19104" y="0"/>
                    </a:lnTo>
                    <a:lnTo>
                      <a:pt x="0" y="28019"/>
                    </a:lnTo>
                    <a:close/>
                  </a:path>
                </a:pathLst>
              </a:custGeom>
              <a:solidFill>
                <a:srgbClr val="000000"/>
              </a:solidFill>
              <a:ln w="6251"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ED6F2A2-853F-4A69-89A2-0B7D3179A72A}"/>
                  </a:ext>
                </a:extLst>
              </p:cNvPr>
              <p:cNvSpPr/>
              <p:nvPr/>
            </p:nvSpPr>
            <p:spPr>
              <a:xfrm>
                <a:off x="7113838"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4811 w 305660"/>
                  <a:gd name="connsiteY14" fmla="*/ 350236 h 408183"/>
                  <a:gd name="connsiteX15" fmla="*/ 110802 w 305660"/>
                  <a:gd name="connsiteY15" fmla="*/ 350236 h 408183"/>
                  <a:gd name="connsiteX16" fmla="*/ 110802 w 305660"/>
                  <a:gd name="connsiteY16" fmla="*/ 298019 h 408183"/>
                  <a:gd name="connsiteX17" fmla="*/ 96792 w 305660"/>
                  <a:gd name="connsiteY17" fmla="*/ 350236 h 408183"/>
                  <a:gd name="connsiteX18" fmla="*/ 84693 w 305660"/>
                  <a:gd name="connsiteY18" fmla="*/ 350236 h 408183"/>
                  <a:gd name="connsiteX19" fmla="*/ 70684 w 305660"/>
                  <a:gd name="connsiteY19" fmla="*/ 298656 h 408183"/>
                  <a:gd name="connsiteX20" fmla="*/ 70684 w 305660"/>
                  <a:gd name="connsiteY20" fmla="*/ 350236 h 408183"/>
                  <a:gd name="connsiteX21" fmla="*/ 57311 w 305660"/>
                  <a:gd name="connsiteY21" fmla="*/ 350236 h 408183"/>
                  <a:gd name="connsiteX22" fmla="*/ 57311 w 305660"/>
                  <a:gd name="connsiteY22" fmla="*/ 273821 h 408183"/>
                  <a:gd name="connsiteX23" fmla="*/ 78325 w 305660"/>
                  <a:gd name="connsiteY23" fmla="*/ 273821 h 408183"/>
                  <a:gd name="connsiteX24" fmla="*/ 91061 w 305660"/>
                  <a:gd name="connsiteY24" fmla="*/ 322854 h 408183"/>
                  <a:gd name="connsiteX25" fmla="*/ 103797 w 305660"/>
                  <a:gd name="connsiteY25" fmla="*/ 273821 h 408183"/>
                  <a:gd name="connsiteX26" fmla="*/ 124811 w 305660"/>
                  <a:gd name="connsiteY26" fmla="*/ 273821 h 408183"/>
                  <a:gd name="connsiteX27" fmla="*/ 124811 w 305660"/>
                  <a:gd name="connsiteY27" fmla="*/ 350236 h 408183"/>
                  <a:gd name="connsiteX28" fmla="*/ 182759 w 305660"/>
                  <a:gd name="connsiteY28" fmla="*/ 314575 h 408183"/>
                  <a:gd name="connsiteX29" fmla="*/ 163656 w 305660"/>
                  <a:gd name="connsiteY29" fmla="*/ 320306 h 408183"/>
                  <a:gd name="connsiteX30" fmla="*/ 152830 w 305660"/>
                  <a:gd name="connsiteY30" fmla="*/ 320306 h 408183"/>
                  <a:gd name="connsiteX31" fmla="*/ 152830 w 305660"/>
                  <a:gd name="connsiteY31" fmla="*/ 350236 h 408183"/>
                  <a:gd name="connsiteX32" fmla="*/ 137547 w 305660"/>
                  <a:gd name="connsiteY32" fmla="*/ 350236 h 408183"/>
                  <a:gd name="connsiteX33" fmla="*/ 137547 w 305660"/>
                  <a:gd name="connsiteY33" fmla="*/ 273821 h 408183"/>
                  <a:gd name="connsiteX34" fmla="*/ 164292 w 305660"/>
                  <a:gd name="connsiteY34" fmla="*/ 273821 h 408183"/>
                  <a:gd name="connsiteX35" fmla="*/ 174481 w 305660"/>
                  <a:gd name="connsiteY35" fmla="*/ 275094 h 408183"/>
                  <a:gd name="connsiteX36" fmla="*/ 182759 w 305660"/>
                  <a:gd name="connsiteY36" fmla="*/ 278915 h 408183"/>
                  <a:gd name="connsiteX37" fmla="*/ 188490 w 305660"/>
                  <a:gd name="connsiteY37" fmla="*/ 285920 h 408183"/>
                  <a:gd name="connsiteX38" fmla="*/ 190401 w 305660"/>
                  <a:gd name="connsiteY38" fmla="*/ 296745 h 408183"/>
                  <a:gd name="connsiteX39" fmla="*/ 182759 w 305660"/>
                  <a:gd name="connsiteY39" fmla="*/ 314575 h 408183"/>
                  <a:gd name="connsiteX40" fmla="*/ 248349 w 305660"/>
                  <a:gd name="connsiteY40" fmla="*/ 333042 h 408183"/>
                  <a:gd name="connsiteX41" fmla="*/ 238797 w 305660"/>
                  <a:gd name="connsiteY41" fmla="*/ 333042 h 408183"/>
                  <a:gd name="connsiteX42" fmla="*/ 238797 w 305660"/>
                  <a:gd name="connsiteY42" fmla="*/ 350236 h 408183"/>
                  <a:gd name="connsiteX43" fmla="*/ 224788 w 305660"/>
                  <a:gd name="connsiteY43" fmla="*/ 350236 h 408183"/>
                  <a:gd name="connsiteX44" fmla="*/ 224788 w 305660"/>
                  <a:gd name="connsiteY44" fmla="*/ 333042 h 408183"/>
                  <a:gd name="connsiteX45" fmla="*/ 192948 w 305660"/>
                  <a:gd name="connsiteY45" fmla="*/ 333042 h 408183"/>
                  <a:gd name="connsiteX46" fmla="*/ 192948 w 305660"/>
                  <a:gd name="connsiteY46" fmla="*/ 318396 h 408183"/>
                  <a:gd name="connsiteX47" fmla="*/ 223514 w 305660"/>
                  <a:gd name="connsiteY47" fmla="*/ 273821 h 408183"/>
                  <a:gd name="connsiteX48" fmla="*/ 238797 w 305660"/>
                  <a:gd name="connsiteY48" fmla="*/ 273821 h 408183"/>
                  <a:gd name="connsiteX49" fmla="*/ 238797 w 305660"/>
                  <a:gd name="connsiteY49" fmla="*/ 320306 h 408183"/>
                  <a:gd name="connsiteX50" fmla="*/ 248349 w 305660"/>
                  <a:gd name="connsiteY50" fmla="*/ 320306 h 408183"/>
                  <a:gd name="connsiteX51" fmla="*/ 248349 w 305660"/>
                  <a:gd name="connsiteY51" fmla="*/ 333042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000000"/>
              </a:solidFill>
              <a:ln w="6251"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91C43214-FCC4-485A-833A-44F8A6CDB068}"/>
                  </a:ext>
                </a:extLst>
              </p:cNvPr>
              <p:cNvSpPr/>
              <p:nvPr/>
            </p:nvSpPr>
            <p:spPr>
              <a:xfrm>
                <a:off x="7266668" y="1090767"/>
                <a:ext cx="22287" cy="18466"/>
              </a:xfrm>
              <a:custGeom>
                <a:avLst/>
                <a:gdLst>
                  <a:gd name="connsiteX0" fmla="*/ 19104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104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000000"/>
              </a:solidFill>
              <a:ln w="6251" cap="flat">
                <a:noFill/>
                <a:prstDash val="solid"/>
                <a:miter/>
              </a:ln>
            </p:spPr>
            <p:txBody>
              <a:bodyPr rtlCol="0" anchor="ctr"/>
              <a:lstStyle/>
              <a:p>
                <a:endParaRPr lang="en-US"/>
              </a:p>
            </p:txBody>
          </p:sp>
        </p:grpSp>
      </p:grpSp>
      <p:grpSp>
        <p:nvGrpSpPr>
          <p:cNvPr id="268"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0" name="Freeform: Shape 269">
              <a:extLst>
                <a:ext uri="{FF2B5EF4-FFF2-40B4-BE49-F238E27FC236}">
                  <a16:creationId xmlns:a16="http://schemas.microsoft.com/office/drawing/2014/main" id="{E36DF486-E5EB-4C5F-9036-C53461941F8D}"/>
                </a:ext>
              </a:extLst>
            </p:cNvPr>
            <p:cNvSpPr/>
            <p:nvPr/>
          </p:nvSpPr>
          <p:spPr>
            <a:xfrm>
              <a:off x="7957832"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72"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4" name="Freeform: Shape 273">
                <a:extLst>
                  <a:ext uri="{FF2B5EF4-FFF2-40B4-BE49-F238E27FC236}">
                    <a16:creationId xmlns:a16="http://schemas.microsoft.com/office/drawing/2014/main" id="{AC5C3EFA-A218-420C-A70D-6A86AA6823F2}"/>
                  </a:ext>
                </a:extLst>
              </p:cNvPr>
              <p:cNvSpPr/>
              <p:nvPr/>
            </p:nvSpPr>
            <p:spPr>
              <a:xfrm>
                <a:off x="7709483"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3538 w 305660"/>
                  <a:gd name="connsiteY14" fmla="*/ 342594 h 408183"/>
                  <a:gd name="connsiteX15" fmla="*/ 110165 w 305660"/>
                  <a:gd name="connsiteY15" fmla="*/ 342594 h 408183"/>
                  <a:gd name="connsiteX16" fmla="*/ 110165 w 305660"/>
                  <a:gd name="connsiteY16" fmla="*/ 291651 h 408183"/>
                  <a:gd name="connsiteX17" fmla="*/ 96156 w 305660"/>
                  <a:gd name="connsiteY17" fmla="*/ 342594 h 408183"/>
                  <a:gd name="connsiteX18" fmla="*/ 84693 w 305660"/>
                  <a:gd name="connsiteY18" fmla="*/ 342594 h 408183"/>
                  <a:gd name="connsiteX19" fmla="*/ 70684 w 305660"/>
                  <a:gd name="connsiteY19" fmla="*/ 292288 h 408183"/>
                  <a:gd name="connsiteX20" fmla="*/ 70684 w 305660"/>
                  <a:gd name="connsiteY20" fmla="*/ 342594 h 408183"/>
                  <a:gd name="connsiteX21" fmla="*/ 57311 w 305660"/>
                  <a:gd name="connsiteY21" fmla="*/ 342594 h 408183"/>
                  <a:gd name="connsiteX22" fmla="*/ 57311 w 305660"/>
                  <a:gd name="connsiteY22" fmla="*/ 268726 h 408183"/>
                  <a:gd name="connsiteX23" fmla="*/ 77689 w 305660"/>
                  <a:gd name="connsiteY23" fmla="*/ 268726 h 408183"/>
                  <a:gd name="connsiteX24" fmla="*/ 90424 w 305660"/>
                  <a:gd name="connsiteY24" fmla="*/ 316486 h 408183"/>
                  <a:gd name="connsiteX25" fmla="*/ 103160 w 305660"/>
                  <a:gd name="connsiteY25" fmla="*/ 268726 h 408183"/>
                  <a:gd name="connsiteX26" fmla="*/ 123538 w 305660"/>
                  <a:gd name="connsiteY26" fmla="*/ 268726 h 408183"/>
                  <a:gd name="connsiteX27" fmla="*/ 123538 w 305660"/>
                  <a:gd name="connsiteY27" fmla="*/ 342594 h 408183"/>
                  <a:gd name="connsiteX28" fmla="*/ 180849 w 305660"/>
                  <a:gd name="connsiteY28" fmla="*/ 308207 h 408183"/>
                  <a:gd name="connsiteX29" fmla="*/ 161745 w 305660"/>
                  <a:gd name="connsiteY29" fmla="*/ 313939 h 408183"/>
                  <a:gd name="connsiteX30" fmla="*/ 150920 w 305660"/>
                  <a:gd name="connsiteY30" fmla="*/ 313939 h 408183"/>
                  <a:gd name="connsiteX31" fmla="*/ 150920 w 305660"/>
                  <a:gd name="connsiteY31" fmla="*/ 343231 h 408183"/>
                  <a:gd name="connsiteX32" fmla="*/ 135637 w 305660"/>
                  <a:gd name="connsiteY32" fmla="*/ 343231 h 408183"/>
                  <a:gd name="connsiteX33" fmla="*/ 135637 w 305660"/>
                  <a:gd name="connsiteY33" fmla="*/ 268726 h 408183"/>
                  <a:gd name="connsiteX34" fmla="*/ 161745 w 305660"/>
                  <a:gd name="connsiteY34" fmla="*/ 268726 h 408183"/>
                  <a:gd name="connsiteX35" fmla="*/ 171934 w 305660"/>
                  <a:gd name="connsiteY35" fmla="*/ 270000 h 408183"/>
                  <a:gd name="connsiteX36" fmla="*/ 180212 w 305660"/>
                  <a:gd name="connsiteY36" fmla="*/ 273821 h 408183"/>
                  <a:gd name="connsiteX37" fmla="*/ 185307 w 305660"/>
                  <a:gd name="connsiteY37" fmla="*/ 280825 h 408183"/>
                  <a:gd name="connsiteX38" fmla="*/ 187217 w 305660"/>
                  <a:gd name="connsiteY38" fmla="*/ 291651 h 408183"/>
                  <a:gd name="connsiteX39" fmla="*/ 180849 w 305660"/>
                  <a:gd name="connsiteY39" fmla="*/ 308207 h 408183"/>
                  <a:gd name="connsiteX40" fmla="*/ 248349 w 305660"/>
                  <a:gd name="connsiteY40" fmla="*/ 342594 h 408183"/>
                  <a:gd name="connsiteX41" fmla="*/ 236250 w 305660"/>
                  <a:gd name="connsiteY41" fmla="*/ 342594 h 408183"/>
                  <a:gd name="connsiteX42" fmla="*/ 236250 w 305660"/>
                  <a:gd name="connsiteY42" fmla="*/ 336863 h 408183"/>
                  <a:gd name="connsiteX43" fmla="*/ 228608 w 305660"/>
                  <a:gd name="connsiteY43" fmla="*/ 341957 h 408183"/>
                  <a:gd name="connsiteX44" fmla="*/ 219693 w 305660"/>
                  <a:gd name="connsiteY44" fmla="*/ 343231 h 408183"/>
                  <a:gd name="connsiteX45" fmla="*/ 206321 w 305660"/>
                  <a:gd name="connsiteY45" fmla="*/ 340047 h 408183"/>
                  <a:gd name="connsiteX46" fmla="*/ 197406 w 305660"/>
                  <a:gd name="connsiteY46" fmla="*/ 331769 h 408183"/>
                  <a:gd name="connsiteX47" fmla="*/ 192311 w 305660"/>
                  <a:gd name="connsiteY47" fmla="*/ 320306 h 408183"/>
                  <a:gd name="connsiteX48" fmla="*/ 191038 w 305660"/>
                  <a:gd name="connsiteY48" fmla="*/ 306934 h 408183"/>
                  <a:gd name="connsiteX49" fmla="*/ 192311 w 305660"/>
                  <a:gd name="connsiteY49" fmla="*/ 291651 h 408183"/>
                  <a:gd name="connsiteX50" fmla="*/ 197406 w 305660"/>
                  <a:gd name="connsiteY50" fmla="*/ 278915 h 408183"/>
                  <a:gd name="connsiteX51" fmla="*/ 206957 w 305660"/>
                  <a:gd name="connsiteY51" fmla="*/ 270000 h 408183"/>
                  <a:gd name="connsiteX52" fmla="*/ 221604 w 305660"/>
                  <a:gd name="connsiteY52" fmla="*/ 266816 h 408183"/>
                  <a:gd name="connsiteX53" fmla="*/ 236887 w 305660"/>
                  <a:gd name="connsiteY53" fmla="*/ 271273 h 408183"/>
                  <a:gd name="connsiteX54" fmla="*/ 243255 w 305660"/>
                  <a:gd name="connsiteY54" fmla="*/ 277005 h 408183"/>
                  <a:gd name="connsiteX55" fmla="*/ 247712 w 305660"/>
                  <a:gd name="connsiteY55" fmla="*/ 286557 h 408183"/>
                  <a:gd name="connsiteX56" fmla="*/ 233703 w 305660"/>
                  <a:gd name="connsiteY56" fmla="*/ 290377 h 408183"/>
                  <a:gd name="connsiteX57" fmla="*/ 228608 w 305660"/>
                  <a:gd name="connsiteY57" fmla="*/ 282736 h 408183"/>
                  <a:gd name="connsiteX58" fmla="*/ 220330 w 305660"/>
                  <a:gd name="connsiteY58" fmla="*/ 280189 h 408183"/>
                  <a:gd name="connsiteX59" fmla="*/ 213325 w 305660"/>
                  <a:gd name="connsiteY59" fmla="*/ 282736 h 408183"/>
                  <a:gd name="connsiteX60" fmla="*/ 209505 w 305660"/>
                  <a:gd name="connsiteY60" fmla="*/ 289104 h 408183"/>
                  <a:gd name="connsiteX61" fmla="*/ 207594 w 305660"/>
                  <a:gd name="connsiteY61" fmla="*/ 297382 h 408183"/>
                  <a:gd name="connsiteX62" fmla="*/ 206957 w 305660"/>
                  <a:gd name="connsiteY62" fmla="*/ 305023 h 408183"/>
                  <a:gd name="connsiteX63" fmla="*/ 207594 w 305660"/>
                  <a:gd name="connsiteY63" fmla="*/ 312665 h 408183"/>
                  <a:gd name="connsiteX64" fmla="*/ 209505 w 305660"/>
                  <a:gd name="connsiteY64" fmla="*/ 320306 h 408183"/>
                  <a:gd name="connsiteX65" fmla="*/ 213962 w 305660"/>
                  <a:gd name="connsiteY65" fmla="*/ 326674 h 408183"/>
                  <a:gd name="connsiteX66" fmla="*/ 220967 w 305660"/>
                  <a:gd name="connsiteY66" fmla="*/ 329222 h 408183"/>
                  <a:gd name="connsiteX67" fmla="*/ 230519 w 305660"/>
                  <a:gd name="connsiteY67" fmla="*/ 325401 h 408183"/>
                  <a:gd name="connsiteX68" fmla="*/ 234340 w 305660"/>
                  <a:gd name="connsiteY68" fmla="*/ 317123 h 408183"/>
                  <a:gd name="connsiteX69" fmla="*/ 220967 w 305660"/>
                  <a:gd name="connsiteY69" fmla="*/ 317123 h 408183"/>
                  <a:gd name="connsiteX70" fmla="*/ 220967 w 305660"/>
                  <a:gd name="connsiteY70" fmla="*/ 303750 h 408183"/>
                  <a:gd name="connsiteX71" fmla="*/ 248349 w 305660"/>
                  <a:gd name="connsiteY71" fmla="*/ 303750 h 408183"/>
                  <a:gd name="connsiteX72" fmla="*/ 248349 w 305660"/>
                  <a:gd name="connsiteY72" fmla="*/ 342594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000000"/>
              </a:solidFill>
              <a:ln w="6251"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371EB21-9E33-45F6-B00E-73811E2D8F43}"/>
                  </a:ext>
                </a:extLst>
              </p:cNvPr>
              <p:cNvSpPr/>
              <p:nvPr/>
            </p:nvSpPr>
            <p:spPr>
              <a:xfrm>
                <a:off x="7860403" y="1084399"/>
                <a:ext cx="21650" cy="17193"/>
              </a:xfrm>
              <a:custGeom>
                <a:avLst/>
                <a:gdLst>
                  <a:gd name="connsiteX0" fmla="*/ 18467 w 21650"/>
                  <a:gd name="connsiteY0" fmla="*/ 1910 h 17193"/>
                  <a:gd name="connsiteX1" fmla="*/ 9552 w 21650"/>
                  <a:gd name="connsiteY1" fmla="*/ 0 h 17193"/>
                  <a:gd name="connsiteX2" fmla="*/ 0 w 21650"/>
                  <a:gd name="connsiteY2" fmla="*/ 0 h 17193"/>
                  <a:gd name="connsiteX3" fmla="*/ 0 w 21650"/>
                  <a:gd name="connsiteY3" fmla="*/ 17193 h 17193"/>
                  <a:gd name="connsiteX4" fmla="*/ 9552 w 21650"/>
                  <a:gd name="connsiteY4" fmla="*/ 17193 h 17193"/>
                  <a:gd name="connsiteX5" fmla="*/ 14009 w 21650"/>
                  <a:gd name="connsiteY5" fmla="*/ 16557 h 17193"/>
                  <a:gd name="connsiteX6" fmla="*/ 17830 w 21650"/>
                  <a:gd name="connsiteY6" fmla="*/ 15283 h 17193"/>
                  <a:gd name="connsiteX7" fmla="*/ 20377 w 21650"/>
                  <a:gd name="connsiteY7" fmla="*/ 12736 h 17193"/>
                  <a:gd name="connsiteX8" fmla="*/ 21651 w 21650"/>
                  <a:gd name="connsiteY8" fmla="*/ 8278 h 17193"/>
                  <a:gd name="connsiteX9" fmla="*/ 21014 w 21650"/>
                  <a:gd name="connsiteY9" fmla="*/ 3821 h 17193"/>
                  <a:gd name="connsiteX10" fmla="*/ 18467 w 21650"/>
                  <a:gd name="connsiteY10" fmla="*/ 191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0" h="17193">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000000"/>
              </a:solidFill>
              <a:ln w="6251" cap="flat">
                <a:noFill/>
                <a:prstDash val="solid"/>
                <a:miter/>
              </a:ln>
            </p:spPr>
            <p:txBody>
              <a:bodyPr rtlCol="0" anchor="ctr"/>
              <a:lstStyle/>
              <a:p>
                <a:endParaRPr lang="en-US"/>
              </a:p>
            </p:txBody>
          </p:sp>
        </p:grpSp>
      </p:grpSp>
      <p:sp>
        <p:nvSpPr>
          <p:cNvPr id="277" name="Graphic 26">
            <a:extLst>
              <a:ext uri="{FF2B5EF4-FFF2-40B4-BE49-F238E27FC236}">
                <a16:creationId xmlns:a16="http://schemas.microsoft.com/office/drawing/2014/main" id="{BCE7D1E8-125C-4CE7-895B-D319D394BBC0}"/>
              </a:ext>
            </a:extLst>
          </p:cNvPr>
          <p:cNvSpPr/>
          <p:nvPr/>
        </p:nvSpPr>
        <p:spPr>
          <a:xfrm>
            <a:off x="8308558" y="770951"/>
            <a:ext cx="267506" cy="407547"/>
          </a:xfrm>
          <a:custGeom>
            <a:avLst/>
            <a:gdLst>
              <a:gd name="connsiteX0" fmla="*/ 216509 w 267506"/>
              <a:gd name="connsiteY0" fmla="*/ 108255 h 407547"/>
              <a:gd name="connsiteX1" fmla="*/ 127358 w 267506"/>
              <a:gd name="connsiteY1" fmla="*/ 12736 h 407547"/>
              <a:gd name="connsiteX2" fmla="*/ 127358 w 267506"/>
              <a:gd name="connsiteY2" fmla="*/ 0 h 407547"/>
              <a:gd name="connsiteX3" fmla="*/ 101887 w 267506"/>
              <a:gd name="connsiteY3" fmla="*/ 0 h 407547"/>
              <a:gd name="connsiteX4" fmla="*/ 101887 w 267506"/>
              <a:gd name="connsiteY4" fmla="*/ 292924 h 407547"/>
              <a:gd name="connsiteX5" fmla="*/ 63679 w 267506"/>
              <a:gd name="connsiteY5" fmla="*/ 280189 h 407547"/>
              <a:gd name="connsiteX6" fmla="*/ 0 w 267506"/>
              <a:gd name="connsiteY6" fmla="*/ 343868 h 407547"/>
              <a:gd name="connsiteX7" fmla="*/ 63679 w 267506"/>
              <a:gd name="connsiteY7" fmla="*/ 407547 h 407547"/>
              <a:gd name="connsiteX8" fmla="*/ 127358 w 267506"/>
              <a:gd name="connsiteY8" fmla="*/ 343868 h 407547"/>
              <a:gd name="connsiteX9" fmla="*/ 127358 w 267506"/>
              <a:gd name="connsiteY9" fmla="*/ 140094 h 407547"/>
              <a:gd name="connsiteX10" fmla="*/ 193585 w 267506"/>
              <a:gd name="connsiteY10" fmla="*/ 179575 h 407547"/>
              <a:gd name="connsiteX11" fmla="*/ 241981 w 267506"/>
              <a:gd name="connsiteY11" fmla="*/ 273821 h 407547"/>
              <a:gd name="connsiteX12" fmla="*/ 216509 w 267506"/>
              <a:gd name="connsiteY12" fmla="*/ 10825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506" h="407547">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000000"/>
          </a:solidFill>
          <a:ln w="6251" cap="flat">
            <a:noFill/>
            <a:prstDash val="solid"/>
            <a:miter/>
          </a:ln>
        </p:spPr>
        <p:txBody>
          <a:bodyPr rtlCol="0" anchor="ctr"/>
          <a:lstStyle/>
          <a:p>
            <a:endParaRPr lang="en-US"/>
          </a:p>
        </p:txBody>
      </p:sp>
      <p:sp>
        <p:nvSpPr>
          <p:cNvPr id="278" name="Graphic 28">
            <a:extLst>
              <a:ext uri="{FF2B5EF4-FFF2-40B4-BE49-F238E27FC236}">
                <a16:creationId xmlns:a16="http://schemas.microsoft.com/office/drawing/2014/main" id="{30053E96-3B4D-4EE5-8C36-0990AD8116EA}"/>
              </a:ext>
            </a:extLst>
          </p:cNvPr>
          <p:cNvSpPr/>
          <p:nvPr/>
        </p:nvSpPr>
        <p:spPr>
          <a:xfrm>
            <a:off x="8818970" y="770951"/>
            <a:ext cx="343867" cy="407547"/>
          </a:xfrm>
          <a:custGeom>
            <a:avLst/>
            <a:gdLst>
              <a:gd name="connsiteX0" fmla="*/ 101887 w 343867"/>
              <a:gd name="connsiteY0" fmla="*/ 85330 h 407547"/>
              <a:gd name="connsiteX1" fmla="*/ 101887 w 343867"/>
              <a:gd name="connsiteY1" fmla="*/ 292924 h 407547"/>
              <a:gd name="connsiteX2" fmla="*/ 63679 w 343867"/>
              <a:gd name="connsiteY2" fmla="*/ 280189 h 407547"/>
              <a:gd name="connsiteX3" fmla="*/ 0 w 343867"/>
              <a:gd name="connsiteY3" fmla="*/ 343868 h 407547"/>
              <a:gd name="connsiteX4" fmla="*/ 63679 w 343867"/>
              <a:gd name="connsiteY4" fmla="*/ 407547 h 407547"/>
              <a:gd name="connsiteX5" fmla="*/ 127358 w 343867"/>
              <a:gd name="connsiteY5" fmla="*/ 343868 h 407547"/>
              <a:gd name="connsiteX6" fmla="*/ 127358 w 343867"/>
              <a:gd name="connsiteY6" fmla="*/ 178302 h 407547"/>
              <a:gd name="connsiteX7" fmla="*/ 318396 w 343867"/>
              <a:gd name="connsiteY7" fmla="*/ 114623 h 407547"/>
              <a:gd name="connsiteX8" fmla="*/ 318396 w 343867"/>
              <a:gd name="connsiteY8" fmla="*/ 254717 h 407547"/>
              <a:gd name="connsiteX9" fmla="*/ 280189 w 343867"/>
              <a:gd name="connsiteY9" fmla="*/ 241981 h 407547"/>
              <a:gd name="connsiteX10" fmla="*/ 216509 w 343867"/>
              <a:gd name="connsiteY10" fmla="*/ 305660 h 407547"/>
              <a:gd name="connsiteX11" fmla="*/ 280189 w 343867"/>
              <a:gd name="connsiteY11" fmla="*/ 369339 h 407547"/>
              <a:gd name="connsiteX12" fmla="*/ 343868 w 343867"/>
              <a:gd name="connsiteY12" fmla="*/ 305660 h 407547"/>
              <a:gd name="connsiteX13" fmla="*/ 343868 w 343867"/>
              <a:gd name="connsiteY13" fmla="*/ 0 h 407547"/>
              <a:gd name="connsiteX14" fmla="*/ 101887 w 343867"/>
              <a:gd name="connsiteY14" fmla="*/ 85330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867" h="40754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000000"/>
          </a:solidFill>
          <a:ln w="6251" cap="flat">
            <a:noFill/>
            <a:prstDash val="solid"/>
            <a:miter/>
          </a:ln>
        </p:spPr>
        <p:txBody>
          <a:bodyPr rtlCol="0" anchor="ctr"/>
          <a:lstStyle/>
          <a:p>
            <a:endParaRPr lang="en-US"/>
          </a:p>
        </p:txBody>
      </p:sp>
      <p:grpSp>
        <p:nvGrpSpPr>
          <p:cNvPr id="279" name="Graphic 30">
            <a:extLst>
              <a:ext uri="{FF2B5EF4-FFF2-40B4-BE49-F238E27FC236}">
                <a16:creationId xmlns:a16="http://schemas.microsoft.com/office/drawing/2014/main" id="{7EB5CB46-A1B7-4C2B-B8DF-B64776EBB96D}"/>
              </a:ext>
            </a:extLst>
          </p:cNvPr>
          <p:cNvGrpSpPr/>
          <p:nvPr/>
        </p:nvGrpSpPr>
        <p:grpSpPr>
          <a:xfrm>
            <a:off x="9483683" y="817976"/>
            <a:ext cx="331131" cy="407547"/>
            <a:chOff x="9483683" y="817976"/>
            <a:chExt cx="331131" cy="407547"/>
          </a:xfrm>
          <a:solidFill>
            <a:srgbClr val="000000"/>
          </a:solidFill>
        </p:grpSpPr>
        <p:sp>
          <p:nvSpPr>
            <p:cNvPr id="280" name="Freeform: Shape 279">
              <a:extLst>
                <a:ext uri="{FF2B5EF4-FFF2-40B4-BE49-F238E27FC236}">
                  <a16:creationId xmlns:a16="http://schemas.microsoft.com/office/drawing/2014/main" id="{9F016C0A-9E9B-4A99-B10F-BE2F2D38CB50}"/>
                </a:ext>
              </a:extLst>
            </p:cNvPr>
            <p:cNvSpPr/>
            <p:nvPr/>
          </p:nvSpPr>
          <p:spPr>
            <a:xfrm>
              <a:off x="9483683" y="817976"/>
              <a:ext cx="267452" cy="407547"/>
            </a:xfrm>
            <a:custGeom>
              <a:avLst/>
              <a:gdLst>
                <a:gd name="connsiteX0" fmla="*/ 0 w 267452"/>
                <a:gd name="connsiteY0" fmla="*/ 0 h 407547"/>
                <a:gd name="connsiteX1" fmla="*/ 267453 w 267452"/>
                <a:gd name="connsiteY1" fmla="*/ 203774 h 407547"/>
                <a:gd name="connsiteX2" fmla="*/ 0 w 267452"/>
                <a:gd name="connsiteY2" fmla="*/ 407547 h 407547"/>
                <a:gd name="connsiteX3" fmla="*/ 0 w 267452"/>
                <a:gd name="connsiteY3" fmla="*/ 0 h 407547"/>
              </a:gdLst>
              <a:ahLst/>
              <a:cxnLst>
                <a:cxn ang="0">
                  <a:pos x="connsiteX0" y="connsiteY0"/>
                </a:cxn>
                <a:cxn ang="0">
                  <a:pos x="connsiteX1" y="connsiteY1"/>
                </a:cxn>
                <a:cxn ang="0">
                  <a:pos x="connsiteX2" y="connsiteY2"/>
                </a:cxn>
                <a:cxn ang="0">
                  <a:pos x="connsiteX3" y="connsiteY3"/>
                </a:cxn>
              </a:cxnLst>
              <a:rect l="l" t="t" r="r" b="b"/>
              <a:pathLst>
                <a:path w="267452" h="407547">
                  <a:moveTo>
                    <a:pt x="0" y="0"/>
                  </a:moveTo>
                  <a:lnTo>
                    <a:pt x="267453" y="203774"/>
                  </a:lnTo>
                  <a:lnTo>
                    <a:pt x="0" y="407547"/>
                  </a:lnTo>
                  <a:lnTo>
                    <a:pt x="0" y="0"/>
                  </a:lnTo>
                  <a:close/>
                </a:path>
              </a:pathLst>
            </a:custGeom>
            <a:solidFill>
              <a:srgbClr val="000000"/>
            </a:solidFill>
            <a:ln w="6251"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2B1CA2F-E3A4-4A79-96C9-8B39F4AC39F4}"/>
                </a:ext>
              </a:extLst>
            </p:cNvPr>
            <p:cNvSpPr/>
            <p:nvPr/>
          </p:nvSpPr>
          <p:spPr>
            <a:xfrm>
              <a:off x="9763872" y="817976"/>
              <a:ext cx="50943" cy="407547"/>
            </a:xfrm>
            <a:custGeom>
              <a:avLst/>
              <a:gdLst>
                <a:gd name="connsiteX0" fmla="*/ 0 w 50943"/>
                <a:gd name="connsiteY0" fmla="*/ 0 h 407547"/>
                <a:gd name="connsiteX1" fmla="*/ 50943 w 50943"/>
                <a:gd name="connsiteY1" fmla="*/ 0 h 407547"/>
                <a:gd name="connsiteX2" fmla="*/ 50943 w 50943"/>
                <a:gd name="connsiteY2" fmla="*/ 407547 h 407547"/>
                <a:gd name="connsiteX3" fmla="*/ 0 w 50943"/>
                <a:gd name="connsiteY3" fmla="*/ 407547 h 407547"/>
              </a:gdLst>
              <a:ahLst/>
              <a:cxnLst>
                <a:cxn ang="0">
                  <a:pos x="connsiteX0" y="connsiteY0"/>
                </a:cxn>
                <a:cxn ang="0">
                  <a:pos x="connsiteX1" y="connsiteY1"/>
                </a:cxn>
                <a:cxn ang="0">
                  <a:pos x="connsiteX2" y="connsiteY2"/>
                </a:cxn>
                <a:cxn ang="0">
                  <a:pos x="connsiteX3" y="connsiteY3"/>
                </a:cxn>
              </a:cxnLst>
              <a:rect l="l" t="t" r="r" b="b"/>
              <a:pathLst>
                <a:path w="50943" h="407547">
                  <a:moveTo>
                    <a:pt x="0" y="0"/>
                  </a:moveTo>
                  <a:lnTo>
                    <a:pt x="50943" y="0"/>
                  </a:lnTo>
                  <a:lnTo>
                    <a:pt x="50943" y="407547"/>
                  </a:lnTo>
                  <a:lnTo>
                    <a:pt x="0" y="407547"/>
                  </a:lnTo>
                  <a:close/>
                </a:path>
              </a:pathLst>
            </a:custGeom>
            <a:solidFill>
              <a:srgbClr val="000000"/>
            </a:solidFill>
            <a:ln w="6251" cap="flat">
              <a:noFill/>
              <a:prstDash val="solid"/>
              <a:miter/>
            </a:ln>
          </p:spPr>
          <p:txBody>
            <a:bodyPr rtlCol="0" anchor="ctr"/>
            <a:lstStyle/>
            <a:p>
              <a:endParaRPr lang="en-US"/>
            </a:p>
          </p:txBody>
        </p:sp>
      </p:grpSp>
      <p:grpSp>
        <p:nvGrpSpPr>
          <p:cNvPr id="282" name="Graphic 32">
            <a:extLst>
              <a:ext uri="{FF2B5EF4-FFF2-40B4-BE49-F238E27FC236}">
                <a16:creationId xmlns:a16="http://schemas.microsoft.com/office/drawing/2014/main" id="{48CEC3B2-5B77-4024-9272-EA2663F6CDD2}"/>
              </a:ext>
            </a:extLst>
          </p:cNvPr>
          <p:cNvGrpSpPr/>
          <p:nvPr/>
        </p:nvGrpSpPr>
        <p:grpSpPr>
          <a:xfrm>
            <a:off x="10079818" y="802301"/>
            <a:ext cx="267452" cy="407547"/>
            <a:chOff x="10079818" y="802301"/>
            <a:chExt cx="267452" cy="407547"/>
          </a:xfrm>
          <a:solidFill>
            <a:srgbClr val="000000"/>
          </a:solidFill>
        </p:grpSpPr>
        <p:sp>
          <p:nvSpPr>
            <p:cNvPr id="283" name="Freeform: Shape 282">
              <a:extLst>
                <a:ext uri="{FF2B5EF4-FFF2-40B4-BE49-F238E27FC236}">
                  <a16:creationId xmlns:a16="http://schemas.microsoft.com/office/drawing/2014/main" id="{7D1DE8F8-794C-4106-8C01-C129975982CB}"/>
                </a:ext>
              </a:extLst>
            </p:cNvPr>
            <p:cNvSpPr/>
            <p:nvPr/>
          </p:nvSpPr>
          <p:spPr>
            <a:xfrm>
              <a:off x="10079818" y="802301"/>
              <a:ext cx="267452" cy="324764"/>
            </a:xfrm>
            <a:custGeom>
              <a:avLst/>
              <a:gdLst>
                <a:gd name="connsiteX0" fmla="*/ 146462 w 267452"/>
                <a:gd name="connsiteY0" fmla="*/ 0 h 324764"/>
                <a:gd name="connsiteX1" fmla="*/ 146462 w 267452"/>
                <a:gd name="connsiteY1" fmla="*/ 159198 h 324764"/>
                <a:gd name="connsiteX2" fmla="*/ 159198 w 267452"/>
                <a:gd name="connsiteY2" fmla="*/ 180849 h 324764"/>
                <a:gd name="connsiteX3" fmla="*/ 133726 w 267452"/>
                <a:gd name="connsiteY3" fmla="*/ 205684 h 324764"/>
                <a:gd name="connsiteX4" fmla="*/ 108255 w 267452"/>
                <a:gd name="connsiteY4" fmla="*/ 180849 h 324764"/>
                <a:gd name="connsiteX5" fmla="*/ 120991 w 267452"/>
                <a:gd name="connsiteY5" fmla="*/ 159198 h 324764"/>
                <a:gd name="connsiteX6" fmla="*/ 120991 w 267452"/>
                <a:gd name="connsiteY6" fmla="*/ 0 h 324764"/>
                <a:gd name="connsiteX7" fmla="*/ 0 w 267452"/>
                <a:gd name="connsiteY7" fmla="*/ 146462 h 324764"/>
                <a:gd name="connsiteX8" fmla="*/ 44575 w 267452"/>
                <a:gd name="connsiteY8" fmla="*/ 324764 h 324764"/>
                <a:gd name="connsiteX9" fmla="*/ 229245 w 267452"/>
                <a:gd name="connsiteY9" fmla="*/ 324764 h 324764"/>
                <a:gd name="connsiteX10" fmla="*/ 267453 w 267452"/>
                <a:gd name="connsiteY10" fmla="*/ 146462 h 324764"/>
                <a:gd name="connsiteX11" fmla="*/ 146462 w 267452"/>
                <a:gd name="connsiteY11" fmla="*/ 0 h 3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52" h="324764">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000000"/>
            </a:solidFill>
            <a:ln w="625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26F049D-A0EF-4668-BCA5-202A0EB66867}"/>
                </a:ext>
              </a:extLst>
            </p:cNvPr>
            <p:cNvSpPr/>
            <p:nvPr/>
          </p:nvSpPr>
          <p:spPr>
            <a:xfrm>
              <a:off x="10098921" y="1152536"/>
              <a:ext cx="235613" cy="57311"/>
            </a:xfrm>
            <a:custGeom>
              <a:avLst/>
              <a:gdLst>
                <a:gd name="connsiteX0" fmla="*/ 0 w 235613"/>
                <a:gd name="connsiteY0" fmla="*/ 57311 h 57311"/>
                <a:gd name="connsiteX1" fmla="*/ 0 w 235613"/>
                <a:gd name="connsiteY1" fmla="*/ 0 h 57311"/>
                <a:gd name="connsiteX2" fmla="*/ 235613 w 235613"/>
                <a:gd name="connsiteY2" fmla="*/ 0 h 57311"/>
                <a:gd name="connsiteX3" fmla="*/ 235613 w 235613"/>
                <a:gd name="connsiteY3" fmla="*/ 57311 h 57311"/>
                <a:gd name="connsiteX4" fmla="*/ 0 w 235613"/>
                <a:gd name="connsiteY4" fmla="*/ 57311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3" h="57311">
                  <a:moveTo>
                    <a:pt x="0" y="57311"/>
                  </a:moveTo>
                  <a:lnTo>
                    <a:pt x="0" y="0"/>
                  </a:lnTo>
                  <a:lnTo>
                    <a:pt x="235613" y="0"/>
                  </a:lnTo>
                  <a:lnTo>
                    <a:pt x="235613" y="57311"/>
                  </a:lnTo>
                  <a:cubicBezTo>
                    <a:pt x="235613" y="57311"/>
                    <a:pt x="26108" y="57311"/>
                    <a:pt x="0" y="57311"/>
                  </a:cubicBezTo>
                  <a:close/>
                </a:path>
              </a:pathLst>
            </a:custGeom>
            <a:solidFill>
              <a:srgbClr val="000000"/>
            </a:solidFill>
            <a:ln w="6251" cap="flat">
              <a:noFill/>
              <a:prstDash val="solid"/>
              <a:miter/>
            </a:ln>
          </p:spPr>
          <p:txBody>
            <a:bodyPr rtlCol="0" anchor="ctr"/>
            <a:lstStyle/>
            <a:p>
              <a:endParaRPr lang="en-US"/>
            </a:p>
          </p:txBody>
        </p:sp>
      </p:grpSp>
      <p:grpSp>
        <p:nvGrpSpPr>
          <p:cNvPr id="285" name="Graphic 34">
            <a:extLst>
              <a:ext uri="{FF2B5EF4-FFF2-40B4-BE49-F238E27FC236}">
                <a16:creationId xmlns:a16="http://schemas.microsoft.com/office/drawing/2014/main" id="{54301251-FECA-410B-97B4-7AC0C272440D}"/>
              </a:ext>
            </a:extLst>
          </p:cNvPr>
          <p:cNvGrpSpPr/>
          <p:nvPr/>
        </p:nvGrpSpPr>
        <p:grpSpPr>
          <a:xfrm>
            <a:off x="10617663" y="817742"/>
            <a:ext cx="367380" cy="392105"/>
            <a:chOff x="10617663" y="817742"/>
            <a:chExt cx="367380" cy="392105"/>
          </a:xfrm>
          <a:solidFill>
            <a:srgbClr val="000000"/>
          </a:solidFill>
        </p:grpSpPr>
        <p:sp>
          <p:nvSpPr>
            <p:cNvPr id="286" name="Freeform: Shape 285">
              <a:extLst>
                <a:ext uri="{FF2B5EF4-FFF2-40B4-BE49-F238E27FC236}">
                  <a16:creationId xmlns:a16="http://schemas.microsoft.com/office/drawing/2014/main" id="{E976D0CF-D4A0-442B-A2C7-E3398A485C22}"/>
                </a:ext>
              </a:extLst>
            </p:cNvPr>
            <p:cNvSpPr/>
            <p:nvPr/>
          </p:nvSpPr>
          <p:spPr>
            <a:xfrm>
              <a:off x="10617663" y="817742"/>
              <a:ext cx="367380" cy="324752"/>
            </a:xfrm>
            <a:custGeom>
              <a:avLst/>
              <a:gdLst>
                <a:gd name="connsiteX0" fmla="*/ 318396 w 367380"/>
                <a:gd name="connsiteY0" fmla="*/ 251276 h 324752"/>
                <a:gd name="connsiteX1" fmla="*/ 318396 w 367380"/>
                <a:gd name="connsiteY1" fmla="*/ 171677 h 324752"/>
                <a:gd name="connsiteX2" fmla="*/ 220428 w 367380"/>
                <a:gd name="connsiteY2" fmla="*/ 41870 h 324752"/>
                <a:gd name="connsiteX3" fmla="*/ 220428 w 367380"/>
                <a:gd name="connsiteY3" fmla="*/ 38196 h 324752"/>
                <a:gd name="connsiteX4" fmla="*/ 188588 w 367380"/>
                <a:gd name="connsiteY4" fmla="*/ 233 h 324752"/>
                <a:gd name="connsiteX5" fmla="*/ 146952 w 367380"/>
                <a:gd name="connsiteY5" fmla="*/ 36971 h 324752"/>
                <a:gd name="connsiteX6" fmla="*/ 146952 w 367380"/>
                <a:gd name="connsiteY6" fmla="*/ 41870 h 324752"/>
                <a:gd name="connsiteX7" fmla="*/ 48984 w 367380"/>
                <a:gd name="connsiteY7" fmla="*/ 171677 h 324752"/>
                <a:gd name="connsiteX8" fmla="*/ 48984 w 367380"/>
                <a:gd name="connsiteY8" fmla="*/ 251276 h 324752"/>
                <a:gd name="connsiteX9" fmla="*/ 9797 w 367380"/>
                <a:gd name="connsiteY9" fmla="*/ 299036 h 324752"/>
                <a:gd name="connsiteX10" fmla="*/ 0 w 367380"/>
                <a:gd name="connsiteY10" fmla="*/ 311894 h 324752"/>
                <a:gd name="connsiteX11" fmla="*/ 0 w 367380"/>
                <a:gd name="connsiteY11" fmla="*/ 311894 h 324752"/>
                <a:gd name="connsiteX12" fmla="*/ 12858 w 367380"/>
                <a:gd name="connsiteY12" fmla="*/ 324752 h 324752"/>
                <a:gd name="connsiteX13" fmla="*/ 354522 w 367380"/>
                <a:gd name="connsiteY13" fmla="*/ 324752 h 324752"/>
                <a:gd name="connsiteX14" fmla="*/ 367380 w 367380"/>
                <a:gd name="connsiteY14" fmla="*/ 311894 h 324752"/>
                <a:gd name="connsiteX15" fmla="*/ 367380 w 367380"/>
                <a:gd name="connsiteY15" fmla="*/ 311894 h 324752"/>
                <a:gd name="connsiteX16" fmla="*/ 357583 w 367380"/>
                <a:gd name="connsiteY16" fmla="*/ 299036 h 324752"/>
                <a:gd name="connsiteX17" fmla="*/ 318396 w 367380"/>
                <a:gd name="connsiteY17" fmla="*/ 251276 h 3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380" h="324752">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000000"/>
            </a:solidFill>
            <a:ln w="6102"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503B0B1-C1DD-47E2-8F40-7B55A446E574}"/>
                </a:ext>
              </a:extLst>
            </p:cNvPr>
            <p:cNvSpPr/>
            <p:nvPr/>
          </p:nvSpPr>
          <p:spPr>
            <a:xfrm>
              <a:off x="10758492" y="1166987"/>
              <a:ext cx="85722" cy="42861"/>
            </a:xfrm>
            <a:custGeom>
              <a:avLst/>
              <a:gdLst>
                <a:gd name="connsiteX0" fmla="*/ 75925 w 85722"/>
                <a:gd name="connsiteY0" fmla="*/ 0 h 42861"/>
                <a:gd name="connsiteX1" fmla="*/ 66128 w 85722"/>
                <a:gd name="connsiteY1" fmla="*/ 0 h 42861"/>
                <a:gd name="connsiteX2" fmla="*/ 18369 w 85722"/>
                <a:gd name="connsiteY2" fmla="*/ 0 h 42861"/>
                <a:gd name="connsiteX3" fmla="*/ 8572 w 85722"/>
                <a:gd name="connsiteY3" fmla="*/ 0 h 42861"/>
                <a:gd name="connsiteX4" fmla="*/ 0 w 85722"/>
                <a:gd name="connsiteY4" fmla="*/ 0 h 42861"/>
                <a:gd name="connsiteX5" fmla="*/ 42861 w 85722"/>
                <a:gd name="connsiteY5" fmla="*/ 42861 h 42861"/>
                <a:gd name="connsiteX6" fmla="*/ 85722 w 85722"/>
                <a:gd name="connsiteY6" fmla="*/ 0 h 42861"/>
                <a:gd name="connsiteX7" fmla="*/ 75925 w 85722"/>
                <a:gd name="connsiteY7" fmla="*/ 0 h 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2" h="42861">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000000"/>
            </a:solidFill>
            <a:ln w="6102" cap="flat">
              <a:noFill/>
              <a:prstDash val="solid"/>
              <a:miter/>
            </a:ln>
          </p:spPr>
          <p:txBody>
            <a:bodyPr rtlCol="0" anchor="ctr"/>
            <a:lstStyle/>
            <a:p>
              <a:endParaRPr lang="en-US"/>
            </a:p>
          </p:txBody>
        </p:sp>
      </p:grpSp>
      <p:grpSp>
        <p:nvGrpSpPr>
          <p:cNvPr id="64" name="Graphic 36">
            <a:extLst>
              <a:ext uri="{FF2B5EF4-FFF2-40B4-BE49-F238E27FC236}">
                <a16:creationId xmlns:a16="http://schemas.microsoft.com/office/drawing/2014/main" id="{147E5B13-6317-4135-B186-69D2926011AC}"/>
              </a:ext>
            </a:extLst>
          </p:cNvPr>
          <p:cNvGrpSpPr/>
          <p:nvPr/>
        </p:nvGrpSpPr>
        <p:grpSpPr>
          <a:xfrm>
            <a:off x="1184817" y="1491995"/>
            <a:ext cx="344847" cy="344847"/>
            <a:chOff x="1184817" y="1491995"/>
            <a:chExt cx="344847" cy="344847"/>
          </a:xfrm>
          <a:solidFill>
            <a:srgbClr val="000000"/>
          </a:solidFill>
        </p:grpSpPr>
        <p:sp>
          <p:nvSpPr>
            <p:cNvPr id="66" name="Freeform: Shape 65">
              <a:extLst>
                <a:ext uri="{FF2B5EF4-FFF2-40B4-BE49-F238E27FC236}">
                  <a16:creationId xmlns:a16="http://schemas.microsoft.com/office/drawing/2014/main" id="{D129A0AA-F333-4FED-90ED-0EE5B5B7E1D0}"/>
                </a:ext>
              </a:extLst>
            </p:cNvPr>
            <p:cNvSpPr/>
            <p:nvPr/>
          </p:nvSpPr>
          <p:spPr>
            <a:xfrm>
              <a:off x="1184817" y="1599759"/>
              <a:ext cx="344847" cy="129317"/>
            </a:xfrm>
            <a:custGeom>
              <a:avLst/>
              <a:gdLst>
                <a:gd name="connsiteX0" fmla="*/ 152487 w 344847"/>
                <a:gd name="connsiteY0" fmla="*/ 86212 h 129317"/>
                <a:gd name="connsiteX1" fmla="*/ 344847 w 344847"/>
                <a:gd name="connsiteY1" fmla="*/ 86212 h 129317"/>
                <a:gd name="connsiteX2" fmla="*/ 344847 w 344847"/>
                <a:gd name="connsiteY2" fmla="*/ 43106 h 129317"/>
                <a:gd name="connsiteX3" fmla="*/ 152487 w 344847"/>
                <a:gd name="connsiteY3" fmla="*/ 43106 h 129317"/>
                <a:gd name="connsiteX4" fmla="*/ 91600 w 344847"/>
                <a:gd name="connsiteY4" fmla="*/ 0 h 129317"/>
                <a:gd name="connsiteX5" fmla="*/ 30713 w 344847"/>
                <a:gd name="connsiteY5" fmla="*/ 43106 h 129317"/>
                <a:gd name="connsiteX6" fmla="*/ 0 w 344847"/>
                <a:gd name="connsiteY6" fmla="*/ 43106 h 129317"/>
                <a:gd name="connsiteX7" fmla="*/ 0 w 344847"/>
                <a:gd name="connsiteY7" fmla="*/ 86212 h 129317"/>
                <a:gd name="connsiteX8" fmla="*/ 30713 w 344847"/>
                <a:gd name="connsiteY8" fmla="*/ 86212 h 129317"/>
                <a:gd name="connsiteX9" fmla="*/ 91600 w 344847"/>
                <a:gd name="connsiteY9" fmla="*/ 129318 h 129317"/>
                <a:gd name="connsiteX10" fmla="*/ 152487 w 344847"/>
                <a:gd name="connsiteY10" fmla="*/ 86212 h 129317"/>
                <a:gd name="connsiteX11" fmla="*/ 70047 w 344847"/>
                <a:gd name="connsiteY11" fmla="*/ 64659 h 129317"/>
                <a:gd name="connsiteX12" fmla="*/ 91600 w 344847"/>
                <a:gd name="connsiteY12" fmla="*/ 43106 h 129317"/>
                <a:gd name="connsiteX13" fmla="*/ 113153 w 344847"/>
                <a:gd name="connsiteY13" fmla="*/ 64659 h 129317"/>
                <a:gd name="connsiteX14" fmla="*/ 91600 w 344847"/>
                <a:gd name="connsiteY14" fmla="*/ 86212 h 129317"/>
                <a:gd name="connsiteX15" fmla="*/ 70047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000000"/>
            </a:solidFill>
            <a:ln w="535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DB011A8-B0B4-4B50-AF99-B28880B399F6}"/>
                </a:ext>
              </a:extLst>
            </p:cNvPr>
            <p:cNvSpPr/>
            <p:nvPr/>
          </p:nvSpPr>
          <p:spPr>
            <a:xfrm>
              <a:off x="1184817" y="1707524"/>
              <a:ext cx="344847" cy="129317"/>
            </a:xfrm>
            <a:custGeom>
              <a:avLst/>
              <a:gdLst>
                <a:gd name="connsiteX0" fmla="*/ 210141 w 344847"/>
                <a:gd name="connsiteY0" fmla="*/ 129318 h 129317"/>
                <a:gd name="connsiteX1" fmla="*/ 271028 w 344847"/>
                <a:gd name="connsiteY1" fmla="*/ 86212 h 129317"/>
                <a:gd name="connsiteX2" fmla="*/ 344847 w 344847"/>
                <a:gd name="connsiteY2" fmla="*/ 86212 h 129317"/>
                <a:gd name="connsiteX3" fmla="*/ 344847 w 344847"/>
                <a:gd name="connsiteY3" fmla="*/ 43106 h 129317"/>
                <a:gd name="connsiteX4" fmla="*/ 271028 w 344847"/>
                <a:gd name="connsiteY4" fmla="*/ 43106 h 129317"/>
                <a:gd name="connsiteX5" fmla="*/ 210141 w 344847"/>
                <a:gd name="connsiteY5" fmla="*/ 0 h 129317"/>
                <a:gd name="connsiteX6" fmla="*/ 149254 w 344847"/>
                <a:gd name="connsiteY6" fmla="*/ 43106 h 129317"/>
                <a:gd name="connsiteX7" fmla="*/ 0 w 344847"/>
                <a:gd name="connsiteY7" fmla="*/ 43106 h 129317"/>
                <a:gd name="connsiteX8" fmla="*/ 0 w 344847"/>
                <a:gd name="connsiteY8" fmla="*/ 86212 h 129317"/>
                <a:gd name="connsiteX9" fmla="*/ 149254 w 344847"/>
                <a:gd name="connsiteY9" fmla="*/ 86212 h 129317"/>
                <a:gd name="connsiteX10" fmla="*/ 210141 w 344847"/>
                <a:gd name="connsiteY10" fmla="*/ 129318 h 129317"/>
                <a:gd name="connsiteX11" fmla="*/ 188588 w 344847"/>
                <a:gd name="connsiteY11" fmla="*/ 64659 h 129317"/>
                <a:gd name="connsiteX12" fmla="*/ 210141 w 344847"/>
                <a:gd name="connsiteY12" fmla="*/ 43106 h 129317"/>
                <a:gd name="connsiteX13" fmla="*/ 231694 w 344847"/>
                <a:gd name="connsiteY13" fmla="*/ 64659 h 129317"/>
                <a:gd name="connsiteX14" fmla="*/ 210141 w 344847"/>
                <a:gd name="connsiteY14" fmla="*/ 86212 h 129317"/>
                <a:gd name="connsiteX15" fmla="*/ 188588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000000"/>
            </a:solidFill>
            <a:ln w="535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7CFC76-8CC0-4370-A302-B2C102179E66}"/>
                </a:ext>
              </a:extLst>
            </p:cNvPr>
            <p:cNvSpPr/>
            <p:nvPr/>
          </p:nvSpPr>
          <p:spPr>
            <a:xfrm>
              <a:off x="1184817" y="1491995"/>
              <a:ext cx="344847" cy="129317"/>
            </a:xfrm>
            <a:custGeom>
              <a:avLst/>
              <a:gdLst>
                <a:gd name="connsiteX0" fmla="*/ 247859 w 344847"/>
                <a:gd name="connsiteY0" fmla="*/ 129318 h 129317"/>
                <a:gd name="connsiteX1" fmla="*/ 308746 w 344847"/>
                <a:gd name="connsiteY1" fmla="*/ 86212 h 129317"/>
                <a:gd name="connsiteX2" fmla="*/ 344847 w 344847"/>
                <a:gd name="connsiteY2" fmla="*/ 86212 h 129317"/>
                <a:gd name="connsiteX3" fmla="*/ 344847 w 344847"/>
                <a:gd name="connsiteY3" fmla="*/ 43106 h 129317"/>
                <a:gd name="connsiteX4" fmla="*/ 308746 w 344847"/>
                <a:gd name="connsiteY4" fmla="*/ 43106 h 129317"/>
                <a:gd name="connsiteX5" fmla="*/ 247859 w 344847"/>
                <a:gd name="connsiteY5" fmla="*/ 0 h 129317"/>
                <a:gd name="connsiteX6" fmla="*/ 186972 w 344847"/>
                <a:gd name="connsiteY6" fmla="*/ 43106 h 129317"/>
                <a:gd name="connsiteX7" fmla="*/ 0 w 344847"/>
                <a:gd name="connsiteY7" fmla="*/ 43106 h 129317"/>
                <a:gd name="connsiteX8" fmla="*/ 0 w 344847"/>
                <a:gd name="connsiteY8" fmla="*/ 86212 h 129317"/>
                <a:gd name="connsiteX9" fmla="*/ 186972 w 344847"/>
                <a:gd name="connsiteY9" fmla="*/ 86212 h 129317"/>
                <a:gd name="connsiteX10" fmla="*/ 247859 w 344847"/>
                <a:gd name="connsiteY10" fmla="*/ 129318 h 129317"/>
                <a:gd name="connsiteX11" fmla="*/ 269412 w 344847"/>
                <a:gd name="connsiteY11" fmla="*/ 64659 h 129317"/>
                <a:gd name="connsiteX12" fmla="*/ 247859 w 344847"/>
                <a:gd name="connsiteY12" fmla="*/ 86212 h 129317"/>
                <a:gd name="connsiteX13" fmla="*/ 226306 w 344847"/>
                <a:gd name="connsiteY13" fmla="*/ 64659 h 129317"/>
                <a:gd name="connsiteX14" fmla="*/ 247859 w 344847"/>
                <a:gd name="connsiteY14" fmla="*/ 43106 h 129317"/>
                <a:gd name="connsiteX15" fmla="*/ 269412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000000"/>
            </a:solidFill>
            <a:ln w="5358" cap="flat">
              <a:noFill/>
              <a:prstDash val="solid"/>
              <a:miter/>
            </a:ln>
          </p:spPr>
          <p:txBody>
            <a:bodyPr rtlCol="0" anchor="ctr"/>
            <a:lstStyle/>
            <a:p>
              <a:endParaRPr lang="en-US"/>
            </a:p>
          </p:txBody>
        </p:sp>
      </p:grpSp>
      <p:sp>
        <p:nvSpPr>
          <p:cNvPr id="72" name="Graphic 38">
            <a:extLst>
              <a:ext uri="{FF2B5EF4-FFF2-40B4-BE49-F238E27FC236}">
                <a16:creationId xmlns:a16="http://schemas.microsoft.com/office/drawing/2014/main" id="{BD263B4F-2912-467D-9028-31588C9922DA}"/>
              </a:ext>
            </a:extLst>
          </p:cNvPr>
          <p:cNvSpPr/>
          <p:nvPr/>
        </p:nvSpPr>
        <p:spPr>
          <a:xfrm>
            <a:off x="1793688" y="1491444"/>
            <a:ext cx="318396" cy="408097"/>
          </a:xfrm>
          <a:custGeom>
            <a:avLst/>
            <a:gdLst>
              <a:gd name="connsiteX0" fmla="*/ 175118 w 318396"/>
              <a:gd name="connsiteY0" fmla="*/ 90338 h 408097"/>
              <a:gd name="connsiteX1" fmla="*/ 233703 w 318396"/>
              <a:gd name="connsiteY1" fmla="*/ 24749 h 408097"/>
              <a:gd name="connsiteX2" fmla="*/ 241344 w 318396"/>
              <a:gd name="connsiteY2" fmla="*/ 8192 h 408097"/>
              <a:gd name="connsiteX3" fmla="*/ 224788 w 318396"/>
              <a:gd name="connsiteY3" fmla="*/ 551 h 408097"/>
              <a:gd name="connsiteX4" fmla="*/ 162382 w 318396"/>
              <a:gd name="connsiteY4" fmla="*/ 56588 h 408097"/>
              <a:gd name="connsiteX5" fmla="*/ 139457 w 318396"/>
              <a:gd name="connsiteY5" fmla="*/ 24112 h 408097"/>
              <a:gd name="connsiteX6" fmla="*/ 70047 w 318396"/>
              <a:gd name="connsiteY6" fmla="*/ 1824 h 408097"/>
              <a:gd name="connsiteX7" fmla="*/ 61132 w 318396"/>
              <a:gd name="connsiteY7" fmla="*/ 2461 h 408097"/>
              <a:gd name="connsiteX8" fmla="*/ 49033 w 318396"/>
              <a:gd name="connsiteY8" fmla="*/ 3735 h 408097"/>
              <a:gd name="connsiteX9" fmla="*/ 49670 w 318396"/>
              <a:gd name="connsiteY9" fmla="*/ 15834 h 408097"/>
              <a:gd name="connsiteX10" fmla="*/ 82146 w 318396"/>
              <a:gd name="connsiteY10" fmla="*/ 90975 h 408097"/>
              <a:gd name="connsiteX11" fmla="*/ 99340 w 318396"/>
              <a:gd name="connsiteY11" fmla="*/ 102437 h 408097"/>
              <a:gd name="connsiteX12" fmla="*/ 0 w 318396"/>
              <a:gd name="connsiteY12" fmla="*/ 248900 h 408097"/>
              <a:gd name="connsiteX13" fmla="*/ 159198 w 318396"/>
              <a:gd name="connsiteY13" fmla="*/ 408098 h 408097"/>
              <a:gd name="connsiteX14" fmla="*/ 318396 w 318396"/>
              <a:gd name="connsiteY14" fmla="*/ 248900 h 408097"/>
              <a:gd name="connsiteX15" fmla="*/ 175118 w 318396"/>
              <a:gd name="connsiteY15" fmla="*/ 90338 h 4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396" h="408097">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231F20"/>
          </a:solidFill>
          <a:ln w="6251" cap="flat">
            <a:noFill/>
            <a:prstDash val="solid"/>
            <a:miter/>
          </a:ln>
        </p:spPr>
        <p:txBody>
          <a:bodyPr rtlCol="0" anchor="ctr"/>
          <a:lstStyle/>
          <a:p>
            <a:endParaRPr lang="en-US"/>
          </a:p>
        </p:txBody>
      </p:sp>
      <p:grpSp>
        <p:nvGrpSpPr>
          <p:cNvPr id="74" name="Graphic 40">
            <a:extLst>
              <a:ext uri="{FF2B5EF4-FFF2-40B4-BE49-F238E27FC236}">
                <a16:creationId xmlns:a16="http://schemas.microsoft.com/office/drawing/2014/main" id="{3B139265-EAFC-44EE-9FF1-C0DB17F331F2}"/>
              </a:ext>
            </a:extLst>
          </p:cNvPr>
          <p:cNvGrpSpPr/>
          <p:nvPr/>
        </p:nvGrpSpPr>
        <p:grpSpPr>
          <a:xfrm>
            <a:off x="2371958" y="1534871"/>
            <a:ext cx="321796" cy="321796"/>
            <a:chOff x="2371958" y="1534871"/>
            <a:chExt cx="321796" cy="321796"/>
          </a:xfrm>
        </p:grpSpPr>
        <p:sp>
          <p:nvSpPr>
            <p:cNvPr id="76" name="Freeform: Shape 75">
              <a:extLst>
                <a:ext uri="{FF2B5EF4-FFF2-40B4-BE49-F238E27FC236}">
                  <a16:creationId xmlns:a16="http://schemas.microsoft.com/office/drawing/2014/main" id="{BE78E214-9BA5-4083-9E71-6CAD37EF4C1B}"/>
                </a:ext>
              </a:extLst>
            </p:cNvPr>
            <p:cNvSpPr/>
            <p:nvPr/>
          </p:nvSpPr>
          <p:spPr>
            <a:xfrm>
              <a:off x="2371958" y="1534871"/>
              <a:ext cx="5028" cy="5028"/>
            </a:xfrm>
            <a:custGeom>
              <a:avLst/>
              <a:gdLst/>
              <a:ahLst/>
              <a:cxnLst/>
              <a:rect l="l" t="t" r="r" b="b"/>
              <a:pathLst>
                <a:path w="5028" h="5028"/>
              </a:pathLst>
            </a:custGeom>
            <a:noFill/>
            <a:ln w="19645" cap="flat">
              <a:solidFill>
                <a:srgbClr val="000000"/>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B4C58B7-C450-494B-8564-C7D789B83BA5}"/>
                </a:ext>
              </a:extLst>
            </p:cNvPr>
            <p:cNvSpPr/>
            <p:nvPr/>
          </p:nvSpPr>
          <p:spPr>
            <a:xfrm>
              <a:off x="2371850" y="1539724"/>
              <a:ext cx="321867" cy="311914"/>
            </a:xfrm>
            <a:custGeom>
              <a:avLst/>
              <a:gdLst>
                <a:gd name="connsiteX0" fmla="*/ 307322 w 321867"/>
                <a:gd name="connsiteY0" fmla="*/ 677 h 311914"/>
                <a:gd name="connsiteX1" fmla="*/ 6644 w 321867"/>
                <a:gd name="connsiteY1" fmla="*/ 116826 h 311914"/>
                <a:gd name="connsiteX2" fmla="*/ 4129 w 321867"/>
                <a:gd name="connsiteY2" fmla="*/ 135430 h 311914"/>
                <a:gd name="connsiteX3" fmla="*/ 65472 w 321867"/>
                <a:gd name="connsiteY3" fmla="*/ 181185 h 311914"/>
                <a:gd name="connsiteX4" fmla="*/ 85584 w 321867"/>
                <a:gd name="connsiteY4" fmla="*/ 311915 h 311914"/>
                <a:gd name="connsiteX5" fmla="*/ 161005 w 321867"/>
                <a:gd name="connsiteY5" fmla="*/ 251578 h 311914"/>
                <a:gd name="connsiteX6" fmla="*/ 225867 w 321867"/>
                <a:gd name="connsiteY6" fmla="*/ 298842 h 311914"/>
                <a:gd name="connsiteX7" fmla="*/ 242460 w 321867"/>
                <a:gd name="connsiteY7" fmla="*/ 293311 h 311914"/>
                <a:gd name="connsiteX8" fmla="*/ 321400 w 321867"/>
                <a:gd name="connsiteY8" fmla="*/ 13750 h 311914"/>
                <a:gd name="connsiteX9" fmla="*/ 307322 w 321867"/>
                <a:gd name="connsiteY9" fmla="*/ 677 h 311914"/>
                <a:gd name="connsiteX10" fmla="*/ 95640 w 321867"/>
                <a:gd name="connsiteY10" fmla="*/ 247555 h 311914"/>
                <a:gd name="connsiteX11" fmla="*/ 90612 w 321867"/>
                <a:gd name="connsiteY11" fmla="*/ 191241 h 311914"/>
                <a:gd name="connsiteX12" fmla="*/ 286707 w 321867"/>
                <a:gd name="connsiteY12" fmla="*/ 35371 h 311914"/>
                <a:gd name="connsiteX13" fmla="*/ 110724 w 321867"/>
                <a:gd name="connsiteY13" fmla="*/ 211353 h 311914"/>
                <a:gd name="connsiteX14" fmla="*/ 95640 w 321867"/>
                <a:gd name="connsiteY14" fmla="*/ 247555 h 311914"/>
                <a:gd name="connsiteX15" fmla="*/ 115752 w 321867"/>
                <a:gd name="connsiteY15" fmla="*/ 256606 h 311914"/>
                <a:gd name="connsiteX16" fmla="*/ 130837 w 321867"/>
                <a:gd name="connsiteY16" fmla="*/ 226437 h 311914"/>
                <a:gd name="connsiteX17" fmla="*/ 140893 w 321867"/>
                <a:gd name="connsiteY17" fmla="*/ 236494 h 311914"/>
                <a:gd name="connsiteX18" fmla="*/ 115752 w 321867"/>
                <a:gd name="connsiteY18" fmla="*/ 256606 h 3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867" h="311914">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000000"/>
            </a:solidFill>
            <a:ln w="4911" cap="flat">
              <a:noFill/>
              <a:prstDash val="solid"/>
              <a:miter/>
            </a:ln>
          </p:spPr>
          <p:txBody>
            <a:bodyPr rtlCol="0" anchor="ctr"/>
            <a:lstStyle/>
            <a:p>
              <a:endParaRPr lang="en-US"/>
            </a:p>
          </p:txBody>
        </p:sp>
      </p:grpSp>
      <p:grpSp>
        <p:nvGrpSpPr>
          <p:cNvPr id="80"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2" name="Freeform: Shape 81">
              <a:extLst>
                <a:ext uri="{FF2B5EF4-FFF2-40B4-BE49-F238E27FC236}">
                  <a16:creationId xmlns:a16="http://schemas.microsoft.com/office/drawing/2014/main" id="{9AC05A90-68A2-466E-BB1D-D39BCC51B700}"/>
                </a:ext>
              </a:extLst>
            </p:cNvPr>
            <p:cNvSpPr/>
            <p:nvPr/>
          </p:nvSpPr>
          <p:spPr>
            <a:xfrm>
              <a:off x="3208345" y="1491995"/>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84"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6" name="Freeform: Shape 85">
                <a:extLst>
                  <a:ext uri="{FF2B5EF4-FFF2-40B4-BE49-F238E27FC236}">
                    <a16:creationId xmlns:a16="http://schemas.microsoft.com/office/drawing/2014/main" id="{C2F536A1-F7A9-473C-B52D-E4BA71D2B390}"/>
                  </a:ext>
                </a:extLst>
              </p:cNvPr>
              <p:cNvSpPr/>
              <p:nvPr/>
            </p:nvSpPr>
            <p:spPr>
              <a:xfrm>
                <a:off x="3045963" y="1682395"/>
                <a:ext cx="14646" cy="16556"/>
              </a:xfrm>
              <a:custGeom>
                <a:avLst/>
                <a:gdLst>
                  <a:gd name="connsiteX0" fmla="*/ 1274 w 14646"/>
                  <a:gd name="connsiteY0" fmla="*/ 15920 h 16556"/>
                  <a:gd name="connsiteX1" fmla="*/ 14646 w 14646"/>
                  <a:gd name="connsiteY1" fmla="*/ 0 h 16556"/>
                  <a:gd name="connsiteX2" fmla="*/ 4458 w 14646"/>
                  <a:gd name="connsiteY2" fmla="*/ 8915 h 16556"/>
                  <a:gd name="connsiteX3" fmla="*/ 0 w 14646"/>
                  <a:gd name="connsiteY3" fmla="*/ 14646 h 16556"/>
                  <a:gd name="connsiteX4" fmla="*/ 1274 w 14646"/>
                  <a:gd name="connsiteY4" fmla="*/ 16557 h 16556"/>
                  <a:gd name="connsiteX5" fmla="*/ 1274 w 14646"/>
                  <a:gd name="connsiteY5" fmla="*/ 15920 h 1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6" h="1655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000000"/>
              </a:solidFill>
              <a:ln w="625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C9F9C99-47D2-4A23-9548-ED30373ED931}"/>
                  </a:ext>
                </a:extLst>
              </p:cNvPr>
              <p:cNvSpPr/>
              <p:nvPr/>
            </p:nvSpPr>
            <p:spPr>
              <a:xfrm>
                <a:off x="3037048" y="1781098"/>
                <a:ext cx="22924" cy="18466"/>
              </a:xfrm>
              <a:custGeom>
                <a:avLst/>
                <a:gdLst>
                  <a:gd name="connsiteX0" fmla="*/ 20377 w 22924"/>
                  <a:gd name="connsiteY0" fmla="*/ 1910 h 18466"/>
                  <a:gd name="connsiteX1" fmla="*/ 10825 w 22924"/>
                  <a:gd name="connsiteY1" fmla="*/ 0 h 18466"/>
                  <a:gd name="connsiteX2" fmla="*/ 0 w 22924"/>
                  <a:gd name="connsiteY2" fmla="*/ 0 h 18466"/>
                  <a:gd name="connsiteX3" fmla="*/ 0 w 22924"/>
                  <a:gd name="connsiteY3" fmla="*/ 18467 h 18466"/>
                  <a:gd name="connsiteX4" fmla="*/ 10825 w 22924"/>
                  <a:gd name="connsiteY4" fmla="*/ 18467 h 18466"/>
                  <a:gd name="connsiteX5" fmla="*/ 15283 w 22924"/>
                  <a:gd name="connsiteY5" fmla="*/ 17830 h 18466"/>
                  <a:gd name="connsiteX6" fmla="*/ 19104 w 22924"/>
                  <a:gd name="connsiteY6" fmla="*/ 16557 h 18466"/>
                  <a:gd name="connsiteX7" fmla="*/ 21651 w 22924"/>
                  <a:gd name="connsiteY7" fmla="*/ 14009 h 18466"/>
                  <a:gd name="connsiteX8" fmla="*/ 22925 w 22924"/>
                  <a:gd name="connsiteY8" fmla="*/ 9552 h 18466"/>
                  <a:gd name="connsiteX9" fmla="*/ 22288 w 22924"/>
                  <a:gd name="connsiteY9" fmla="*/ 5094 h 18466"/>
                  <a:gd name="connsiteX10" fmla="*/ 20377 w 22924"/>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4" h="18466">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000000"/>
              </a:solidFill>
              <a:ln w="625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E6B913-1F0B-4207-87FA-09DEDFF74AFF}"/>
                  </a:ext>
                </a:extLst>
              </p:cNvPr>
              <p:cNvSpPr/>
              <p:nvPr/>
            </p:nvSpPr>
            <p:spPr>
              <a:xfrm>
                <a:off x="3163133" y="1661381"/>
                <a:ext cx="16556" cy="6845"/>
              </a:xfrm>
              <a:custGeom>
                <a:avLst/>
                <a:gdLst>
                  <a:gd name="connsiteX0" fmla="*/ 16557 w 16556"/>
                  <a:gd name="connsiteY0" fmla="*/ 6368 h 6845"/>
                  <a:gd name="connsiteX1" fmla="*/ 15283 w 16556"/>
                  <a:gd name="connsiteY1" fmla="*/ 4458 h 6845"/>
                  <a:gd name="connsiteX2" fmla="*/ 0 w 16556"/>
                  <a:gd name="connsiteY2" fmla="*/ 0 h 6845"/>
                  <a:gd name="connsiteX3" fmla="*/ 10825 w 16556"/>
                  <a:gd name="connsiteY3" fmla="*/ 6368 h 6845"/>
                  <a:gd name="connsiteX4" fmla="*/ 16557 w 16556"/>
                  <a:gd name="connsiteY4" fmla="*/ 6368 h 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 h="6845">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000000"/>
              </a:solidFill>
              <a:ln w="625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3F3AB9-76A2-4D58-8671-8EABF0204014}"/>
                  </a:ext>
                </a:extLst>
              </p:cNvPr>
              <p:cNvSpPr/>
              <p:nvPr/>
            </p:nvSpPr>
            <p:spPr>
              <a:xfrm>
                <a:off x="3102637" y="1566499"/>
                <a:ext cx="2547" cy="18466"/>
              </a:xfrm>
              <a:custGeom>
                <a:avLst/>
                <a:gdLst>
                  <a:gd name="connsiteX0" fmla="*/ 2547 w 2547"/>
                  <a:gd name="connsiteY0" fmla="*/ 7642 h 18466"/>
                  <a:gd name="connsiteX1" fmla="*/ 637 w 2547"/>
                  <a:gd name="connsiteY1" fmla="*/ 0 h 18466"/>
                  <a:gd name="connsiteX2" fmla="*/ 0 w 2547"/>
                  <a:gd name="connsiteY2" fmla="*/ 3821 h 18466"/>
                  <a:gd name="connsiteX3" fmla="*/ 1274 w 2547"/>
                  <a:gd name="connsiteY3" fmla="*/ 18467 h 18466"/>
                  <a:gd name="connsiteX4" fmla="*/ 2547 w 2547"/>
                  <a:gd name="connsiteY4" fmla="*/ 7642 h 1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 h="18466">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000000"/>
              </a:solidFill>
              <a:ln w="625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5F3537-9E60-4984-BCF8-2C87F052B0E4}"/>
                  </a:ext>
                </a:extLst>
              </p:cNvPr>
              <p:cNvSpPr/>
              <p:nvPr/>
            </p:nvSpPr>
            <p:spPr>
              <a:xfrm>
                <a:off x="3101364" y="1630815"/>
                <a:ext cx="17830" cy="15919"/>
              </a:xfrm>
              <a:custGeom>
                <a:avLst/>
                <a:gdLst>
                  <a:gd name="connsiteX0" fmla="*/ 4458 w 17830"/>
                  <a:gd name="connsiteY0" fmla="*/ 15283 h 15919"/>
                  <a:gd name="connsiteX1" fmla="*/ 17830 w 17830"/>
                  <a:gd name="connsiteY1" fmla="*/ 12736 h 15919"/>
                  <a:gd name="connsiteX2" fmla="*/ 17193 w 17830"/>
                  <a:gd name="connsiteY2" fmla="*/ 12099 h 15919"/>
                  <a:gd name="connsiteX3" fmla="*/ 17830 w 17830"/>
                  <a:gd name="connsiteY3" fmla="*/ 12099 h 15919"/>
                  <a:gd name="connsiteX4" fmla="*/ 7641 w 17830"/>
                  <a:gd name="connsiteY4" fmla="*/ 0 h 15919"/>
                  <a:gd name="connsiteX5" fmla="*/ 6368 w 17830"/>
                  <a:gd name="connsiteY5" fmla="*/ 1274 h 15919"/>
                  <a:gd name="connsiteX6" fmla="*/ 6368 w 17830"/>
                  <a:gd name="connsiteY6" fmla="*/ 637 h 15919"/>
                  <a:gd name="connsiteX7" fmla="*/ 1910 w 17830"/>
                  <a:gd name="connsiteY7" fmla="*/ 10189 h 15919"/>
                  <a:gd name="connsiteX8" fmla="*/ 0 w 17830"/>
                  <a:gd name="connsiteY8" fmla="*/ 14646 h 15919"/>
                  <a:gd name="connsiteX9" fmla="*/ 637 w 17830"/>
                  <a:gd name="connsiteY9" fmla="*/ 14646 h 15919"/>
                  <a:gd name="connsiteX10" fmla="*/ 0 w 17830"/>
                  <a:gd name="connsiteY10" fmla="*/ 15920 h 15919"/>
                  <a:gd name="connsiteX11" fmla="*/ 4458 w 17830"/>
                  <a:gd name="connsiteY11" fmla="*/ 15283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 h="15919">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000000"/>
              </a:solidFill>
              <a:ln w="625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78071B0-086A-4C37-B7C0-729C5F0A497B}"/>
                  </a:ext>
                </a:extLst>
              </p:cNvPr>
              <p:cNvSpPr/>
              <p:nvPr/>
            </p:nvSpPr>
            <p:spPr>
              <a:xfrm>
                <a:off x="2959996" y="1491995"/>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76415 w 305660"/>
                  <a:gd name="connsiteY10" fmla="*/ 185943 h 408183"/>
                  <a:gd name="connsiteX11" fmla="*/ 115896 w 305660"/>
                  <a:gd name="connsiteY11" fmla="*/ 161745 h 408183"/>
                  <a:gd name="connsiteX12" fmla="*/ 125448 w 305660"/>
                  <a:gd name="connsiteY12" fmla="*/ 141368 h 408183"/>
                  <a:gd name="connsiteX13" fmla="*/ 134363 w 305660"/>
                  <a:gd name="connsiteY13" fmla="*/ 120354 h 408183"/>
                  <a:gd name="connsiteX14" fmla="*/ 123538 w 305660"/>
                  <a:gd name="connsiteY14" fmla="*/ 77689 h 408183"/>
                  <a:gd name="connsiteX15" fmla="*/ 143915 w 305660"/>
                  <a:gd name="connsiteY15" fmla="*/ 54127 h 408183"/>
                  <a:gd name="connsiteX16" fmla="*/ 164292 w 305660"/>
                  <a:gd name="connsiteY16" fmla="*/ 80873 h 408183"/>
                  <a:gd name="connsiteX17" fmla="*/ 156651 w 305660"/>
                  <a:gd name="connsiteY17" fmla="*/ 117807 h 408183"/>
                  <a:gd name="connsiteX18" fmla="*/ 176391 w 305660"/>
                  <a:gd name="connsiteY18" fmla="*/ 142005 h 408183"/>
                  <a:gd name="connsiteX19" fmla="*/ 183396 w 305660"/>
                  <a:gd name="connsiteY19" fmla="*/ 149646 h 408183"/>
                  <a:gd name="connsiteX20" fmla="*/ 189127 w 305660"/>
                  <a:gd name="connsiteY20" fmla="*/ 149646 h 408183"/>
                  <a:gd name="connsiteX21" fmla="*/ 228608 w 305660"/>
                  <a:gd name="connsiteY21" fmla="*/ 157924 h 408183"/>
                  <a:gd name="connsiteX22" fmla="*/ 237523 w 305660"/>
                  <a:gd name="connsiteY22" fmla="*/ 183396 h 408183"/>
                  <a:gd name="connsiteX23" fmla="*/ 217783 w 305660"/>
                  <a:gd name="connsiteY23" fmla="*/ 195495 h 408183"/>
                  <a:gd name="connsiteX24" fmla="*/ 209505 w 305660"/>
                  <a:gd name="connsiteY24" fmla="*/ 194222 h 408183"/>
                  <a:gd name="connsiteX25" fmla="*/ 175755 w 305660"/>
                  <a:gd name="connsiteY25" fmla="*/ 169387 h 408183"/>
                  <a:gd name="connsiteX26" fmla="*/ 149646 w 305660"/>
                  <a:gd name="connsiteY26" fmla="*/ 173207 h 408183"/>
                  <a:gd name="connsiteX27" fmla="*/ 129906 w 305660"/>
                  <a:gd name="connsiteY27" fmla="*/ 178302 h 408183"/>
                  <a:gd name="connsiteX28" fmla="*/ 94882 w 305660"/>
                  <a:gd name="connsiteY28" fmla="*/ 224788 h 408183"/>
                  <a:gd name="connsiteX29" fmla="*/ 86604 w 305660"/>
                  <a:gd name="connsiteY29" fmla="*/ 226698 h 408183"/>
                  <a:gd name="connsiteX30" fmla="*/ 70047 w 305660"/>
                  <a:gd name="connsiteY30" fmla="*/ 216509 h 408183"/>
                  <a:gd name="connsiteX31" fmla="*/ 76415 w 305660"/>
                  <a:gd name="connsiteY31" fmla="*/ 185943 h 408183"/>
                  <a:gd name="connsiteX32" fmla="*/ 109528 w 305660"/>
                  <a:gd name="connsiteY32" fmla="*/ 314575 h 408183"/>
                  <a:gd name="connsiteX33" fmla="*/ 89151 w 305660"/>
                  <a:gd name="connsiteY33" fmla="*/ 320306 h 408183"/>
                  <a:gd name="connsiteX34" fmla="*/ 77052 w 305660"/>
                  <a:gd name="connsiteY34" fmla="*/ 320306 h 408183"/>
                  <a:gd name="connsiteX35" fmla="*/ 77052 w 305660"/>
                  <a:gd name="connsiteY35" fmla="*/ 350873 h 408183"/>
                  <a:gd name="connsiteX36" fmla="*/ 60495 w 305660"/>
                  <a:gd name="connsiteY36" fmla="*/ 350873 h 408183"/>
                  <a:gd name="connsiteX37" fmla="*/ 60495 w 305660"/>
                  <a:gd name="connsiteY37" fmla="*/ 273821 h 408183"/>
                  <a:gd name="connsiteX38" fmla="*/ 89151 w 305660"/>
                  <a:gd name="connsiteY38" fmla="*/ 273821 h 408183"/>
                  <a:gd name="connsiteX39" fmla="*/ 99976 w 305660"/>
                  <a:gd name="connsiteY39" fmla="*/ 275094 h 408183"/>
                  <a:gd name="connsiteX40" fmla="*/ 108891 w 305660"/>
                  <a:gd name="connsiteY40" fmla="*/ 278915 h 408183"/>
                  <a:gd name="connsiteX41" fmla="*/ 114623 w 305660"/>
                  <a:gd name="connsiteY41" fmla="*/ 285920 h 408183"/>
                  <a:gd name="connsiteX42" fmla="*/ 116533 w 305660"/>
                  <a:gd name="connsiteY42" fmla="*/ 296745 h 408183"/>
                  <a:gd name="connsiteX43" fmla="*/ 109528 w 305660"/>
                  <a:gd name="connsiteY43" fmla="*/ 314575 h 408183"/>
                  <a:gd name="connsiteX44" fmla="*/ 184033 w 305660"/>
                  <a:gd name="connsiteY44" fmla="*/ 328585 h 408183"/>
                  <a:gd name="connsiteX45" fmla="*/ 177028 w 305660"/>
                  <a:gd name="connsiteY45" fmla="*/ 340684 h 408183"/>
                  <a:gd name="connsiteX46" fmla="*/ 150920 w 305660"/>
                  <a:gd name="connsiteY46" fmla="*/ 350873 h 408183"/>
                  <a:gd name="connsiteX47" fmla="*/ 125448 w 305660"/>
                  <a:gd name="connsiteY47" fmla="*/ 350873 h 408183"/>
                  <a:gd name="connsiteX48" fmla="*/ 125448 w 305660"/>
                  <a:gd name="connsiteY48" fmla="*/ 273821 h 408183"/>
                  <a:gd name="connsiteX49" fmla="*/ 150920 w 305660"/>
                  <a:gd name="connsiteY49" fmla="*/ 273821 h 408183"/>
                  <a:gd name="connsiteX50" fmla="*/ 166840 w 305660"/>
                  <a:gd name="connsiteY50" fmla="*/ 276368 h 408183"/>
                  <a:gd name="connsiteX51" fmla="*/ 177665 w 305660"/>
                  <a:gd name="connsiteY51" fmla="*/ 284009 h 408183"/>
                  <a:gd name="connsiteX52" fmla="*/ 184033 w 305660"/>
                  <a:gd name="connsiteY52" fmla="*/ 296108 h 408183"/>
                  <a:gd name="connsiteX53" fmla="*/ 185943 w 305660"/>
                  <a:gd name="connsiteY53" fmla="*/ 312028 h 408183"/>
                  <a:gd name="connsiteX54" fmla="*/ 184033 w 305660"/>
                  <a:gd name="connsiteY54" fmla="*/ 328585 h 408183"/>
                  <a:gd name="connsiteX55" fmla="*/ 245165 w 305660"/>
                  <a:gd name="connsiteY55" fmla="*/ 287830 h 408183"/>
                  <a:gd name="connsiteX56" fmla="*/ 211415 w 305660"/>
                  <a:gd name="connsiteY56" fmla="*/ 287830 h 408183"/>
                  <a:gd name="connsiteX57" fmla="*/ 211415 w 305660"/>
                  <a:gd name="connsiteY57" fmla="*/ 303750 h 408183"/>
                  <a:gd name="connsiteX58" fmla="*/ 236250 w 305660"/>
                  <a:gd name="connsiteY58" fmla="*/ 303750 h 408183"/>
                  <a:gd name="connsiteX59" fmla="*/ 236250 w 305660"/>
                  <a:gd name="connsiteY59" fmla="*/ 317759 h 408183"/>
                  <a:gd name="connsiteX60" fmla="*/ 210778 w 305660"/>
                  <a:gd name="connsiteY60" fmla="*/ 317759 h 408183"/>
                  <a:gd name="connsiteX61" fmla="*/ 210778 w 305660"/>
                  <a:gd name="connsiteY61" fmla="*/ 350873 h 408183"/>
                  <a:gd name="connsiteX62" fmla="*/ 194222 w 305660"/>
                  <a:gd name="connsiteY62" fmla="*/ 350873 h 408183"/>
                  <a:gd name="connsiteX63" fmla="*/ 194222 w 305660"/>
                  <a:gd name="connsiteY63" fmla="*/ 273821 h 408183"/>
                  <a:gd name="connsiteX64" fmla="*/ 244528 w 305660"/>
                  <a:gd name="connsiteY64" fmla="*/ 273821 h 408183"/>
                  <a:gd name="connsiteX65" fmla="*/ 244528 w 305660"/>
                  <a:gd name="connsiteY65" fmla="*/ 287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000000"/>
              </a:solidFill>
              <a:ln w="625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A1D79FF-20C3-49DF-80A7-4F185BBEC284}"/>
                  </a:ext>
                </a:extLst>
              </p:cNvPr>
              <p:cNvSpPr/>
              <p:nvPr/>
            </p:nvSpPr>
            <p:spPr>
              <a:xfrm>
                <a:off x="3102001" y="1780461"/>
                <a:ext cx="27382" cy="49033"/>
              </a:xfrm>
              <a:custGeom>
                <a:avLst/>
                <a:gdLst>
                  <a:gd name="connsiteX0" fmla="*/ 22925 w 27382"/>
                  <a:gd name="connsiteY0" fmla="*/ 6368 h 49033"/>
                  <a:gd name="connsiteX1" fmla="*/ 8915 w 27382"/>
                  <a:gd name="connsiteY1" fmla="*/ 0 h 49033"/>
                  <a:gd name="connsiteX2" fmla="*/ 0 w 27382"/>
                  <a:gd name="connsiteY2" fmla="*/ 0 h 49033"/>
                  <a:gd name="connsiteX3" fmla="*/ 0 w 27382"/>
                  <a:gd name="connsiteY3" fmla="*/ 49033 h 49033"/>
                  <a:gd name="connsiteX4" fmla="*/ 8278 w 27382"/>
                  <a:gd name="connsiteY4" fmla="*/ 49033 h 49033"/>
                  <a:gd name="connsiteX5" fmla="*/ 17830 w 27382"/>
                  <a:gd name="connsiteY5" fmla="*/ 47123 h 49033"/>
                  <a:gd name="connsiteX6" fmla="*/ 23561 w 27382"/>
                  <a:gd name="connsiteY6" fmla="*/ 42028 h 49033"/>
                  <a:gd name="connsiteX7" fmla="*/ 26745 w 27382"/>
                  <a:gd name="connsiteY7" fmla="*/ 34387 h 49033"/>
                  <a:gd name="connsiteX8" fmla="*/ 27382 w 27382"/>
                  <a:gd name="connsiteY8" fmla="*/ 24835 h 49033"/>
                  <a:gd name="connsiteX9" fmla="*/ 26108 w 27382"/>
                  <a:gd name="connsiteY9" fmla="*/ 14009 h 49033"/>
                  <a:gd name="connsiteX10" fmla="*/ 22925 w 27382"/>
                  <a:gd name="connsiteY10" fmla="*/ 6368 h 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82" h="49033">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000000"/>
              </a:solidFill>
              <a:ln w="6251" cap="flat">
                <a:noFill/>
                <a:prstDash val="solid"/>
                <a:miter/>
              </a:ln>
            </p:spPr>
            <p:txBody>
              <a:bodyPr rtlCol="0" anchor="ctr"/>
              <a:lstStyle/>
              <a:p>
                <a:endParaRPr lang="en-US"/>
              </a:p>
            </p:txBody>
          </p:sp>
        </p:grpSp>
      </p:grpSp>
      <p:sp>
        <p:nvSpPr>
          <p:cNvPr id="98" name="Graphic 44">
            <a:extLst>
              <a:ext uri="{FF2B5EF4-FFF2-40B4-BE49-F238E27FC236}">
                <a16:creationId xmlns:a16="http://schemas.microsoft.com/office/drawing/2014/main" id="{FF0BD06C-62D6-4356-83C8-A78DB092D100}"/>
              </a:ext>
            </a:extLst>
          </p:cNvPr>
          <p:cNvSpPr/>
          <p:nvPr/>
        </p:nvSpPr>
        <p:spPr>
          <a:xfrm>
            <a:off x="3556656" y="1492081"/>
            <a:ext cx="260560" cy="405465"/>
          </a:xfrm>
          <a:custGeom>
            <a:avLst/>
            <a:gdLst>
              <a:gd name="connsiteX0" fmla="*/ 233179 w 260560"/>
              <a:gd name="connsiteY0" fmla="*/ 228522 h 405465"/>
              <a:gd name="connsiteX1" fmla="*/ 212801 w 260560"/>
              <a:gd name="connsiteY1" fmla="*/ 176942 h 405465"/>
              <a:gd name="connsiteX2" fmla="*/ 212801 w 260560"/>
              <a:gd name="connsiteY2" fmla="*/ 173758 h 405465"/>
              <a:gd name="connsiteX3" fmla="*/ 149122 w 260560"/>
              <a:gd name="connsiteY3" fmla="*/ 91612 h 405465"/>
              <a:gd name="connsiteX4" fmla="*/ 208344 w 260560"/>
              <a:gd name="connsiteY4" fmla="*/ 24749 h 405465"/>
              <a:gd name="connsiteX5" fmla="*/ 215985 w 260560"/>
              <a:gd name="connsiteY5" fmla="*/ 8192 h 405465"/>
              <a:gd name="connsiteX6" fmla="*/ 199429 w 260560"/>
              <a:gd name="connsiteY6" fmla="*/ 551 h 405465"/>
              <a:gd name="connsiteX7" fmla="*/ 137023 w 260560"/>
              <a:gd name="connsiteY7" fmla="*/ 56588 h 405465"/>
              <a:gd name="connsiteX8" fmla="*/ 114099 w 260560"/>
              <a:gd name="connsiteY8" fmla="*/ 24112 h 405465"/>
              <a:gd name="connsiteX9" fmla="*/ 44051 w 260560"/>
              <a:gd name="connsiteY9" fmla="*/ 1187 h 405465"/>
              <a:gd name="connsiteX10" fmla="*/ 35136 w 260560"/>
              <a:gd name="connsiteY10" fmla="*/ 1824 h 405465"/>
              <a:gd name="connsiteX11" fmla="*/ 23037 w 260560"/>
              <a:gd name="connsiteY11" fmla="*/ 3098 h 405465"/>
              <a:gd name="connsiteX12" fmla="*/ 23674 w 260560"/>
              <a:gd name="connsiteY12" fmla="*/ 15197 h 405465"/>
              <a:gd name="connsiteX13" fmla="*/ 56150 w 260560"/>
              <a:gd name="connsiteY13" fmla="*/ 90338 h 405465"/>
              <a:gd name="connsiteX14" fmla="*/ 82259 w 260560"/>
              <a:gd name="connsiteY14" fmla="*/ 105621 h 405465"/>
              <a:gd name="connsiteX15" fmla="*/ 47872 w 260560"/>
              <a:gd name="connsiteY15" fmla="*/ 172485 h 405465"/>
              <a:gd name="connsiteX16" fmla="*/ 47872 w 260560"/>
              <a:gd name="connsiteY16" fmla="*/ 176942 h 405465"/>
              <a:gd name="connsiteX17" fmla="*/ 26858 w 260560"/>
              <a:gd name="connsiteY17" fmla="*/ 228522 h 405465"/>
              <a:gd name="connsiteX18" fmla="*/ 113 w 260560"/>
              <a:gd name="connsiteY18" fmla="*/ 303664 h 405465"/>
              <a:gd name="connsiteX19" fmla="*/ 71433 w 260560"/>
              <a:gd name="connsiteY19" fmla="*/ 399183 h 405465"/>
              <a:gd name="connsiteX20" fmla="*/ 130018 w 260560"/>
              <a:gd name="connsiteY20" fmla="*/ 402366 h 405465"/>
              <a:gd name="connsiteX21" fmla="*/ 154216 w 260560"/>
              <a:gd name="connsiteY21" fmla="*/ 404914 h 405465"/>
              <a:gd name="connsiteX22" fmla="*/ 154216 w 260560"/>
              <a:gd name="connsiteY22" fmla="*/ 404914 h 405465"/>
              <a:gd name="connsiteX23" fmla="*/ 189240 w 260560"/>
              <a:gd name="connsiteY23" fmla="*/ 398546 h 405465"/>
              <a:gd name="connsiteX24" fmla="*/ 260561 w 260560"/>
              <a:gd name="connsiteY24" fmla="*/ 303027 h 405465"/>
              <a:gd name="connsiteX25" fmla="*/ 233179 w 260560"/>
              <a:gd name="connsiteY25" fmla="*/ 228522 h 4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60" h="405465">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231F20"/>
          </a:solidFill>
          <a:ln w="6251" cap="flat">
            <a:noFill/>
            <a:prstDash val="solid"/>
            <a:miter/>
          </a:ln>
        </p:spPr>
        <p:txBody>
          <a:bodyPr rtlCol="0" anchor="ctr"/>
          <a:lstStyle/>
          <a:p>
            <a:endParaRPr lang="en-US"/>
          </a:p>
        </p:txBody>
      </p:sp>
      <p:grpSp>
        <p:nvGrpSpPr>
          <p:cNvPr id="100" name="Graphic 46">
            <a:extLst>
              <a:ext uri="{FF2B5EF4-FFF2-40B4-BE49-F238E27FC236}">
                <a16:creationId xmlns:a16="http://schemas.microsoft.com/office/drawing/2014/main" id="{6A4FE761-44EB-4054-90F7-0DE09FF814CE}"/>
              </a:ext>
            </a:extLst>
          </p:cNvPr>
          <p:cNvGrpSpPr/>
          <p:nvPr/>
        </p:nvGrpSpPr>
        <p:grpSpPr>
          <a:xfrm>
            <a:off x="4142054" y="1554669"/>
            <a:ext cx="301972" cy="301996"/>
            <a:chOff x="4142054" y="1554669"/>
            <a:chExt cx="301972" cy="301996"/>
          </a:xfrm>
          <a:solidFill>
            <a:srgbClr val="000000"/>
          </a:solidFill>
        </p:grpSpPr>
        <p:sp>
          <p:nvSpPr>
            <p:cNvPr id="102" name="Freeform: Shape 101">
              <a:extLst>
                <a:ext uri="{FF2B5EF4-FFF2-40B4-BE49-F238E27FC236}">
                  <a16:creationId xmlns:a16="http://schemas.microsoft.com/office/drawing/2014/main" id="{B4E84EE2-42C7-41C6-8224-DC748091FDF3}"/>
                </a:ext>
              </a:extLst>
            </p:cNvPr>
            <p:cNvSpPr/>
            <p:nvPr/>
          </p:nvSpPr>
          <p:spPr>
            <a:xfrm>
              <a:off x="4179800" y="1592440"/>
              <a:ext cx="141549" cy="141549"/>
            </a:xfrm>
            <a:custGeom>
              <a:avLst/>
              <a:gdLst>
                <a:gd name="connsiteX0" fmla="*/ 141549 w 141549"/>
                <a:gd name="connsiteY0" fmla="*/ 70775 h 141549"/>
                <a:gd name="connsiteX1" fmla="*/ 70775 w 141549"/>
                <a:gd name="connsiteY1" fmla="*/ 141549 h 141549"/>
                <a:gd name="connsiteX2" fmla="*/ 0 w 141549"/>
                <a:gd name="connsiteY2" fmla="*/ 70775 h 141549"/>
                <a:gd name="connsiteX3" fmla="*/ 70775 w 141549"/>
                <a:gd name="connsiteY3" fmla="*/ 0 h 141549"/>
                <a:gd name="connsiteX4" fmla="*/ 141549 w 141549"/>
                <a:gd name="connsiteY4" fmla="*/ 70775 h 14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49" h="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000000"/>
            </a:solidFill>
            <a:ln w="461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DEE9A6F-5573-42F3-8FFD-B1FC14D56DFB}"/>
                </a:ext>
              </a:extLst>
            </p:cNvPr>
            <p:cNvSpPr/>
            <p:nvPr/>
          </p:nvSpPr>
          <p:spPr>
            <a:xfrm>
              <a:off x="4142054" y="1752863"/>
              <a:ext cx="217042" cy="103802"/>
            </a:xfrm>
            <a:custGeom>
              <a:avLst/>
              <a:gdLst>
                <a:gd name="connsiteX0" fmla="*/ 139662 w 217042"/>
                <a:gd name="connsiteY0" fmla="*/ 0 h 103802"/>
                <a:gd name="connsiteX1" fmla="*/ 77380 w 217042"/>
                <a:gd name="connsiteY1" fmla="*/ 0 h 103802"/>
                <a:gd name="connsiteX2" fmla="*/ 0 w 217042"/>
                <a:gd name="connsiteY2" fmla="*/ 77380 h 103802"/>
                <a:gd name="connsiteX3" fmla="*/ 0 w 217042"/>
                <a:gd name="connsiteY3" fmla="*/ 103803 h 103802"/>
                <a:gd name="connsiteX4" fmla="*/ 217042 w 217042"/>
                <a:gd name="connsiteY4" fmla="*/ 103803 h 103802"/>
                <a:gd name="connsiteX5" fmla="*/ 217042 w 217042"/>
                <a:gd name="connsiteY5" fmla="*/ 77380 h 103802"/>
                <a:gd name="connsiteX6" fmla="*/ 139662 w 217042"/>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42" h="10380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000000"/>
            </a:solidFill>
            <a:ln w="461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AA7BEAD-16EA-4BD8-9ED1-958F46D08248}"/>
                </a:ext>
              </a:extLst>
            </p:cNvPr>
            <p:cNvSpPr/>
            <p:nvPr/>
          </p:nvSpPr>
          <p:spPr>
            <a:xfrm>
              <a:off x="4300117" y="1554669"/>
              <a:ext cx="115623" cy="122700"/>
            </a:xfrm>
            <a:custGeom>
              <a:avLst/>
              <a:gdLst>
                <a:gd name="connsiteX0" fmla="*/ 40106 w 115623"/>
                <a:gd name="connsiteY0" fmla="*/ 105715 h 122700"/>
                <a:gd name="connsiteX1" fmla="*/ 39162 w 115623"/>
                <a:gd name="connsiteY1" fmla="*/ 120813 h 122700"/>
                <a:gd name="connsiteX2" fmla="*/ 56148 w 115623"/>
                <a:gd name="connsiteY2" fmla="*/ 122701 h 122700"/>
                <a:gd name="connsiteX3" fmla="*/ 115599 w 115623"/>
                <a:gd name="connsiteY3" fmla="*/ 59475 h 122700"/>
                <a:gd name="connsiteX4" fmla="*/ 52373 w 115623"/>
                <a:gd name="connsiteY4" fmla="*/ 25 h 122700"/>
                <a:gd name="connsiteX5" fmla="*/ 0 w 115623"/>
                <a:gd name="connsiteY5" fmla="*/ 33525 h 122700"/>
                <a:gd name="connsiteX6" fmla="*/ 40106 w 115623"/>
                <a:gd name="connsiteY6" fmla="*/ 105715 h 1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23" h="12270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000000"/>
            </a:solidFill>
            <a:ln w="461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E3DB20-C9B3-4315-8405-2186856A80F6}"/>
                </a:ext>
              </a:extLst>
            </p:cNvPr>
            <p:cNvSpPr/>
            <p:nvPr/>
          </p:nvSpPr>
          <p:spPr>
            <a:xfrm>
              <a:off x="4302476" y="1694827"/>
              <a:ext cx="141549" cy="105218"/>
            </a:xfrm>
            <a:custGeom>
              <a:avLst/>
              <a:gdLst>
                <a:gd name="connsiteX0" fmla="*/ 74549 w 141549"/>
                <a:gd name="connsiteY0" fmla="*/ 0 h 105218"/>
                <a:gd name="connsiteX1" fmla="*/ 32085 w 141549"/>
                <a:gd name="connsiteY1" fmla="*/ 0 h 105218"/>
                <a:gd name="connsiteX2" fmla="*/ 13683 w 141549"/>
                <a:gd name="connsiteY2" fmla="*/ 29725 h 105218"/>
                <a:gd name="connsiteX3" fmla="*/ 0 w 141549"/>
                <a:gd name="connsiteY3" fmla="*/ 41521 h 105218"/>
                <a:gd name="connsiteX4" fmla="*/ 70775 w 141549"/>
                <a:gd name="connsiteY4" fmla="*/ 105218 h 105218"/>
                <a:gd name="connsiteX5" fmla="*/ 141549 w 141549"/>
                <a:gd name="connsiteY5" fmla="*/ 105218 h 105218"/>
                <a:gd name="connsiteX6" fmla="*/ 141549 w 141549"/>
                <a:gd name="connsiteY6" fmla="*/ 68887 h 105218"/>
                <a:gd name="connsiteX7" fmla="*/ 74549 w 141549"/>
                <a:gd name="connsiteY7" fmla="*/ 0 h 1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49" h="105218">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000000"/>
            </a:solidFill>
            <a:ln w="4614" cap="flat">
              <a:noFill/>
              <a:prstDash val="solid"/>
              <a:miter/>
            </a:ln>
          </p:spPr>
          <p:txBody>
            <a:bodyPr rtlCol="0" anchor="ctr"/>
            <a:lstStyle/>
            <a:p>
              <a:endParaRPr lang="en-US"/>
            </a:p>
          </p:txBody>
        </p:sp>
      </p:grpSp>
      <p:grpSp>
        <p:nvGrpSpPr>
          <p:cNvPr id="110" name="Graphic 48">
            <a:extLst>
              <a:ext uri="{FF2B5EF4-FFF2-40B4-BE49-F238E27FC236}">
                <a16:creationId xmlns:a16="http://schemas.microsoft.com/office/drawing/2014/main" id="{E8D91653-26F3-4D1C-B1FA-6B4FF7EDD7BC}"/>
              </a:ext>
            </a:extLst>
          </p:cNvPr>
          <p:cNvGrpSpPr/>
          <p:nvPr/>
        </p:nvGrpSpPr>
        <p:grpSpPr>
          <a:xfrm>
            <a:off x="4735578" y="1544782"/>
            <a:ext cx="319406" cy="354760"/>
            <a:chOff x="4735578" y="1544782"/>
            <a:chExt cx="319406" cy="354760"/>
          </a:xfrm>
          <a:solidFill>
            <a:srgbClr val="000000"/>
          </a:solidFill>
        </p:grpSpPr>
        <p:sp>
          <p:nvSpPr>
            <p:cNvPr id="112" name="Freeform: Shape 111">
              <a:extLst>
                <a:ext uri="{FF2B5EF4-FFF2-40B4-BE49-F238E27FC236}">
                  <a16:creationId xmlns:a16="http://schemas.microsoft.com/office/drawing/2014/main" id="{FD0DDDE0-98C0-46AB-8C03-91F8750F46FC}"/>
                </a:ext>
              </a:extLst>
            </p:cNvPr>
            <p:cNvSpPr/>
            <p:nvPr/>
          </p:nvSpPr>
          <p:spPr>
            <a:xfrm>
              <a:off x="4761898" y="1544782"/>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0842F55-265E-4819-8C55-35E8C780D2FA}"/>
                </a:ext>
              </a:extLst>
            </p:cNvPr>
            <p:cNvSpPr/>
            <p:nvPr/>
          </p:nvSpPr>
          <p:spPr>
            <a:xfrm rot="2699514">
              <a:off x="4873109" y="1518255"/>
              <a:ext cx="44344" cy="407415"/>
            </a:xfrm>
            <a:custGeom>
              <a:avLst/>
              <a:gdLst>
                <a:gd name="connsiteX0" fmla="*/ 0 w 44344"/>
                <a:gd name="connsiteY0" fmla="*/ 0 h 407415"/>
                <a:gd name="connsiteX1" fmla="*/ 44345 w 44344"/>
                <a:gd name="connsiteY1" fmla="*/ 0 h 407415"/>
                <a:gd name="connsiteX2" fmla="*/ 44345 w 44344"/>
                <a:gd name="connsiteY2" fmla="*/ 407416 h 407415"/>
                <a:gd name="connsiteX3" fmla="*/ 0 w 44344"/>
                <a:gd name="connsiteY3" fmla="*/ 407416 h 407415"/>
              </a:gdLst>
              <a:ahLst/>
              <a:cxnLst>
                <a:cxn ang="0">
                  <a:pos x="connsiteX0" y="connsiteY0"/>
                </a:cxn>
                <a:cxn ang="0">
                  <a:pos x="connsiteX1" y="connsiteY1"/>
                </a:cxn>
                <a:cxn ang="0">
                  <a:pos x="connsiteX2" y="connsiteY2"/>
                </a:cxn>
                <a:cxn ang="0">
                  <a:pos x="connsiteX3" y="connsiteY3"/>
                </a:cxn>
              </a:cxnLst>
              <a:rect l="l" t="t" r="r" b="b"/>
              <a:pathLst>
                <a:path w="44344" h="407415">
                  <a:moveTo>
                    <a:pt x="0" y="0"/>
                  </a:moveTo>
                  <a:lnTo>
                    <a:pt x="44345" y="0"/>
                  </a:lnTo>
                  <a:lnTo>
                    <a:pt x="44345" y="407416"/>
                  </a:lnTo>
                  <a:lnTo>
                    <a:pt x="0" y="407416"/>
                  </a:lnTo>
                  <a:close/>
                </a:path>
              </a:pathLst>
            </a:custGeom>
            <a:solidFill>
              <a:srgbClr val="000000"/>
            </a:solidFill>
            <a:ln w="550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4B52778-E6E7-4FE9-B4C4-3AA92C01C565}"/>
                </a:ext>
              </a:extLst>
            </p:cNvPr>
            <p:cNvSpPr/>
            <p:nvPr/>
          </p:nvSpPr>
          <p:spPr>
            <a:xfrm>
              <a:off x="4894933" y="1766507"/>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grpSp>
      <p:grpSp>
        <p:nvGrpSpPr>
          <p:cNvPr id="118" name="Graphic 50">
            <a:extLst>
              <a:ext uri="{FF2B5EF4-FFF2-40B4-BE49-F238E27FC236}">
                <a16:creationId xmlns:a16="http://schemas.microsoft.com/office/drawing/2014/main" id="{78174F54-899C-4DFE-BCBE-1C46912BCCD5}"/>
              </a:ext>
            </a:extLst>
          </p:cNvPr>
          <p:cNvGrpSpPr/>
          <p:nvPr/>
        </p:nvGrpSpPr>
        <p:grpSpPr>
          <a:xfrm>
            <a:off x="5317595" y="1460646"/>
            <a:ext cx="292924" cy="407547"/>
            <a:chOff x="5317595" y="1460646"/>
            <a:chExt cx="292924" cy="407547"/>
          </a:xfrm>
          <a:solidFill>
            <a:srgbClr val="000000"/>
          </a:solidFill>
        </p:grpSpPr>
        <p:sp>
          <p:nvSpPr>
            <p:cNvPr id="120" name="Freeform: Shape 119">
              <a:extLst>
                <a:ext uri="{FF2B5EF4-FFF2-40B4-BE49-F238E27FC236}">
                  <a16:creationId xmlns:a16="http://schemas.microsoft.com/office/drawing/2014/main" id="{F43D7776-850A-43BF-9C76-599D1EDEEA0C}"/>
                </a:ext>
              </a:extLst>
            </p:cNvPr>
            <p:cNvSpPr/>
            <p:nvPr/>
          </p:nvSpPr>
          <p:spPr>
            <a:xfrm>
              <a:off x="5368538" y="1460646"/>
              <a:ext cx="191037" cy="191037"/>
            </a:xfrm>
            <a:custGeom>
              <a:avLst/>
              <a:gdLst>
                <a:gd name="connsiteX0" fmla="*/ 191038 w 191037"/>
                <a:gd name="connsiteY0" fmla="*/ 95519 h 191037"/>
                <a:gd name="connsiteX1" fmla="*/ 95519 w 191037"/>
                <a:gd name="connsiteY1" fmla="*/ 191038 h 191037"/>
                <a:gd name="connsiteX2" fmla="*/ 0 w 191037"/>
                <a:gd name="connsiteY2" fmla="*/ 95519 h 191037"/>
                <a:gd name="connsiteX3" fmla="*/ 95519 w 191037"/>
                <a:gd name="connsiteY3" fmla="*/ 0 h 191037"/>
                <a:gd name="connsiteX4" fmla="*/ 191038 w 191037"/>
                <a:gd name="connsiteY4" fmla="*/ 95519 h 1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37" h="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000000"/>
            </a:solidFill>
            <a:ln w="625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741F060-F83F-4C1B-8758-8D02B01B2E7B}"/>
                </a:ext>
              </a:extLst>
            </p:cNvPr>
            <p:cNvSpPr/>
            <p:nvPr/>
          </p:nvSpPr>
          <p:spPr>
            <a:xfrm>
              <a:off x="5317595" y="1677155"/>
              <a:ext cx="292924" cy="191037"/>
            </a:xfrm>
            <a:custGeom>
              <a:avLst/>
              <a:gdLst>
                <a:gd name="connsiteX0" fmla="*/ 188490 w 292924"/>
                <a:gd name="connsiteY0" fmla="*/ 0 h 191037"/>
                <a:gd name="connsiteX1" fmla="*/ 104434 w 292924"/>
                <a:gd name="connsiteY1" fmla="*/ 0 h 191037"/>
                <a:gd name="connsiteX2" fmla="*/ 0 w 292924"/>
                <a:gd name="connsiteY2" fmla="*/ 104434 h 191037"/>
                <a:gd name="connsiteX3" fmla="*/ 0 w 292924"/>
                <a:gd name="connsiteY3" fmla="*/ 191038 h 191037"/>
                <a:gd name="connsiteX4" fmla="*/ 292924 w 292924"/>
                <a:gd name="connsiteY4" fmla="*/ 191038 h 191037"/>
                <a:gd name="connsiteX5" fmla="*/ 292924 w 292924"/>
                <a:gd name="connsiteY5" fmla="*/ 104434 h 191037"/>
                <a:gd name="connsiteX6" fmla="*/ 188490 w 292924"/>
                <a:gd name="connsiteY6" fmla="*/ 0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24" h="191037">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000000"/>
            </a:solidFill>
            <a:ln w="6251" cap="flat">
              <a:noFill/>
              <a:prstDash val="solid"/>
              <a:miter/>
            </a:ln>
          </p:spPr>
          <p:txBody>
            <a:bodyPr rtlCol="0" anchor="ctr"/>
            <a:lstStyle/>
            <a:p>
              <a:endParaRPr lang="en-US"/>
            </a:p>
          </p:txBody>
        </p:sp>
      </p:grpSp>
      <p:grpSp>
        <p:nvGrpSpPr>
          <p:cNvPr id="124" name="Graphic 52">
            <a:extLst>
              <a:ext uri="{FF2B5EF4-FFF2-40B4-BE49-F238E27FC236}">
                <a16:creationId xmlns:a16="http://schemas.microsoft.com/office/drawing/2014/main" id="{E3923145-9CE0-4888-A74C-75BFD51D8AF8}"/>
              </a:ext>
            </a:extLst>
          </p:cNvPr>
          <p:cNvGrpSpPr/>
          <p:nvPr/>
        </p:nvGrpSpPr>
        <p:grpSpPr>
          <a:xfrm>
            <a:off x="5878729" y="1513433"/>
            <a:ext cx="354980" cy="354775"/>
            <a:chOff x="5878729" y="1513433"/>
            <a:chExt cx="354980" cy="354775"/>
          </a:xfrm>
          <a:solidFill>
            <a:srgbClr val="000000"/>
          </a:solidFill>
        </p:grpSpPr>
        <p:sp>
          <p:nvSpPr>
            <p:cNvPr id="126" name="Freeform: Shape 125">
              <a:extLst>
                <a:ext uri="{FF2B5EF4-FFF2-40B4-BE49-F238E27FC236}">
                  <a16:creationId xmlns:a16="http://schemas.microsoft.com/office/drawing/2014/main" id="{A73A41B3-D87A-4A02-AEAA-9E485BA9C5A9}"/>
                </a:ext>
              </a:extLst>
            </p:cNvPr>
            <p:cNvSpPr/>
            <p:nvPr/>
          </p:nvSpPr>
          <p:spPr>
            <a:xfrm>
              <a:off x="6056054" y="1585493"/>
              <a:ext cx="105319" cy="105319"/>
            </a:xfrm>
            <a:custGeom>
              <a:avLst/>
              <a:gdLst>
                <a:gd name="connsiteX0" fmla="*/ 105319 w 105319"/>
                <a:gd name="connsiteY0" fmla="*/ 105319 h 105319"/>
                <a:gd name="connsiteX1" fmla="*/ 72060 w 105319"/>
                <a:gd name="connsiteY1" fmla="*/ 105319 h 105319"/>
                <a:gd name="connsiteX2" fmla="*/ 0 w 105319"/>
                <a:gd name="connsiteY2" fmla="*/ 33259 h 105319"/>
                <a:gd name="connsiteX3" fmla="*/ 0 w 105319"/>
                <a:gd name="connsiteY3" fmla="*/ 0 h 105319"/>
                <a:gd name="connsiteX4" fmla="*/ 105319 w 105319"/>
                <a:gd name="connsiteY4" fmla="*/ 105319 h 10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19" h="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000000"/>
            </a:solidFill>
            <a:ln w="550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6278323-4869-4151-94E4-4FBA8BA30A80}"/>
                </a:ext>
              </a:extLst>
            </p:cNvPr>
            <p:cNvSpPr/>
            <p:nvPr/>
          </p:nvSpPr>
          <p:spPr>
            <a:xfrm>
              <a:off x="6050511" y="1513433"/>
              <a:ext cx="182922" cy="182922"/>
            </a:xfrm>
            <a:custGeom>
              <a:avLst/>
              <a:gdLst>
                <a:gd name="connsiteX0" fmla="*/ 182923 w 182922"/>
                <a:gd name="connsiteY0" fmla="*/ 182923 h 182922"/>
                <a:gd name="connsiteX1" fmla="*/ 149664 w 182922"/>
                <a:gd name="connsiteY1" fmla="*/ 182923 h 182922"/>
                <a:gd name="connsiteX2" fmla="*/ 0 w 182922"/>
                <a:gd name="connsiteY2" fmla="*/ 33259 h 182922"/>
                <a:gd name="connsiteX3" fmla="*/ 0 w 182922"/>
                <a:gd name="connsiteY3" fmla="*/ 0 h 182922"/>
                <a:gd name="connsiteX4" fmla="*/ 182923 w 182922"/>
                <a:gd name="connsiteY4" fmla="*/ 182923 h 1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22" h="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000000"/>
            </a:solidFill>
            <a:ln w="550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80D4D62-F4C1-450A-9CB7-4080B28CA7BF}"/>
                </a:ext>
              </a:extLst>
            </p:cNvPr>
            <p:cNvSpPr/>
            <p:nvPr/>
          </p:nvSpPr>
          <p:spPr>
            <a:xfrm>
              <a:off x="5878729"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sp>
        <p:nvSpPr>
          <p:cNvPr id="132" name="Graphic 54">
            <a:extLst>
              <a:ext uri="{FF2B5EF4-FFF2-40B4-BE49-F238E27FC236}">
                <a16:creationId xmlns:a16="http://schemas.microsoft.com/office/drawing/2014/main" id="{3185BF34-9961-4E80-8880-6D799F748CF4}"/>
              </a:ext>
            </a:extLst>
          </p:cNvPr>
          <p:cNvSpPr/>
          <p:nvPr/>
        </p:nvSpPr>
        <p:spPr>
          <a:xfrm>
            <a:off x="6478462"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nvGrpSpPr>
          <p:cNvPr id="134"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36" name="Freeform: Shape 135">
              <a:extLst>
                <a:ext uri="{FF2B5EF4-FFF2-40B4-BE49-F238E27FC236}">
                  <a16:creationId xmlns:a16="http://schemas.microsoft.com/office/drawing/2014/main" id="{BC4DF363-1F7F-4A3A-8255-F23D8AD940A1}"/>
                </a:ext>
              </a:extLst>
            </p:cNvPr>
            <p:cNvSpPr/>
            <p:nvPr/>
          </p:nvSpPr>
          <p:spPr>
            <a:xfrm>
              <a:off x="7377432" y="147871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38"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40" name="Freeform: Shape 139">
                <a:extLst>
                  <a:ext uri="{FF2B5EF4-FFF2-40B4-BE49-F238E27FC236}">
                    <a16:creationId xmlns:a16="http://schemas.microsoft.com/office/drawing/2014/main" id="{E137D673-D72F-4A8B-889F-A5E30465F5EF}"/>
                  </a:ext>
                </a:extLst>
              </p:cNvPr>
              <p:cNvSpPr/>
              <p:nvPr/>
            </p:nvSpPr>
            <p:spPr>
              <a:xfrm>
                <a:off x="7202951"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D4C4C0F-9842-4984-BEDD-4D78B31D9E2B}"/>
                  </a:ext>
                </a:extLst>
              </p:cNvPr>
              <p:cNvSpPr/>
              <p:nvPr/>
            </p:nvSpPr>
            <p:spPr>
              <a:xfrm>
                <a:off x="7338588"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E58969C-A48F-4616-A317-F9EA7B1B695B}"/>
                  </a:ext>
                </a:extLst>
              </p:cNvPr>
              <p:cNvSpPr/>
              <p:nvPr/>
            </p:nvSpPr>
            <p:spPr>
              <a:xfrm>
                <a:off x="7129084" y="1478713"/>
                <a:ext cx="305659" cy="408182"/>
              </a:xfrm>
              <a:custGeom>
                <a:avLst/>
                <a:gdLst>
                  <a:gd name="connsiteX0" fmla="*/ 222877 w 305659"/>
                  <a:gd name="connsiteY0" fmla="*/ 89151 h 408182"/>
                  <a:gd name="connsiteX1" fmla="*/ 222877 w 305659"/>
                  <a:gd name="connsiteY1" fmla="*/ 0 h 408182"/>
                  <a:gd name="connsiteX2" fmla="*/ 12736 w 305659"/>
                  <a:gd name="connsiteY2" fmla="*/ 0 h 408182"/>
                  <a:gd name="connsiteX3" fmla="*/ 0 w 305659"/>
                  <a:gd name="connsiteY3" fmla="*/ 13373 h 408182"/>
                  <a:gd name="connsiteX4" fmla="*/ 0 w 305659"/>
                  <a:gd name="connsiteY4" fmla="*/ 394810 h 408182"/>
                  <a:gd name="connsiteX5" fmla="*/ 12736 w 305659"/>
                  <a:gd name="connsiteY5" fmla="*/ 408183 h 408182"/>
                  <a:gd name="connsiteX6" fmla="*/ 291013 w 305659"/>
                  <a:gd name="connsiteY6" fmla="*/ 408183 h 408182"/>
                  <a:gd name="connsiteX7" fmla="*/ 305660 w 305659"/>
                  <a:gd name="connsiteY7" fmla="*/ 394810 h 408182"/>
                  <a:gd name="connsiteX8" fmla="*/ 305660 w 305659"/>
                  <a:gd name="connsiteY8" fmla="*/ 89151 h 408182"/>
                  <a:gd name="connsiteX9" fmla="*/ 222877 w 305659"/>
                  <a:gd name="connsiteY9" fmla="*/ 89151 h 408182"/>
                  <a:gd name="connsiteX10" fmla="*/ 105707 w 305659"/>
                  <a:gd name="connsiteY10" fmla="*/ 314575 h 408182"/>
                  <a:gd name="connsiteX11" fmla="*/ 85330 w 305659"/>
                  <a:gd name="connsiteY11" fmla="*/ 320306 h 408182"/>
                  <a:gd name="connsiteX12" fmla="*/ 73868 w 305659"/>
                  <a:gd name="connsiteY12" fmla="*/ 320306 h 408182"/>
                  <a:gd name="connsiteX13" fmla="*/ 73868 w 305659"/>
                  <a:gd name="connsiteY13" fmla="*/ 350235 h 408182"/>
                  <a:gd name="connsiteX14" fmla="*/ 57311 w 305659"/>
                  <a:gd name="connsiteY14" fmla="*/ 350235 h 408182"/>
                  <a:gd name="connsiteX15" fmla="*/ 57311 w 305659"/>
                  <a:gd name="connsiteY15" fmla="*/ 273820 h 408182"/>
                  <a:gd name="connsiteX16" fmla="*/ 85330 w 305659"/>
                  <a:gd name="connsiteY16" fmla="*/ 273820 h 408182"/>
                  <a:gd name="connsiteX17" fmla="*/ 96155 w 305659"/>
                  <a:gd name="connsiteY17" fmla="*/ 275094 h 408182"/>
                  <a:gd name="connsiteX18" fmla="*/ 105070 w 305659"/>
                  <a:gd name="connsiteY18" fmla="*/ 278914 h 408182"/>
                  <a:gd name="connsiteX19" fmla="*/ 110802 w 305659"/>
                  <a:gd name="connsiteY19" fmla="*/ 285919 h 408182"/>
                  <a:gd name="connsiteX20" fmla="*/ 112712 w 305659"/>
                  <a:gd name="connsiteY20" fmla="*/ 296744 h 408182"/>
                  <a:gd name="connsiteX21" fmla="*/ 105707 w 305659"/>
                  <a:gd name="connsiteY21" fmla="*/ 314575 h 408182"/>
                  <a:gd name="connsiteX22" fmla="*/ 115259 w 305659"/>
                  <a:gd name="connsiteY22" fmla="*/ 197405 h 408182"/>
                  <a:gd name="connsiteX23" fmla="*/ 101250 w 305659"/>
                  <a:gd name="connsiteY23" fmla="*/ 210141 h 408182"/>
                  <a:gd name="connsiteX24" fmla="*/ 57311 w 305659"/>
                  <a:gd name="connsiteY24" fmla="*/ 162382 h 408182"/>
                  <a:gd name="connsiteX25" fmla="*/ 101250 w 305659"/>
                  <a:gd name="connsiteY25" fmla="*/ 114622 h 408182"/>
                  <a:gd name="connsiteX26" fmla="*/ 115259 w 305659"/>
                  <a:gd name="connsiteY26" fmla="*/ 127358 h 408182"/>
                  <a:gd name="connsiteX27" fmla="*/ 82783 w 305659"/>
                  <a:gd name="connsiteY27" fmla="*/ 162382 h 408182"/>
                  <a:gd name="connsiteX28" fmla="*/ 115259 w 305659"/>
                  <a:gd name="connsiteY28" fmla="*/ 197405 h 408182"/>
                  <a:gd name="connsiteX29" fmla="*/ 180849 w 305659"/>
                  <a:gd name="connsiteY29" fmla="*/ 350235 h 408182"/>
                  <a:gd name="connsiteX30" fmla="*/ 164292 w 305659"/>
                  <a:gd name="connsiteY30" fmla="*/ 350235 h 408182"/>
                  <a:gd name="connsiteX31" fmla="*/ 164292 w 305659"/>
                  <a:gd name="connsiteY31" fmla="*/ 318395 h 408182"/>
                  <a:gd name="connsiteX32" fmla="*/ 138184 w 305659"/>
                  <a:gd name="connsiteY32" fmla="*/ 318395 h 408182"/>
                  <a:gd name="connsiteX33" fmla="*/ 138184 w 305659"/>
                  <a:gd name="connsiteY33" fmla="*/ 350235 h 408182"/>
                  <a:gd name="connsiteX34" fmla="*/ 121627 w 305659"/>
                  <a:gd name="connsiteY34" fmla="*/ 350235 h 408182"/>
                  <a:gd name="connsiteX35" fmla="*/ 121627 w 305659"/>
                  <a:gd name="connsiteY35" fmla="*/ 273820 h 408182"/>
                  <a:gd name="connsiteX36" fmla="*/ 138184 w 305659"/>
                  <a:gd name="connsiteY36" fmla="*/ 273820 h 408182"/>
                  <a:gd name="connsiteX37" fmla="*/ 138184 w 305659"/>
                  <a:gd name="connsiteY37" fmla="*/ 303112 h 408182"/>
                  <a:gd name="connsiteX38" fmla="*/ 164292 w 305659"/>
                  <a:gd name="connsiteY38" fmla="*/ 303112 h 408182"/>
                  <a:gd name="connsiteX39" fmla="*/ 164292 w 305659"/>
                  <a:gd name="connsiteY39" fmla="*/ 273820 h 408182"/>
                  <a:gd name="connsiteX40" fmla="*/ 180849 w 305659"/>
                  <a:gd name="connsiteY40" fmla="*/ 273820 h 408182"/>
                  <a:gd name="connsiteX41" fmla="*/ 180849 w 305659"/>
                  <a:gd name="connsiteY41" fmla="*/ 350235 h 408182"/>
                  <a:gd name="connsiteX42" fmla="*/ 136273 w 305659"/>
                  <a:gd name="connsiteY42" fmla="*/ 233065 h 408182"/>
                  <a:gd name="connsiteX43" fmla="*/ 118443 w 305659"/>
                  <a:gd name="connsiteY43" fmla="*/ 226061 h 408182"/>
                  <a:gd name="connsiteX44" fmla="*/ 169386 w 305659"/>
                  <a:gd name="connsiteY44" fmla="*/ 98703 h 408182"/>
                  <a:gd name="connsiteX45" fmla="*/ 187216 w 305659"/>
                  <a:gd name="connsiteY45" fmla="*/ 105707 h 408182"/>
                  <a:gd name="connsiteX46" fmla="*/ 136273 w 305659"/>
                  <a:gd name="connsiteY46" fmla="*/ 233065 h 408182"/>
                  <a:gd name="connsiteX47" fmla="*/ 241344 w 305659"/>
                  <a:gd name="connsiteY47" fmla="*/ 314575 h 408182"/>
                  <a:gd name="connsiteX48" fmla="*/ 220966 w 305659"/>
                  <a:gd name="connsiteY48" fmla="*/ 320306 h 408182"/>
                  <a:gd name="connsiteX49" fmla="*/ 209504 w 305659"/>
                  <a:gd name="connsiteY49" fmla="*/ 320306 h 408182"/>
                  <a:gd name="connsiteX50" fmla="*/ 209504 w 305659"/>
                  <a:gd name="connsiteY50" fmla="*/ 350235 h 408182"/>
                  <a:gd name="connsiteX51" fmla="*/ 192948 w 305659"/>
                  <a:gd name="connsiteY51" fmla="*/ 350235 h 408182"/>
                  <a:gd name="connsiteX52" fmla="*/ 192948 w 305659"/>
                  <a:gd name="connsiteY52" fmla="*/ 273820 h 408182"/>
                  <a:gd name="connsiteX53" fmla="*/ 220966 w 305659"/>
                  <a:gd name="connsiteY53" fmla="*/ 273820 h 408182"/>
                  <a:gd name="connsiteX54" fmla="*/ 231792 w 305659"/>
                  <a:gd name="connsiteY54" fmla="*/ 275094 h 408182"/>
                  <a:gd name="connsiteX55" fmla="*/ 240707 w 305659"/>
                  <a:gd name="connsiteY55" fmla="*/ 278914 h 408182"/>
                  <a:gd name="connsiteX56" fmla="*/ 246438 w 305659"/>
                  <a:gd name="connsiteY56" fmla="*/ 285919 h 408182"/>
                  <a:gd name="connsiteX57" fmla="*/ 248348 w 305659"/>
                  <a:gd name="connsiteY57" fmla="*/ 296744 h 408182"/>
                  <a:gd name="connsiteX58" fmla="*/ 241344 w 305659"/>
                  <a:gd name="connsiteY58" fmla="*/ 314575 h 408182"/>
                  <a:gd name="connsiteX59" fmla="*/ 204410 w 305659"/>
                  <a:gd name="connsiteY59" fmla="*/ 210141 h 408182"/>
                  <a:gd name="connsiteX60" fmla="*/ 190400 w 305659"/>
                  <a:gd name="connsiteY60" fmla="*/ 197405 h 408182"/>
                  <a:gd name="connsiteX61" fmla="*/ 222877 w 305659"/>
                  <a:gd name="connsiteY61" fmla="*/ 162382 h 408182"/>
                  <a:gd name="connsiteX62" fmla="*/ 190400 w 305659"/>
                  <a:gd name="connsiteY62" fmla="*/ 127358 h 408182"/>
                  <a:gd name="connsiteX63" fmla="*/ 204410 w 305659"/>
                  <a:gd name="connsiteY63" fmla="*/ 114622 h 408182"/>
                  <a:gd name="connsiteX64" fmla="*/ 248348 w 305659"/>
                  <a:gd name="connsiteY64" fmla="*/ 162382 h 408182"/>
                  <a:gd name="connsiteX65" fmla="*/ 204410 w 305659"/>
                  <a:gd name="connsiteY65" fmla="*/ 210141 h 40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59" h="408182">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000000"/>
              </a:solidFill>
              <a:ln w="6251" cap="flat">
                <a:noFill/>
                <a:prstDash val="solid"/>
                <a:miter/>
              </a:ln>
            </p:spPr>
            <p:txBody>
              <a:bodyPr rtlCol="0" anchor="ctr"/>
              <a:lstStyle/>
              <a:p>
                <a:endParaRPr lang="en-US"/>
              </a:p>
            </p:txBody>
          </p:sp>
        </p:grpSp>
      </p:grpSp>
      <p:sp>
        <p:nvSpPr>
          <p:cNvPr id="146" name="Graphic 58">
            <a:extLst>
              <a:ext uri="{FF2B5EF4-FFF2-40B4-BE49-F238E27FC236}">
                <a16:creationId xmlns:a16="http://schemas.microsoft.com/office/drawing/2014/main" id="{9ABC9049-0028-41AC-A50D-5ABB4C292D1B}"/>
              </a:ext>
            </a:extLst>
          </p:cNvPr>
          <p:cNvSpPr/>
          <p:nvPr/>
        </p:nvSpPr>
        <p:spPr>
          <a:xfrm>
            <a:off x="7699186" y="1475013"/>
            <a:ext cx="294884" cy="394407"/>
          </a:xfrm>
          <a:custGeom>
            <a:avLst/>
            <a:gdLst>
              <a:gd name="connsiteX0" fmla="*/ 79250 w 294884"/>
              <a:gd name="connsiteY0" fmla="*/ 373520 h 394407"/>
              <a:gd name="connsiteX1" fmla="*/ 108124 w 294884"/>
              <a:gd name="connsiteY1" fmla="*/ 311472 h 394407"/>
              <a:gd name="connsiteX2" fmla="*/ 122254 w 294884"/>
              <a:gd name="connsiteY2" fmla="*/ 255566 h 394407"/>
              <a:gd name="connsiteX3" fmla="*/ 175088 w 294884"/>
              <a:gd name="connsiteY3" fmla="*/ 282597 h 394407"/>
              <a:gd name="connsiteX4" fmla="*/ 294884 w 294884"/>
              <a:gd name="connsiteY4" fmla="*/ 135770 h 394407"/>
              <a:gd name="connsiteX5" fmla="*/ 152357 w 294884"/>
              <a:gd name="connsiteY5" fmla="*/ 0 h 394407"/>
              <a:gd name="connsiteX6" fmla="*/ 0 w 294884"/>
              <a:gd name="connsiteY6" fmla="*/ 142527 h 394407"/>
              <a:gd name="connsiteX7" fmla="*/ 46690 w 294884"/>
              <a:gd name="connsiteY7" fmla="*/ 234064 h 394407"/>
              <a:gd name="connsiteX8" fmla="*/ 54676 w 294884"/>
              <a:gd name="connsiteY8" fmla="*/ 230993 h 394407"/>
              <a:gd name="connsiteX9" fmla="*/ 60820 w 294884"/>
              <a:gd name="connsiteY9" fmla="*/ 204576 h 394407"/>
              <a:gd name="connsiteX10" fmla="*/ 58977 w 294884"/>
              <a:gd name="connsiteY10" fmla="*/ 197818 h 394407"/>
              <a:gd name="connsiteX11" fmla="*/ 41775 w 294884"/>
              <a:gd name="connsiteY11" fmla="*/ 143756 h 394407"/>
              <a:gd name="connsiteX12" fmla="*/ 146213 w 294884"/>
              <a:gd name="connsiteY12" fmla="*/ 41775 h 394407"/>
              <a:gd name="connsiteX13" fmla="*/ 242665 w 294884"/>
              <a:gd name="connsiteY13" fmla="*/ 137613 h 394407"/>
              <a:gd name="connsiteX14" fmla="*/ 170173 w 294884"/>
              <a:gd name="connsiteY14" fmla="*/ 245737 h 394407"/>
              <a:gd name="connsiteX15" fmla="*/ 135770 w 294884"/>
              <a:gd name="connsiteY15" fmla="*/ 203347 h 394407"/>
              <a:gd name="connsiteX16" fmla="*/ 154814 w 294884"/>
              <a:gd name="connsiteY16" fmla="*/ 124711 h 394407"/>
              <a:gd name="connsiteX17" fmla="*/ 125326 w 294884"/>
              <a:gd name="connsiteY17" fmla="*/ 91537 h 394407"/>
              <a:gd name="connsiteX18" fmla="*/ 83551 w 294884"/>
              <a:gd name="connsiteY18" fmla="*/ 148671 h 394407"/>
              <a:gd name="connsiteX19" fmla="*/ 90308 w 294884"/>
              <a:gd name="connsiteY19" fmla="*/ 183688 h 394407"/>
              <a:gd name="connsiteX20" fmla="*/ 63277 w 294884"/>
              <a:gd name="connsiteY20" fmla="*/ 301028 h 394407"/>
              <a:gd name="connsiteX21" fmla="*/ 62663 w 294884"/>
              <a:gd name="connsiteY21" fmla="*/ 368605 h 394407"/>
              <a:gd name="connsiteX22" fmla="*/ 65120 w 294884"/>
              <a:gd name="connsiteY22" fmla="*/ 394408 h 394407"/>
              <a:gd name="connsiteX23" fmla="*/ 79250 w 294884"/>
              <a:gd name="connsiteY23" fmla="*/ 373520 h 3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884" h="394407">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000000"/>
          </a:solidFill>
          <a:ln w="6102" cap="flat">
            <a:noFill/>
            <a:prstDash val="solid"/>
            <a:miter/>
          </a:ln>
        </p:spPr>
        <p:txBody>
          <a:bodyPr rtlCol="0" anchor="ctr"/>
          <a:lstStyle/>
          <a:p>
            <a:endParaRPr lang="en-US"/>
          </a:p>
        </p:txBody>
      </p:sp>
      <p:sp>
        <p:nvSpPr>
          <p:cNvPr id="148" name="Graphic 60">
            <a:extLst>
              <a:ext uri="{FF2B5EF4-FFF2-40B4-BE49-F238E27FC236}">
                <a16:creationId xmlns:a16="http://schemas.microsoft.com/office/drawing/2014/main" id="{00468408-6D4B-4643-9189-4C784992B6DC}"/>
              </a:ext>
            </a:extLst>
          </p:cNvPr>
          <p:cNvSpPr/>
          <p:nvPr/>
        </p:nvSpPr>
        <p:spPr>
          <a:xfrm>
            <a:off x="8306088" y="1475013"/>
            <a:ext cx="258023" cy="393179"/>
          </a:xfrm>
          <a:custGeom>
            <a:avLst/>
            <a:gdLst>
              <a:gd name="connsiteX0" fmla="*/ 0 w 258023"/>
              <a:gd name="connsiteY0" fmla="*/ 0 h 393179"/>
              <a:gd name="connsiteX1" fmla="*/ 258024 w 258023"/>
              <a:gd name="connsiteY1" fmla="*/ 196590 h 393179"/>
              <a:gd name="connsiteX2" fmla="*/ 0 w 258023"/>
              <a:gd name="connsiteY2" fmla="*/ 393179 h 393179"/>
              <a:gd name="connsiteX3" fmla="*/ 0 w 258023"/>
              <a:gd name="connsiteY3" fmla="*/ 0 h 393179"/>
            </a:gdLst>
            <a:ahLst/>
            <a:cxnLst>
              <a:cxn ang="0">
                <a:pos x="connsiteX0" y="connsiteY0"/>
              </a:cxn>
              <a:cxn ang="0">
                <a:pos x="connsiteX1" y="connsiteY1"/>
              </a:cxn>
              <a:cxn ang="0">
                <a:pos x="connsiteX2" y="connsiteY2"/>
              </a:cxn>
              <a:cxn ang="0">
                <a:pos x="connsiteX3" y="connsiteY3"/>
              </a:cxn>
            </a:cxnLst>
            <a:rect l="l" t="t" r="r" b="b"/>
            <a:pathLst>
              <a:path w="258023" h="393179">
                <a:moveTo>
                  <a:pt x="0" y="0"/>
                </a:moveTo>
                <a:lnTo>
                  <a:pt x="258024" y="196590"/>
                </a:lnTo>
                <a:lnTo>
                  <a:pt x="0" y="393179"/>
                </a:lnTo>
                <a:lnTo>
                  <a:pt x="0" y="0"/>
                </a:lnTo>
                <a:close/>
              </a:path>
            </a:pathLst>
          </a:custGeom>
          <a:solidFill>
            <a:srgbClr val="000000"/>
          </a:solidFill>
          <a:ln w="6102" cap="flat">
            <a:noFill/>
            <a:prstDash val="solid"/>
            <a:miter/>
          </a:ln>
        </p:spPr>
        <p:txBody>
          <a:bodyPr rtlCol="0" anchor="ctr"/>
          <a:lstStyle/>
          <a:p>
            <a:endParaRPr lang="en-US"/>
          </a:p>
        </p:txBody>
      </p:sp>
      <p:sp>
        <p:nvSpPr>
          <p:cNvPr id="150" name="Graphic 62">
            <a:extLst>
              <a:ext uri="{FF2B5EF4-FFF2-40B4-BE49-F238E27FC236}">
                <a16:creationId xmlns:a16="http://schemas.microsoft.com/office/drawing/2014/main" id="{8DB0717A-3FA7-47A3-A595-98AC2D35C745}"/>
              </a:ext>
            </a:extLst>
          </p:cNvPr>
          <p:cNvSpPr/>
          <p:nvPr/>
        </p:nvSpPr>
        <p:spPr>
          <a:xfrm>
            <a:off x="8787131" y="1487040"/>
            <a:ext cx="407547" cy="407547"/>
          </a:xfrm>
          <a:custGeom>
            <a:avLst/>
            <a:gdLst>
              <a:gd name="connsiteX0" fmla="*/ 407547 w 407547"/>
              <a:gd name="connsiteY0" fmla="*/ 178302 h 407547"/>
              <a:gd name="connsiteX1" fmla="*/ 229245 w 407547"/>
              <a:gd name="connsiteY1" fmla="*/ 178302 h 407547"/>
              <a:gd name="connsiteX2" fmla="*/ 229245 w 407547"/>
              <a:gd name="connsiteY2" fmla="*/ 0 h 407547"/>
              <a:gd name="connsiteX3" fmla="*/ 178302 w 407547"/>
              <a:gd name="connsiteY3" fmla="*/ 0 h 407547"/>
              <a:gd name="connsiteX4" fmla="*/ 178302 w 407547"/>
              <a:gd name="connsiteY4" fmla="*/ 178302 h 407547"/>
              <a:gd name="connsiteX5" fmla="*/ 0 w 407547"/>
              <a:gd name="connsiteY5" fmla="*/ 178302 h 407547"/>
              <a:gd name="connsiteX6" fmla="*/ 0 w 407547"/>
              <a:gd name="connsiteY6" fmla="*/ 229245 h 407547"/>
              <a:gd name="connsiteX7" fmla="*/ 178302 w 407547"/>
              <a:gd name="connsiteY7" fmla="*/ 229245 h 407547"/>
              <a:gd name="connsiteX8" fmla="*/ 178302 w 407547"/>
              <a:gd name="connsiteY8" fmla="*/ 407547 h 407547"/>
              <a:gd name="connsiteX9" fmla="*/ 229245 w 407547"/>
              <a:gd name="connsiteY9" fmla="*/ 407547 h 407547"/>
              <a:gd name="connsiteX10" fmla="*/ 229245 w 407547"/>
              <a:gd name="connsiteY10" fmla="*/ 229245 h 407547"/>
              <a:gd name="connsiteX11" fmla="*/ 407547 w 407547"/>
              <a:gd name="connsiteY11" fmla="*/ 22924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547" h="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000000"/>
          </a:solidFill>
          <a:ln w="6251" cap="flat">
            <a:noFill/>
            <a:prstDash val="solid"/>
            <a:miter/>
          </a:ln>
        </p:spPr>
        <p:txBody>
          <a:bodyPr rtlCol="0" anchor="ctr"/>
          <a:lstStyle/>
          <a:p>
            <a:endParaRPr lang="en-US"/>
          </a:p>
        </p:txBody>
      </p:sp>
      <p:grpSp>
        <p:nvGrpSpPr>
          <p:cNvPr id="152"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4" name="Freeform: Shape 153">
              <a:extLst>
                <a:ext uri="{FF2B5EF4-FFF2-40B4-BE49-F238E27FC236}">
                  <a16:creationId xmlns:a16="http://schemas.microsoft.com/office/drawing/2014/main" id="{419A990F-FA03-4A58-9A96-A854A3EBC99A}"/>
                </a:ext>
              </a:extLst>
            </p:cNvPr>
            <p:cNvSpPr/>
            <p:nvPr/>
          </p:nvSpPr>
          <p:spPr>
            <a:xfrm>
              <a:off x="9733446" y="1501906"/>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56"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8" name="Freeform: Shape 157">
                <a:extLst>
                  <a:ext uri="{FF2B5EF4-FFF2-40B4-BE49-F238E27FC236}">
                    <a16:creationId xmlns:a16="http://schemas.microsoft.com/office/drawing/2014/main" id="{1F94EE0C-0457-42FE-B83F-F9452EAD28B5}"/>
                  </a:ext>
                </a:extLst>
              </p:cNvPr>
              <p:cNvSpPr/>
              <p:nvPr/>
            </p:nvSpPr>
            <p:spPr>
              <a:xfrm>
                <a:off x="9558328" y="1789736"/>
                <a:ext cx="22287" cy="17830"/>
              </a:xfrm>
              <a:custGeom>
                <a:avLst/>
                <a:gdLst>
                  <a:gd name="connsiteX0" fmla="*/ 19741 w 22287"/>
                  <a:gd name="connsiteY0" fmla="*/ 1910 h 17830"/>
                  <a:gd name="connsiteX1" fmla="*/ 10189 w 22287"/>
                  <a:gd name="connsiteY1" fmla="*/ 0 h 17830"/>
                  <a:gd name="connsiteX2" fmla="*/ 0 w 22287"/>
                  <a:gd name="connsiteY2" fmla="*/ 0 h 17830"/>
                  <a:gd name="connsiteX3" fmla="*/ 0 w 22287"/>
                  <a:gd name="connsiteY3" fmla="*/ 17830 h 17830"/>
                  <a:gd name="connsiteX4" fmla="*/ 10189 w 22287"/>
                  <a:gd name="connsiteY4" fmla="*/ 17830 h 17830"/>
                  <a:gd name="connsiteX5" fmla="*/ 14646 w 22287"/>
                  <a:gd name="connsiteY5" fmla="*/ 17193 h 17830"/>
                  <a:gd name="connsiteX6" fmla="*/ 18467 w 22287"/>
                  <a:gd name="connsiteY6" fmla="*/ 15920 h 17830"/>
                  <a:gd name="connsiteX7" fmla="*/ 21014 w 22287"/>
                  <a:gd name="connsiteY7" fmla="*/ 13373 h 17830"/>
                  <a:gd name="connsiteX8" fmla="*/ 22288 w 22287"/>
                  <a:gd name="connsiteY8" fmla="*/ 8915 h 17830"/>
                  <a:gd name="connsiteX9" fmla="*/ 21651 w 22287"/>
                  <a:gd name="connsiteY9" fmla="*/ 4458 h 17830"/>
                  <a:gd name="connsiteX10" fmla="*/ 19741 w 22287"/>
                  <a:gd name="connsiteY10" fmla="*/ 1910 h 1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783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FBF3C4E-DD7E-4A59-8311-20E34E898B13}"/>
                  </a:ext>
                </a:extLst>
              </p:cNvPr>
              <p:cNvSpPr/>
              <p:nvPr/>
            </p:nvSpPr>
            <p:spPr>
              <a:xfrm>
                <a:off x="9485097" y="1501906"/>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89151 w 305660"/>
                  <a:gd name="connsiteY10" fmla="*/ 64316 h 408183"/>
                  <a:gd name="connsiteX11" fmla="*/ 108255 w 305660"/>
                  <a:gd name="connsiteY11" fmla="*/ 83420 h 408183"/>
                  <a:gd name="connsiteX12" fmla="*/ 89151 w 305660"/>
                  <a:gd name="connsiteY12" fmla="*/ 102524 h 408183"/>
                  <a:gd name="connsiteX13" fmla="*/ 70047 w 305660"/>
                  <a:gd name="connsiteY13" fmla="*/ 83420 h 408183"/>
                  <a:gd name="connsiteX14" fmla="*/ 89151 w 305660"/>
                  <a:gd name="connsiteY14" fmla="*/ 64316 h 408183"/>
                  <a:gd name="connsiteX15" fmla="*/ 104434 w 305660"/>
                  <a:gd name="connsiteY15" fmla="*/ 314575 h 408183"/>
                  <a:gd name="connsiteX16" fmla="*/ 84693 w 305660"/>
                  <a:gd name="connsiteY16" fmla="*/ 320306 h 408183"/>
                  <a:gd name="connsiteX17" fmla="*/ 73231 w 305660"/>
                  <a:gd name="connsiteY17" fmla="*/ 320306 h 408183"/>
                  <a:gd name="connsiteX18" fmla="*/ 73231 w 305660"/>
                  <a:gd name="connsiteY18" fmla="*/ 349599 h 408183"/>
                  <a:gd name="connsiteX19" fmla="*/ 57311 w 305660"/>
                  <a:gd name="connsiteY19" fmla="*/ 349599 h 408183"/>
                  <a:gd name="connsiteX20" fmla="*/ 57311 w 305660"/>
                  <a:gd name="connsiteY20" fmla="*/ 275094 h 408183"/>
                  <a:gd name="connsiteX21" fmla="*/ 84693 w 305660"/>
                  <a:gd name="connsiteY21" fmla="*/ 275094 h 408183"/>
                  <a:gd name="connsiteX22" fmla="*/ 95519 w 305660"/>
                  <a:gd name="connsiteY22" fmla="*/ 276368 h 408183"/>
                  <a:gd name="connsiteX23" fmla="*/ 103797 w 305660"/>
                  <a:gd name="connsiteY23" fmla="*/ 280189 h 408183"/>
                  <a:gd name="connsiteX24" fmla="*/ 109528 w 305660"/>
                  <a:gd name="connsiteY24" fmla="*/ 287193 h 408183"/>
                  <a:gd name="connsiteX25" fmla="*/ 111439 w 305660"/>
                  <a:gd name="connsiteY25" fmla="*/ 298019 h 408183"/>
                  <a:gd name="connsiteX26" fmla="*/ 104434 w 305660"/>
                  <a:gd name="connsiteY26" fmla="*/ 314575 h 408183"/>
                  <a:gd name="connsiteX27" fmla="*/ 178939 w 305660"/>
                  <a:gd name="connsiteY27" fmla="*/ 348962 h 408183"/>
                  <a:gd name="connsiteX28" fmla="*/ 163656 w 305660"/>
                  <a:gd name="connsiteY28" fmla="*/ 348962 h 408183"/>
                  <a:gd name="connsiteX29" fmla="*/ 135000 w 305660"/>
                  <a:gd name="connsiteY29" fmla="*/ 299929 h 408183"/>
                  <a:gd name="connsiteX30" fmla="*/ 135000 w 305660"/>
                  <a:gd name="connsiteY30" fmla="*/ 348962 h 408183"/>
                  <a:gd name="connsiteX31" fmla="*/ 119717 w 305660"/>
                  <a:gd name="connsiteY31" fmla="*/ 348962 h 408183"/>
                  <a:gd name="connsiteX32" fmla="*/ 119717 w 305660"/>
                  <a:gd name="connsiteY32" fmla="*/ 275094 h 408183"/>
                  <a:gd name="connsiteX33" fmla="*/ 136274 w 305660"/>
                  <a:gd name="connsiteY33" fmla="*/ 275094 h 408183"/>
                  <a:gd name="connsiteX34" fmla="*/ 163656 w 305660"/>
                  <a:gd name="connsiteY34" fmla="*/ 321580 h 408183"/>
                  <a:gd name="connsiteX35" fmla="*/ 163656 w 305660"/>
                  <a:gd name="connsiteY35" fmla="*/ 275094 h 408183"/>
                  <a:gd name="connsiteX36" fmla="*/ 178939 w 305660"/>
                  <a:gd name="connsiteY36" fmla="*/ 275094 h 408183"/>
                  <a:gd name="connsiteX37" fmla="*/ 178939 w 305660"/>
                  <a:gd name="connsiteY37" fmla="*/ 348962 h 408183"/>
                  <a:gd name="connsiteX38" fmla="*/ 248349 w 305660"/>
                  <a:gd name="connsiteY38" fmla="*/ 348962 h 408183"/>
                  <a:gd name="connsiteX39" fmla="*/ 236250 w 305660"/>
                  <a:gd name="connsiteY39" fmla="*/ 348962 h 408183"/>
                  <a:gd name="connsiteX40" fmla="*/ 236250 w 305660"/>
                  <a:gd name="connsiteY40" fmla="*/ 343231 h 408183"/>
                  <a:gd name="connsiteX41" fmla="*/ 227972 w 305660"/>
                  <a:gd name="connsiteY41" fmla="*/ 348325 h 408183"/>
                  <a:gd name="connsiteX42" fmla="*/ 218420 w 305660"/>
                  <a:gd name="connsiteY42" fmla="*/ 349599 h 408183"/>
                  <a:gd name="connsiteX43" fmla="*/ 204410 w 305660"/>
                  <a:gd name="connsiteY43" fmla="*/ 346415 h 408183"/>
                  <a:gd name="connsiteX44" fmla="*/ 194858 w 305660"/>
                  <a:gd name="connsiteY44" fmla="*/ 338137 h 408183"/>
                  <a:gd name="connsiteX45" fmla="*/ 189764 w 305660"/>
                  <a:gd name="connsiteY45" fmla="*/ 326674 h 408183"/>
                  <a:gd name="connsiteX46" fmla="*/ 187854 w 305660"/>
                  <a:gd name="connsiteY46" fmla="*/ 312665 h 408183"/>
                  <a:gd name="connsiteX47" fmla="*/ 189764 w 305660"/>
                  <a:gd name="connsiteY47" fmla="*/ 297382 h 408183"/>
                  <a:gd name="connsiteX48" fmla="*/ 195495 w 305660"/>
                  <a:gd name="connsiteY48" fmla="*/ 284646 h 408183"/>
                  <a:gd name="connsiteX49" fmla="*/ 205684 w 305660"/>
                  <a:gd name="connsiteY49" fmla="*/ 275731 h 408183"/>
                  <a:gd name="connsiteX50" fmla="*/ 220967 w 305660"/>
                  <a:gd name="connsiteY50" fmla="*/ 272547 h 408183"/>
                  <a:gd name="connsiteX51" fmla="*/ 236887 w 305660"/>
                  <a:gd name="connsiteY51" fmla="*/ 277005 h 408183"/>
                  <a:gd name="connsiteX52" fmla="*/ 243255 w 305660"/>
                  <a:gd name="connsiteY52" fmla="*/ 282736 h 408183"/>
                  <a:gd name="connsiteX53" fmla="*/ 247712 w 305660"/>
                  <a:gd name="connsiteY53" fmla="*/ 292288 h 408183"/>
                  <a:gd name="connsiteX54" fmla="*/ 233066 w 305660"/>
                  <a:gd name="connsiteY54" fmla="*/ 296108 h 408183"/>
                  <a:gd name="connsiteX55" fmla="*/ 227972 w 305660"/>
                  <a:gd name="connsiteY55" fmla="*/ 288467 h 408183"/>
                  <a:gd name="connsiteX56" fmla="*/ 219057 w 305660"/>
                  <a:gd name="connsiteY56" fmla="*/ 285920 h 408183"/>
                  <a:gd name="connsiteX57" fmla="*/ 211415 w 305660"/>
                  <a:gd name="connsiteY57" fmla="*/ 288467 h 408183"/>
                  <a:gd name="connsiteX58" fmla="*/ 206957 w 305660"/>
                  <a:gd name="connsiteY58" fmla="*/ 294835 h 408183"/>
                  <a:gd name="connsiteX59" fmla="*/ 205047 w 305660"/>
                  <a:gd name="connsiteY59" fmla="*/ 303113 h 408183"/>
                  <a:gd name="connsiteX60" fmla="*/ 204410 w 305660"/>
                  <a:gd name="connsiteY60" fmla="*/ 310755 h 408183"/>
                  <a:gd name="connsiteX61" fmla="*/ 205047 w 305660"/>
                  <a:gd name="connsiteY61" fmla="*/ 318396 h 408183"/>
                  <a:gd name="connsiteX62" fmla="*/ 206957 w 305660"/>
                  <a:gd name="connsiteY62" fmla="*/ 326038 h 408183"/>
                  <a:gd name="connsiteX63" fmla="*/ 211415 w 305660"/>
                  <a:gd name="connsiteY63" fmla="*/ 332406 h 408183"/>
                  <a:gd name="connsiteX64" fmla="*/ 219057 w 305660"/>
                  <a:gd name="connsiteY64" fmla="*/ 334953 h 408183"/>
                  <a:gd name="connsiteX65" fmla="*/ 229245 w 305660"/>
                  <a:gd name="connsiteY65" fmla="*/ 331132 h 408183"/>
                  <a:gd name="connsiteX66" fmla="*/ 233066 w 305660"/>
                  <a:gd name="connsiteY66" fmla="*/ 322854 h 408183"/>
                  <a:gd name="connsiteX67" fmla="*/ 219057 w 305660"/>
                  <a:gd name="connsiteY67" fmla="*/ 322854 h 408183"/>
                  <a:gd name="connsiteX68" fmla="*/ 219057 w 305660"/>
                  <a:gd name="connsiteY68" fmla="*/ 309481 h 408183"/>
                  <a:gd name="connsiteX69" fmla="*/ 248349 w 305660"/>
                  <a:gd name="connsiteY69" fmla="*/ 309481 h 408183"/>
                  <a:gd name="connsiteX70" fmla="*/ 248349 w 305660"/>
                  <a:gd name="connsiteY70" fmla="*/ 348962 h 408183"/>
                  <a:gd name="connsiteX71" fmla="*/ 57311 w 305660"/>
                  <a:gd name="connsiteY71" fmla="*/ 197406 h 408183"/>
                  <a:gd name="connsiteX72" fmla="*/ 108255 w 305660"/>
                  <a:gd name="connsiteY72" fmla="*/ 134363 h 408183"/>
                  <a:gd name="connsiteX73" fmla="*/ 133726 w 305660"/>
                  <a:gd name="connsiteY73" fmla="*/ 159835 h 408183"/>
                  <a:gd name="connsiteX74" fmla="*/ 178302 w 305660"/>
                  <a:gd name="connsiteY74" fmla="*/ 103160 h 408183"/>
                  <a:gd name="connsiteX75" fmla="*/ 248349 w 305660"/>
                  <a:gd name="connsiteY75" fmla="*/ 197406 h 408183"/>
                  <a:gd name="connsiteX76" fmla="*/ 57311 w 305660"/>
                  <a:gd name="connsiteY76" fmla="*/ 19740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000000"/>
              </a:solidFill>
              <a:ln w="6251" cap="flat">
                <a:noFill/>
                <a:prstDash val="solid"/>
                <a:miter/>
              </a:ln>
            </p:spPr>
            <p:txBody>
              <a:bodyPr rtlCol="0" anchor="ctr"/>
              <a:lstStyle/>
              <a:p>
                <a:endParaRPr lang="en-US"/>
              </a:p>
            </p:txBody>
          </p:sp>
        </p:grpSp>
      </p:grpSp>
      <p:grpSp>
        <p:nvGrpSpPr>
          <p:cNvPr id="162" name="Graphic 66">
            <a:extLst>
              <a:ext uri="{FF2B5EF4-FFF2-40B4-BE49-F238E27FC236}">
                <a16:creationId xmlns:a16="http://schemas.microsoft.com/office/drawing/2014/main" id="{81C6EB75-4735-436C-A9E1-2C6C0BBF123C}"/>
              </a:ext>
            </a:extLst>
          </p:cNvPr>
          <p:cNvGrpSpPr/>
          <p:nvPr/>
        </p:nvGrpSpPr>
        <p:grpSpPr>
          <a:xfrm>
            <a:off x="10081177" y="1586045"/>
            <a:ext cx="250798" cy="250798"/>
            <a:chOff x="10081177" y="1586045"/>
            <a:chExt cx="250798" cy="250798"/>
          </a:xfrm>
          <a:solidFill>
            <a:srgbClr val="000000"/>
          </a:solidFill>
        </p:grpSpPr>
        <p:sp>
          <p:nvSpPr>
            <p:cNvPr id="164" name="Freeform: Shape 163">
              <a:extLst>
                <a:ext uri="{FF2B5EF4-FFF2-40B4-BE49-F238E27FC236}">
                  <a16:creationId xmlns:a16="http://schemas.microsoft.com/office/drawing/2014/main" id="{BC2A058F-9872-4626-A0B0-0CE89EC6F41B}"/>
                </a:ext>
              </a:extLst>
            </p:cNvPr>
            <p:cNvSpPr/>
            <p:nvPr/>
          </p:nvSpPr>
          <p:spPr>
            <a:xfrm>
              <a:off x="10081177" y="1597801"/>
              <a:ext cx="239041" cy="239041"/>
            </a:xfrm>
            <a:custGeom>
              <a:avLst/>
              <a:gdLst>
                <a:gd name="connsiteX0" fmla="*/ 207692 w 239041"/>
                <a:gd name="connsiteY0" fmla="*/ 207692 h 239041"/>
                <a:gd name="connsiteX1" fmla="*/ 31350 w 239041"/>
                <a:gd name="connsiteY1" fmla="*/ 207692 h 239041"/>
                <a:gd name="connsiteX2" fmla="*/ 31350 w 239041"/>
                <a:gd name="connsiteY2" fmla="*/ 31350 h 239041"/>
                <a:gd name="connsiteX3" fmla="*/ 117562 w 239041"/>
                <a:gd name="connsiteY3" fmla="*/ 31350 h 239041"/>
                <a:gd name="connsiteX4" fmla="*/ 117562 w 239041"/>
                <a:gd name="connsiteY4" fmla="*/ 0 h 239041"/>
                <a:gd name="connsiteX5" fmla="*/ 0 w 239041"/>
                <a:gd name="connsiteY5" fmla="*/ 0 h 239041"/>
                <a:gd name="connsiteX6" fmla="*/ 0 w 239041"/>
                <a:gd name="connsiteY6" fmla="*/ 239042 h 239041"/>
                <a:gd name="connsiteX7" fmla="*/ 239042 w 239041"/>
                <a:gd name="connsiteY7" fmla="*/ 239042 h 239041"/>
                <a:gd name="connsiteX8" fmla="*/ 239042 w 239041"/>
                <a:gd name="connsiteY8" fmla="*/ 121480 h 239041"/>
                <a:gd name="connsiteX9" fmla="*/ 207692 w 239041"/>
                <a:gd name="connsiteY9" fmla="*/ 121480 h 2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41" h="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000000"/>
            </a:solidFill>
            <a:ln w="387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0856D45-8FC3-4718-8D58-046A24B3D208}"/>
                </a:ext>
              </a:extLst>
            </p:cNvPr>
            <p:cNvSpPr/>
            <p:nvPr/>
          </p:nvSpPr>
          <p:spPr>
            <a:xfrm>
              <a:off x="10210494" y="1586045"/>
              <a:ext cx="121480" cy="121480"/>
            </a:xfrm>
            <a:custGeom>
              <a:avLst/>
              <a:gdLst>
                <a:gd name="connsiteX0" fmla="*/ 35268 w 121480"/>
                <a:gd name="connsiteY0" fmla="*/ 0 h 121480"/>
                <a:gd name="connsiteX1" fmla="*/ 66618 w 121480"/>
                <a:gd name="connsiteY1" fmla="*/ 31350 h 121480"/>
                <a:gd name="connsiteX2" fmla="*/ 0 w 121480"/>
                <a:gd name="connsiteY2" fmla="*/ 97968 h 121480"/>
                <a:gd name="connsiteX3" fmla="*/ 23512 w 121480"/>
                <a:gd name="connsiteY3" fmla="*/ 121480 h 121480"/>
                <a:gd name="connsiteX4" fmla="*/ 90131 w 121480"/>
                <a:gd name="connsiteY4" fmla="*/ 54862 h 121480"/>
                <a:gd name="connsiteX5" fmla="*/ 121480 w 121480"/>
                <a:gd name="connsiteY5" fmla="*/ 90131 h 121480"/>
                <a:gd name="connsiteX6" fmla="*/ 121480 w 121480"/>
                <a:gd name="connsiteY6" fmla="*/ 0 h 1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80" h="121480">
                  <a:moveTo>
                    <a:pt x="35268" y="0"/>
                  </a:moveTo>
                  <a:lnTo>
                    <a:pt x="66618" y="31350"/>
                  </a:lnTo>
                  <a:lnTo>
                    <a:pt x="0" y="97968"/>
                  </a:lnTo>
                  <a:lnTo>
                    <a:pt x="23512" y="121480"/>
                  </a:lnTo>
                  <a:lnTo>
                    <a:pt x="90131" y="54862"/>
                  </a:lnTo>
                  <a:lnTo>
                    <a:pt x="121480" y="90131"/>
                  </a:lnTo>
                  <a:lnTo>
                    <a:pt x="121480" y="0"/>
                  </a:lnTo>
                  <a:close/>
                </a:path>
              </a:pathLst>
            </a:custGeom>
            <a:solidFill>
              <a:srgbClr val="000000"/>
            </a:solidFill>
            <a:ln w="3870" cap="flat">
              <a:noFill/>
              <a:prstDash val="solid"/>
              <a:miter/>
            </a:ln>
          </p:spPr>
          <p:txBody>
            <a:bodyPr rtlCol="0" anchor="ctr"/>
            <a:lstStyle/>
            <a:p>
              <a:endParaRPr lang="en-US"/>
            </a:p>
          </p:txBody>
        </p:sp>
      </p:grpSp>
      <p:grpSp>
        <p:nvGrpSpPr>
          <p:cNvPr id="168" name="Graphic 68">
            <a:extLst>
              <a:ext uri="{FF2B5EF4-FFF2-40B4-BE49-F238E27FC236}">
                <a16:creationId xmlns:a16="http://schemas.microsoft.com/office/drawing/2014/main" id="{9A895C31-DA95-49D9-9DC5-0C6E0C1342FD}"/>
              </a:ext>
            </a:extLst>
          </p:cNvPr>
          <p:cNvGrpSpPr/>
          <p:nvPr/>
        </p:nvGrpSpPr>
        <p:grpSpPr>
          <a:xfrm>
            <a:off x="10635059" y="1528300"/>
            <a:ext cx="332586" cy="354759"/>
            <a:chOff x="10635059" y="1528300"/>
            <a:chExt cx="332586" cy="354759"/>
          </a:xfrm>
          <a:solidFill>
            <a:srgbClr val="000000"/>
          </a:solidFill>
        </p:grpSpPr>
        <p:sp>
          <p:nvSpPr>
            <p:cNvPr id="170" name="Freeform: Shape 169">
              <a:extLst>
                <a:ext uri="{FF2B5EF4-FFF2-40B4-BE49-F238E27FC236}">
                  <a16:creationId xmlns:a16="http://schemas.microsoft.com/office/drawing/2014/main" id="{B96F0EEC-D452-4A1D-AC66-87DEB120E398}"/>
                </a:ext>
              </a:extLst>
            </p:cNvPr>
            <p:cNvSpPr/>
            <p:nvPr/>
          </p:nvSpPr>
          <p:spPr>
            <a:xfrm>
              <a:off x="10635059" y="1528300"/>
              <a:ext cx="332586" cy="354759"/>
            </a:xfrm>
            <a:custGeom>
              <a:avLst/>
              <a:gdLst>
                <a:gd name="connsiteX0" fmla="*/ 304871 w 332586"/>
                <a:gd name="connsiteY0" fmla="*/ 66517 h 354759"/>
                <a:gd name="connsiteX1" fmla="*/ 288242 w 332586"/>
                <a:gd name="connsiteY1" fmla="*/ 66517 h 354759"/>
                <a:gd name="connsiteX2" fmla="*/ 288242 w 332586"/>
                <a:gd name="connsiteY2" fmla="*/ 0 h 354759"/>
                <a:gd name="connsiteX3" fmla="*/ 44345 w 332586"/>
                <a:gd name="connsiteY3" fmla="*/ 0 h 354759"/>
                <a:gd name="connsiteX4" fmla="*/ 44345 w 332586"/>
                <a:gd name="connsiteY4" fmla="*/ 66517 h 354759"/>
                <a:gd name="connsiteX5" fmla="*/ 27716 w 332586"/>
                <a:gd name="connsiteY5" fmla="*/ 66517 h 354759"/>
                <a:gd name="connsiteX6" fmla="*/ 0 w 332586"/>
                <a:gd name="connsiteY6" fmla="*/ 95896 h 354759"/>
                <a:gd name="connsiteX7" fmla="*/ 0 w 332586"/>
                <a:gd name="connsiteY7" fmla="*/ 213964 h 354759"/>
                <a:gd name="connsiteX8" fmla="*/ 27716 w 332586"/>
                <a:gd name="connsiteY8" fmla="*/ 243897 h 354759"/>
                <a:gd name="connsiteX9" fmla="*/ 44345 w 332586"/>
                <a:gd name="connsiteY9" fmla="*/ 243897 h 354759"/>
                <a:gd name="connsiteX10" fmla="*/ 44345 w 332586"/>
                <a:gd name="connsiteY10" fmla="*/ 354759 h 354759"/>
                <a:gd name="connsiteX11" fmla="*/ 288242 w 332586"/>
                <a:gd name="connsiteY11" fmla="*/ 354759 h 354759"/>
                <a:gd name="connsiteX12" fmla="*/ 288242 w 332586"/>
                <a:gd name="connsiteY12" fmla="*/ 243897 h 354759"/>
                <a:gd name="connsiteX13" fmla="*/ 304871 w 332586"/>
                <a:gd name="connsiteY13" fmla="*/ 243897 h 354759"/>
                <a:gd name="connsiteX14" fmla="*/ 332587 w 332586"/>
                <a:gd name="connsiteY14" fmla="*/ 214518 h 354759"/>
                <a:gd name="connsiteX15" fmla="*/ 332587 w 332586"/>
                <a:gd name="connsiteY15" fmla="*/ 95896 h 354759"/>
                <a:gd name="connsiteX16" fmla="*/ 304871 w 332586"/>
                <a:gd name="connsiteY16" fmla="*/ 66517 h 354759"/>
                <a:gd name="connsiteX17" fmla="*/ 66517 w 332586"/>
                <a:gd name="connsiteY17" fmla="*/ 22172 h 354759"/>
                <a:gd name="connsiteX18" fmla="*/ 266069 w 332586"/>
                <a:gd name="connsiteY18" fmla="*/ 22172 h 354759"/>
                <a:gd name="connsiteX19" fmla="*/ 266069 w 332586"/>
                <a:gd name="connsiteY19" fmla="*/ 66517 h 354759"/>
                <a:gd name="connsiteX20" fmla="*/ 66517 w 332586"/>
                <a:gd name="connsiteY20" fmla="*/ 66517 h 354759"/>
                <a:gd name="connsiteX21" fmla="*/ 66517 w 332586"/>
                <a:gd name="connsiteY21" fmla="*/ 22172 h 354759"/>
                <a:gd name="connsiteX22" fmla="*/ 266069 w 332586"/>
                <a:gd name="connsiteY22" fmla="*/ 332587 h 354759"/>
                <a:gd name="connsiteX23" fmla="*/ 66517 w 332586"/>
                <a:gd name="connsiteY23" fmla="*/ 332587 h 354759"/>
                <a:gd name="connsiteX24" fmla="*/ 66517 w 332586"/>
                <a:gd name="connsiteY24" fmla="*/ 210638 h 354759"/>
                <a:gd name="connsiteX25" fmla="*/ 266069 w 332586"/>
                <a:gd name="connsiteY25" fmla="*/ 210638 h 354759"/>
                <a:gd name="connsiteX26" fmla="*/ 266069 w 332586"/>
                <a:gd name="connsiteY26" fmla="*/ 332587 h 354759"/>
                <a:gd name="connsiteX27" fmla="*/ 288242 w 332586"/>
                <a:gd name="connsiteY27" fmla="*/ 127492 h 354759"/>
                <a:gd name="connsiteX28" fmla="*/ 271612 w 332586"/>
                <a:gd name="connsiteY28" fmla="*/ 110862 h 354759"/>
                <a:gd name="connsiteX29" fmla="*/ 288242 w 332586"/>
                <a:gd name="connsiteY29" fmla="*/ 94233 h 354759"/>
                <a:gd name="connsiteX30" fmla="*/ 304871 w 332586"/>
                <a:gd name="connsiteY30" fmla="*/ 110862 h 354759"/>
                <a:gd name="connsiteX31" fmla="*/ 288242 w 332586"/>
                <a:gd name="connsiteY31" fmla="*/ 127492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586" h="354759">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000000"/>
            </a:solidFill>
            <a:ln w="550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85A6586-E5CF-431E-9E57-1B632EA37290}"/>
                </a:ext>
              </a:extLst>
            </p:cNvPr>
            <p:cNvSpPr/>
            <p:nvPr/>
          </p:nvSpPr>
          <p:spPr>
            <a:xfrm>
              <a:off x="10723748" y="1766653"/>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1774F98-F6B7-4035-92A7-352A42605712}"/>
                </a:ext>
              </a:extLst>
            </p:cNvPr>
            <p:cNvSpPr/>
            <p:nvPr/>
          </p:nvSpPr>
          <p:spPr>
            <a:xfrm>
              <a:off x="10723748" y="1810998"/>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grpSp>
      <p:grpSp>
        <p:nvGrpSpPr>
          <p:cNvPr id="176"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78" name="Freeform: Shape 177">
              <a:extLst>
                <a:ext uri="{FF2B5EF4-FFF2-40B4-BE49-F238E27FC236}">
                  <a16:creationId xmlns:a16="http://schemas.microsoft.com/office/drawing/2014/main" id="{3A8E36DC-804B-4433-AC6E-1C5E42D068E1}"/>
                </a:ext>
              </a:extLst>
            </p:cNvPr>
            <p:cNvSpPr/>
            <p:nvPr/>
          </p:nvSpPr>
          <p:spPr>
            <a:xfrm>
              <a:off x="1462522"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80"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82" name="Freeform: Shape 181">
                <a:extLst>
                  <a:ext uri="{FF2B5EF4-FFF2-40B4-BE49-F238E27FC236}">
                    <a16:creationId xmlns:a16="http://schemas.microsoft.com/office/drawing/2014/main" id="{4E2E5D63-20CD-4341-B320-13667BE02DF7}"/>
                  </a:ext>
                </a:extLst>
              </p:cNvPr>
              <p:cNvSpPr/>
              <p:nvPr/>
            </p:nvSpPr>
            <p:spPr>
              <a:xfrm>
                <a:off x="1307368" y="2458883"/>
                <a:ext cx="24530" cy="17171"/>
              </a:xfrm>
              <a:custGeom>
                <a:avLst/>
                <a:gdLst>
                  <a:gd name="connsiteX0" fmla="*/ 20851 w 24530"/>
                  <a:gd name="connsiteY0" fmla="*/ 1840 h 17171"/>
                  <a:gd name="connsiteX1" fmla="*/ 11039 w 24530"/>
                  <a:gd name="connsiteY1" fmla="*/ 0 h 17171"/>
                  <a:gd name="connsiteX2" fmla="*/ 0 w 24530"/>
                  <a:gd name="connsiteY2" fmla="*/ 0 h 17171"/>
                  <a:gd name="connsiteX3" fmla="*/ 0 w 24530"/>
                  <a:gd name="connsiteY3" fmla="*/ 17171 h 17171"/>
                  <a:gd name="connsiteX4" fmla="*/ 11039 w 24530"/>
                  <a:gd name="connsiteY4" fmla="*/ 17171 h 17171"/>
                  <a:gd name="connsiteX5" fmla="*/ 15945 w 24530"/>
                  <a:gd name="connsiteY5" fmla="*/ 16558 h 17171"/>
                  <a:gd name="connsiteX6" fmla="*/ 20238 w 24530"/>
                  <a:gd name="connsiteY6" fmla="*/ 15331 h 17171"/>
                  <a:gd name="connsiteX7" fmla="*/ 23304 w 24530"/>
                  <a:gd name="connsiteY7" fmla="*/ 12878 h 17171"/>
                  <a:gd name="connsiteX8" fmla="*/ 24530 w 24530"/>
                  <a:gd name="connsiteY8" fmla="*/ 8586 h 17171"/>
                  <a:gd name="connsiteX9" fmla="*/ 23917 w 24530"/>
                  <a:gd name="connsiteY9" fmla="*/ 4293 h 17171"/>
                  <a:gd name="connsiteX10" fmla="*/ 20851 w 24530"/>
                  <a:gd name="connsiteY10" fmla="*/ 1840 h 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0" h="17171">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000000"/>
              </a:solidFill>
              <a:ln w="6102"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E7F1A14-B6FB-4962-98CD-9ADB50D5DF48}"/>
                  </a:ext>
                </a:extLst>
              </p:cNvPr>
              <p:cNvSpPr/>
              <p:nvPr/>
            </p:nvSpPr>
            <p:spPr>
              <a:xfrm>
                <a:off x="1223351"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85856 w 294364"/>
                  <a:gd name="connsiteY10" fmla="*/ 61939 h 393099"/>
                  <a:gd name="connsiteX11" fmla="*/ 104254 w 294364"/>
                  <a:gd name="connsiteY11" fmla="*/ 80337 h 393099"/>
                  <a:gd name="connsiteX12" fmla="*/ 85856 w 294364"/>
                  <a:gd name="connsiteY12" fmla="*/ 98735 h 393099"/>
                  <a:gd name="connsiteX13" fmla="*/ 67459 w 294364"/>
                  <a:gd name="connsiteY13" fmla="*/ 80337 h 393099"/>
                  <a:gd name="connsiteX14" fmla="*/ 85856 w 294364"/>
                  <a:gd name="connsiteY14" fmla="*/ 61939 h 393099"/>
                  <a:gd name="connsiteX15" fmla="*/ 117133 w 294364"/>
                  <a:gd name="connsiteY15" fmla="*/ 302337 h 393099"/>
                  <a:gd name="connsiteX16" fmla="*/ 96282 w 294364"/>
                  <a:gd name="connsiteY16" fmla="*/ 307856 h 393099"/>
                  <a:gd name="connsiteX17" fmla="*/ 84017 w 294364"/>
                  <a:gd name="connsiteY17" fmla="*/ 307856 h 393099"/>
                  <a:gd name="connsiteX18" fmla="*/ 84017 w 294364"/>
                  <a:gd name="connsiteY18" fmla="*/ 336066 h 393099"/>
                  <a:gd name="connsiteX19" fmla="*/ 67459 w 294364"/>
                  <a:gd name="connsiteY19" fmla="*/ 336066 h 393099"/>
                  <a:gd name="connsiteX20" fmla="*/ 67459 w 294364"/>
                  <a:gd name="connsiteY20" fmla="*/ 263702 h 393099"/>
                  <a:gd name="connsiteX21" fmla="*/ 96282 w 294364"/>
                  <a:gd name="connsiteY21" fmla="*/ 263702 h 393099"/>
                  <a:gd name="connsiteX22" fmla="*/ 107320 w 294364"/>
                  <a:gd name="connsiteY22" fmla="*/ 264928 h 393099"/>
                  <a:gd name="connsiteX23" fmla="*/ 116519 w 294364"/>
                  <a:gd name="connsiteY23" fmla="*/ 268608 h 393099"/>
                  <a:gd name="connsiteX24" fmla="*/ 122652 w 294364"/>
                  <a:gd name="connsiteY24" fmla="*/ 275353 h 393099"/>
                  <a:gd name="connsiteX25" fmla="*/ 125105 w 294364"/>
                  <a:gd name="connsiteY25" fmla="*/ 285779 h 393099"/>
                  <a:gd name="connsiteX26" fmla="*/ 117133 w 294364"/>
                  <a:gd name="connsiteY26" fmla="*/ 302337 h 393099"/>
                  <a:gd name="connsiteX27" fmla="*/ 164967 w 294364"/>
                  <a:gd name="connsiteY27" fmla="*/ 333000 h 393099"/>
                  <a:gd name="connsiteX28" fmla="*/ 149635 w 294364"/>
                  <a:gd name="connsiteY28" fmla="*/ 337293 h 393099"/>
                  <a:gd name="connsiteX29" fmla="*/ 137983 w 294364"/>
                  <a:gd name="connsiteY29" fmla="*/ 334840 h 393099"/>
                  <a:gd name="connsiteX30" fmla="*/ 132464 w 294364"/>
                  <a:gd name="connsiteY30" fmla="*/ 331160 h 393099"/>
                  <a:gd name="connsiteX31" fmla="*/ 126945 w 294364"/>
                  <a:gd name="connsiteY31" fmla="*/ 325641 h 393099"/>
                  <a:gd name="connsiteX32" fmla="*/ 137370 w 294364"/>
                  <a:gd name="connsiteY32" fmla="*/ 318282 h 393099"/>
                  <a:gd name="connsiteX33" fmla="*/ 139823 w 294364"/>
                  <a:gd name="connsiteY33" fmla="*/ 321348 h 393099"/>
                  <a:gd name="connsiteX34" fmla="*/ 142889 w 294364"/>
                  <a:gd name="connsiteY34" fmla="*/ 323801 h 393099"/>
                  <a:gd name="connsiteX35" fmla="*/ 145956 w 294364"/>
                  <a:gd name="connsiteY35" fmla="*/ 325641 h 393099"/>
                  <a:gd name="connsiteX36" fmla="*/ 149635 w 294364"/>
                  <a:gd name="connsiteY36" fmla="*/ 326254 h 393099"/>
                  <a:gd name="connsiteX37" fmla="*/ 152088 w 294364"/>
                  <a:gd name="connsiteY37" fmla="*/ 326254 h 393099"/>
                  <a:gd name="connsiteX38" fmla="*/ 154541 w 294364"/>
                  <a:gd name="connsiteY38" fmla="*/ 325641 h 393099"/>
                  <a:gd name="connsiteX39" fmla="*/ 156381 w 294364"/>
                  <a:gd name="connsiteY39" fmla="*/ 324414 h 393099"/>
                  <a:gd name="connsiteX40" fmla="*/ 156994 w 294364"/>
                  <a:gd name="connsiteY40" fmla="*/ 321961 h 393099"/>
                  <a:gd name="connsiteX41" fmla="*/ 155155 w 294364"/>
                  <a:gd name="connsiteY41" fmla="*/ 318895 h 393099"/>
                  <a:gd name="connsiteX42" fmla="*/ 151475 w 294364"/>
                  <a:gd name="connsiteY42" fmla="*/ 317055 h 393099"/>
                  <a:gd name="connsiteX43" fmla="*/ 145956 w 294364"/>
                  <a:gd name="connsiteY43" fmla="*/ 315215 h 393099"/>
                  <a:gd name="connsiteX44" fmla="*/ 134917 w 294364"/>
                  <a:gd name="connsiteY44" fmla="*/ 309696 h 393099"/>
                  <a:gd name="connsiteX45" fmla="*/ 130011 w 294364"/>
                  <a:gd name="connsiteY45" fmla="*/ 298657 h 393099"/>
                  <a:gd name="connsiteX46" fmla="*/ 131851 w 294364"/>
                  <a:gd name="connsiteY46" fmla="*/ 291911 h 393099"/>
                  <a:gd name="connsiteX47" fmla="*/ 136144 w 294364"/>
                  <a:gd name="connsiteY47" fmla="*/ 287005 h 393099"/>
                  <a:gd name="connsiteX48" fmla="*/ 142276 w 294364"/>
                  <a:gd name="connsiteY48" fmla="*/ 283939 h 393099"/>
                  <a:gd name="connsiteX49" fmla="*/ 149635 w 294364"/>
                  <a:gd name="connsiteY49" fmla="*/ 282713 h 393099"/>
                  <a:gd name="connsiteX50" fmla="*/ 161287 w 294364"/>
                  <a:gd name="connsiteY50" fmla="*/ 284552 h 393099"/>
                  <a:gd name="connsiteX51" fmla="*/ 170486 w 294364"/>
                  <a:gd name="connsiteY51" fmla="*/ 291298 h 393099"/>
                  <a:gd name="connsiteX52" fmla="*/ 160674 w 294364"/>
                  <a:gd name="connsiteY52" fmla="*/ 299271 h 393099"/>
                  <a:gd name="connsiteX53" fmla="*/ 156381 w 294364"/>
                  <a:gd name="connsiteY53" fmla="*/ 295591 h 393099"/>
                  <a:gd name="connsiteX54" fmla="*/ 150862 w 294364"/>
                  <a:gd name="connsiteY54" fmla="*/ 293751 h 393099"/>
                  <a:gd name="connsiteX55" fmla="*/ 146569 w 294364"/>
                  <a:gd name="connsiteY55" fmla="*/ 294365 h 393099"/>
                  <a:gd name="connsiteX56" fmla="*/ 144729 w 294364"/>
                  <a:gd name="connsiteY56" fmla="*/ 297431 h 393099"/>
                  <a:gd name="connsiteX57" fmla="*/ 147182 w 294364"/>
                  <a:gd name="connsiteY57" fmla="*/ 300497 h 393099"/>
                  <a:gd name="connsiteX58" fmla="*/ 152702 w 294364"/>
                  <a:gd name="connsiteY58" fmla="*/ 302950 h 393099"/>
                  <a:gd name="connsiteX59" fmla="*/ 158221 w 294364"/>
                  <a:gd name="connsiteY59" fmla="*/ 304790 h 393099"/>
                  <a:gd name="connsiteX60" fmla="*/ 163740 w 294364"/>
                  <a:gd name="connsiteY60" fmla="*/ 307243 h 393099"/>
                  <a:gd name="connsiteX61" fmla="*/ 168646 w 294364"/>
                  <a:gd name="connsiteY61" fmla="*/ 310923 h 393099"/>
                  <a:gd name="connsiteX62" fmla="*/ 172326 w 294364"/>
                  <a:gd name="connsiteY62" fmla="*/ 321961 h 393099"/>
                  <a:gd name="connsiteX63" fmla="*/ 164967 w 294364"/>
                  <a:gd name="connsiteY63" fmla="*/ 333000 h 393099"/>
                  <a:gd name="connsiteX64" fmla="*/ 226906 w 294364"/>
                  <a:gd name="connsiteY64" fmla="*/ 336066 h 393099"/>
                  <a:gd name="connsiteX65" fmla="*/ 213414 w 294364"/>
                  <a:gd name="connsiteY65" fmla="*/ 336066 h 393099"/>
                  <a:gd name="connsiteX66" fmla="*/ 212801 w 294364"/>
                  <a:gd name="connsiteY66" fmla="*/ 331773 h 393099"/>
                  <a:gd name="connsiteX67" fmla="*/ 206055 w 294364"/>
                  <a:gd name="connsiteY67" fmla="*/ 335453 h 393099"/>
                  <a:gd name="connsiteX68" fmla="*/ 198696 w 294364"/>
                  <a:gd name="connsiteY68" fmla="*/ 336679 h 393099"/>
                  <a:gd name="connsiteX69" fmla="*/ 181525 w 294364"/>
                  <a:gd name="connsiteY69" fmla="*/ 328707 h 393099"/>
                  <a:gd name="connsiteX70" fmla="*/ 175392 w 294364"/>
                  <a:gd name="connsiteY70" fmla="*/ 307856 h 393099"/>
                  <a:gd name="connsiteX71" fmla="*/ 182138 w 294364"/>
                  <a:gd name="connsiteY71" fmla="*/ 289458 h 393099"/>
                  <a:gd name="connsiteX72" fmla="*/ 198696 w 294364"/>
                  <a:gd name="connsiteY72" fmla="*/ 282099 h 393099"/>
                  <a:gd name="connsiteX73" fmla="*/ 205442 w 294364"/>
                  <a:gd name="connsiteY73" fmla="*/ 283326 h 393099"/>
                  <a:gd name="connsiteX74" fmla="*/ 211574 w 294364"/>
                  <a:gd name="connsiteY74" fmla="*/ 286392 h 393099"/>
                  <a:gd name="connsiteX75" fmla="*/ 211574 w 294364"/>
                  <a:gd name="connsiteY75" fmla="*/ 263702 h 393099"/>
                  <a:gd name="connsiteX76" fmla="*/ 226906 w 294364"/>
                  <a:gd name="connsiteY76" fmla="*/ 263702 h 393099"/>
                  <a:gd name="connsiteX77" fmla="*/ 226906 w 294364"/>
                  <a:gd name="connsiteY77" fmla="*/ 336066 h 393099"/>
                  <a:gd name="connsiteX78" fmla="*/ 55193 w 294364"/>
                  <a:gd name="connsiteY78" fmla="*/ 190110 h 393099"/>
                  <a:gd name="connsiteX79" fmla="*/ 104254 w 294364"/>
                  <a:gd name="connsiteY79" fmla="*/ 129398 h 393099"/>
                  <a:gd name="connsiteX80" fmla="*/ 128784 w 294364"/>
                  <a:gd name="connsiteY80" fmla="*/ 153928 h 393099"/>
                  <a:gd name="connsiteX81" fmla="*/ 171713 w 294364"/>
                  <a:gd name="connsiteY81" fmla="*/ 99348 h 393099"/>
                  <a:gd name="connsiteX82" fmla="*/ 239171 w 294364"/>
                  <a:gd name="connsiteY82" fmla="*/ 190110 h 393099"/>
                  <a:gd name="connsiteX83" fmla="*/ 55193 w 294364"/>
                  <a:gd name="connsiteY83" fmla="*/ 190110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000000"/>
              </a:solidFill>
              <a:ln w="6102"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B33F9E7-4DBC-45D3-9AB6-947D84A6346E}"/>
                  </a:ext>
                </a:extLst>
              </p:cNvPr>
              <p:cNvSpPr/>
              <p:nvPr/>
            </p:nvSpPr>
            <p:spPr>
              <a:xfrm>
                <a:off x="1414075" y="2476054"/>
                <a:ext cx="20850" cy="30049"/>
              </a:xfrm>
              <a:custGeom>
                <a:avLst/>
                <a:gdLst>
                  <a:gd name="connsiteX0" fmla="*/ 11652 w 20850"/>
                  <a:gd name="connsiteY0" fmla="*/ 0 h 30049"/>
                  <a:gd name="connsiteX1" fmla="*/ 6133 w 20850"/>
                  <a:gd name="connsiteY1" fmla="*/ 1227 h 30049"/>
                  <a:gd name="connsiteX2" fmla="*/ 2453 w 20850"/>
                  <a:gd name="connsiteY2" fmla="*/ 4906 h 30049"/>
                  <a:gd name="connsiteX3" fmla="*/ 613 w 20850"/>
                  <a:gd name="connsiteY3" fmla="*/ 9812 h 30049"/>
                  <a:gd name="connsiteX4" fmla="*/ 0 w 20850"/>
                  <a:gd name="connsiteY4" fmla="*/ 14718 h 30049"/>
                  <a:gd name="connsiteX5" fmla="*/ 613 w 20850"/>
                  <a:gd name="connsiteY5" fmla="*/ 20238 h 30049"/>
                  <a:gd name="connsiteX6" fmla="*/ 2453 w 20850"/>
                  <a:gd name="connsiteY6" fmla="*/ 25144 h 30049"/>
                  <a:gd name="connsiteX7" fmla="*/ 6133 w 20850"/>
                  <a:gd name="connsiteY7" fmla="*/ 28823 h 30049"/>
                  <a:gd name="connsiteX8" fmla="*/ 11652 w 20850"/>
                  <a:gd name="connsiteY8" fmla="*/ 30050 h 30049"/>
                  <a:gd name="connsiteX9" fmla="*/ 16558 w 20850"/>
                  <a:gd name="connsiteY9" fmla="*/ 28823 h 30049"/>
                  <a:gd name="connsiteX10" fmla="*/ 20851 w 20850"/>
                  <a:gd name="connsiteY10" fmla="*/ 25757 h 30049"/>
                  <a:gd name="connsiteX11" fmla="*/ 20851 w 20850"/>
                  <a:gd name="connsiteY11" fmla="*/ 2453 h 30049"/>
                  <a:gd name="connsiteX12" fmla="*/ 16558 w 20850"/>
                  <a:gd name="connsiteY12" fmla="*/ 0 h 30049"/>
                  <a:gd name="connsiteX13" fmla="*/ 11652 w 20850"/>
                  <a:gd name="connsiteY13" fmla="*/ 0 h 3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50" h="30049">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000000"/>
              </a:solidFill>
              <a:ln w="6102" cap="flat">
                <a:noFill/>
                <a:prstDash val="solid"/>
                <a:miter/>
              </a:ln>
            </p:spPr>
            <p:txBody>
              <a:bodyPr rtlCol="0" anchor="ctr"/>
              <a:lstStyle/>
              <a:p>
                <a:endParaRPr lang="en-US"/>
              </a:p>
            </p:txBody>
          </p:sp>
        </p:grpSp>
      </p:grpSp>
      <p:grpSp>
        <p:nvGrpSpPr>
          <p:cNvPr id="188"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0" name="Freeform: Shape 189">
              <a:extLst>
                <a:ext uri="{FF2B5EF4-FFF2-40B4-BE49-F238E27FC236}">
                  <a16:creationId xmlns:a16="http://schemas.microsoft.com/office/drawing/2014/main" id="{10D76F5A-4075-43D8-B82B-F82DD9002CA9}"/>
                </a:ext>
              </a:extLst>
            </p:cNvPr>
            <p:cNvSpPr/>
            <p:nvPr/>
          </p:nvSpPr>
          <p:spPr>
            <a:xfrm>
              <a:off x="2053018"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92"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4" name="Freeform: Shape 193">
                <a:extLst>
                  <a:ext uri="{FF2B5EF4-FFF2-40B4-BE49-F238E27FC236}">
                    <a16:creationId xmlns:a16="http://schemas.microsoft.com/office/drawing/2014/main" id="{0BA4C0BD-9B31-48EA-BA57-BE5132492227}"/>
                  </a:ext>
                </a:extLst>
              </p:cNvPr>
              <p:cNvSpPr/>
              <p:nvPr/>
            </p:nvSpPr>
            <p:spPr>
              <a:xfrm>
                <a:off x="1942632" y="2353402"/>
                <a:ext cx="24530" cy="18397"/>
              </a:xfrm>
              <a:custGeom>
                <a:avLst/>
                <a:gdLst>
                  <a:gd name="connsiteX0" fmla="*/ 0 w 24530"/>
                  <a:gd name="connsiteY0" fmla="*/ 6133 h 18397"/>
                  <a:gd name="connsiteX1" fmla="*/ 3680 w 24530"/>
                  <a:gd name="connsiteY1" fmla="*/ 14718 h 18397"/>
                  <a:gd name="connsiteX2" fmla="*/ 12265 w 24530"/>
                  <a:gd name="connsiteY2" fmla="*/ 18398 h 18397"/>
                  <a:gd name="connsiteX3" fmla="*/ 12265 w 24530"/>
                  <a:gd name="connsiteY3" fmla="*/ 18398 h 18397"/>
                  <a:gd name="connsiteX4" fmla="*/ 12265 w 24530"/>
                  <a:gd name="connsiteY4" fmla="*/ 18398 h 18397"/>
                  <a:gd name="connsiteX5" fmla="*/ 24530 w 24530"/>
                  <a:gd name="connsiteY5" fmla="*/ 6133 h 18397"/>
                  <a:gd name="connsiteX6" fmla="*/ 24530 w 24530"/>
                  <a:gd name="connsiteY6" fmla="*/ 0 h 18397"/>
                  <a:gd name="connsiteX7" fmla="*/ 0 w 24530"/>
                  <a:gd name="connsiteY7" fmla="*/ 0 h 18397"/>
                  <a:gd name="connsiteX8" fmla="*/ 0 w 24530"/>
                  <a:gd name="connsiteY8" fmla="*/ 6133 h 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 h="18397">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000000"/>
              </a:solidFill>
              <a:ln w="6102"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41072B3-9A49-4E6D-92E9-9934C0AEFE01}"/>
                  </a:ext>
                </a:extLst>
              </p:cNvPr>
              <p:cNvSpPr/>
              <p:nvPr/>
            </p:nvSpPr>
            <p:spPr>
              <a:xfrm>
                <a:off x="1813847"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177845 w 294364"/>
                  <a:gd name="connsiteY10" fmla="*/ 49061 h 393099"/>
                  <a:gd name="connsiteX11" fmla="*/ 141050 w 294364"/>
                  <a:gd name="connsiteY11" fmla="*/ 49061 h 393099"/>
                  <a:gd name="connsiteX12" fmla="*/ 141050 w 294364"/>
                  <a:gd name="connsiteY12" fmla="*/ 73591 h 393099"/>
                  <a:gd name="connsiteX13" fmla="*/ 177845 w 294364"/>
                  <a:gd name="connsiteY13" fmla="*/ 73591 h 393099"/>
                  <a:gd name="connsiteX14" fmla="*/ 177845 w 294364"/>
                  <a:gd name="connsiteY14" fmla="*/ 98122 h 393099"/>
                  <a:gd name="connsiteX15" fmla="*/ 141050 w 294364"/>
                  <a:gd name="connsiteY15" fmla="*/ 98122 h 393099"/>
                  <a:gd name="connsiteX16" fmla="*/ 141050 w 294364"/>
                  <a:gd name="connsiteY16" fmla="*/ 122652 h 393099"/>
                  <a:gd name="connsiteX17" fmla="*/ 177845 w 294364"/>
                  <a:gd name="connsiteY17" fmla="*/ 122652 h 393099"/>
                  <a:gd name="connsiteX18" fmla="*/ 177845 w 294364"/>
                  <a:gd name="connsiteY18" fmla="*/ 147182 h 393099"/>
                  <a:gd name="connsiteX19" fmla="*/ 177845 w 294364"/>
                  <a:gd name="connsiteY19" fmla="*/ 147182 h 393099"/>
                  <a:gd name="connsiteX20" fmla="*/ 177845 w 294364"/>
                  <a:gd name="connsiteY20" fmla="*/ 177845 h 393099"/>
                  <a:gd name="connsiteX21" fmla="*/ 141050 w 294364"/>
                  <a:gd name="connsiteY21" fmla="*/ 214641 h 393099"/>
                  <a:gd name="connsiteX22" fmla="*/ 141050 w 294364"/>
                  <a:gd name="connsiteY22" fmla="*/ 214641 h 393099"/>
                  <a:gd name="connsiteX23" fmla="*/ 115293 w 294364"/>
                  <a:gd name="connsiteY23" fmla="*/ 203602 h 393099"/>
                  <a:gd name="connsiteX24" fmla="*/ 104254 w 294364"/>
                  <a:gd name="connsiteY24" fmla="*/ 177845 h 393099"/>
                  <a:gd name="connsiteX25" fmla="*/ 104254 w 294364"/>
                  <a:gd name="connsiteY25" fmla="*/ 147182 h 393099"/>
                  <a:gd name="connsiteX26" fmla="*/ 141050 w 294364"/>
                  <a:gd name="connsiteY26" fmla="*/ 147182 h 393099"/>
                  <a:gd name="connsiteX27" fmla="*/ 141050 w 294364"/>
                  <a:gd name="connsiteY27" fmla="*/ 122652 h 393099"/>
                  <a:gd name="connsiteX28" fmla="*/ 104254 w 294364"/>
                  <a:gd name="connsiteY28" fmla="*/ 122652 h 393099"/>
                  <a:gd name="connsiteX29" fmla="*/ 104254 w 294364"/>
                  <a:gd name="connsiteY29" fmla="*/ 98122 h 393099"/>
                  <a:gd name="connsiteX30" fmla="*/ 141050 w 294364"/>
                  <a:gd name="connsiteY30" fmla="*/ 98122 h 393099"/>
                  <a:gd name="connsiteX31" fmla="*/ 141050 w 294364"/>
                  <a:gd name="connsiteY31" fmla="*/ 73591 h 393099"/>
                  <a:gd name="connsiteX32" fmla="*/ 104254 w 294364"/>
                  <a:gd name="connsiteY32" fmla="*/ 73591 h 393099"/>
                  <a:gd name="connsiteX33" fmla="*/ 104254 w 294364"/>
                  <a:gd name="connsiteY33" fmla="*/ 49061 h 393099"/>
                  <a:gd name="connsiteX34" fmla="*/ 141050 w 294364"/>
                  <a:gd name="connsiteY34" fmla="*/ 49061 h 393099"/>
                  <a:gd name="connsiteX35" fmla="*/ 141050 w 294364"/>
                  <a:gd name="connsiteY35" fmla="*/ 24530 h 393099"/>
                  <a:gd name="connsiteX36" fmla="*/ 177845 w 294364"/>
                  <a:gd name="connsiteY36" fmla="*/ 24530 h 393099"/>
                  <a:gd name="connsiteX37" fmla="*/ 177845 w 294364"/>
                  <a:gd name="connsiteY37" fmla="*/ 49061 h 393099"/>
                  <a:gd name="connsiteX38" fmla="*/ 80950 w 294364"/>
                  <a:gd name="connsiteY38" fmla="*/ 302337 h 393099"/>
                  <a:gd name="connsiteX39" fmla="*/ 71138 w 294364"/>
                  <a:gd name="connsiteY39" fmla="*/ 302337 h 393099"/>
                  <a:gd name="connsiteX40" fmla="*/ 71138 w 294364"/>
                  <a:gd name="connsiteY40" fmla="*/ 331160 h 393099"/>
                  <a:gd name="connsiteX41" fmla="*/ 55193 w 294364"/>
                  <a:gd name="connsiteY41" fmla="*/ 331160 h 393099"/>
                  <a:gd name="connsiteX42" fmla="*/ 55193 w 294364"/>
                  <a:gd name="connsiteY42" fmla="*/ 257569 h 393099"/>
                  <a:gd name="connsiteX43" fmla="*/ 84630 w 294364"/>
                  <a:gd name="connsiteY43" fmla="*/ 257569 h 393099"/>
                  <a:gd name="connsiteX44" fmla="*/ 94442 w 294364"/>
                  <a:gd name="connsiteY44" fmla="*/ 258795 h 393099"/>
                  <a:gd name="connsiteX45" fmla="*/ 101801 w 294364"/>
                  <a:gd name="connsiteY45" fmla="*/ 263088 h 393099"/>
                  <a:gd name="connsiteX46" fmla="*/ 106707 w 294364"/>
                  <a:gd name="connsiteY46" fmla="*/ 270447 h 393099"/>
                  <a:gd name="connsiteX47" fmla="*/ 108547 w 294364"/>
                  <a:gd name="connsiteY47" fmla="*/ 280260 h 393099"/>
                  <a:gd name="connsiteX48" fmla="*/ 105481 w 294364"/>
                  <a:gd name="connsiteY48" fmla="*/ 291298 h 393099"/>
                  <a:gd name="connsiteX49" fmla="*/ 96282 w 294364"/>
                  <a:gd name="connsiteY49" fmla="*/ 298044 h 393099"/>
                  <a:gd name="connsiteX50" fmla="*/ 112226 w 294364"/>
                  <a:gd name="connsiteY50" fmla="*/ 330547 h 393099"/>
                  <a:gd name="connsiteX51" fmla="*/ 94442 w 294364"/>
                  <a:gd name="connsiteY51" fmla="*/ 330547 h 393099"/>
                  <a:gd name="connsiteX52" fmla="*/ 80950 w 294364"/>
                  <a:gd name="connsiteY52" fmla="*/ 302337 h 393099"/>
                  <a:gd name="connsiteX53" fmla="*/ 82177 w 294364"/>
                  <a:gd name="connsiteY53" fmla="*/ 271061 h 393099"/>
                  <a:gd name="connsiteX54" fmla="*/ 71138 w 294364"/>
                  <a:gd name="connsiteY54" fmla="*/ 271061 h 393099"/>
                  <a:gd name="connsiteX55" fmla="*/ 71138 w 294364"/>
                  <a:gd name="connsiteY55" fmla="*/ 288845 h 393099"/>
                  <a:gd name="connsiteX56" fmla="*/ 80337 w 294364"/>
                  <a:gd name="connsiteY56" fmla="*/ 288845 h 393099"/>
                  <a:gd name="connsiteX57" fmla="*/ 84630 w 294364"/>
                  <a:gd name="connsiteY57" fmla="*/ 288845 h 393099"/>
                  <a:gd name="connsiteX58" fmla="*/ 88923 w 294364"/>
                  <a:gd name="connsiteY58" fmla="*/ 287619 h 393099"/>
                  <a:gd name="connsiteX59" fmla="*/ 91989 w 294364"/>
                  <a:gd name="connsiteY59" fmla="*/ 285166 h 393099"/>
                  <a:gd name="connsiteX60" fmla="*/ 93215 w 294364"/>
                  <a:gd name="connsiteY60" fmla="*/ 280873 h 393099"/>
                  <a:gd name="connsiteX61" fmla="*/ 92602 w 294364"/>
                  <a:gd name="connsiteY61" fmla="*/ 276580 h 393099"/>
                  <a:gd name="connsiteX62" fmla="*/ 90762 w 294364"/>
                  <a:gd name="connsiteY62" fmla="*/ 273514 h 393099"/>
                  <a:gd name="connsiteX63" fmla="*/ 82177 w 294364"/>
                  <a:gd name="connsiteY63" fmla="*/ 271061 h 393099"/>
                  <a:gd name="connsiteX64" fmla="*/ 155768 w 294364"/>
                  <a:gd name="connsiteY64" fmla="*/ 315829 h 393099"/>
                  <a:gd name="connsiteX65" fmla="*/ 134917 w 294364"/>
                  <a:gd name="connsiteY65" fmla="*/ 315829 h 393099"/>
                  <a:gd name="connsiteX66" fmla="*/ 130624 w 294364"/>
                  <a:gd name="connsiteY66" fmla="*/ 331160 h 393099"/>
                  <a:gd name="connsiteX67" fmla="*/ 114680 w 294364"/>
                  <a:gd name="connsiteY67" fmla="*/ 331160 h 393099"/>
                  <a:gd name="connsiteX68" fmla="*/ 136144 w 294364"/>
                  <a:gd name="connsiteY68" fmla="*/ 257569 h 393099"/>
                  <a:gd name="connsiteX69" fmla="*/ 154541 w 294364"/>
                  <a:gd name="connsiteY69" fmla="*/ 257569 h 393099"/>
                  <a:gd name="connsiteX70" fmla="*/ 175392 w 294364"/>
                  <a:gd name="connsiteY70" fmla="*/ 331160 h 393099"/>
                  <a:gd name="connsiteX71" fmla="*/ 159447 w 294364"/>
                  <a:gd name="connsiteY71" fmla="*/ 331160 h 393099"/>
                  <a:gd name="connsiteX72" fmla="*/ 155768 w 294364"/>
                  <a:gd name="connsiteY72" fmla="*/ 315829 h 393099"/>
                  <a:gd name="connsiteX73" fmla="*/ 138597 w 294364"/>
                  <a:gd name="connsiteY73" fmla="*/ 302337 h 393099"/>
                  <a:gd name="connsiteX74" fmla="*/ 152702 w 294364"/>
                  <a:gd name="connsiteY74" fmla="*/ 302337 h 393099"/>
                  <a:gd name="connsiteX75" fmla="*/ 145342 w 294364"/>
                  <a:gd name="connsiteY75" fmla="*/ 275967 h 393099"/>
                  <a:gd name="connsiteX76" fmla="*/ 138597 w 294364"/>
                  <a:gd name="connsiteY76" fmla="*/ 302337 h 393099"/>
                  <a:gd name="connsiteX77" fmla="*/ 207895 w 294364"/>
                  <a:gd name="connsiteY77" fmla="*/ 302337 h 393099"/>
                  <a:gd name="connsiteX78" fmla="*/ 198083 w 294364"/>
                  <a:gd name="connsiteY78" fmla="*/ 302337 h 393099"/>
                  <a:gd name="connsiteX79" fmla="*/ 198083 w 294364"/>
                  <a:gd name="connsiteY79" fmla="*/ 331160 h 393099"/>
                  <a:gd name="connsiteX80" fmla="*/ 182138 w 294364"/>
                  <a:gd name="connsiteY80" fmla="*/ 331160 h 393099"/>
                  <a:gd name="connsiteX81" fmla="*/ 182138 w 294364"/>
                  <a:gd name="connsiteY81" fmla="*/ 257569 h 393099"/>
                  <a:gd name="connsiteX82" fmla="*/ 211574 w 294364"/>
                  <a:gd name="connsiteY82" fmla="*/ 257569 h 393099"/>
                  <a:gd name="connsiteX83" fmla="*/ 221387 w 294364"/>
                  <a:gd name="connsiteY83" fmla="*/ 258795 h 393099"/>
                  <a:gd name="connsiteX84" fmla="*/ 228746 w 294364"/>
                  <a:gd name="connsiteY84" fmla="*/ 263088 h 393099"/>
                  <a:gd name="connsiteX85" fmla="*/ 233652 w 294364"/>
                  <a:gd name="connsiteY85" fmla="*/ 270447 h 393099"/>
                  <a:gd name="connsiteX86" fmla="*/ 235492 w 294364"/>
                  <a:gd name="connsiteY86" fmla="*/ 280260 h 393099"/>
                  <a:gd name="connsiteX87" fmla="*/ 232425 w 294364"/>
                  <a:gd name="connsiteY87" fmla="*/ 291298 h 393099"/>
                  <a:gd name="connsiteX88" fmla="*/ 223226 w 294364"/>
                  <a:gd name="connsiteY88" fmla="*/ 298044 h 393099"/>
                  <a:gd name="connsiteX89" fmla="*/ 239171 w 294364"/>
                  <a:gd name="connsiteY89" fmla="*/ 331160 h 393099"/>
                  <a:gd name="connsiteX90" fmla="*/ 221387 w 294364"/>
                  <a:gd name="connsiteY90" fmla="*/ 331160 h 393099"/>
                  <a:gd name="connsiteX91" fmla="*/ 207895 w 294364"/>
                  <a:gd name="connsiteY91" fmla="*/ 302337 h 393099"/>
                  <a:gd name="connsiteX92" fmla="*/ 209121 w 294364"/>
                  <a:gd name="connsiteY92" fmla="*/ 271061 h 393099"/>
                  <a:gd name="connsiteX93" fmla="*/ 198083 w 294364"/>
                  <a:gd name="connsiteY93" fmla="*/ 271061 h 393099"/>
                  <a:gd name="connsiteX94" fmla="*/ 198083 w 294364"/>
                  <a:gd name="connsiteY94" fmla="*/ 288845 h 393099"/>
                  <a:gd name="connsiteX95" fmla="*/ 207282 w 294364"/>
                  <a:gd name="connsiteY95" fmla="*/ 288845 h 393099"/>
                  <a:gd name="connsiteX96" fmla="*/ 211574 w 294364"/>
                  <a:gd name="connsiteY96" fmla="*/ 288845 h 393099"/>
                  <a:gd name="connsiteX97" fmla="*/ 215867 w 294364"/>
                  <a:gd name="connsiteY97" fmla="*/ 287619 h 393099"/>
                  <a:gd name="connsiteX98" fmla="*/ 218934 w 294364"/>
                  <a:gd name="connsiteY98" fmla="*/ 285166 h 393099"/>
                  <a:gd name="connsiteX99" fmla="*/ 220160 w 294364"/>
                  <a:gd name="connsiteY99" fmla="*/ 280873 h 393099"/>
                  <a:gd name="connsiteX100" fmla="*/ 219547 w 294364"/>
                  <a:gd name="connsiteY100" fmla="*/ 276580 h 393099"/>
                  <a:gd name="connsiteX101" fmla="*/ 217707 w 294364"/>
                  <a:gd name="connsiteY101" fmla="*/ 273514 h 393099"/>
                  <a:gd name="connsiteX102" fmla="*/ 209121 w 294364"/>
                  <a:gd name="connsiteY102" fmla="*/ 271061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000000"/>
              </a:solidFill>
              <a:ln w="6102" cap="flat">
                <a:noFill/>
                <a:prstDash val="solid"/>
                <a:miter/>
              </a:ln>
            </p:spPr>
            <p:txBody>
              <a:bodyPr rtlCol="0" anchor="ctr"/>
              <a:lstStyle/>
              <a:p>
                <a:endParaRPr lang="en-US"/>
              </a:p>
            </p:txBody>
          </p:sp>
        </p:grpSp>
      </p:grpSp>
      <p:sp>
        <p:nvSpPr>
          <p:cNvPr id="198" name="Graphic 74">
            <a:extLst>
              <a:ext uri="{FF2B5EF4-FFF2-40B4-BE49-F238E27FC236}">
                <a16:creationId xmlns:a16="http://schemas.microsoft.com/office/drawing/2014/main" id="{C056F891-1089-49F1-8794-675C44686A51}"/>
              </a:ext>
            </a:extLst>
          </p:cNvPr>
          <p:cNvSpPr/>
          <p:nvPr/>
        </p:nvSpPr>
        <p:spPr>
          <a:xfrm>
            <a:off x="2350366" y="2181690"/>
            <a:ext cx="282597" cy="393793"/>
          </a:xfrm>
          <a:custGeom>
            <a:avLst/>
            <a:gdLst>
              <a:gd name="connsiteX0" fmla="*/ 282597 w 282597"/>
              <a:gd name="connsiteY0" fmla="*/ 116111 h 393793"/>
              <a:gd name="connsiteX1" fmla="*/ 250037 w 282597"/>
              <a:gd name="connsiteY1" fmla="*/ 83551 h 393793"/>
              <a:gd name="connsiteX2" fmla="*/ 228535 w 282597"/>
              <a:gd name="connsiteY2" fmla="*/ 91537 h 393793"/>
              <a:gd name="connsiteX3" fmla="*/ 149900 w 282597"/>
              <a:gd name="connsiteY3" fmla="*/ 68192 h 393793"/>
              <a:gd name="connsiteX4" fmla="*/ 165872 w 282597"/>
              <a:gd name="connsiteY4" fmla="*/ 17816 h 393793"/>
              <a:gd name="connsiteX5" fmla="*/ 209491 w 282597"/>
              <a:gd name="connsiteY5" fmla="*/ 28260 h 393793"/>
              <a:gd name="connsiteX6" fmla="*/ 236522 w 282597"/>
              <a:gd name="connsiteY6" fmla="*/ 54676 h 393793"/>
              <a:gd name="connsiteX7" fmla="*/ 263553 w 282597"/>
              <a:gd name="connsiteY7" fmla="*/ 27645 h 393793"/>
              <a:gd name="connsiteX8" fmla="*/ 236522 w 282597"/>
              <a:gd name="connsiteY8" fmla="*/ 0 h 393793"/>
              <a:gd name="connsiteX9" fmla="*/ 211948 w 282597"/>
              <a:gd name="connsiteY9" fmla="*/ 15973 h 393793"/>
              <a:gd name="connsiteX10" fmla="*/ 163415 w 282597"/>
              <a:gd name="connsiteY10" fmla="*/ 4300 h 393793"/>
              <a:gd name="connsiteX11" fmla="*/ 156043 w 282597"/>
              <a:gd name="connsiteY11" fmla="*/ 8601 h 393793"/>
              <a:gd name="connsiteX12" fmla="*/ 136998 w 282597"/>
              <a:gd name="connsiteY12" fmla="*/ 68192 h 393793"/>
              <a:gd name="connsiteX13" fmla="*/ 54062 w 282597"/>
              <a:gd name="connsiteY13" fmla="*/ 91537 h 393793"/>
              <a:gd name="connsiteX14" fmla="*/ 32560 w 282597"/>
              <a:gd name="connsiteY14" fmla="*/ 83551 h 393793"/>
              <a:gd name="connsiteX15" fmla="*/ 0 w 282597"/>
              <a:gd name="connsiteY15" fmla="*/ 116111 h 393793"/>
              <a:gd name="connsiteX16" fmla="*/ 14744 w 282597"/>
              <a:gd name="connsiteY16" fmla="*/ 143756 h 393793"/>
              <a:gd name="connsiteX17" fmla="*/ 14130 w 282597"/>
              <a:gd name="connsiteY17" fmla="*/ 152971 h 393793"/>
              <a:gd name="connsiteX18" fmla="*/ 76793 w 282597"/>
              <a:gd name="connsiteY18" fmla="*/ 226078 h 393793"/>
              <a:gd name="connsiteX19" fmla="*/ 46690 w 282597"/>
              <a:gd name="connsiteY19" fmla="*/ 280140 h 393793"/>
              <a:gd name="connsiteX20" fmla="*/ 84779 w 282597"/>
              <a:gd name="connsiteY20" fmla="*/ 337274 h 393793"/>
              <a:gd name="connsiteX21" fmla="*/ 89694 w 282597"/>
              <a:gd name="connsiteY21" fmla="*/ 350789 h 393793"/>
              <a:gd name="connsiteX22" fmla="*/ 88465 w 282597"/>
              <a:gd name="connsiteY22" fmla="*/ 350789 h 393793"/>
              <a:gd name="connsiteX23" fmla="*/ 52219 w 282597"/>
              <a:gd name="connsiteY23" fmla="*/ 381507 h 393793"/>
              <a:gd name="connsiteX24" fmla="*/ 53448 w 282597"/>
              <a:gd name="connsiteY24" fmla="*/ 389493 h 393793"/>
              <a:gd name="connsiteX25" fmla="*/ 59591 w 282597"/>
              <a:gd name="connsiteY25" fmla="*/ 393793 h 393793"/>
              <a:gd name="connsiteX26" fmla="*/ 108739 w 282597"/>
              <a:gd name="connsiteY26" fmla="*/ 393793 h 393793"/>
              <a:gd name="connsiteX27" fmla="*/ 117339 w 282597"/>
              <a:gd name="connsiteY27" fmla="*/ 393793 h 393793"/>
              <a:gd name="connsiteX28" fmla="*/ 124097 w 282597"/>
              <a:gd name="connsiteY28" fmla="*/ 393793 h 393793"/>
              <a:gd name="connsiteX29" fmla="*/ 124097 w 282597"/>
              <a:gd name="connsiteY29" fmla="*/ 393793 h 393793"/>
              <a:gd name="connsiteX30" fmla="*/ 156657 w 282597"/>
              <a:gd name="connsiteY30" fmla="*/ 393793 h 393793"/>
              <a:gd name="connsiteX31" fmla="*/ 156657 w 282597"/>
              <a:gd name="connsiteY31" fmla="*/ 393793 h 393793"/>
              <a:gd name="connsiteX32" fmla="*/ 164029 w 282597"/>
              <a:gd name="connsiteY32" fmla="*/ 393793 h 393793"/>
              <a:gd name="connsiteX33" fmla="*/ 173859 w 282597"/>
              <a:gd name="connsiteY33" fmla="*/ 393793 h 393793"/>
              <a:gd name="connsiteX34" fmla="*/ 221778 w 282597"/>
              <a:gd name="connsiteY34" fmla="*/ 393793 h 393793"/>
              <a:gd name="connsiteX35" fmla="*/ 227921 w 282597"/>
              <a:gd name="connsiteY35" fmla="*/ 389493 h 393793"/>
              <a:gd name="connsiteX36" fmla="*/ 229150 w 282597"/>
              <a:gd name="connsiteY36" fmla="*/ 381507 h 393793"/>
              <a:gd name="connsiteX37" fmla="*/ 192903 w 282597"/>
              <a:gd name="connsiteY37" fmla="*/ 350789 h 393793"/>
              <a:gd name="connsiteX38" fmla="*/ 191060 w 282597"/>
              <a:gd name="connsiteY38" fmla="*/ 350789 h 393793"/>
              <a:gd name="connsiteX39" fmla="*/ 195975 w 282597"/>
              <a:gd name="connsiteY39" fmla="*/ 337274 h 393793"/>
              <a:gd name="connsiteX40" fmla="*/ 234679 w 282597"/>
              <a:gd name="connsiteY40" fmla="*/ 280140 h 393793"/>
              <a:gd name="connsiteX41" fmla="*/ 204576 w 282597"/>
              <a:gd name="connsiteY41" fmla="*/ 226078 h 393793"/>
              <a:gd name="connsiteX42" fmla="*/ 266625 w 282597"/>
              <a:gd name="connsiteY42" fmla="*/ 152971 h 393793"/>
              <a:gd name="connsiteX43" fmla="*/ 266010 w 282597"/>
              <a:gd name="connsiteY43" fmla="*/ 144370 h 393793"/>
              <a:gd name="connsiteX44" fmla="*/ 282597 w 282597"/>
              <a:gd name="connsiteY44" fmla="*/ 116111 h 393793"/>
              <a:gd name="connsiteX45" fmla="*/ 236522 w 282597"/>
              <a:gd name="connsiteY45" fmla="*/ 12287 h 393793"/>
              <a:gd name="connsiteX46" fmla="*/ 251266 w 282597"/>
              <a:gd name="connsiteY46" fmla="*/ 27031 h 393793"/>
              <a:gd name="connsiteX47" fmla="*/ 236522 w 282597"/>
              <a:gd name="connsiteY47" fmla="*/ 41775 h 393793"/>
              <a:gd name="connsiteX48" fmla="*/ 221778 w 282597"/>
              <a:gd name="connsiteY48" fmla="*/ 27031 h 393793"/>
              <a:gd name="connsiteX49" fmla="*/ 236522 w 282597"/>
              <a:gd name="connsiteY49" fmla="*/ 12287 h 393793"/>
              <a:gd name="connsiteX50" fmla="*/ 183688 w 282597"/>
              <a:gd name="connsiteY50" fmla="*/ 117954 h 393793"/>
              <a:gd name="connsiteX51" fmla="*/ 202733 w 282597"/>
              <a:gd name="connsiteY51" fmla="*/ 137613 h 393793"/>
              <a:gd name="connsiteX52" fmla="*/ 183688 w 282597"/>
              <a:gd name="connsiteY52" fmla="*/ 157272 h 393793"/>
              <a:gd name="connsiteX53" fmla="*/ 164029 w 282597"/>
              <a:gd name="connsiteY53" fmla="*/ 137613 h 393793"/>
              <a:gd name="connsiteX54" fmla="*/ 183688 w 282597"/>
              <a:gd name="connsiteY54" fmla="*/ 117954 h 393793"/>
              <a:gd name="connsiteX55" fmla="*/ 141299 w 282597"/>
              <a:gd name="connsiteY55" fmla="*/ 195361 h 393793"/>
              <a:gd name="connsiteX56" fmla="*/ 141299 w 282597"/>
              <a:gd name="connsiteY56" fmla="*/ 195361 h 393793"/>
              <a:gd name="connsiteX57" fmla="*/ 141299 w 282597"/>
              <a:gd name="connsiteY57" fmla="*/ 195361 h 393793"/>
              <a:gd name="connsiteX58" fmla="*/ 178774 w 282597"/>
              <a:gd name="connsiteY58" fmla="*/ 184917 h 393793"/>
              <a:gd name="connsiteX59" fmla="*/ 187374 w 282597"/>
              <a:gd name="connsiteY59" fmla="*/ 184917 h 393793"/>
              <a:gd name="connsiteX60" fmla="*/ 187374 w 282597"/>
              <a:gd name="connsiteY60" fmla="*/ 193518 h 393793"/>
              <a:gd name="connsiteX61" fmla="*/ 141913 w 282597"/>
              <a:gd name="connsiteY61" fmla="*/ 207648 h 393793"/>
              <a:gd name="connsiteX62" fmla="*/ 141913 w 282597"/>
              <a:gd name="connsiteY62" fmla="*/ 207648 h 393793"/>
              <a:gd name="connsiteX63" fmla="*/ 141913 w 282597"/>
              <a:gd name="connsiteY63" fmla="*/ 207648 h 393793"/>
              <a:gd name="connsiteX64" fmla="*/ 96452 w 282597"/>
              <a:gd name="connsiteY64" fmla="*/ 193518 h 393793"/>
              <a:gd name="connsiteX65" fmla="*/ 96452 w 282597"/>
              <a:gd name="connsiteY65" fmla="*/ 184917 h 393793"/>
              <a:gd name="connsiteX66" fmla="*/ 105053 w 282597"/>
              <a:gd name="connsiteY66" fmla="*/ 184917 h 393793"/>
              <a:gd name="connsiteX67" fmla="*/ 141299 w 282597"/>
              <a:gd name="connsiteY67" fmla="*/ 195361 h 393793"/>
              <a:gd name="connsiteX68" fmla="*/ 98909 w 282597"/>
              <a:gd name="connsiteY68" fmla="*/ 117954 h 393793"/>
              <a:gd name="connsiteX69" fmla="*/ 117954 w 282597"/>
              <a:gd name="connsiteY69" fmla="*/ 137613 h 393793"/>
              <a:gd name="connsiteX70" fmla="*/ 98909 w 282597"/>
              <a:gd name="connsiteY70" fmla="*/ 157272 h 393793"/>
              <a:gd name="connsiteX71" fmla="*/ 79250 w 282597"/>
              <a:gd name="connsiteY71" fmla="*/ 137613 h 393793"/>
              <a:gd name="connsiteX72" fmla="*/ 98909 w 282597"/>
              <a:gd name="connsiteY72" fmla="*/ 117954 h 393793"/>
              <a:gd name="connsiteX73" fmla="*/ 18430 w 282597"/>
              <a:gd name="connsiteY73" fmla="*/ 131469 h 393793"/>
              <a:gd name="connsiteX74" fmla="*/ 12287 w 282597"/>
              <a:gd name="connsiteY74" fmla="*/ 116725 h 393793"/>
              <a:gd name="connsiteX75" fmla="*/ 32560 w 282597"/>
              <a:gd name="connsiteY75" fmla="*/ 96452 h 393793"/>
              <a:gd name="connsiteX76" fmla="*/ 43004 w 282597"/>
              <a:gd name="connsiteY76" fmla="*/ 99523 h 393793"/>
              <a:gd name="connsiteX77" fmla="*/ 18430 w 282597"/>
              <a:gd name="connsiteY77" fmla="*/ 131469 h 393793"/>
              <a:gd name="connsiteX78" fmla="*/ 58977 w 282597"/>
              <a:gd name="connsiteY78" fmla="*/ 280140 h 393793"/>
              <a:gd name="connsiteX79" fmla="*/ 75564 w 282597"/>
              <a:gd name="connsiteY79" fmla="*/ 241436 h 393793"/>
              <a:gd name="connsiteX80" fmla="*/ 74335 w 282597"/>
              <a:gd name="connsiteY80" fmla="*/ 266010 h 393793"/>
              <a:gd name="connsiteX81" fmla="*/ 80479 w 282597"/>
              <a:gd name="connsiteY81" fmla="*/ 321915 h 393793"/>
              <a:gd name="connsiteX82" fmla="*/ 58977 w 282597"/>
              <a:gd name="connsiteY82" fmla="*/ 280140 h 393793"/>
              <a:gd name="connsiteX83" fmla="*/ 223006 w 282597"/>
              <a:gd name="connsiteY83" fmla="*/ 280140 h 393793"/>
              <a:gd name="connsiteX84" fmla="*/ 200890 w 282597"/>
              <a:gd name="connsiteY84" fmla="*/ 322530 h 393793"/>
              <a:gd name="connsiteX85" fmla="*/ 207033 w 282597"/>
              <a:gd name="connsiteY85" fmla="*/ 266625 h 393793"/>
              <a:gd name="connsiteX86" fmla="*/ 205805 w 282597"/>
              <a:gd name="connsiteY86" fmla="*/ 241436 h 393793"/>
              <a:gd name="connsiteX87" fmla="*/ 223006 w 282597"/>
              <a:gd name="connsiteY87" fmla="*/ 280140 h 393793"/>
              <a:gd name="connsiteX88" fmla="*/ 262938 w 282597"/>
              <a:gd name="connsiteY88" fmla="*/ 132084 h 393793"/>
              <a:gd name="connsiteX89" fmla="*/ 238365 w 282597"/>
              <a:gd name="connsiteY89" fmla="*/ 99523 h 393793"/>
              <a:gd name="connsiteX90" fmla="*/ 249423 w 282597"/>
              <a:gd name="connsiteY90" fmla="*/ 95837 h 393793"/>
              <a:gd name="connsiteX91" fmla="*/ 269696 w 282597"/>
              <a:gd name="connsiteY91" fmla="*/ 116111 h 393793"/>
              <a:gd name="connsiteX92" fmla="*/ 262938 w 282597"/>
              <a:gd name="connsiteY92" fmla="*/ 132084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2597" h="393793">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000000"/>
          </a:solidFill>
          <a:ln w="6102" cap="flat">
            <a:noFill/>
            <a:prstDash val="solid"/>
            <a:miter/>
          </a:ln>
        </p:spPr>
        <p:txBody>
          <a:bodyPr rtlCol="0" anchor="ctr"/>
          <a:lstStyle/>
          <a:p>
            <a:endParaRPr lang="en-US"/>
          </a:p>
        </p:txBody>
      </p:sp>
      <p:grpSp>
        <p:nvGrpSpPr>
          <p:cNvPr id="200" name="Graphic 76">
            <a:extLst>
              <a:ext uri="{FF2B5EF4-FFF2-40B4-BE49-F238E27FC236}">
                <a16:creationId xmlns:a16="http://schemas.microsoft.com/office/drawing/2014/main" id="{B707DCD6-BC50-4805-9B02-707FFF1F33DF}"/>
              </a:ext>
            </a:extLst>
          </p:cNvPr>
          <p:cNvGrpSpPr/>
          <p:nvPr/>
        </p:nvGrpSpPr>
        <p:grpSpPr>
          <a:xfrm>
            <a:off x="2909053" y="2236046"/>
            <a:ext cx="354759" cy="321500"/>
            <a:chOff x="2909053" y="2236046"/>
            <a:chExt cx="354759" cy="321500"/>
          </a:xfrm>
          <a:solidFill>
            <a:srgbClr val="000000"/>
          </a:solidFill>
        </p:grpSpPr>
        <p:sp>
          <p:nvSpPr>
            <p:cNvPr id="202" name="Freeform: Shape 201">
              <a:extLst>
                <a:ext uri="{FF2B5EF4-FFF2-40B4-BE49-F238E27FC236}">
                  <a16:creationId xmlns:a16="http://schemas.microsoft.com/office/drawing/2014/main" id="{20C1CC2A-BE24-46AC-BA19-ADD6E9971DCB}"/>
                </a:ext>
              </a:extLst>
            </p:cNvPr>
            <p:cNvSpPr/>
            <p:nvPr/>
          </p:nvSpPr>
          <p:spPr>
            <a:xfrm>
              <a:off x="2909053" y="2236046"/>
              <a:ext cx="354759" cy="171836"/>
            </a:xfrm>
            <a:custGeom>
              <a:avLst/>
              <a:gdLst>
                <a:gd name="connsiteX0" fmla="*/ 44345 w 354759"/>
                <a:gd name="connsiteY0" fmla="*/ 116405 h 171836"/>
                <a:gd name="connsiteX1" fmla="*/ 77604 w 354759"/>
                <a:gd name="connsiteY1" fmla="*/ 88690 h 171836"/>
                <a:gd name="connsiteX2" fmla="*/ 277155 w 354759"/>
                <a:gd name="connsiteY2" fmla="*/ 88690 h 171836"/>
                <a:gd name="connsiteX3" fmla="*/ 277155 w 354759"/>
                <a:gd name="connsiteY3" fmla="*/ 133035 h 171836"/>
                <a:gd name="connsiteX4" fmla="*/ 354759 w 354759"/>
                <a:gd name="connsiteY4" fmla="*/ 66517 h 171836"/>
                <a:gd name="connsiteX5" fmla="*/ 277155 w 354759"/>
                <a:gd name="connsiteY5" fmla="*/ 0 h 171836"/>
                <a:gd name="connsiteX6" fmla="*/ 277155 w 354759"/>
                <a:gd name="connsiteY6" fmla="*/ 44345 h 171836"/>
                <a:gd name="connsiteX7" fmla="*/ 77604 w 354759"/>
                <a:gd name="connsiteY7" fmla="*/ 44345 h 171836"/>
                <a:gd name="connsiteX8" fmla="*/ 0 w 354759"/>
                <a:gd name="connsiteY8" fmla="*/ 116405 h 171836"/>
                <a:gd name="connsiteX9" fmla="*/ 0 w 354759"/>
                <a:gd name="connsiteY9" fmla="*/ 171836 h 171836"/>
                <a:gd name="connsiteX10" fmla="*/ 44345 w 354759"/>
                <a:gd name="connsiteY10" fmla="*/ 171836 h 171836"/>
                <a:gd name="connsiteX11" fmla="*/ 44345 w 354759"/>
                <a:gd name="connsiteY11" fmla="*/ 116405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000000"/>
            </a:solidFill>
            <a:ln w="550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1E9409E-D7E1-44AA-B818-89DC08E89F91}"/>
                </a:ext>
              </a:extLst>
            </p:cNvPr>
            <p:cNvSpPr/>
            <p:nvPr/>
          </p:nvSpPr>
          <p:spPr>
            <a:xfrm>
              <a:off x="2909053" y="2385710"/>
              <a:ext cx="354759" cy="171836"/>
            </a:xfrm>
            <a:custGeom>
              <a:avLst/>
              <a:gdLst>
                <a:gd name="connsiteX0" fmla="*/ 310414 w 354759"/>
                <a:gd name="connsiteY0" fmla="*/ 55431 h 171836"/>
                <a:gd name="connsiteX1" fmla="*/ 277155 w 354759"/>
                <a:gd name="connsiteY1" fmla="*/ 83147 h 171836"/>
                <a:gd name="connsiteX2" fmla="*/ 77604 w 354759"/>
                <a:gd name="connsiteY2" fmla="*/ 83147 h 171836"/>
                <a:gd name="connsiteX3" fmla="*/ 77604 w 354759"/>
                <a:gd name="connsiteY3" fmla="*/ 38802 h 171836"/>
                <a:gd name="connsiteX4" fmla="*/ 0 w 354759"/>
                <a:gd name="connsiteY4" fmla="*/ 105319 h 171836"/>
                <a:gd name="connsiteX5" fmla="*/ 77604 w 354759"/>
                <a:gd name="connsiteY5" fmla="*/ 171836 h 171836"/>
                <a:gd name="connsiteX6" fmla="*/ 77604 w 354759"/>
                <a:gd name="connsiteY6" fmla="*/ 127492 h 171836"/>
                <a:gd name="connsiteX7" fmla="*/ 277155 w 354759"/>
                <a:gd name="connsiteY7" fmla="*/ 127492 h 171836"/>
                <a:gd name="connsiteX8" fmla="*/ 354759 w 354759"/>
                <a:gd name="connsiteY8" fmla="*/ 55431 h 171836"/>
                <a:gd name="connsiteX9" fmla="*/ 354759 w 354759"/>
                <a:gd name="connsiteY9" fmla="*/ 0 h 171836"/>
                <a:gd name="connsiteX10" fmla="*/ 310414 w 354759"/>
                <a:gd name="connsiteY10" fmla="*/ 0 h 171836"/>
                <a:gd name="connsiteX11" fmla="*/ 310414 w 354759"/>
                <a:gd name="connsiteY11" fmla="*/ 55431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000000"/>
            </a:solidFill>
            <a:ln w="5507" cap="flat">
              <a:noFill/>
              <a:prstDash val="solid"/>
              <a:miter/>
            </a:ln>
          </p:spPr>
          <p:txBody>
            <a:bodyPr rtlCol="0" anchor="ctr"/>
            <a:lstStyle/>
            <a:p>
              <a:endParaRPr lang="en-US"/>
            </a:p>
          </p:txBody>
        </p:sp>
      </p:grpSp>
      <p:grpSp>
        <p:nvGrpSpPr>
          <p:cNvPr id="206" name="Graphic 78">
            <a:extLst>
              <a:ext uri="{FF2B5EF4-FFF2-40B4-BE49-F238E27FC236}">
                <a16:creationId xmlns:a16="http://schemas.microsoft.com/office/drawing/2014/main" id="{5E8C5BF7-01D1-4D0E-88D5-FA1FD45574D7}"/>
              </a:ext>
            </a:extLst>
          </p:cNvPr>
          <p:cNvGrpSpPr/>
          <p:nvPr/>
        </p:nvGrpSpPr>
        <p:grpSpPr>
          <a:xfrm>
            <a:off x="3520373" y="2219417"/>
            <a:ext cx="354759" cy="354759"/>
            <a:chOff x="3520373" y="2219417"/>
            <a:chExt cx="354759" cy="354759"/>
          </a:xfrm>
        </p:grpSpPr>
        <p:sp>
          <p:nvSpPr>
            <p:cNvPr id="208" name="Freeform: Shape 207">
              <a:extLst>
                <a:ext uri="{FF2B5EF4-FFF2-40B4-BE49-F238E27FC236}">
                  <a16:creationId xmlns:a16="http://schemas.microsoft.com/office/drawing/2014/main" id="{1FD307D2-B86F-487A-9B07-B11EC04A50F9}"/>
                </a:ext>
              </a:extLst>
            </p:cNvPr>
            <p:cNvSpPr/>
            <p:nvPr/>
          </p:nvSpPr>
          <p:spPr>
            <a:xfrm>
              <a:off x="3520373" y="2236046"/>
              <a:ext cx="354759" cy="171836"/>
            </a:xfrm>
            <a:custGeom>
              <a:avLst/>
              <a:gdLst>
                <a:gd name="connsiteX0" fmla="*/ 44345 w 354759"/>
                <a:gd name="connsiteY0" fmla="*/ 88690 h 171836"/>
                <a:gd name="connsiteX1" fmla="*/ 277155 w 354759"/>
                <a:gd name="connsiteY1" fmla="*/ 88690 h 171836"/>
                <a:gd name="connsiteX2" fmla="*/ 277155 w 354759"/>
                <a:gd name="connsiteY2" fmla="*/ 133035 h 171836"/>
                <a:gd name="connsiteX3" fmla="*/ 354759 w 354759"/>
                <a:gd name="connsiteY3" fmla="*/ 66517 h 171836"/>
                <a:gd name="connsiteX4" fmla="*/ 277155 w 354759"/>
                <a:gd name="connsiteY4" fmla="*/ 0 h 171836"/>
                <a:gd name="connsiteX5" fmla="*/ 277155 w 354759"/>
                <a:gd name="connsiteY5" fmla="*/ 44345 h 171836"/>
                <a:gd name="connsiteX6" fmla="*/ 0 w 354759"/>
                <a:gd name="connsiteY6" fmla="*/ 44345 h 171836"/>
                <a:gd name="connsiteX7" fmla="*/ 0 w 354759"/>
                <a:gd name="connsiteY7" fmla="*/ 171836 h 171836"/>
                <a:gd name="connsiteX8" fmla="*/ 44345 w 354759"/>
                <a:gd name="connsiteY8" fmla="*/ 171836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000000"/>
            </a:solidFill>
            <a:ln w="550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1F72DB8F-D7E2-4ED1-A3E6-190A698FA6DD}"/>
                </a:ext>
              </a:extLst>
            </p:cNvPr>
            <p:cNvSpPr/>
            <p:nvPr/>
          </p:nvSpPr>
          <p:spPr>
            <a:xfrm>
              <a:off x="3520373" y="2385710"/>
              <a:ext cx="354759" cy="171836"/>
            </a:xfrm>
            <a:custGeom>
              <a:avLst/>
              <a:gdLst>
                <a:gd name="connsiteX0" fmla="*/ 310414 w 354759"/>
                <a:gd name="connsiteY0" fmla="*/ 83147 h 171836"/>
                <a:gd name="connsiteX1" fmla="*/ 77604 w 354759"/>
                <a:gd name="connsiteY1" fmla="*/ 83147 h 171836"/>
                <a:gd name="connsiteX2" fmla="*/ 77604 w 354759"/>
                <a:gd name="connsiteY2" fmla="*/ 38802 h 171836"/>
                <a:gd name="connsiteX3" fmla="*/ 0 w 354759"/>
                <a:gd name="connsiteY3" fmla="*/ 105319 h 171836"/>
                <a:gd name="connsiteX4" fmla="*/ 77604 w 354759"/>
                <a:gd name="connsiteY4" fmla="*/ 171836 h 171836"/>
                <a:gd name="connsiteX5" fmla="*/ 77604 w 354759"/>
                <a:gd name="connsiteY5" fmla="*/ 127492 h 171836"/>
                <a:gd name="connsiteX6" fmla="*/ 354759 w 354759"/>
                <a:gd name="connsiteY6" fmla="*/ 127492 h 171836"/>
                <a:gd name="connsiteX7" fmla="*/ 354759 w 354759"/>
                <a:gd name="connsiteY7" fmla="*/ 0 h 171836"/>
                <a:gd name="connsiteX8" fmla="*/ 310414 w 354759"/>
                <a:gd name="connsiteY8" fmla="*/ 0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000000"/>
            </a:solidFill>
            <a:ln w="5507" cap="flat">
              <a:noFill/>
              <a:prstDash val="solid"/>
              <a:miter/>
            </a:ln>
          </p:spPr>
          <p:txBody>
            <a:bodyPr rtlCol="0" anchor="ctr"/>
            <a:lstStyle/>
            <a:p>
              <a:endParaRPr lang="en-US"/>
            </a:p>
          </p:txBody>
        </p:sp>
      </p:grpSp>
      <p:sp>
        <p:nvSpPr>
          <p:cNvPr id="212" name="Graphic 80">
            <a:extLst>
              <a:ext uri="{FF2B5EF4-FFF2-40B4-BE49-F238E27FC236}">
                <a16:creationId xmlns:a16="http://schemas.microsoft.com/office/drawing/2014/main" id="{8EB87BEE-15FB-474C-AAE7-D4E7217E93CC}"/>
              </a:ext>
            </a:extLst>
          </p:cNvPr>
          <p:cNvSpPr/>
          <p:nvPr/>
        </p:nvSpPr>
        <p:spPr>
          <a:xfrm>
            <a:off x="4160926" y="2219417"/>
            <a:ext cx="264225" cy="301972"/>
          </a:xfrm>
          <a:custGeom>
            <a:avLst/>
            <a:gdLst>
              <a:gd name="connsiteX0" fmla="*/ 226479 w 264225"/>
              <a:gd name="connsiteY0" fmla="*/ 169859 h 301972"/>
              <a:gd name="connsiteX1" fmla="*/ 132113 w 264225"/>
              <a:gd name="connsiteY1" fmla="*/ 264226 h 301972"/>
              <a:gd name="connsiteX2" fmla="*/ 37747 w 264225"/>
              <a:gd name="connsiteY2" fmla="*/ 169859 h 301972"/>
              <a:gd name="connsiteX3" fmla="*/ 113240 w 264225"/>
              <a:gd name="connsiteY3" fmla="*/ 77380 h 301972"/>
              <a:gd name="connsiteX4" fmla="*/ 113240 w 264225"/>
              <a:gd name="connsiteY4" fmla="*/ 113240 h 301972"/>
              <a:gd name="connsiteX5" fmla="*/ 179296 w 264225"/>
              <a:gd name="connsiteY5" fmla="*/ 56620 h 301972"/>
              <a:gd name="connsiteX6" fmla="*/ 113240 w 264225"/>
              <a:gd name="connsiteY6" fmla="*/ 0 h 301972"/>
              <a:gd name="connsiteX7" fmla="*/ 113240 w 264225"/>
              <a:gd name="connsiteY7" fmla="*/ 39162 h 301972"/>
              <a:gd name="connsiteX8" fmla="*/ 0 w 264225"/>
              <a:gd name="connsiteY8" fmla="*/ 169859 h 301972"/>
              <a:gd name="connsiteX9" fmla="*/ 132113 w 264225"/>
              <a:gd name="connsiteY9" fmla="*/ 301972 h 301972"/>
              <a:gd name="connsiteX10" fmla="*/ 264226 w 264225"/>
              <a:gd name="connsiteY10" fmla="*/ 169859 h 301972"/>
              <a:gd name="connsiteX11" fmla="*/ 226479 w 264225"/>
              <a:gd name="connsiteY11" fmla="*/ 169859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225" h="301972">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000000"/>
          </a:solidFill>
          <a:ln w="4614" cap="flat">
            <a:noFill/>
            <a:prstDash val="solid"/>
            <a:miter/>
          </a:ln>
        </p:spPr>
        <p:txBody>
          <a:bodyPr rtlCol="0" anchor="ctr"/>
          <a:lstStyle/>
          <a:p>
            <a:endParaRPr lang="en-US"/>
          </a:p>
        </p:txBody>
      </p:sp>
      <p:grpSp>
        <p:nvGrpSpPr>
          <p:cNvPr id="214" name="Graphic 82">
            <a:extLst>
              <a:ext uri="{FF2B5EF4-FFF2-40B4-BE49-F238E27FC236}">
                <a16:creationId xmlns:a16="http://schemas.microsoft.com/office/drawing/2014/main" id="{B6449E8F-5C40-4859-8FB5-A1503D67E9BF}"/>
              </a:ext>
            </a:extLst>
          </p:cNvPr>
          <p:cNvGrpSpPr/>
          <p:nvPr/>
        </p:nvGrpSpPr>
        <p:grpSpPr>
          <a:xfrm>
            <a:off x="4780299" y="2271397"/>
            <a:ext cx="250798" cy="250798"/>
            <a:chOff x="4780299" y="2271397"/>
            <a:chExt cx="250798" cy="250798"/>
          </a:xfrm>
          <a:solidFill>
            <a:srgbClr val="000000"/>
          </a:solidFill>
        </p:grpSpPr>
        <p:sp>
          <p:nvSpPr>
            <p:cNvPr id="216" name="Freeform: Shape 215">
              <a:extLst>
                <a:ext uri="{FF2B5EF4-FFF2-40B4-BE49-F238E27FC236}">
                  <a16:creationId xmlns:a16="http://schemas.microsoft.com/office/drawing/2014/main" id="{2B969697-CEAD-4344-8ECC-BD0253A89E88}"/>
                </a:ext>
              </a:extLst>
            </p:cNvPr>
            <p:cNvSpPr/>
            <p:nvPr/>
          </p:nvSpPr>
          <p:spPr>
            <a:xfrm>
              <a:off x="4780299" y="2459495"/>
              <a:ext cx="62699" cy="62699"/>
            </a:xfrm>
            <a:custGeom>
              <a:avLst/>
              <a:gdLst>
                <a:gd name="connsiteX0" fmla="*/ 62700 w 62699"/>
                <a:gd name="connsiteY0" fmla="*/ 31350 h 62699"/>
                <a:gd name="connsiteX1" fmla="*/ 31350 w 62699"/>
                <a:gd name="connsiteY1" fmla="*/ 62700 h 62699"/>
                <a:gd name="connsiteX2" fmla="*/ 0 w 62699"/>
                <a:gd name="connsiteY2" fmla="*/ 31350 h 62699"/>
                <a:gd name="connsiteX3" fmla="*/ 31350 w 62699"/>
                <a:gd name="connsiteY3" fmla="*/ 0 h 62699"/>
                <a:gd name="connsiteX4" fmla="*/ 62700 w 62699"/>
                <a:gd name="connsiteY4" fmla="*/ 31350 h 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99" h="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000000"/>
            </a:solidFill>
            <a:ln w="387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02D722E-EE86-4FE7-8752-E3A3FEBEB645}"/>
                </a:ext>
              </a:extLst>
            </p:cNvPr>
            <p:cNvSpPr/>
            <p:nvPr/>
          </p:nvSpPr>
          <p:spPr>
            <a:xfrm>
              <a:off x="4780299" y="2365446"/>
              <a:ext cx="156748" cy="156748"/>
            </a:xfrm>
            <a:custGeom>
              <a:avLst/>
              <a:gdLst>
                <a:gd name="connsiteX0" fmla="*/ 156749 w 156748"/>
                <a:gd name="connsiteY0" fmla="*/ 156749 h 156748"/>
                <a:gd name="connsiteX1" fmla="*/ 119913 w 156748"/>
                <a:gd name="connsiteY1" fmla="*/ 156749 h 156748"/>
                <a:gd name="connsiteX2" fmla="*/ 0 w 156748"/>
                <a:gd name="connsiteY2" fmla="*/ 36836 h 156748"/>
                <a:gd name="connsiteX3" fmla="*/ 0 w 156748"/>
                <a:gd name="connsiteY3" fmla="*/ 0 h 156748"/>
                <a:gd name="connsiteX4" fmla="*/ 156749 w 156748"/>
                <a:gd name="connsiteY4" fmla="*/ 156749 h 15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48" h="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000000"/>
            </a:solidFill>
            <a:ln w="387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1DBAC51-05CD-4A81-8238-47CE1FE9E675}"/>
                </a:ext>
              </a:extLst>
            </p:cNvPr>
            <p:cNvSpPr/>
            <p:nvPr/>
          </p:nvSpPr>
          <p:spPr>
            <a:xfrm>
              <a:off x="4780299" y="2271397"/>
              <a:ext cx="250798" cy="250798"/>
            </a:xfrm>
            <a:custGeom>
              <a:avLst/>
              <a:gdLst>
                <a:gd name="connsiteX0" fmla="*/ 250798 w 250798"/>
                <a:gd name="connsiteY0" fmla="*/ 250798 h 250798"/>
                <a:gd name="connsiteX1" fmla="*/ 213570 w 250798"/>
                <a:gd name="connsiteY1" fmla="*/ 250798 h 250798"/>
                <a:gd name="connsiteX2" fmla="*/ 0 w 250798"/>
                <a:gd name="connsiteY2" fmla="*/ 37228 h 250798"/>
                <a:gd name="connsiteX3" fmla="*/ 0 w 250798"/>
                <a:gd name="connsiteY3" fmla="*/ 0 h 250798"/>
                <a:gd name="connsiteX4" fmla="*/ 250798 w 250798"/>
                <a:gd name="connsiteY4" fmla="*/ 250798 h 2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98" h="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000000"/>
            </a:solidFill>
            <a:ln w="3870" cap="flat">
              <a:noFill/>
              <a:prstDash val="solid"/>
              <a:miter/>
            </a:ln>
          </p:spPr>
          <p:txBody>
            <a:bodyPr rtlCol="0" anchor="ctr"/>
            <a:lstStyle/>
            <a:p>
              <a:endParaRPr lang="en-US"/>
            </a:p>
          </p:txBody>
        </p:sp>
      </p:grpSp>
      <p:sp>
        <p:nvSpPr>
          <p:cNvPr id="222" name="Graphic 84">
            <a:extLst>
              <a:ext uri="{FF2B5EF4-FFF2-40B4-BE49-F238E27FC236}">
                <a16:creationId xmlns:a16="http://schemas.microsoft.com/office/drawing/2014/main" id="{BA050233-A0D2-442B-9304-7DFE98226D8A}"/>
              </a:ext>
            </a:extLst>
          </p:cNvPr>
          <p:cNvSpPr/>
          <p:nvPr/>
        </p:nvSpPr>
        <p:spPr>
          <a:xfrm>
            <a:off x="5327133" y="2270591"/>
            <a:ext cx="301972" cy="301972"/>
          </a:xfrm>
          <a:custGeom>
            <a:avLst/>
            <a:gdLst>
              <a:gd name="connsiteX0" fmla="*/ 301972 w 301972"/>
              <a:gd name="connsiteY0" fmla="*/ 275078 h 301972"/>
              <a:gd name="connsiteX1" fmla="*/ 229782 w 301972"/>
              <a:gd name="connsiteY1" fmla="*/ 202887 h 301972"/>
              <a:gd name="connsiteX2" fmla="*/ 254789 w 301972"/>
              <a:gd name="connsiteY2" fmla="*/ 127394 h 301972"/>
              <a:gd name="connsiteX3" fmla="*/ 127394 w 301972"/>
              <a:gd name="connsiteY3" fmla="*/ 0 h 301972"/>
              <a:gd name="connsiteX4" fmla="*/ 0 w 301972"/>
              <a:gd name="connsiteY4" fmla="*/ 127394 h 301972"/>
              <a:gd name="connsiteX5" fmla="*/ 127394 w 301972"/>
              <a:gd name="connsiteY5" fmla="*/ 254789 h 301972"/>
              <a:gd name="connsiteX6" fmla="*/ 202887 w 301972"/>
              <a:gd name="connsiteY6" fmla="*/ 229782 h 301972"/>
              <a:gd name="connsiteX7" fmla="*/ 275078 w 301972"/>
              <a:gd name="connsiteY7" fmla="*/ 301972 h 301972"/>
              <a:gd name="connsiteX8" fmla="*/ 301972 w 301972"/>
              <a:gd name="connsiteY8" fmla="*/ 275078 h 301972"/>
              <a:gd name="connsiteX9" fmla="*/ 127394 w 301972"/>
              <a:gd name="connsiteY9" fmla="*/ 217042 h 301972"/>
              <a:gd name="connsiteX10" fmla="*/ 37747 w 301972"/>
              <a:gd name="connsiteY10" fmla="*/ 127394 h 301972"/>
              <a:gd name="connsiteX11" fmla="*/ 127394 w 301972"/>
              <a:gd name="connsiteY11" fmla="*/ 37747 h 301972"/>
              <a:gd name="connsiteX12" fmla="*/ 217042 w 301972"/>
              <a:gd name="connsiteY12" fmla="*/ 127394 h 301972"/>
              <a:gd name="connsiteX13" fmla="*/ 127394 w 301972"/>
              <a:gd name="connsiteY13" fmla="*/ 217042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972" h="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000000"/>
          </a:solidFill>
          <a:ln w="4614" cap="flat">
            <a:noFill/>
            <a:prstDash val="solid"/>
            <a:miter/>
          </a:ln>
        </p:spPr>
        <p:txBody>
          <a:bodyPr rtlCol="0" anchor="ctr"/>
          <a:lstStyle/>
          <a:p>
            <a:endParaRPr lang="en-US"/>
          </a:p>
        </p:txBody>
      </p:sp>
      <p:sp>
        <p:nvSpPr>
          <p:cNvPr id="288" name="Graphic 86">
            <a:extLst>
              <a:ext uri="{FF2B5EF4-FFF2-40B4-BE49-F238E27FC236}">
                <a16:creationId xmlns:a16="http://schemas.microsoft.com/office/drawing/2014/main" id="{302CB0C3-F405-40B0-AFFB-5695DD4CD5F3}"/>
              </a:ext>
            </a:extLst>
          </p:cNvPr>
          <p:cNvSpPr/>
          <p:nvPr/>
        </p:nvSpPr>
        <p:spPr>
          <a:xfrm>
            <a:off x="5895887" y="2244058"/>
            <a:ext cx="355115" cy="354897"/>
          </a:xfrm>
          <a:custGeom>
            <a:avLst/>
            <a:gdLst>
              <a:gd name="connsiteX0" fmla="*/ 353789 w 355115"/>
              <a:gd name="connsiteY0" fmla="*/ 157009 h 354897"/>
              <a:gd name="connsiteX1" fmla="*/ 352680 w 355115"/>
              <a:gd name="connsiteY1" fmla="*/ 148694 h 354897"/>
              <a:gd name="connsiteX2" fmla="*/ 305010 w 355115"/>
              <a:gd name="connsiteY2" fmla="*/ 140379 h 354897"/>
              <a:gd name="connsiteX3" fmla="*/ 300021 w 355115"/>
              <a:gd name="connsiteY3" fmla="*/ 126521 h 354897"/>
              <a:gd name="connsiteX4" fmla="*/ 293369 w 355115"/>
              <a:gd name="connsiteY4" fmla="*/ 113218 h 354897"/>
              <a:gd name="connsiteX5" fmla="*/ 321085 w 355115"/>
              <a:gd name="connsiteY5" fmla="*/ 73862 h 354897"/>
              <a:gd name="connsiteX6" fmla="*/ 316096 w 355115"/>
              <a:gd name="connsiteY6" fmla="*/ 67210 h 354897"/>
              <a:gd name="connsiteX7" fmla="*/ 287272 w 355115"/>
              <a:gd name="connsiteY7" fmla="*/ 38386 h 354897"/>
              <a:gd name="connsiteX8" fmla="*/ 281174 w 355115"/>
              <a:gd name="connsiteY8" fmla="*/ 33397 h 354897"/>
              <a:gd name="connsiteX9" fmla="*/ 241818 w 355115"/>
              <a:gd name="connsiteY9" fmla="*/ 61113 h 354897"/>
              <a:gd name="connsiteX10" fmla="*/ 214657 w 355115"/>
              <a:gd name="connsiteY10" fmla="*/ 50027 h 354897"/>
              <a:gd name="connsiteX11" fmla="*/ 206342 w 355115"/>
              <a:gd name="connsiteY11" fmla="*/ 2356 h 354897"/>
              <a:gd name="connsiteX12" fmla="*/ 198028 w 355115"/>
              <a:gd name="connsiteY12" fmla="*/ 1247 h 354897"/>
              <a:gd name="connsiteX13" fmla="*/ 157009 w 355115"/>
              <a:gd name="connsiteY13" fmla="*/ 1247 h 354897"/>
              <a:gd name="connsiteX14" fmla="*/ 148694 w 355115"/>
              <a:gd name="connsiteY14" fmla="*/ 2356 h 354897"/>
              <a:gd name="connsiteX15" fmla="*/ 140379 w 355115"/>
              <a:gd name="connsiteY15" fmla="*/ 50027 h 354897"/>
              <a:gd name="connsiteX16" fmla="*/ 126521 w 355115"/>
              <a:gd name="connsiteY16" fmla="*/ 55015 h 354897"/>
              <a:gd name="connsiteX17" fmla="*/ 113218 w 355115"/>
              <a:gd name="connsiteY17" fmla="*/ 61667 h 354897"/>
              <a:gd name="connsiteX18" fmla="*/ 73862 w 355115"/>
              <a:gd name="connsiteY18" fmla="*/ 33952 h 354897"/>
              <a:gd name="connsiteX19" fmla="*/ 67210 w 355115"/>
              <a:gd name="connsiteY19" fmla="*/ 38940 h 354897"/>
              <a:gd name="connsiteX20" fmla="*/ 38386 w 355115"/>
              <a:gd name="connsiteY20" fmla="*/ 67765 h 354897"/>
              <a:gd name="connsiteX21" fmla="*/ 33397 w 355115"/>
              <a:gd name="connsiteY21" fmla="*/ 73862 h 354897"/>
              <a:gd name="connsiteX22" fmla="*/ 61113 w 355115"/>
              <a:gd name="connsiteY22" fmla="*/ 113218 h 354897"/>
              <a:gd name="connsiteX23" fmla="*/ 50027 w 355115"/>
              <a:gd name="connsiteY23" fmla="*/ 140379 h 354897"/>
              <a:gd name="connsiteX24" fmla="*/ 2356 w 355115"/>
              <a:gd name="connsiteY24" fmla="*/ 148694 h 354897"/>
              <a:gd name="connsiteX25" fmla="*/ 1247 w 355115"/>
              <a:gd name="connsiteY25" fmla="*/ 157009 h 354897"/>
              <a:gd name="connsiteX26" fmla="*/ 1247 w 355115"/>
              <a:gd name="connsiteY26" fmla="*/ 198028 h 354897"/>
              <a:gd name="connsiteX27" fmla="*/ 2356 w 355115"/>
              <a:gd name="connsiteY27" fmla="*/ 206342 h 354897"/>
              <a:gd name="connsiteX28" fmla="*/ 50027 w 355115"/>
              <a:gd name="connsiteY28" fmla="*/ 214657 h 354897"/>
              <a:gd name="connsiteX29" fmla="*/ 55015 w 355115"/>
              <a:gd name="connsiteY29" fmla="*/ 228515 h 354897"/>
              <a:gd name="connsiteX30" fmla="*/ 61667 w 355115"/>
              <a:gd name="connsiteY30" fmla="*/ 241818 h 354897"/>
              <a:gd name="connsiteX31" fmla="*/ 33952 w 355115"/>
              <a:gd name="connsiteY31" fmla="*/ 281174 h 354897"/>
              <a:gd name="connsiteX32" fmla="*/ 38940 w 355115"/>
              <a:gd name="connsiteY32" fmla="*/ 287826 h 354897"/>
              <a:gd name="connsiteX33" fmla="*/ 67765 w 355115"/>
              <a:gd name="connsiteY33" fmla="*/ 316650 h 354897"/>
              <a:gd name="connsiteX34" fmla="*/ 74416 w 355115"/>
              <a:gd name="connsiteY34" fmla="*/ 321639 h 354897"/>
              <a:gd name="connsiteX35" fmla="*/ 113772 w 355115"/>
              <a:gd name="connsiteY35" fmla="*/ 293923 h 354897"/>
              <a:gd name="connsiteX36" fmla="*/ 140934 w 355115"/>
              <a:gd name="connsiteY36" fmla="*/ 305010 h 354897"/>
              <a:gd name="connsiteX37" fmla="*/ 149248 w 355115"/>
              <a:gd name="connsiteY37" fmla="*/ 352680 h 354897"/>
              <a:gd name="connsiteX38" fmla="*/ 157563 w 355115"/>
              <a:gd name="connsiteY38" fmla="*/ 353789 h 354897"/>
              <a:gd name="connsiteX39" fmla="*/ 178072 w 355115"/>
              <a:gd name="connsiteY39" fmla="*/ 354898 h 354897"/>
              <a:gd name="connsiteX40" fmla="*/ 198582 w 355115"/>
              <a:gd name="connsiteY40" fmla="*/ 353789 h 354897"/>
              <a:gd name="connsiteX41" fmla="*/ 206897 w 355115"/>
              <a:gd name="connsiteY41" fmla="*/ 352680 h 354897"/>
              <a:gd name="connsiteX42" fmla="*/ 215211 w 355115"/>
              <a:gd name="connsiteY42" fmla="*/ 305010 h 354897"/>
              <a:gd name="connsiteX43" fmla="*/ 229069 w 355115"/>
              <a:gd name="connsiteY43" fmla="*/ 300021 h 354897"/>
              <a:gd name="connsiteX44" fmla="*/ 242372 w 355115"/>
              <a:gd name="connsiteY44" fmla="*/ 293369 h 354897"/>
              <a:gd name="connsiteX45" fmla="*/ 281729 w 355115"/>
              <a:gd name="connsiteY45" fmla="*/ 321085 h 354897"/>
              <a:gd name="connsiteX46" fmla="*/ 288380 w 355115"/>
              <a:gd name="connsiteY46" fmla="*/ 316096 h 354897"/>
              <a:gd name="connsiteX47" fmla="*/ 317204 w 355115"/>
              <a:gd name="connsiteY47" fmla="*/ 287272 h 354897"/>
              <a:gd name="connsiteX48" fmla="*/ 322193 w 355115"/>
              <a:gd name="connsiteY48" fmla="*/ 280620 h 354897"/>
              <a:gd name="connsiteX49" fmla="*/ 294478 w 355115"/>
              <a:gd name="connsiteY49" fmla="*/ 241264 h 354897"/>
              <a:gd name="connsiteX50" fmla="*/ 305564 w 355115"/>
              <a:gd name="connsiteY50" fmla="*/ 214103 h 354897"/>
              <a:gd name="connsiteX51" fmla="*/ 353235 w 355115"/>
              <a:gd name="connsiteY51" fmla="*/ 205788 h 354897"/>
              <a:gd name="connsiteX52" fmla="*/ 354343 w 355115"/>
              <a:gd name="connsiteY52" fmla="*/ 197473 h 354897"/>
              <a:gd name="connsiteX53" fmla="*/ 353789 w 355115"/>
              <a:gd name="connsiteY53" fmla="*/ 157009 h 354897"/>
              <a:gd name="connsiteX54" fmla="*/ 177518 w 355115"/>
              <a:gd name="connsiteY54" fmla="*/ 244035 h 354897"/>
              <a:gd name="connsiteX55" fmla="*/ 111001 w 355115"/>
              <a:gd name="connsiteY55" fmla="*/ 177518 h 354897"/>
              <a:gd name="connsiteX56" fmla="*/ 177518 w 355115"/>
              <a:gd name="connsiteY56" fmla="*/ 111001 h 354897"/>
              <a:gd name="connsiteX57" fmla="*/ 244035 w 355115"/>
              <a:gd name="connsiteY57" fmla="*/ 177518 h 354897"/>
              <a:gd name="connsiteX58" fmla="*/ 177518 w 355115"/>
              <a:gd name="connsiteY58" fmla="*/ 244035 h 3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115" h="354897">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000000"/>
          </a:solidFill>
          <a:ln w="5507" cap="flat">
            <a:noFill/>
            <a:prstDash val="solid"/>
            <a:miter/>
          </a:ln>
        </p:spPr>
        <p:txBody>
          <a:bodyPr rtlCol="0" anchor="ctr"/>
          <a:lstStyle/>
          <a:p>
            <a:endParaRPr lang="en-US"/>
          </a:p>
        </p:txBody>
      </p:sp>
      <p:sp>
        <p:nvSpPr>
          <p:cNvPr id="289" name="Graphic 90">
            <a:extLst>
              <a:ext uri="{FF2B5EF4-FFF2-40B4-BE49-F238E27FC236}">
                <a16:creationId xmlns:a16="http://schemas.microsoft.com/office/drawing/2014/main" id="{B8A94331-2859-4410-82E6-6B00EFDFDAE6}"/>
              </a:ext>
            </a:extLst>
          </p:cNvPr>
          <p:cNvSpPr/>
          <p:nvPr/>
        </p:nvSpPr>
        <p:spPr>
          <a:xfrm>
            <a:off x="6465268" y="2244197"/>
            <a:ext cx="354759" cy="354759"/>
          </a:xfrm>
          <a:custGeom>
            <a:avLst/>
            <a:gdLst>
              <a:gd name="connsiteX0" fmla="*/ 299328 w 354759"/>
              <a:gd name="connsiteY0" fmla="*/ 243897 h 354759"/>
              <a:gd name="connsiteX1" fmla="*/ 261635 w 354759"/>
              <a:gd name="connsiteY1" fmla="*/ 258309 h 354759"/>
              <a:gd name="connsiteX2" fmla="*/ 110308 w 354759"/>
              <a:gd name="connsiteY2" fmla="*/ 182923 h 354759"/>
              <a:gd name="connsiteX3" fmla="*/ 110862 w 354759"/>
              <a:gd name="connsiteY3" fmla="*/ 177380 h 354759"/>
              <a:gd name="connsiteX4" fmla="*/ 110308 w 354759"/>
              <a:gd name="connsiteY4" fmla="*/ 171836 h 354759"/>
              <a:gd name="connsiteX5" fmla="*/ 261635 w 354759"/>
              <a:gd name="connsiteY5" fmla="*/ 96450 h 354759"/>
              <a:gd name="connsiteX6" fmla="*/ 299328 w 354759"/>
              <a:gd name="connsiteY6" fmla="*/ 110862 h 354759"/>
              <a:gd name="connsiteX7" fmla="*/ 354759 w 354759"/>
              <a:gd name="connsiteY7" fmla="*/ 55431 h 354759"/>
              <a:gd name="connsiteX8" fmla="*/ 299328 w 354759"/>
              <a:gd name="connsiteY8" fmla="*/ 0 h 354759"/>
              <a:gd name="connsiteX9" fmla="*/ 243897 w 354759"/>
              <a:gd name="connsiteY9" fmla="*/ 55431 h 354759"/>
              <a:gd name="connsiteX10" fmla="*/ 243897 w 354759"/>
              <a:gd name="connsiteY10" fmla="*/ 55431 h 354759"/>
              <a:gd name="connsiteX11" fmla="*/ 88690 w 354759"/>
              <a:gd name="connsiteY11" fmla="*/ 133035 h 354759"/>
              <a:gd name="connsiteX12" fmla="*/ 55431 w 354759"/>
              <a:gd name="connsiteY12" fmla="*/ 121948 h 354759"/>
              <a:gd name="connsiteX13" fmla="*/ 0 w 354759"/>
              <a:gd name="connsiteY13" fmla="*/ 177380 h 354759"/>
              <a:gd name="connsiteX14" fmla="*/ 55431 w 354759"/>
              <a:gd name="connsiteY14" fmla="*/ 232811 h 354759"/>
              <a:gd name="connsiteX15" fmla="*/ 88690 w 354759"/>
              <a:gd name="connsiteY15" fmla="*/ 221724 h 354759"/>
              <a:gd name="connsiteX16" fmla="*/ 243897 w 354759"/>
              <a:gd name="connsiteY16" fmla="*/ 299328 h 354759"/>
              <a:gd name="connsiteX17" fmla="*/ 243897 w 354759"/>
              <a:gd name="connsiteY17" fmla="*/ 299328 h 354759"/>
              <a:gd name="connsiteX18" fmla="*/ 299328 w 354759"/>
              <a:gd name="connsiteY18" fmla="*/ 354759 h 354759"/>
              <a:gd name="connsiteX19" fmla="*/ 354759 w 354759"/>
              <a:gd name="connsiteY19" fmla="*/ 299328 h 354759"/>
              <a:gd name="connsiteX20" fmla="*/ 299328 w 354759"/>
              <a:gd name="connsiteY20" fmla="*/ 243897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759" h="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000000"/>
          </a:solidFill>
          <a:ln w="5507" cap="flat">
            <a:noFill/>
            <a:prstDash val="solid"/>
            <a:miter/>
          </a:ln>
        </p:spPr>
        <p:txBody>
          <a:bodyPr rtlCol="0" anchor="ctr"/>
          <a:lstStyle/>
          <a:p>
            <a:endParaRPr lang="en-US"/>
          </a:p>
        </p:txBody>
      </p:sp>
      <p:sp>
        <p:nvSpPr>
          <p:cNvPr id="290" name="Graphic 92">
            <a:extLst>
              <a:ext uri="{FF2B5EF4-FFF2-40B4-BE49-F238E27FC236}">
                <a16:creationId xmlns:a16="http://schemas.microsoft.com/office/drawing/2014/main" id="{68103AE3-3AC5-49D5-945B-B8BE4EDAF5CD}"/>
              </a:ext>
            </a:extLst>
          </p:cNvPr>
          <p:cNvSpPr/>
          <p:nvPr/>
        </p:nvSpPr>
        <p:spPr>
          <a:xfrm>
            <a:off x="7082708" y="2230504"/>
            <a:ext cx="331744" cy="392564"/>
          </a:xfrm>
          <a:custGeom>
            <a:avLst/>
            <a:gdLst>
              <a:gd name="connsiteX0" fmla="*/ 319458 w 331744"/>
              <a:gd name="connsiteY0" fmla="*/ 60820 h 392564"/>
              <a:gd name="connsiteX1" fmla="*/ 175088 w 331744"/>
              <a:gd name="connsiteY1" fmla="*/ 9829 h 392564"/>
              <a:gd name="connsiteX2" fmla="*/ 166487 w 331744"/>
              <a:gd name="connsiteY2" fmla="*/ 0 h 392564"/>
              <a:gd name="connsiteX3" fmla="*/ 157272 w 331744"/>
              <a:gd name="connsiteY3" fmla="*/ 9215 h 392564"/>
              <a:gd name="connsiteX4" fmla="*/ 12287 w 331744"/>
              <a:gd name="connsiteY4" fmla="*/ 66963 h 392564"/>
              <a:gd name="connsiteX5" fmla="*/ 0 w 331744"/>
              <a:gd name="connsiteY5" fmla="*/ 66963 h 392564"/>
              <a:gd name="connsiteX6" fmla="*/ 0 w 331744"/>
              <a:gd name="connsiteY6" fmla="*/ 220549 h 392564"/>
              <a:gd name="connsiteX7" fmla="*/ 160958 w 331744"/>
              <a:gd name="connsiteY7" fmla="*/ 390722 h 392564"/>
              <a:gd name="connsiteX8" fmla="*/ 165872 w 331744"/>
              <a:gd name="connsiteY8" fmla="*/ 392565 h 392564"/>
              <a:gd name="connsiteX9" fmla="*/ 170787 w 331744"/>
              <a:gd name="connsiteY9" fmla="*/ 390722 h 392564"/>
              <a:gd name="connsiteX10" fmla="*/ 331745 w 331744"/>
              <a:gd name="connsiteY10" fmla="*/ 220549 h 392564"/>
              <a:gd name="connsiteX11" fmla="*/ 331745 w 331744"/>
              <a:gd name="connsiteY11" fmla="*/ 60820 h 392564"/>
              <a:gd name="connsiteX12" fmla="*/ 319458 w 331744"/>
              <a:gd name="connsiteY12" fmla="*/ 60820 h 392564"/>
              <a:gd name="connsiteX13" fmla="*/ 135155 w 331744"/>
              <a:gd name="connsiteY13" fmla="*/ 292427 h 392564"/>
              <a:gd name="connsiteX14" fmla="*/ 68806 w 331744"/>
              <a:gd name="connsiteY14" fmla="*/ 225464 h 392564"/>
              <a:gd name="connsiteX15" fmla="*/ 103824 w 331744"/>
              <a:gd name="connsiteY15" fmla="*/ 190446 h 392564"/>
              <a:gd name="connsiteX16" fmla="*/ 135770 w 331744"/>
              <a:gd name="connsiteY16" fmla="*/ 222392 h 392564"/>
              <a:gd name="connsiteX17" fmla="*/ 241436 w 331744"/>
              <a:gd name="connsiteY17" fmla="*/ 116725 h 392564"/>
              <a:gd name="connsiteX18" fmla="*/ 276454 w 331744"/>
              <a:gd name="connsiteY18" fmla="*/ 151743 h 392564"/>
              <a:gd name="connsiteX19" fmla="*/ 135155 w 331744"/>
              <a:gd name="connsiteY19" fmla="*/ 292427 h 3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44" h="39256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000000"/>
          </a:solidFill>
          <a:ln w="6102" cap="flat">
            <a:noFill/>
            <a:prstDash val="solid"/>
            <a:miter/>
          </a:ln>
        </p:spPr>
        <p:txBody>
          <a:bodyPr rtlCol="0" anchor="ctr"/>
          <a:lstStyle/>
          <a:p>
            <a:endParaRPr lang="en-US"/>
          </a:p>
        </p:txBody>
      </p:sp>
      <p:sp>
        <p:nvSpPr>
          <p:cNvPr id="291" name="Graphic 94">
            <a:extLst>
              <a:ext uri="{FF2B5EF4-FFF2-40B4-BE49-F238E27FC236}">
                <a16:creationId xmlns:a16="http://schemas.microsoft.com/office/drawing/2014/main" id="{C753B994-86E8-4A7B-813F-0B912734BA90}"/>
              </a:ext>
            </a:extLst>
          </p:cNvPr>
          <p:cNvSpPr/>
          <p:nvPr/>
        </p:nvSpPr>
        <p:spPr>
          <a:xfrm>
            <a:off x="7697559" y="2192045"/>
            <a:ext cx="306592" cy="406910"/>
          </a:xfrm>
          <a:custGeom>
            <a:avLst/>
            <a:gdLst>
              <a:gd name="connsiteX0" fmla="*/ 279751 w 306592"/>
              <a:gd name="connsiteY0" fmla="*/ 130542 h 406910"/>
              <a:gd name="connsiteX1" fmla="*/ 254279 w 306592"/>
              <a:gd name="connsiteY1" fmla="*/ 107618 h 406910"/>
              <a:gd name="connsiteX2" fmla="*/ 226260 w 306592"/>
              <a:gd name="connsiteY2" fmla="*/ 107618 h 406910"/>
              <a:gd name="connsiteX3" fmla="*/ 226260 w 306592"/>
              <a:gd name="connsiteY3" fmla="*/ 69410 h 406910"/>
              <a:gd name="connsiteX4" fmla="*/ 156850 w 306592"/>
              <a:gd name="connsiteY4" fmla="*/ 0 h 406910"/>
              <a:gd name="connsiteX5" fmla="*/ 86803 w 306592"/>
              <a:gd name="connsiteY5" fmla="*/ 69410 h 406910"/>
              <a:gd name="connsiteX6" fmla="*/ 86803 w 306592"/>
              <a:gd name="connsiteY6" fmla="*/ 107618 h 406910"/>
              <a:gd name="connsiteX7" fmla="*/ 51779 w 306592"/>
              <a:gd name="connsiteY7" fmla="*/ 107618 h 406910"/>
              <a:gd name="connsiteX8" fmla="*/ 26307 w 306592"/>
              <a:gd name="connsiteY8" fmla="*/ 130542 h 406910"/>
              <a:gd name="connsiteX9" fmla="*/ 199 w 306592"/>
              <a:gd name="connsiteY9" fmla="*/ 378891 h 406910"/>
              <a:gd name="connsiteX10" fmla="*/ 25671 w 306592"/>
              <a:gd name="connsiteY10" fmla="*/ 406910 h 406910"/>
              <a:gd name="connsiteX11" fmla="*/ 281024 w 306592"/>
              <a:gd name="connsiteY11" fmla="*/ 406910 h 406910"/>
              <a:gd name="connsiteX12" fmla="*/ 306496 w 306592"/>
              <a:gd name="connsiteY12" fmla="*/ 378891 h 406910"/>
              <a:gd name="connsiteX13" fmla="*/ 279751 w 306592"/>
              <a:gd name="connsiteY13" fmla="*/ 130542 h 406910"/>
              <a:gd name="connsiteX14" fmla="*/ 112274 w 306592"/>
              <a:gd name="connsiteY14" fmla="*/ 69410 h 406910"/>
              <a:gd name="connsiteX15" fmla="*/ 156213 w 306592"/>
              <a:gd name="connsiteY15" fmla="*/ 25472 h 406910"/>
              <a:gd name="connsiteX16" fmla="*/ 200789 w 306592"/>
              <a:gd name="connsiteY16" fmla="*/ 69410 h 406910"/>
              <a:gd name="connsiteX17" fmla="*/ 200789 w 306592"/>
              <a:gd name="connsiteY17" fmla="*/ 107618 h 406910"/>
              <a:gd name="connsiteX18" fmla="*/ 112274 w 306592"/>
              <a:gd name="connsiteY18" fmla="*/ 107618 h 406910"/>
              <a:gd name="connsiteX19" fmla="*/ 112274 w 306592"/>
              <a:gd name="connsiteY19" fmla="*/ 69410 h 406910"/>
              <a:gd name="connsiteX20" fmla="*/ 98902 w 306592"/>
              <a:gd name="connsiteY20" fmla="*/ 190401 h 406910"/>
              <a:gd name="connsiteX21" fmla="*/ 79798 w 306592"/>
              <a:gd name="connsiteY21" fmla="*/ 171297 h 406910"/>
              <a:gd name="connsiteX22" fmla="*/ 98902 w 306592"/>
              <a:gd name="connsiteY22" fmla="*/ 152193 h 406910"/>
              <a:gd name="connsiteX23" fmla="*/ 118006 w 306592"/>
              <a:gd name="connsiteY23" fmla="*/ 171297 h 406910"/>
              <a:gd name="connsiteX24" fmla="*/ 98902 w 306592"/>
              <a:gd name="connsiteY24" fmla="*/ 190401 h 406910"/>
              <a:gd name="connsiteX25" fmla="*/ 213524 w 306592"/>
              <a:gd name="connsiteY25" fmla="*/ 190401 h 406910"/>
              <a:gd name="connsiteX26" fmla="*/ 194421 w 306592"/>
              <a:gd name="connsiteY26" fmla="*/ 171297 h 406910"/>
              <a:gd name="connsiteX27" fmla="*/ 213524 w 306592"/>
              <a:gd name="connsiteY27" fmla="*/ 152193 h 406910"/>
              <a:gd name="connsiteX28" fmla="*/ 232628 w 306592"/>
              <a:gd name="connsiteY28" fmla="*/ 171297 h 406910"/>
              <a:gd name="connsiteX29" fmla="*/ 213524 w 306592"/>
              <a:gd name="connsiteY29" fmla="*/ 190401 h 4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6592" h="40691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000000"/>
          </a:solidFill>
          <a:ln w="6251" cap="flat">
            <a:noFill/>
            <a:prstDash val="solid"/>
            <a:miter/>
          </a:ln>
        </p:spPr>
        <p:txBody>
          <a:bodyPr rtlCol="0" anchor="ctr"/>
          <a:lstStyle/>
          <a:p>
            <a:endParaRPr lang="en-US"/>
          </a:p>
        </p:txBody>
      </p:sp>
      <p:sp>
        <p:nvSpPr>
          <p:cNvPr id="292" name="Graphic 96">
            <a:extLst>
              <a:ext uri="{FF2B5EF4-FFF2-40B4-BE49-F238E27FC236}">
                <a16:creationId xmlns:a16="http://schemas.microsoft.com/office/drawing/2014/main" id="{5CEC09CD-B638-4F94-A07D-6858A9B883CB}"/>
              </a:ext>
            </a:extLst>
          </p:cNvPr>
          <p:cNvSpPr/>
          <p:nvPr/>
        </p:nvSpPr>
        <p:spPr>
          <a:xfrm>
            <a:off x="8271678" y="2229427"/>
            <a:ext cx="360011" cy="320634"/>
          </a:xfrm>
          <a:custGeom>
            <a:avLst/>
            <a:gdLst>
              <a:gd name="connsiteX0" fmla="*/ 286884 w 360011"/>
              <a:gd name="connsiteY0" fmla="*/ 174380 h 320634"/>
              <a:gd name="connsiteX1" fmla="*/ 286884 w 360011"/>
              <a:gd name="connsiteY1" fmla="*/ 225007 h 320634"/>
              <a:gd name="connsiteX2" fmla="*/ 276196 w 360011"/>
              <a:gd name="connsiteY2" fmla="*/ 225007 h 320634"/>
              <a:gd name="connsiteX3" fmla="*/ 192943 w 360011"/>
              <a:gd name="connsiteY3" fmla="*/ 160317 h 320634"/>
              <a:gd name="connsiteX4" fmla="*/ 276196 w 360011"/>
              <a:gd name="connsiteY4" fmla="*/ 95628 h 320634"/>
              <a:gd name="connsiteX5" fmla="*/ 286884 w 360011"/>
              <a:gd name="connsiteY5" fmla="*/ 95628 h 320634"/>
              <a:gd name="connsiteX6" fmla="*/ 286884 w 360011"/>
              <a:gd name="connsiteY6" fmla="*/ 146254 h 320634"/>
              <a:gd name="connsiteX7" fmla="*/ 360011 w 360011"/>
              <a:gd name="connsiteY7" fmla="*/ 73127 h 320634"/>
              <a:gd name="connsiteX8" fmla="*/ 286884 w 360011"/>
              <a:gd name="connsiteY8" fmla="*/ 0 h 320634"/>
              <a:gd name="connsiteX9" fmla="*/ 286884 w 360011"/>
              <a:gd name="connsiteY9" fmla="*/ 50627 h 320634"/>
              <a:gd name="connsiteX10" fmla="*/ 276196 w 360011"/>
              <a:gd name="connsiteY10" fmla="*/ 50627 h 320634"/>
              <a:gd name="connsiteX11" fmla="*/ 167068 w 360011"/>
              <a:gd name="connsiteY11" fmla="*/ 115879 h 320634"/>
              <a:gd name="connsiteX12" fmla="*/ 61314 w 360011"/>
              <a:gd name="connsiteY12" fmla="*/ 50627 h 320634"/>
              <a:gd name="connsiteX13" fmla="*/ 0 w 360011"/>
              <a:gd name="connsiteY13" fmla="*/ 50627 h 320634"/>
              <a:gd name="connsiteX14" fmla="*/ 0 w 360011"/>
              <a:gd name="connsiteY14" fmla="*/ 95628 h 320634"/>
              <a:gd name="connsiteX15" fmla="*/ 61314 w 360011"/>
              <a:gd name="connsiteY15" fmla="*/ 95628 h 320634"/>
              <a:gd name="connsiteX16" fmla="*/ 141754 w 360011"/>
              <a:gd name="connsiteY16" fmla="*/ 160317 h 320634"/>
              <a:gd name="connsiteX17" fmla="*/ 61314 w 360011"/>
              <a:gd name="connsiteY17" fmla="*/ 219382 h 320634"/>
              <a:gd name="connsiteX18" fmla="*/ 0 w 360011"/>
              <a:gd name="connsiteY18" fmla="*/ 219382 h 320634"/>
              <a:gd name="connsiteX19" fmla="*/ 0 w 360011"/>
              <a:gd name="connsiteY19" fmla="*/ 264383 h 320634"/>
              <a:gd name="connsiteX20" fmla="*/ 61314 w 360011"/>
              <a:gd name="connsiteY20" fmla="*/ 264383 h 320634"/>
              <a:gd name="connsiteX21" fmla="*/ 167068 w 360011"/>
              <a:gd name="connsiteY21" fmla="*/ 204194 h 320634"/>
              <a:gd name="connsiteX22" fmla="*/ 276196 w 360011"/>
              <a:gd name="connsiteY22" fmla="*/ 270008 h 320634"/>
              <a:gd name="connsiteX23" fmla="*/ 286884 w 360011"/>
              <a:gd name="connsiteY23" fmla="*/ 270008 h 320634"/>
              <a:gd name="connsiteX24" fmla="*/ 286884 w 360011"/>
              <a:gd name="connsiteY24" fmla="*/ 320635 h 320634"/>
              <a:gd name="connsiteX25" fmla="*/ 360011 w 360011"/>
              <a:gd name="connsiteY25" fmla="*/ 247508 h 320634"/>
              <a:gd name="connsiteX26" fmla="*/ 286884 w 360011"/>
              <a:gd name="connsiteY26" fmla="*/ 174380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011" h="320634">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000000"/>
          </a:solidFill>
          <a:ln w="5507" cap="flat">
            <a:noFill/>
            <a:prstDash val="solid"/>
            <a:miter/>
          </a:ln>
        </p:spPr>
        <p:txBody>
          <a:bodyPr rtlCol="0" anchor="ctr"/>
          <a:lstStyle/>
          <a:p>
            <a:endParaRPr lang="en-US"/>
          </a:p>
        </p:txBody>
      </p:sp>
      <p:sp>
        <p:nvSpPr>
          <p:cNvPr id="293" name="Graphic 98">
            <a:extLst>
              <a:ext uri="{FF2B5EF4-FFF2-40B4-BE49-F238E27FC236}">
                <a16:creationId xmlns:a16="http://schemas.microsoft.com/office/drawing/2014/main" id="{717BB1C3-736A-4502-A969-CB4220CA0355}"/>
              </a:ext>
            </a:extLst>
          </p:cNvPr>
          <p:cNvSpPr/>
          <p:nvPr/>
        </p:nvSpPr>
        <p:spPr>
          <a:xfrm>
            <a:off x="8851811" y="2229890"/>
            <a:ext cx="354251" cy="354759"/>
          </a:xfrm>
          <a:custGeom>
            <a:avLst/>
            <a:gdLst>
              <a:gd name="connsiteX0" fmla="*/ 342010 w 354251"/>
              <a:gd name="connsiteY0" fmla="*/ 206758 h 354759"/>
              <a:gd name="connsiteX1" fmla="*/ 341456 w 354251"/>
              <a:gd name="connsiteY1" fmla="*/ 208421 h 354759"/>
              <a:gd name="connsiteX2" fmla="*/ 341456 w 354251"/>
              <a:gd name="connsiteY2" fmla="*/ 205095 h 354759"/>
              <a:gd name="connsiteX3" fmla="*/ 342010 w 354251"/>
              <a:gd name="connsiteY3" fmla="*/ 206758 h 354759"/>
              <a:gd name="connsiteX4" fmla="*/ 344781 w 354251"/>
              <a:gd name="connsiteY4" fmla="*/ 176271 h 354759"/>
              <a:gd name="connsiteX5" fmla="*/ 331478 w 354251"/>
              <a:gd name="connsiteY5" fmla="*/ 110862 h 354759"/>
              <a:gd name="connsiteX6" fmla="*/ 295448 w 354251"/>
              <a:gd name="connsiteY6" fmla="*/ 57648 h 354759"/>
              <a:gd name="connsiteX7" fmla="*/ 242234 w 354251"/>
              <a:gd name="connsiteY7" fmla="*/ 21618 h 354759"/>
              <a:gd name="connsiteX8" fmla="*/ 177380 w 354251"/>
              <a:gd name="connsiteY8" fmla="*/ 8869 h 354759"/>
              <a:gd name="connsiteX9" fmla="*/ 145784 w 354251"/>
              <a:gd name="connsiteY9" fmla="*/ 11641 h 354759"/>
              <a:gd name="connsiteX10" fmla="*/ 145784 w 354251"/>
              <a:gd name="connsiteY10" fmla="*/ 11641 h 354759"/>
              <a:gd name="connsiteX11" fmla="*/ 147447 w 354251"/>
              <a:gd name="connsiteY11" fmla="*/ 12749 h 354759"/>
              <a:gd name="connsiteX12" fmla="*/ 144121 w 354251"/>
              <a:gd name="connsiteY12" fmla="*/ 12195 h 354759"/>
              <a:gd name="connsiteX13" fmla="*/ 145784 w 354251"/>
              <a:gd name="connsiteY13" fmla="*/ 11641 h 354759"/>
              <a:gd name="connsiteX14" fmla="*/ 99222 w 354251"/>
              <a:gd name="connsiteY14" fmla="*/ 0 h 354759"/>
              <a:gd name="connsiteX15" fmla="*/ 28824 w 354251"/>
              <a:gd name="connsiteY15" fmla="*/ 29378 h 354759"/>
              <a:gd name="connsiteX16" fmla="*/ 0 w 354251"/>
              <a:gd name="connsiteY16" fmla="*/ 99222 h 354759"/>
              <a:gd name="connsiteX17" fmla="*/ 12195 w 354251"/>
              <a:gd name="connsiteY17" fmla="*/ 147447 h 354759"/>
              <a:gd name="connsiteX18" fmla="*/ 12749 w 354251"/>
              <a:gd name="connsiteY18" fmla="*/ 145784 h 354759"/>
              <a:gd name="connsiteX19" fmla="*/ 13303 w 354251"/>
              <a:gd name="connsiteY19" fmla="*/ 149110 h 354759"/>
              <a:gd name="connsiteX20" fmla="*/ 12195 w 354251"/>
              <a:gd name="connsiteY20" fmla="*/ 147447 h 354759"/>
              <a:gd name="connsiteX21" fmla="*/ 9423 w 354251"/>
              <a:gd name="connsiteY21" fmla="*/ 176271 h 354759"/>
              <a:gd name="connsiteX22" fmla="*/ 22727 w 354251"/>
              <a:gd name="connsiteY22" fmla="*/ 241680 h 354759"/>
              <a:gd name="connsiteX23" fmla="*/ 58757 w 354251"/>
              <a:gd name="connsiteY23" fmla="*/ 294893 h 354759"/>
              <a:gd name="connsiteX24" fmla="*/ 111971 w 354251"/>
              <a:gd name="connsiteY24" fmla="*/ 330924 h 354759"/>
              <a:gd name="connsiteX25" fmla="*/ 177380 w 354251"/>
              <a:gd name="connsiteY25" fmla="*/ 344227 h 354759"/>
              <a:gd name="connsiteX26" fmla="*/ 206758 w 354251"/>
              <a:gd name="connsiteY26" fmla="*/ 341456 h 354759"/>
              <a:gd name="connsiteX27" fmla="*/ 205095 w 354251"/>
              <a:gd name="connsiteY27" fmla="*/ 340347 h 354759"/>
              <a:gd name="connsiteX28" fmla="*/ 208421 w 354251"/>
              <a:gd name="connsiteY28" fmla="*/ 340901 h 354759"/>
              <a:gd name="connsiteX29" fmla="*/ 206758 w 354251"/>
              <a:gd name="connsiteY29" fmla="*/ 341456 h 354759"/>
              <a:gd name="connsiteX30" fmla="*/ 255537 w 354251"/>
              <a:gd name="connsiteY30" fmla="*/ 354759 h 354759"/>
              <a:gd name="connsiteX31" fmla="*/ 325381 w 354251"/>
              <a:gd name="connsiteY31" fmla="*/ 325381 h 354759"/>
              <a:gd name="connsiteX32" fmla="*/ 354205 w 354251"/>
              <a:gd name="connsiteY32" fmla="*/ 254983 h 354759"/>
              <a:gd name="connsiteX33" fmla="*/ 342010 w 354251"/>
              <a:gd name="connsiteY33" fmla="*/ 206758 h 354759"/>
              <a:gd name="connsiteX34" fmla="*/ 177934 w 354251"/>
              <a:gd name="connsiteY34" fmla="*/ 279373 h 354759"/>
              <a:gd name="connsiteX35" fmla="*/ 92016 w 354251"/>
              <a:gd name="connsiteY35" fmla="*/ 227822 h 354759"/>
              <a:gd name="connsiteX36" fmla="*/ 111971 w 354251"/>
              <a:gd name="connsiteY36" fmla="*/ 208421 h 354759"/>
              <a:gd name="connsiteX37" fmla="*/ 178488 w 354251"/>
              <a:gd name="connsiteY37" fmla="*/ 245005 h 354759"/>
              <a:gd name="connsiteX38" fmla="*/ 216181 w 354251"/>
              <a:gd name="connsiteY38" fmla="*/ 218399 h 354759"/>
              <a:gd name="connsiteX39" fmla="*/ 196226 w 354251"/>
              <a:gd name="connsiteY39" fmla="*/ 197335 h 354759"/>
              <a:gd name="connsiteX40" fmla="*/ 143567 w 354251"/>
              <a:gd name="connsiteY40" fmla="*/ 184031 h 354759"/>
              <a:gd name="connsiteX41" fmla="*/ 93124 w 354251"/>
              <a:gd name="connsiteY41" fmla="*/ 128600 h 354759"/>
              <a:gd name="connsiteX42" fmla="*/ 175162 w 354251"/>
              <a:gd name="connsiteY42" fmla="*/ 66517 h 354759"/>
              <a:gd name="connsiteX43" fmla="*/ 254983 w 354251"/>
              <a:gd name="connsiteY43" fmla="*/ 113634 h 354759"/>
              <a:gd name="connsiteX44" fmla="*/ 233365 w 354251"/>
              <a:gd name="connsiteY44" fmla="*/ 131926 h 354759"/>
              <a:gd name="connsiteX45" fmla="*/ 171836 w 354251"/>
              <a:gd name="connsiteY45" fmla="*/ 101993 h 354759"/>
              <a:gd name="connsiteX46" fmla="*/ 138023 w 354251"/>
              <a:gd name="connsiteY46" fmla="*/ 125829 h 354759"/>
              <a:gd name="connsiteX47" fmla="*/ 170173 w 354251"/>
              <a:gd name="connsiteY47" fmla="*/ 148001 h 354759"/>
              <a:gd name="connsiteX48" fmla="*/ 209530 w 354251"/>
              <a:gd name="connsiteY48" fmla="*/ 156870 h 354759"/>
              <a:gd name="connsiteX49" fmla="*/ 263298 w 354251"/>
              <a:gd name="connsiteY49" fmla="*/ 215073 h 354759"/>
              <a:gd name="connsiteX50" fmla="*/ 177934 w 354251"/>
              <a:gd name="connsiteY50" fmla="*/ 279373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4251" h="354759">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000000"/>
          </a:solidFill>
          <a:ln w="5507" cap="flat">
            <a:noFill/>
            <a:prstDash val="solid"/>
            <a:miter/>
          </a:ln>
        </p:spPr>
        <p:txBody>
          <a:bodyPr rtlCol="0" anchor="ctr"/>
          <a:lstStyle/>
          <a:p>
            <a:endParaRPr lang="en-US"/>
          </a:p>
        </p:txBody>
      </p:sp>
      <p:grpSp>
        <p:nvGrpSpPr>
          <p:cNvPr id="294" name="Graphic 100">
            <a:extLst>
              <a:ext uri="{FF2B5EF4-FFF2-40B4-BE49-F238E27FC236}">
                <a16:creationId xmlns:a16="http://schemas.microsoft.com/office/drawing/2014/main" id="{3DFE2B69-9CB7-4025-9F78-C372748AF93D}"/>
              </a:ext>
            </a:extLst>
          </p:cNvPr>
          <p:cNvGrpSpPr/>
          <p:nvPr/>
        </p:nvGrpSpPr>
        <p:grpSpPr>
          <a:xfrm>
            <a:off x="9434154" y="2214143"/>
            <a:ext cx="331139" cy="333208"/>
            <a:chOff x="9434154" y="2214143"/>
            <a:chExt cx="331139" cy="333208"/>
          </a:xfrm>
          <a:solidFill>
            <a:srgbClr val="000000"/>
          </a:solidFill>
        </p:grpSpPr>
        <p:sp>
          <p:nvSpPr>
            <p:cNvPr id="295" name="Freeform: Shape 294">
              <a:extLst>
                <a:ext uri="{FF2B5EF4-FFF2-40B4-BE49-F238E27FC236}">
                  <a16:creationId xmlns:a16="http://schemas.microsoft.com/office/drawing/2014/main" id="{F5D45497-6474-4D76-B94B-EAA61EFC7B9E}"/>
                </a:ext>
              </a:extLst>
            </p:cNvPr>
            <p:cNvSpPr/>
            <p:nvPr/>
          </p:nvSpPr>
          <p:spPr>
            <a:xfrm>
              <a:off x="9434154" y="2214143"/>
              <a:ext cx="181091" cy="333208"/>
            </a:xfrm>
            <a:custGeom>
              <a:avLst/>
              <a:gdLst>
                <a:gd name="connsiteX0" fmla="*/ 0 w 181091"/>
                <a:gd name="connsiteY0" fmla="*/ 99342 h 333208"/>
                <a:gd name="connsiteX1" fmla="*/ 0 w 181091"/>
                <a:gd name="connsiteY1" fmla="*/ 233867 h 333208"/>
                <a:gd name="connsiteX2" fmla="*/ 60019 w 181091"/>
                <a:gd name="connsiteY2" fmla="*/ 233867 h 333208"/>
                <a:gd name="connsiteX3" fmla="*/ 181092 w 181091"/>
                <a:gd name="connsiteY3" fmla="*/ 333209 h 333208"/>
                <a:gd name="connsiteX4" fmla="*/ 181092 w 181091"/>
                <a:gd name="connsiteY4" fmla="*/ 0 h 333208"/>
                <a:gd name="connsiteX5" fmla="*/ 60019 w 181091"/>
                <a:gd name="connsiteY5" fmla="*/ 99342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0" y="99342"/>
                  </a:moveTo>
                  <a:lnTo>
                    <a:pt x="0" y="233867"/>
                  </a:lnTo>
                  <a:lnTo>
                    <a:pt x="60019" y="233867"/>
                  </a:lnTo>
                  <a:lnTo>
                    <a:pt x="181092" y="333209"/>
                  </a:lnTo>
                  <a:lnTo>
                    <a:pt x="181092" y="0"/>
                  </a:lnTo>
                  <a:lnTo>
                    <a:pt x="60019" y="99342"/>
                  </a:lnTo>
                  <a:close/>
                </a:path>
              </a:pathLst>
            </a:custGeom>
            <a:solidFill>
              <a:srgbClr val="000000"/>
            </a:solidFill>
            <a:ln w="506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AA2F489-0ACD-4D78-B121-DFD715DC8B8A}"/>
                </a:ext>
              </a:extLst>
            </p:cNvPr>
            <p:cNvSpPr/>
            <p:nvPr/>
          </p:nvSpPr>
          <p:spPr>
            <a:xfrm>
              <a:off x="9641115" y="2318658"/>
              <a:ext cx="124177" cy="124177"/>
            </a:xfrm>
            <a:custGeom>
              <a:avLst/>
              <a:gdLst>
                <a:gd name="connsiteX0" fmla="*/ 124177 w 124177"/>
                <a:gd name="connsiteY0" fmla="*/ 13970 h 124177"/>
                <a:gd name="connsiteX1" fmla="*/ 110207 w 124177"/>
                <a:gd name="connsiteY1" fmla="*/ 0 h 124177"/>
                <a:gd name="connsiteX2" fmla="*/ 62089 w 124177"/>
                <a:gd name="connsiteY2" fmla="*/ 48119 h 124177"/>
                <a:gd name="connsiteX3" fmla="*/ 13970 w 124177"/>
                <a:gd name="connsiteY3" fmla="*/ 0 h 124177"/>
                <a:gd name="connsiteX4" fmla="*/ 0 w 124177"/>
                <a:gd name="connsiteY4" fmla="*/ 13970 h 124177"/>
                <a:gd name="connsiteX5" fmla="*/ 48119 w 124177"/>
                <a:gd name="connsiteY5" fmla="*/ 62089 h 124177"/>
                <a:gd name="connsiteX6" fmla="*/ 0 w 124177"/>
                <a:gd name="connsiteY6" fmla="*/ 110207 h 124177"/>
                <a:gd name="connsiteX7" fmla="*/ 13970 w 124177"/>
                <a:gd name="connsiteY7" fmla="*/ 124177 h 124177"/>
                <a:gd name="connsiteX8" fmla="*/ 62089 w 124177"/>
                <a:gd name="connsiteY8" fmla="*/ 76058 h 124177"/>
                <a:gd name="connsiteX9" fmla="*/ 110207 w 124177"/>
                <a:gd name="connsiteY9" fmla="*/ 124177 h 124177"/>
                <a:gd name="connsiteX10" fmla="*/ 124177 w 124177"/>
                <a:gd name="connsiteY10" fmla="*/ 110207 h 124177"/>
                <a:gd name="connsiteX11" fmla="*/ 76058 w 124177"/>
                <a:gd name="connsiteY11" fmla="*/ 62089 h 12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7" h="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000000"/>
            </a:solidFill>
            <a:ln w="5060" cap="flat">
              <a:noFill/>
              <a:prstDash val="solid"/>
              <a:miter/>
            </a:ln>
          </p:spPr>
          <p:txBody>
            <a:bodyPr rtlCol="0" anchor="ctr"/>
            <a:lstStyle/>
            <a:p>
              <a:endParaRPr lang="en-US"/>
            </a:p>
          </p:txBody>
        </p:sp>
      </p:grpSp>
      <p:grpSp>
        <p:nvGrpSpPr>
          <p:cNvPr id="297" name="Graphic 102">
            <a:extLst>
              <a:ext uri="{FF2B5EF4-FFF2-40B4-BE49-F238E27FC236}">
                <a16:creationId xmlns:a16="http://schemas.microsoft.com/office/drawing/2014/main" id="{A2058282-A356-4DA6-9119-EE8BC50000F8}"/>
              </a:ext>
            </a:extLst>
          </p:cNvPr>
          <p:cNvGrpSpPr/>
          <p:nvPr/>
        </p:nvGrpSpPr>
        <p:grpSpPr>
          <a:xfrm>
            <a:off x="10065094" y="2228855"/>
            <a:ext cx="331139" cy="333208"/>
            <a:chOff x="10065094" y="2228855"/>
            <a:chExt cx="331139" cy="333208"/>
          </a:xfrm>
          <a:solidFill>
            <a:srgbClr val="000000"/>
          </a:solidFill>
        </p:grpSpPr>
        <p:sp>
          <p:nvSpPr>
            <p:cNvPr id="298" name="Freeform: Shape 297">
              <a:extLst>
                <a:ext uri="{FF2B5EF4-FFF2-40B4-BE49-F238E27FC236}">
                  <a16:creationId xmlns:a16="http://schemas.microsoft.com/office/drawing/2014/main" id="{96F0C4AA-04A3-43CB-8F2F-9B893F435917}"/>
                </a:ext>
              </a:extLst>
            </p:cNvPr>
            <p:cNvSpPr/>
            <p:nvPr/>
          </p:nvSpPr>
          <p:spPr>
            <a:xfrm>
              <a:off x="10065094" y="2228855"/>
              <a:ext cx="181091" cy="333208"/>
            </a:xfrm>
            <a:custGeom>
              <a:avLst/>
              <a:gdLst>
                <a:gd name="connsiteX0" fmla="*/ 60019 w 181091"/>
                <a:gd name="connsiteY0" fmla="*/ 99342 h 333208"/>
                <a:gd name="connsiteX1" fmla="*/ 0 w 181091"/>
                <a:gd name="connsiteY1" fmla="*/ 99342 h 333208"/>
                <a:gd name="connsiteX2" fmla="*/ 0 w 181091"/>
                <a:gd name="connsiteY2" fmla="*/ 233867 h 333208"/>
                <a:gd name="connsiteX3" fmla="*/ 60019 w 181091"/>
                <a:gd name="connsiteY3" fmla="*/ 233867 h 333208"/>
                <a:gd name="connsiteX4" fmla="*/ 181092 w 181091"/>
                <a:gd name="connsiteY4" fmla="*/ 333209 h 333208"/>
                <a:gd name="connsiteX5" fmla="*/ 181092 w 181091"/>
                <a:gd name="connsiteY5" fmla="*/ 0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60019" y="99342"/>
                  </a:moveTo>
                  <a:lnTo>
                    <a:pt x="0" y="99342"/>
                  </a:lnTo>
                  <a:lnTo>
                    <a:pt x="0" y="233867"/>
                  </a:lnTo>
                  <a:lnTo>
                    <a:pt x="60019" y="233867"/>
                  </a:lnTo>
                  <a:lnTo>
                    <a:pt x="181092" y="333209"/>
                  </a:lnTo>
                  <a:lnTo>
                    <a:pt x="181092" y="0"/>
                  </a:lnTo>
                  <a:close/>
                </a:path>
              </a:pathLst>
            </a:custGeom>
            <a:solidFill>
              <a:srgbClr val="000000"/>
            </a:solidFill>
            <a:ln w="5060" cap="flat">
              <a:noFill/>
              <a:prstDash val="solid"/>
              <a:miter/>
            </a:ln>
          </p:spPr>
          <p:txBody>
            <a:bodyPr rtlCol="0" anchor="ctr"/>
            <a:lstStyle/>
            <a:p>
              <a:endParaRPr lang="en-US"/>
            </a:p>
          </p:txBody>
        </p:sp>
        <p:grpSp>
          <p:nvGrpSpPr>
            <p:cNvPr id="299" name="Graphic 102">
              <a:extLst>
                <a:ext uri="{FF2B5EF4-FFF2-40B4-BE49-F238E27FC236}">
                  <a16:creationId xmlns:a16="http://schemas.microsoft.com/office/drawing/2014/main" id="{A2058282-A356-4DA6-9119-EE8BC50000F8}"/>
                </a:ext>
              </a:extLst>
            </p:cNvPr>
            <p:cNvGrpSpPr/>
            <p:nvPr/>
          </p:nvGrpSpPr>
          <p:grpSpPr>
            <a:xfrm>
              <a:off x="10264294" y="2248516"/>
              <a:ext cx="131938" cy="294403"/>
              <a:chOff x="10264294" y="2248516"/>
              <a:chExt cx="131938" cy="294403"/>
            </a:xfrm>
            <a:solidFill>
              <a:srgbClr val="000000"/>
            </a:solidFill>
          </p:grpSpPr>
          <p:sp>
            <p:nvSpPr>
              <p:cNvPr id="300" name="Freeform: Shape 299">
                <a:extLst>
                  <a:ext uri="{FF2B5EF4-FFF2-40B4-BE49-F238E27FC236}">
                    <a16:creationId xmlns:a16="http://schemas.microsoft.com/office/drawing/2014/main" id="{9A55BE91-F1AA-4F63-B67D-D324C30C6746}"/>
                  </a:ext>
                </a:extLst>
              </p:cNvPr>
              <p:cNvSpPr/>
              <p:nvPr/>
            </p:nvSpPr>
            <p:spPr>
              <a:xfrm>
                <a:off x="10316552" y="2248516"/>
                <a:ext cx="79680" cy="294403"/>
              </a:xfrm>
              <a:custGeom>
                <a:avLst/>
                <a:gdLst>
                  <a:gd name="connsiteX0" fmla="*/ 14487 w 79680"/>
                  <a:gd name="connsiteY0" fmla="*/ 294403 h 294403"/>
                  <a:gd name="connsiteX1" fmla="*/ 517 w 79680"/>
                  <a:gd name="connsiteY1" fmla="*/ 279399 h 294403"/>
                  <a:gd name="connsiteX2" fmla="*/ 58984 w 79680"/>
                  <a:gd name="connsiteY2" fmla="*/ 146943 h 294403"/>
                  <a:gd name="connsiteX3" fmla="*/ 0 w 79680"/>
                  <a:gd name="connsiteY3" fmla="*/ 15005 h 294403"/>
                  <a:gd name="connsiteX4" fmla="*/ 13970 w 79680"/>
                  <a:gd name="connsiteY4" fmla="*/ 0 h 294403"/>
                  <a:gd name="connsiteX5" fmla="*/ 79680 w 79680"/>
                  <a:gd name="connsiteY5" fmla="*/ 146943 h 294403"/>
                  <a:gd name="connsiteX6" fmla="*/ 14487 w 79680"/>
                  <a:gd name="connsiteY6" fmla="*/ 294403 h 2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80" h="294403">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000000"/>
              </a:solidFill>
              <a:ln w="506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A51D166-890D-4911-A517-B040BB71C0C3}"/>
                  </a:ext>
                </a:extLst>
              </p:cNvPr>
              <p:cNvSpPr/>
              <p:nvPr/>
            </p:nvSpPr>
            <p:spPr>
              <a:xfrm>
                <a:off x="10290682" y="2295082"/>
                <a:ext cx="58984" cy="201270"/>
              </a:xfrm>
              <a:custGeom>
                <a:avLst/>
                <a:gdLst>
                  <a:gd name="connsiteX0" fmla="*/ 14487 w 58984"/>
                  <a:gd name="connsiteY0" fmla="*/ 201270 h 201270"/>
                  <a:gd name="connsiteX1" fmla="*/ 517 w 58984"/>
                  <a:gd name="connsiteY1" fmla="*/ 186266 h 201270"/>
                  <a:gd name="connsiteX2" fmla="*/ 38288 w 58984"/>
                  <a:gd name="connsiteY2" fmla="*/ 100377 h 201270"/>
                  <a:gd name="connsiteX3" fmla="*/ 0 w 58984"/>
                  <a:gd name="connsiteY3" fmla="*/ 15005 h 201270"/>
                  <a:gd name="connsiteX4" fmla="*/ 13970 w 58984"/>
                  <a:gd name="connsiteY4" fmla="*/ 0 h 201270"/>
                  <a:gd name="connsiteX5" fmla="*/ 58984 w 58984"/>
                  <a:gd name="connsiteY5" fmla="*/ 100377 h 201270"/>
                  <a:gd name="connsiteX6" fmla="*/ 14487 w 58984"/>
                  <a:gd name="connsiteY6" fmla="*/ 201270 h 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4" h="20127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000000"/>
              </a:solidFill>
              <a:ln w="506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BCC36B3-DBC0-4FEA-83B0-4EBAAC41A92E}"/>
                  </a:ext>
                </a:extLst>
              </p:cNvPr>
              <p:cNvSpPr/>
              <p:nvPr/>
            </p:nvSpPr>
            <p:spPr>
              <a:xfrm>
                <a:off x="10264294" y="2341649"/>
                <a:ext cx="36347" cy="107620"/>
              </a:xfrm>
              <a:custGeom>
                <a:avLst/>
                <a:gdLst>
                  <a:gd name="connsiteX0" fmla="*/ 15005 w 36347"/>
                  <a:gd name="connsiteY0" fmla="*/ 107620 h 107620"/>
                  <a:gd name="connsiteX1" fmla="*/ 0 w 36347"/>
                  <a:gd name="connsiteY1" fmla="*/ 93133 h 107620"/>
                  <a:gd name="connsiteX2" fmla="*/ 0 w 36347"/>
                  <a:gd name="connsiteY2" fmla="*/ 14487 h 107620"/>
                  <a:gd name="connsiteX3" fmla="*/ 15005 w 36347"/>
                  <a:gd name="connsiteY3" fmla="*/ 0 h 107620"/>
                  <a:gd name="connsiteX4" fmla="*/ 15005 w 36347"/>
                  <a:gd name="connsiteY4" fmla="*/ 107620 h 1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107620">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000000"/>
              </a:solidFill>
              <a:ln w="5060" cap="flat">
                <a:noFill/>
                <a:prstDash val="solid"/>
                <a:miter/>
              </a:ln>
            </p:spPr>
            <p:txBody>
              <a:bodyPr rtlCol="0" anchor="ctr"/>
              <a:lstStyle/>
              <a:p>
                <a:endParaRPr lang="en-US"/>
              </a:p>
            </p:txBody>
          </p:sp>
        </p:grpSp>
      </p:grpSp>
      <p:sp>
        <p:nvSpPr>
          <p:cNvPr id="303" name="Graphic 104">
            <a:extLst>
              <a:ext uri="{FF2B5EF4-FFF2-40B4-BE49-F238E27FC236}">
                <a16:creationId xmlns:a16="http://schemas.microsoft.com/office/drawing/2014/main" id="{07C3D98F-D737-4C30-811B-12AF32DDF802}"/>
              </a:ext>
            </a:extLst>
          </p:cNvPr>
          <p:cNvSpPr/>
          <p:nvPr/>
        </p:nvSpPr>
        <p:spPr>
          <a:xfrm>
            <a:off x="10591360" y="2181997"/>
            <a:ext cx="391872" cy="391872"/>
          </a:xfrm>
          <a:custGeom>
            <a:avLst/>
            <a:gdLst>
              <a:gd name="connsiteX0" fmla="*/ 391872 w 391872"/>
              <a:gd name="connsiteY0" fmla="*/ 150626 h 391872"/>
              <a:gd name="connsiteX1" fmla="*/ 250431 w 391872"/>
              <a:gd name="connsiteY1" fmla="*/ 139604 h 391872"/>
              <a:gd name="connsiteX2" fmla="*/ 195936 w 391872"/>
              <a:gd name="connsiteY2" fmla="*/ 0 h 391872"/>
              <a:gd name="connsiteX3" fmla="*/ 141441 w 391872"/>
              <a:gd name="connsiteY3" fmla="*/ 139604 h 391872"/>
              <a:gd name="connsiteX4" fmla="*/ 0 w 391872"/>
              <a:gd name="connsiteY4" fmla="*/ 150626 h 391872"/>
              <a:gd name="connsiteX5" fmla="*/ 108377 w 391872"/>
              <a:gd name="connsiteY5" fmla="*/ 246145 h 391872"/>
              <a:gd name="connsiteX6" fmla="*/ 74088 w 391872"/>
              <a:gd name="connsiteY6" fmla="*/ 391872 h 391872"/>
              <a:gd name="connsiteX7" fmla="*/ 195936 w 391872"/>
              <a:gd name="connsiteY7" fmla="*/ 312885 h 391872"/>
              <a:gd name="connsiteX8" fmla="*/ 317784 w 391872"/>
              <a:gd name="connsiteY8" fmla="*/ 391872 h 391872"/>
              <a:gd name="connsiteX9" fmla="*/ 283495 w 391872"/>
              <a:gd name="connsiteY9" fmla="*/ 246145 h 3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72" h="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000000"/>
          </a:solidFill>
          <a:ln w="6102" cap="flat">
            <a:noFill/>
            <a:prstDash val="solid"/>
            <a:miter/>
          </a:ln>
        </p:spPr>
        <p:txBody>
          <a:bodyPr rtlCol="0" anchor="ctr"/>
          <a:lstStyle/>
          <a:p>
            <a:endParaRPr lang="en-US"/>
          </a:p>
        </p:txBody>
      </p:sp>
      <p:grpSp>
        <p:nvGrpSpPr>
          <p:cNvPr id="304" name="Graphic 106">
            <a:extLst>
              <a:ext uri="{FF2B5EF4-FFF2-40B4-BE49-F238E27FC236}">
                <a16:creationId xmlns:a16="http://schemas.microsoft.com/office/drawing/2014/main" id="{37C512F2-E08C-43A9-887D-4D840A427E4F}"/>
              </a:ext>
            </a:extLst>
          </p:cNvPr>
          <p:cNvGrpSpPr/>
          <p:nvPr/>
        </p:nvGrpSpPr>
        <p:grpSpPr>
          <a:xfrm>
            <a:off x="1222744" y="2871385"/>
            <a:ext cx="294884" cy="393793"/>
            <a:chOff x="1222744" y="2871385"/>
            <a:chExt cx="294884" cy="393793"/>
          </a:xfrm>
          <a:solidFill>
            <a:srgbClr val="000000"/>
          </a:solidFill>
        </p:grpSpPr>
        <p:sp>
          <p:nvSpPr>
            <p:cNvPr id="305" name="Freeform: Shape 304">
              <a:extLst>
                <a:ext uri="{FF2B5EF4-FFF2-40B4-BE49-F238E27FC236}">
                  <a16:creationId xmlns:a16="http://schemas.microsoft.com/office/drawing/2014/main" id="{EF203F28-7EC4-4439-A6DD-701DB1B44209}"/>
                </a:ext>
              </a:extLst>
            </p:cNvPr>
            <p:cNvSpPr/>
            <p:nvPr/>
          </p:nvSpPr>
          <p:spPr>
            <a:xfrm>
              <a:off x="1462337"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8BE2597-AA53-4DC8-BBE2-C1B0B4ED91BE}"/>
                </a:ext>
              </a:extLst>
            </p:cNvPr>
            <p:cNvSpPr/>
            <p:nvPr/>
          </p:nvSpPr>
          <p:spPr>
            <a:xfrm>
              <a:off x="1222744"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05053 w 294884"/>
                <a:gd name="connsiteY15" fmla="*/ 332359 h 393793"/>
                <a:gd name="connsiteX16" fmla="*/ 84779 w 294884"/>
                <a:gd name="connsiteY16" fmla="*/ 337888 h 393793"/>
                <a:gd name="connsiteX17" fmla="*/ 68192 w 294884"/>
                <a:gd name="connsiteY17" fmla="*/ 333588 h 393793"/>
                <a:gd name="connsiteX18" fmla="*/ 60820 w 294884"/>
                <a:gd name="connsiteY18" fmla="*/ 328059 h 393793"/>
                <a:gd name="connsiteX19" fmla="*/ 55291 w 294884"/>
                <a:gd name="connsiteY19" fmla="*/ 319458 h 393793"/>
                <a:gd name="connsiteX20" fmla="*/ 69421 w 294884"/>
                <a:gd name="connsiteY20" fmla="*/ 313929 h 393793"/>
                <a:gd name="connsiteX21" fmla="*/ 71878 w 294884"/>
                <a:gd name="connsiteY21" fmla="*/ 318229 h 393793"/>
                <a:gd name="connsiteX22" fmla="*/ 74950 w 294884"/>
                <a:gd name="connsiteY22" fmla="*/ 321915 h 393793"/>
                <a:gd name="connsiteX23" fmla="*/ 79250 w 294884"/>
                <a:gd name="connsiteY23" fmla="*/ 324373 h 393793"/>
                <a:gd name="connsiteX24" fmla="*/ 84779 w 294884"/>
                <a:gd name="connsiteY24" fmla="*/ 324987 h 393793"/>
                <a:gd name="connsiteX25" fmla="*/ 89080 w 294884"/>
                <a:gd name="connsiteY25" fmla="*/ 324373 h 393793"/>
                <a:gd name="connsiteX26" fmla="*/ 92766 w 294884"/>
                <a:gd name="connsiteY26" fmla="*/ 323144 h 393793"/>
                <a:gd name="connsiteX27" fmla="*/ 95223 w 294884"/>
                <a:gd name="connsiteY27" fmla="*/ 320687 h 393793"/>
                <a:gd name="connsiteX28" fmla="*/ 96452 w 294884"/>
                <a:gd name="connsiteY28" fmla="*/ 316386 h 393793"/>
                <a:gd name="connsiteX29" fmla="*/ 92766 w 294884"/>
                <a:gd name="connsiteY29" fmla="*/ 310243 h 393793"/>
                <a:gd name="connsiteX30" fmla="*/ 82322 w 294884"/>
                <a:gd name="connsiteY30" fmla="*/ 305328 h 393793"/>
                <a:gd name="connsiteX31" fmla="*/ 64506 w 294884"/>
                <a:gd name="connsiteY31" fmla="*/ 296727 h 393793"/>
                <a:gd name="connsiteX32" fmla="*/ 58363 w 294884"/>
                <a:gd name="connsiteY32" fmla="*/ 283212 h 393793"/>
                <a:gd name="connsiteX33" fmla="*/ 65735 w 294884"/>
                <a:gd name="connsiteY33" fmla="*/ 269082 h 393793"/>
                <a:gd name="connsiteX34" fmla="*/ 84165 w 294884"/>
                <a:gd name="connsiteY34" fmla="*/ 263553 h 393793"/>
                <a:gd name="connsiteX35" fmla="*/ 100752 w 294884"/>
                <a:gd name="connsiteY35" fmla="*/ 267853 h 393793"/>
                <a:gd name="connsiteX36" fmla="*/ 107510 w 294884"/>
                <a:gd name="connsiteY36" fmla="*/ 272768 h 393793"/>
                <a:gd name="connsiteX37" fmla="*/ 112425 w 294884"/>
                <a:gd name="connsiteY37" fmla="*/ 280754 h 393793"/>
                <a:gd name="connsiteX38" fmla="*/ 97066 w 294884"/>
                <a:gd name="connsiteY38" fmla="*/ 285055 h 393793"/>
                <a:gd name="connsiteX39" fmla="*/ 92151 w 294884"/>
                <a:gd name="connsiteY39" fmla="*/ 278297 h 393793"/>
                <a:gd name="connsiteX40" fmla="*/ 84165 w 294884"/>
                <a:gd name="connsiteY40" fmla="*/ 275840 h 393793"/>
                <a:gd name="connsiteX41" fmla="*/ 80479 w 294884"/>
                <a:gd name="connsiteY41" fmla="*/ 276454 h 393793"/>
                <a:gd name="connsiteX42" fmla="*/ 77407 w 294884"/>
                <a:gd name="connsiteY42" fmla="*/ 277683 h 393793"/>
                <a:gd name="connsiteX43" fmla="*/ 74950 w 294884"/>
                <a:gd name="connsiteY43" fmla="*/ 279526 h 393793"/>
                <a:gd name="connsiteX44" fmla="*/ 73721 w 294884"/>
                <a:gd name="connsiteY44" fmla="*/ 283212 h 393793"/>
                <a:gd name="connsiteX45" fmla="*/ 74950 w 294884"/>
                <a:gd name="connsiteY45" fmla="*/ 286283 h 393793"/>
                <a:gd name="connsiteX46" fmla="*/ 78636 w 294884"/>
                <a:gd name="connsiteY46" fmla="*/ 288741 h 393793"/>
                <a:gd name="connsiteX47" fmla="*/ 89694 w 294884"/>
                <a:gd name="connsiteY47" fmla="*/ 293656 h 393793"/>
                <a:gd name="connsiteX48" fmla="*/ 105667 w 294884"/>
                <a:gd name="connsiteY48" fmla="*/ 301642 h 393793"/>
                <a:gd name="connsiteX49" fmla="*/ 113039 w 294884"/>
                <a:gd name="connsiteY49" fmla="*/ 316386 h 393793"/>
                <a:gd name="connsiteX50" fmla="*/ 105053 w 294884"/>
                <a:gd name="connsiteY50" fmla="*/ 332359 h 393793"/>
                <a:gd name="connsiteX51" fmla="*/ 154814 w 294884"/>
                <a:gd name="connsiteY51" fmla="*/ 336660 h 393793"/>
                <a:gd name="connsiteX52" fmla="*/ 136998 w 294884"/>
                <a:gd name="connsiteY52" fmla="*/ 336660 h 393793"/>
                <a:gd name="connsiteX53" fmla="*/ 116725 w 294884"/>
                <a:gd name="connsiteY53" fmla="*/ 265396 h 393793"/>
                <a:gd name="connsiteX54" fmla="*/ 133312 w 294884"/>
                <a:gd name="connsiteY54" fmla="*/ 265396 h 393793"/>
                <a:gd name="connsiteX55" fmla="*/ 145599 w 294884"/>
                <a:gd name="connsiteY55" fmla="*/ 313929 h 393793"/>
                <a:gd name="connsiteX56" fmla="*/ 158500 w 294884"/>
                <a:gd name="connsiteY56" fmla="*/ 265396 h 393793"/>
                <a:gd name="connsiteX57" fmla="*/ 175088 w 294884"/>
                <a:gd name="connsiteY57" fmla="*/ 265396 h 393793"/>
                <a:gd name="connsiteX58" fmla="*/ 154814 w 294884"/>
                <a:gd name="connsiteY58" fmla="*/ 336660 h 393793"/>
                <a:gd name="connsiteX59" fmla="*/ 239593 w 294884"/>
                <a:gd name="connsiteY59" fmla="*/ 336660 h 393793"/>
                <a:gd name="connsiteX60" fmla="*/ 226692 w 294884"/>
                <a:gd name="connsiteY60" fmla="*/ 336660 h 393793"/>
                <a:gd name="connsiteX61" fmla="*/ 226692 w 294884"/>
                <a:gd name="connsiteY61" fmla="*/ 331130 h 393793"/>
                <a:gd name="connsiteX62" fmla="*/ 218091 w 294884"/>
                <a:gd name="connsiteY62" fmla="*/ 336045 h 393793"/>
                <a:gd name="connsiteX63" fmla="*/ 208262 w 294884"/>
                <a:gd name="connsiteY63" fmla="*/ 337274 h 393793"/>
                <a:gd name="connsiteX64" fmla="*/ 194132 w 294884"/>
                <a:gd name="connsiteY64" fmla="*/ 334202 h 393793"/>
                <a:gd name="connsiteX65" fmla="*/ 184303 w 294884"/>
                <a:gd name="connsiteY65" fmla="*/ 326216 h 393793"/>
                <a:gd name="connsiteX66" fmla="*/ 178774 w 294884"/>
                <a:gd name="connsiteY66" fmla="*/ 315158 h 393793"/>
                <a:gd name="connsiteX67" fmla="*/ 176931 w 294884"/>
                <a:gd name="connsiteY67" fmla="*/ 301642 h 393793"/>
                <a:gd name="connsiteX68" fmla="*/ 178774 w 294884"/>
                <a:gd name="connsiteY68" fmla="*/ 286898 h 393793"/>
                <a:gd name="connsiteX69" fmla="*/ 184303 w 294884"/>
                <a:gd name="connsiteY69" fmla="*/ 274611 h 393793"/>
                <a:gd name="connsiteX70" fmla="*/ 194746 w 294884"/>
                <a:gd name="connsiteY70" fmla="*/ 266010 h 393793"/>
                <a:gd name="connsiteX71" fmla="*/ 210719 w 294884"/>
                <a:gd name="connsiteY71" fmla="*/ 262938 h 393793"/>
                <a:gd name="connsiteX72" fmla="*/ 227307 w 294884"/>
                <a:gd name="connsiteY72" fmla="*/ 267239 h 393793"/>
                <a:gd name="connsiteX73" fmla="*/ 234064 w 294884"/>
                <a:gd name="connsiteY73" fmla="*/ 272768 h 393793"/>
                <a:gd name="connsiteX74" fmla="*/ 238979 w 294884"/>
                <a:gd name="connsiteY74" fmla="*/ 281983 h 393793"/>
                <a:gd name="connsiteX75" fmla="*/ 223621 w 294884"/>
                <a:gd name="connsiteY75" fmla="*/ 285669 h 393793"/>
                <a:gd name="connsiteX76" fmla="*/ 218091 w 294884"/>
                <a:gd name="connsiteY76" fmla="*/ 278297 h 393793"/>
                <a:gd name="connsiteX77" fmla="*/ 208876 w 294884"/>
                <a:gd name="connsiteY77" fmla="*/ 275840 h 393793"/>
                <a:gd name="connsiteX78" fmla="*/ 200890 w 294884"/>
                <a:gd name="connsiteY78" fmla="*/ 278297 h 393793"/>
                <a:gd name="connsiteX79" fmla="*/ 196590 w 294884"/>
                <a:gd name="connsiteY79" fmla="*/ 284440 h 393793"/>
                <a:gd name="connsiteX80" fmla="*/ 194746 w 294884"/>
                <a:gd name="connsiteY80" fmla="*/ 292427 h 393793"/>
                <a:gd name="connsiteX81" fmla="*/ 194132 w 294884"/>
                <a:gd name="connsiteY81" fmla="*/ 299799 h 393793"/>
                <a:gd name="connsiteX82" fmla="*/ 194746 w 294884"/>
                <a:gd name="connsiteY82" fmla="*/ 307171 h 393793"/>
                <a:gd name="connsiteX83" fmla="*/ 197204 w 294884"/>
                <a:gd name="connsiteY83" fmla="*/ 314543 h 393793"/>
                <a:gd name="connsiteX84" fmla="*/ 202119 w 294884"/>
                <a:gd name="connsiteY84" fmla="*/ 320687 h 393793"/>
                <a:gd name="connsiteX85" fmla="*/ 210105 w 294884"/>
                <a:gd name="connsiteY85" fmla="*/ 323144 h 393793"/>
                <a:gd name="connsiteX86" fmla="*/ 220549 w 294884"/>
                <a:gd name="connsiteY86" fmla="*/ 319458 h 393793"/>
                <a:gd name="connsiteX87" fmla="*/ 224235 w 294884"/>
                <a:gd name="connsiteY87" fmla="*/ 311472 h 393793"/>
                <a:gd name="connsiteX88" fmla="*/ 208876 w 294884"/>
                <a:gd name="connsiteY88" fmla="*/ 311472 h 393793"/>
                <a:gd name="connsiteX89" fmla="*/ 208876 w 294884"/>
                <a:gd name="connsiteY89" fmla="*/ 298570 h 393793"/>
                <a:gd name="connsiteX90" fmla="*/ 239593 w 294884"/>
                <a:gd name="connsiteY90" fmla="*/ 298570 h 393793"/>
                <a:gd name="connsiteX91" fmla="*/ 239593 w 294884"/>
                <a:gd name="connsiteY91" fmla="*/ 336660 h 393793"/>
                <a:gd name="connsiteX92" fmla="*/ 55291 w 294884"/>
                <a:gd name="connsiteY92" fmla="*/ 190446 h 393793"/>
                <a:gd name="connsiteX93" fmla="*/ 104438 w 294884"/>
                <a:gd name="connsiteY93" fmla="*/ 129626 h 393793"/>
                <a:gd name="connsiteX94" fmla="*/ 129012 w 294884"/>
                <a:gd name="connsiteY94" fmla="*/ 154200 h 393793"/>
                <a:gd name="connsiteX95" fmla="*/ 172016 w 294884"/>
                <a:gd name="connsiteY95" fmla="*/ 99523 h 393793"/>
                <a:gd name="connsiteX96" fmla="*/ 239593 w 294884"/>
                <a:gd name="connsiteY96" fmla="*/ 190446 h 393793"/>
                <a:gd name="connsiteX97" fmla="*/ 55291 w 294884"/>
                <a:gd name="connsiteY97"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grpSp>
        <p:nvGrpSpPr>
          <p:cNvPr id="307" name="Graphic 108">
            <a:extLst>
              <a:ext uri="{FF2B5EF4-FFF2-40B4-BE49-F238E27FC236}">
                <a16:creationId xmlns:a16="http://schemas.microsoft.com/office/drawing/2014/main" id="{EA9D1724-EABC-4AD7-9327-6A8B83B66E32}"/>
              </a:ext>
            </a:extLst>
          </p:cNvPr>
          <p:cNvGrpSpPr/>
          <p:nvPr/>
        </p:nvGrpSpPr>
        <p:grpSpPr>
          <a:xfrm>
            <a:off x="1764787" y="2948606"/>
            <a:ext cx="354759" cy="277155"/>
            <a:chOff x="1764787" y="2948606"/>
            <a:chExt cx="354759" cy="277155"/>
          </a:xfrm>
          <a:solidFill>
            <a:srgbClr val="000000"/>
          </a:solidFill>
        </p:grpSpPr>
        <p:sp>
          <p:nvSpPr>
            <p:cNvPr id="308" name="Freeform: Shape 307">
              <a:extLst>
                <a:ext uri="{FF2B5EF4-FFF2-40B4-BE49-F238E27FC236}">
                  <a16:creationId xmlns:a16="http://schemas.microsoft.com/office/drawing/2014/main" id="{1286A213-0A16-433E-9CD4-F27D89FDDF54}"/>
                </a:ext>
              </a:extLst>
            </p:cNvPr>
            <p:cNvSpPr/>
            <p:nvPr/>
          </p:nvSpPr>
          <p:spPr>
            <a:xfrm>
              <a:off x="1824652" y="2948606"/>
              <a:ext cx="294893" cy="188465"/>
            </a:xfrm>
            <a:custGeom>
              <a:avLst/>
              <a:gdLst>
                <a:gd name="connsiteX0" fmla="*/ 114742 w 294893"/>
                <a:gd name="connsiteY0" fmla="*/ 44345 h 188465"/>
                <a:gd name="connsiteX1" fmla="*/ 207312 w 294893"/>
                <a:gd name="connsiteY1" fmla="*/ 121948 h 188465"/>
                <a:gd name="connsiteX2" fmla="*/ 161859 w 294893"/>
                <a:gd name="connsiteY2" fmla="*/ 121948 h 188465"/>
                <a:gd name="connsiteX3" fmla="*/ 228376 w 294893"/>
                <a:gd name="connsiteY3" fmla="*/ 188466 h 188465"/>
                <a:gd name="connsiteX4" fmla="*/ 294893 w 294893"/>
                <a:gd name="connsiteY4" fmla="*/ 121948 h 188465"/>
                <a:gd name="connsiteX5" fmla="*/ 252211 w 294893"/>
                <a:gd name="connsiteY5" fmla="*/ 121948 h 188465"/>
                <a:gd name="connsiteX6" fmla="*/ 114742 w 294893"/>
                <a:gd name="connsiteY6" fmla="*/ 0 h 188465"/>
                <a:gd name="connsiteX7" fmla="*/ 0 w 294893"/>
                <a:gd name="connsiteY7" fmla="*/ 58757 h 188465"/>
                <a:gd name="connsiteX8" fmla="*/ 36030 w 294893"/>
                <a:gd name="connsiteY8" fmla="*/ 84810 h 188465"/>
                <a:gd name="connsiteX9" fmla="*/ 114742 w 294893"/>
                <a:gd name="connsiteY9" fmla="*/ 44345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000000"/>
            </a:solidFill>
            <a:ln w="5507"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EA9FF6B-0547-4677-BB7A-CD84359CBA29}"/>
                </a:ext>
              </a:extLst>
            </p:cNvPr>
            <p:cNvSpPr/>
            <p:nvPr/>
          </p:nvSpPr>
          <p:spPr>
            <a:xfrm>
              <a:off x="1764787" y="3037296"/>
              <a:ext cx="294893" cy="188465"/>
            </a:xfrm>
            <a:custGeom>
              <a:avLst/>
              <a:gdLst>
                <a:gd name="connsiteX0" fmla="*/ 180151 w 294893"/>
                <a:gd name="connsiteY0" fmla="*/ 144121 h 188465"/>
                <a:gd name="connsiteX1" fmla="*/ 87581 w 294893"/>
                <a:gd name="connsiteY1" fmla="*/ 66517 h 188465"/>
                <a:gd name="connsiteX2" fmla="*/ 133035 w 294893"/>
                <a:gd name="connsiteY2" fmla="*/ 66517 h 188465"/>
                <a:gd name="connsiteX3" fmla="*/ 66517 w 294893"/>
                <a:gd name="connsiteY3" fmla="*/ 0 h 188465"/>
                <a:gd name="connsiteX4" fmla="*/ 0 w 294893"/>
                <a:gd name="connsiteY4" fmla="*/ 66517 h 188465"/>
                <a:gd name="connsiteX5" fmla="*/ 42682 w 294893"/>
                <a:gd name="connsiteY5" fmla="*/ 66517 h 188465"/>
                <a:gd name="connsiteX6" fmla="*/ 180151 w 294893"/>
                <a:gd name="connsiteY6" fmla="*/ 188466 h 188465"/>
                <a:gd name="connsiteX7" fmla="*/ 294893 w 294893"/>
                <a:gd name="connsiteY7" fmla="*/ 129709 h 188465"/>
                <a:gd name="connsiteX8" fmla="*/ 258863 w 294893"/>
                <a:gd name="connsiteY8" fmla="*/ 103656 h 188465"/>
                <a:gd name="connsiteX9" fmla="*/ 180151 w 294893"/>
                <a:gd name="connsiteY9" fmla="*/ 144121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000000"/>
            </a:solidFill>
            <a:ln w="5507" cap="flat">
              <a:noFill/>
              <a:prstDash val="solid"/>
              <a:miter/>
            </a:ln>
          </p:spPr>
          <p:txBody>
            <a:bodyPr rtlCol="0" anchor="ctr"/>
            <a:lstStyle/>
            <a:p>
              <a:endParaRPr lang="en-US"/>
            </a:p>
          </p:txBody>
        </p:sp>
      </p:grpSp>
      <p:grpSp>
        <p:nvGrpSpPr>
          <p:cNvPr id="310" name="Graphic 110">
            <a:extLst>
              <a:ext uri="{FF2B5EF4-FFF2-40B4-BE49-F238E27FC236}">
                <a16:creationId xmlns:a16="http://schemas.microsoft.com/office/drawing/2014/main" id="{DFEB3F54-1C71-422F-840A-5CD4EC09313B}"/>
              </a:ext>
            </a:extLst>
          </p:cNvPr>
          <p:cNvGrpSpPr/>
          <p:nvPr/>
        </p:nvGrpSpPr>
        <p:grpSpPr>
          <a:xfrm>
            <a:off x="2377841" y="2909805"/>
            <a:ext cx="266070" cy="354760"/>
            <a:chOff x="2377841" y="2909805"/>
            <a:chExt cx="266070" cy="354760"/>
          </a:xfrm>
          <a:solidFill>
            <a:srgbClr val="000000"/>
          </a:solidFill>
        </p:grpSpPr>
        <p:sp>
          <p:nvSpPr>
            <p:cNvPr id="311" name="Freeform: Shape 310">
              <a:extLst>
                <a:ext uri="{FF2B5EF4-FFF2-40B4-BE49-F238E27FC236}">
                  <a16:creationId xmlns:a16="http://schemas.microsoft.com/office/drawing/2014/main" id="{43420D68-A845-4A5E-A2EF-B3614C310DD6}"/>
                </a:ext>
              </a:extLst>
            </p:cNvPr>
            <p:cNvSpPr/>
            <p:nvPr/>
          </p:nvSpPr>
          <p:spPr>
            <a:xfrm>
              <a:off x="2438815" y="2909805"/>
              <a:ext cx="144121" cy="94233"/>
            </a:xfrm>
            <a:custGeom>
              <a:avLst/>
              <a:gdLst>
                <a:gd name="connsiteX0" fmla="*/ 144121 w 144121"/>
                <a:gd name="connsiteY0" fmla="*/ 33259 h 94233"/>
                <a:gd name="connsiteX1" fmla="*/ 116406 w 144121"/>
                <a:gd name="connsiteY1" fmla="*/ 33259 h 94233"/>
                <a:gd name="connsiteX2" fmla="*/ 72615 w 144121"/>
                <a:gd name="connsiteY2" fmla="*/ 0 h 94233"/>
                <a:gd name="connsiteX3" fmla="*/ 27716 w 144121"/>
                <a:gd name="connsiteY3" fmla="*/ 33259 h 94233"/>
                <a:gd name="connsiteX4" fmla="*/ 0 w 144121"/>
                <a:gd name="connsiteY4" fmla="*/ 33259 h 94233"/>
                <a:gd name="connsiteX5" fmla="*/ 0 w 144121"/>
                <a:gd name="connsiteY5" fmla="*/ 94233 h 94233"/>
                <a:gd name="connsiteX6" fmla="*/ 144121 w 144121"/>
                <a:gd name="connsiteY6" fmla="*/ 94233 h 94233"/>
                <a:gd name="connsiteX7" fmla="*/ 144121 w 144121"/>
                <a:gd name="connsiteY7" fmla="*/ 33259 h 94233"/>
                <a:gd name="connsiteX8" fmla="*/ 72061 w 144121"/>
                <a:gd name="connsiteY8" fmla="*/ 55431 h 94233"/>
                <a:gd name="connsiteX9" fmla="*/ 60974 w 144121"/>
                <a:gd name="connsiteY9" fmla="*/ 44345 h 94233"/>
                <a:gd name="connsiteX10" fmla="*/ 72061 w 144121"/>
                <a:gd name="connsiteY10" fmla="*/ 33259 h 94233"/>
                <a:gd name="connsiteX11" fmla="*/ 83147 w 144121"/>
                <a:gd name="connsiteY11" fmla="*/ 44345 h 94233"/>
                <a:gd name="connsiteX12" fmla="*/ 72061 w 144121"/>
                <a:gd name="connsiteY12" fmla="*/ 55431 h 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21" h="94233">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000000"/>
            </a:solidFill>
            <a:ln w="550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412AA76-6182-42E7-9741-D4FE96ED4AC1}"/>
                </a:ext>
              </a:extLst>
            </p:cNvPr>
            <p:cNvSpPr/>
            <p:nvPr/>
          </p:nvSpPr>
          <p:spPr>
            <a:xfrm>
              <a:off x="2377841" y="2970779"/>
              <a:ext cx="266070" cy="293785"/>
            </a:xfrm>
            <a:custGeom>
              <a:avLst/>
              <a:gdLst>
                <a:gd name="connsiteX0" fmla="*/ 243898 w 266070"/>
                <a:gd name="connsiteY0" fmla="*/ 0 h 293785"/>
                <a:gd name="connsiteX1" fmla="*/ 227268 w 266070"/>
                <a:gd name="connsiteY1" fmla="*/ 0 h 293785"/>
                <a:gd name="connsiteX2" fmla="*/ 227268 w 266070"/>
                <a:gd name="connsiteY2" fmla="*/ 55431 h 293785"/>
                <a:gd name="connsiteX3" fmla="*/ 38802 w 266070"/>
                <a:gd name="connsiteY3" fmla="*/ 55431 h 293785"/>
                <a:gd name="connsiteX4" fmla="*/ 38802 w 266070"/>
                <a:gd name="connsiteY4" fmla="*/ 0 h 293785"/>
                <a:gd name="connsiteX5" fmla="*/ 22173 w 266070"/>
                <a:gd name="connsiteY5" fmla="*/ 0 h 293785"/>
                <a:gd name="connsiteX6" fmla="*/ 0 w 266070"/>
                <a:gd name="connsiteY6" fmla="*/ 22173 h 293785"/>
                <a:gd name="connsiteX7" fmla="*/ 0 w 266070"/>
                <a:gd name="connsiteY7" fmla="*/ 271613 h 293785"/>
                <a:gd name="connsiteX8" fmla="*/ 22173 w 266070"/>
                <a:gd name="connsiteY8" fmla="*/ 293786 h 293785"/>
                <a:gd name="connsiteX9" fmla="*/ 243898 w 266070"/>
                <a:gd name="connsiteY9" fmla="*/ 293786 h 293785"/>
                <a:gd name="connsiteX10" fmla="*/ 266070 w 266070"/>
                <a:gd name="connsiteY10" fmla="*/ 271613 h 293785"/>
                <a:gd name="connsiteX11" fmla="*/ 266070 w 266070"/>
                <a:gd name="connsiteY11" fmla="*/ 22173 h 293785"/>
                <a:gd name="connsiteX12" fmla="*/ 243898 w 266070"/>
                <a:gd name="connsiteY12" fmla="*/ 0 h 293785"/>
                <a:gd name="connsiteX13" fmla="*/ 111971 w 266070"/>
                <a:gd name="connsiteY13" fmla="*/ 227822 h 293785"/>
                <a:gd name="connsiteX14" fmla="*/ 59311 w 266070"/>
                <a:gd name="connsiteY14" fmla="*/ 181815 h 293785"/>
                <a:gd name="connsiteX15" fmla="*/ 73724 w 266070"/>
                <a:gd name="connsiteY15" fmla="*/ 165185 h 293785"/>
                <a:gd name="connsiteX16" fmla="*/ 109754 w 266070"/>
                <a:gd name="connsiteY16" fmla="*/ 196781 h 293785"/>
                <a:gd name="connsiteX17" fmla="*/ 191238 w 266070"/>
                <a:gd name="connsiteY17" fmla="*/ 105319 h 293785"/>
                <a:gd name="connsiteX18" fmla="*/ 207867 w 266070"/>
                <a:gd name="connsiteY18" fmla="*/ 120286 h 293785"/>
                <a:gd name="connsiteX19" fmla="*/ 111971 w 266070"/>
                <a:gd name="connsiteY19" fmla="*/ 227822 h 2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070" h="293785">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000000"/>
            </a:solidFill>
            <a:ln w="5507" cap="flat">
              <a:noFill/>
              <a:prstDash val="solid"/>
              <a:miter/>
            </a:ln>
          </p:spPr>
          <p:txBody>
            <a:bodyPr rtlCol="0" anchor="ctr"/>
            <a:lstStyle/>
            <a:p>
              <a:endParaRPr lang="en-US"/>
            </a:p>
          </p:txBody>
        </p:sp>
      </p:grpSp>
      <p:grpSp>
        <p:nvGrpSpPr>
          <p:cNvPr id="313" name="Graphic 112">
            <a:extLst>
              <a:ext uri="{FF2B5EF4-FFF2-40B4-BE49-F238E27FC236}">
                <a16:creationId xmlns:a16="http://schemas.microsoft.com/office/drawing/2014/main" id="{0016954A-9771-4613-820D-93AF998BD211}"/>
              </a:ext>
            </a:extLst>
          </p:cNvPr>
          <p:cNvGrpSpPr/>
          <p:nvPr/>
        </p:nvGrpSpPr>
        <p:grpSpPr>
          <a:xfrm>
            <a:off x="2951352" y="2871385"/>
            <a:ext cx="294884" cy="393793"/>
            <a:chOff x="2951352" y="2871385"/>
            <a:chExt cx="294884" cy="393793"/>
          </a:xfrm>
          <a:solidFill>
            <a:srgbClr val="000000"/>
          </a:solidFill>
        </p:grpSpPr>
        <p:sp>
          <p:nvSpPr>
            <p:cNvPr id="314" name="Freeform: Shape 313">
              <a:extLst>
                <a:ext uri="{FF2B5EF4-FFF2-40B4-BE49-F238E27FC236}">
                  <a16:creationId xmlns:a16="http://schemas.microsoft.com/office/drawing/2014/main" id="{48CBB076-5FFC-4F86-9140-008F6EDD6C17}"/>
                </a:ext>
              </a:extLst>
            </p:cNvPr>
            <p:cNvSpPr/>
            <p:nvPr/>
          </p:nvSpPr>
          <p:spPr>
            <a:xfrm>
              <a:off x="3190945"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BF51C60-1765-4D93-BDCB-C810B1A37B43}"/>
                </a:ext>
              </a:extLst>
            </p:cNvPr>
            <p:cNvSpPr/>
            <p:nvPr/>
          </p:nvSpPr>
          <p:spPr>
            <a:xfrm>
              <a:off x="2951352"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30855 w 294884"/>
                <a:gd name="connsiteY15" fmla="*/ 277683 h 393793"/>
                <a:gd name="connsiteX16" fmla="*/ 110582 w 294884"/>
                <a:gd name="connsiteY16" fmla="*/ 277683 h 393793"/>
                <a:gd name="connsiteX17" fmla="*/ 110582 w 294884"/>
                <a:gd name="connsiteY17" fmla="*/ 337888 h 393793"/>
                <a:gd name="connsiteX18" fmla="*/ 93380 w 294884"/>
                <a:gd name="connsiteY18" fmla="*/ 337888 h 393793"/>
                <a:gd name="connsiteX19" fmla="*/ 93380 w 294884"/>
                <a:gd name="connsiteY19" fmla="*/ 277683 h 393793"/>
                <a:gd name="connsiteX20" fmla="*/ 73721 w 294884"/>
                <a:gd name="connsiteY20" fmla="*/ 277683 h 393793"/>
                <a:gd name="connsiteX21" fmla="*/ 73721 w 294884"/>
                <a:gd name="connsiteY21" fmla="*/ 264167 h 393793"/>
                <a:gd name="connsiteX22" fmla="*/ 130855 w 294884"/>
                <a:gd name="connsiteY22" fmla="*/ 264167 h 393793"/>
                <a:gd name="connsiteX23" fmla="*/ 130855 w 294884"/>
                <a:gd name="connsiteY23" fmla="*/ 277683 h 393793"/>
                <a:gd name="connsiteX24" fmla="*/ 157886 w 294884"/>
                <a:gd name="connsiteY24" fmla="*/ 337888 h 393793"/>
                <a:gd name="connsiteX25" fmla="*/ 141299 w 294884"/>
                <a:gd name="connsiteY25" fmla="*/ 337888 h 393793"/>
                <a:gd name="connsiteX26" fmla="*/ 141299 w 294884"/>
                <a:gd name="connsiteY26" fmla="*/ 264167 h 393793"/>
                <a:gd name="connsiteX27" fmla="*/ 158500 w 294884"/>
                <a:gd name="connsiteY27" fmla="*/ 264167 h 393793"/>
                <a:gd name="connsiteX28" fmla="*/ 158500 w 294884"/>
                <a:gd name="connsiteY28" fmla="*/ 337888 h 393793"/>
                <a:gd name="connsiteX29" fmla="*/ 221163 w 294884"/>
                <a:gd name="connsiteY29" fmla="*/ 277683 h 393793"/>
                <a:gd name="connsiteX30" fmla="*/ 186760 w 294884"/>
                <a:gd name="connsiteY30" fmla="*/ 277683 h 393793"/>
                <a:gd name="connsiteX31" fmla="*/ 186760 w 294884"/>
                <a:gd name="connsiteY31" fmla="*/ 293041 h 393793"/>
                <a:gd name="connsiteX32" fmla="*/ 212562 w 294884"/>
                <a:gd name="connsiteY32" fmla="*/ 293041 h 393793"/>
                <a:gd name="connsiteX33" fmla="*/ 212562 w 294884"/>
                <a:gd name="connsiteY33" fmla="*/ 306557 h 393793"/>
                <a:gd name="connsiteX34" fmla="*/ 186760 w 294884"/>
                <a:gd name="connsiteY34" fmla="*/ 306557 h 393793"/>
                <a:gd name="connsiteX35" fmla="*/ 186760 w 294884"/>
                <a:gd name="connsiteY35" fmla="*/ 337888 h 393793"/>
                <a:gd name="connsiteX36" fmla="*/ 169558 w 294884"/>
                <a:gd name="connsiteY36" fmla="*/ 337888 h 393793"/>
                <a:gd name="connsiteX37" fmla="*/ 169558 w 294884"/>
                <a:gd name="connsiteY37" fmla="*/ 264167 h 393793"/>
                <a:gd name="connsiteX38" fmla="*/ 221163 w 294884"/>
                <a:gd name="connsiteY38" fmla="*/ 264167 h 393793"/>
                <a:gd name="connsiteX39" fmla="*/ 221163 w 294884"/>
                <a:gd name="connsiteY39" fmla="*/ 277683 h 393793"/>
                <a:gd name="connsiteX40" fmla="*/ 55291 w 294884"/>
                <a:gd name="connsiteY40" fmla="*/ 190446 h 393793"/>
                <a:gd name="connsiteX41" fmla="*/ 104438 w 294884"/>
                <a:gd name="connsiteY41" fmla="*/ 129626 h 393793"/>
                <a:gd name="connsiteX42" fmla="*/ 129012 w 294884"/>
                <a:gd name="connsiteY42" fmla="*/ 154200 h 393793"/>
                <a:gd name="connsiteX43" fmla="*/ 172016 w 294884"/>
                <a:gd name="connsiteY43" fmla="*/ 99523 h 393793"/>
                <a:gd name="connsiteX44" fmla="*/ 239593 w 294884"/>
                <a:gd name="connsiteY44" fmla="*/ 190446 h 393793"/>
                <a:gd name="connsiteX45" fmla="*/ 55291 w 294884"/>
                <a:gd name="connsiteY45"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sp>
        <p:nvSpPr>
          <p:cNvPr id="316" name="Graphic 114">
            <a:extLst>
              <a:ext uri="{FF2B5EF4-FFF2-40B4-BE49-F238E27FC236}">
                <a16:creationId xmlns:a16="http://schemas.microsoft.com/office/drawing/2014/main" id="{A6AF6762-ECF6-4FE6-822E-DFFF81EF5B84}"/>
              </a:ext>
            </a:extLst>
          </p:cNvPr>
          <p:cNvSpPr/>
          <p:nvPr/>
        </p:nvSpPr>
        <p:spPr>
          <a:xfrm>
            <a:off x="3524576" y="2871384"/>
            <a:ext cx="319457" cy="393179"/>
          </a:xfrm>
          <a:custGeom>
            <a:avLst/>
            <a:gdLst>
              <a:gd name="connsiteX0" fmla="*/ 319458 w 319457"/>
              <a:gd name="connsiteY0" fmla="*/ 55291 h 393179"/>
              <a:gd name="connsiteX1" fmla="*/ 227307 w 319457"/>
              <a:gd name="connsiteY1" fmla="*/ 55291 h 393179"/>
              <a:gd name="connsiteX2" fmla="*/ 227307 w 319457"/>
              <a:gd name="connsiteY2" fmla="*/ 0 h 393179"/>
              <a:gd name="connsiteX3" fmla="*/ 92151 w 319457"/>
              <a:gd name="connsiteY3" fmla="*/ 0 h 393179"/>
              <a:gd name="connsiteX4" fmla="*/ 92151 w 319457"/>
              <a:gd name="connsiteY4" fmla="*/ 55291 h 393179"/>
              <a:gd name="connsiteX5" fmla="*/ 0 w 319457"/>
              <a:gd name="connsiteY5" fmla="*/ 55291 h 393179"/>
              <a:gd name="connsiteX6" fmla="*/ 0 w 319457"/>
              <a:gd name="connsiteY6" fmla="*/ 129012 h 393179"/>
              <a:gd name="connsiteX7" fmla="*/ 36861 w 319457"/>
              <a:gd name="connsiteY7" fmla="*/ 129012 h 393179"/>
              <a:gd name="connsiteX8" fmla="*/ 36861 w 319457"/>
              <a:gd name="connsiteY8" fmla="*/ 393179 h 393179"/>
              <a:gd name="connsiteX9" fmla="*/ 282597 w 319457"/>
              <a:gd name="connsiteY9" fmla="*/ 393179 h 393179"/>
              <a:gd name="connsiteX10" fmla="*/ 282597 w 319457"/>
              <a:gd name="connsiteY10" fmla="*/ 129012 h 393179"/>
              <a:gd name="connsiteX11" fmla="*/ 319458 w 319457"/>
              <a:gd name="connsiteY11" fmla="*/ 129012 h 393179"/>
              <a:gd name="connsiteX12" fmla="*/ 319458 w 319457"/>
              <a:gd name="connsiteY12" fmla="*/ 55291 h 393179"/>
              <a:gd name="connsiteX13" fmla="*/ 110582 w 319457"/>
              <a:gd name="connsiteY13" fmla="*/ 331745 h 393179"/>
              <a:gd name="connsiteX14" fmla="*/ 86008 w 319457"/>
              <a:gd name="connsiteY14" fmla="*/ 331745 h 393179"/>
              <a:gd name="connsiteX15" fmla="*/ 86008 w 319457"/>
              <a:gd name="connsiteY15" fmla="*/ 165872 h 393179"/>
              <a:gd name="connsiteX16" fmla="*/ 110582 w 319457"/>
              <a:gd name="connsiteY16" fmla="*/ 165872 h 393179"/>
              <a:gd name="connsiteX17" fmla="*/ 110582 w 319457"/>
              <a:gd name="connsiteY17" fmla="*/ 331745 h 393179"/>
              <a:gd name="connsiteX18" fmla="*/ 172016 w 319457"/>
              <a:gd name="connsiteY18" fmla="*/ 331745 h 393179"/>
              <a:gd name="connsiteX19" fmla="*/ 147442 w 319457"/>
              <a:gd name="connsiteY19" fmla="*/ 331745 h 393179"/>
              <a:gd name="connsiteX20" fmla="*/ 147442 w 319457"/>
              <a:gd name="connsiteY20" fmla="*/ 165872 h 393179"/>
              <a:gd name="connsiteX21" fmla="*/ 172016 w 319457"/>
              <a:gd name="connsiteY21" fmla="*/ 165872 h 393179"/>
              <a:gd name="connsiteX22" fmla="*/ 172016 w 319457"/>
              <a:gd name="connsiteY22" fmla="*/ 331745 h 393179"/>
              <a:gd name="connsiteX23" fmla="*/ 233450 w 319457"/>
              <a:gd name="connsiteY23" fmla="*/ 331745 h 393179"/>
              <a:gd name="connsiteX24" fmla="*/ 208876 w 319457"/>
              <a:gd name="connsiteY24" fmla="*/ 331745 h 393179"/>
              <a:gd name="connsiteX25" fmla="*/ 208876 w 319457"/>
              <a:gd name="connsiteY25" fmla="*/ 165872 h 393179"/>
              <a:gd name="connsiteX26" fmla="*/ 233450 w 319457"/>
              <a:gd name="connsiteY26" fmla="*/ 165872 h 393179"/>
              <a:gd name="connsiteX27" fmla="*/ 233450 w 319457"/>
              <a:gd name="connsiteY27" fmla="*/ 331745 h 393179"/>
              <a:gd name="connsiteX28" fmla="*/ 129012 w 319457"/>
              <a:gd name="connsiteY28" fmla="*/ 36861 h 393179"/>
              <a:gd name="connsiteX29" fmla="*/ 190446 w 319457"/>
              <a:gd name="connsiteY29" fmla="*/ 36861 h 393179"/>
              <a:gd name="connsiteX30" fmla="*/ 190446 w 319457"/>
              <a:gd name="connsiteY30" fmla="*/ 55291 h 393179"/>
              <a:gd name="connsiteX31" fmla="*/ 129012 w 319457"/>
              <a:gd name="connsiteY31" fmla="*/ 55291 h 393179"/>
              <a:gd name="connsiteX32" fmla="*/ 129012 w 319457"/>
              <a:gd name="connsiteY32" fmla="*/ 36861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9457" h="393179">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000000"/>
          </a:solidFill>
          <a:ln w="6102" cap="flat">
            <a:noFill/>
            <a:prstDash val="solid"/>
            <a:miter/>
          </a:ln>
        </p:spPr>
        <p:txBody>
          <a:bodyPr rtlCol="0" anchor="ctr"/>
          <a:lstStyle/>
          <a:p>
            <a:endParaRPr lang="en-US"/>
          </a:p>
        </p:txBody>
      </p:sp>
      <p:sp>
        <p:nvSpPr>
          <p:cNvPr id="317" name="Graphic 116">
            <a:extLst>
              <a:ext uri="{FF2B5EF4-FFF2-40B4-BE49-F238E27FC236}">
                <a16:creationId xmlns:a16="http://schemas.microsoft.com/office/drawing/2014/main" id="{50C5BC6C-90D1-47D8-8093-E3899E6B7DE4}"/>
              </a:ext>
            </a:extLst>
          </p:cNvPr>
          <p:cNvSpPr/>
          <p:nvPr/>
        </p:nvSpPr>
        <p:spPr>
          <a:xfrm>
            <a:off x="4133308" y="2884139"/>
            <a:ext cx="319457" cy="393179"/>
          </a:xfrm>
          <a:custGeom>
            <a:avLst/>
            <a:gdLst>
              <a:gd name="connsiteX0" fmla="*/ 294884 w 319457"/>
              <a:gd name="connsiteY0" fmla="*/ 49147 h 393179"/>
              <a:gd name="connsiteX1" fmla="*/ 227307 w 319457"/>
              <a:gd name="connsiteY1" fmla="*/ 49147 h 393179"/>
              <a:gd name="connsiteX2" fmla="*/ 227307 w 319457"/>
              <a:gd name="connsiteY2" fmla="*/ 30717 h 393179"/>
              <a:gd name="connsiteX3" fmla="*/ 196590 w 319457"/>
              <a:gd name="connsiteY3" fmla="*/ 0 h 393179"/>
              <a:gd name="connsiteX4" fmla="*/ 122868 w 319457"/>
              <a:gd name="connsiteY4" fmla="*/ 0 h 393179"/>
              <a:gd name="connsiteX5" fmla="*/ 92151 w 319457"/>
              <a:gd name="connsiteY5" fmla="*/ 30717 h 393179"/>
              <a:gd name="connsiteX6" fmla="*/ 92151 w 319457"/>
              <a:gd name="connsiteY6" fmla="*/ 49147 h 393179"/>
              <a:gd name="connsiteX7" fmla="*/ 24574 w 319457"/>
              <a:gd name="connsiteY7" fmla="*/ 49147 h 393179"/>
              <a:gd name="connsiteX8" fmla="*/ 0 w 319457"/>
              <a:gd name="connsiteY8" fmla="*/ 73721 h 393179"/>
              <a:gd name="connsiteX9" fmla="*/ 0 w 319457"/>
              <a:gd name="connsiteY9" fmla="*/ 122868 h 393179"/>
              <a:gd name="connsiteX10" fmla="*/ 25188 w 319457"/>
              <a:gd name="connsiteY10" fmla="*/ 122868 h 393179"/>
              <a:gd name="connsiteX11" fmla="*/ 41161 w 319457"/>
              <a:gd name="connsiteY11" fmla="*/ 358776 h 393179"/>
              <a:gd name="connsiteX12" fmla="*/ 78021 w 319457"/>
              <a:gd name="connsiteY12" fmla="*/ 393179 h 393179"/>
              <a:gd name="connsiteX13" fmla="*/ 240822 w 319457"/>
              <a:gd name="connsiteY13" fmla="*/ 393179 h 393179"/>
              <a:gd name="connsiteX14" fmla="*/ 277683 w 319457"/>
              <a:gd name="connsiteY14" fmla="*/ 358776 h 393179"/>
              <a:gd name="connsiteX15" fmla="*/ 294270 w 319457"/>
              <a:gd name="connsiteY15" fmla="*/ 122868 h 393179"/>
              <a:gd name="connsiteX16" fmla="*/ 319458 w 319457"/>
              <a:gd name="connsiteY16" fmla="*/ 122868 h 393179"/>
              <a:gd name="connsiteX17" fmla="*/ 319458 w 319457"/>
              <a:gd name="connsiteY17" fmla="*/ 73721 h 393179"/>
              <a:gd name="connsiteX18" fmla="*/ 294884 w 319457"/>
              <a:gd name="connsiteY18" fmla="*/ 49147 h 393179"/>
              <a:gd name="connsiteX19" fmla="*/ 92151 w 319457"/>
              <a:gd name="connsiteY19" fmla="*/ 320072 h 393179"/>
              <a:gd name="connsiteX20" fmla="*/ 79864 w 319457"/>
              <a:gd name="connsiteY20" fmla="*/ 160343 h 393179"/>
              <a:gd name="connsiteX21" fmla="*/ 104438 w 319457"/>
              <a:gd name="connsiteY21" fmla="*/ 159115 h 393179"/>
              <a:gd name="connsiteX22" fmla="*/ 116725 w 319457"/>
              <a:gd name="connsiteY22" fmla="*/ 318844 h 393179"/>
              <a:gd name="connsiteX23" fmla="*/ 92151 w 319457"/>
              <a:gd name="connsiteY23" fmla="*/ 320072 h 393179"/>
              <a:gd name="connsiteX24" fmla="*/ 172016 w 319457"/>
              <a:gd name="connsiteY24" fmla="*/ 319458 h 393179"/>
              <a:gd name="connsiteX25" fmla="*/ 147442 w 319457"/>
              <a:gd name="connsiteY25" fmla="*/ 319458 h 393179"/>
              <a:gd name="connsiteX26" fmla="*/ 147442 w 319457"/>
              <a:gd name="connsiteY26" fmla="*/ 159729 h 393179"/>
              <a:gd name="connsiteX27" fmla="*/ 172016 w 319457"/>
              <a:gd name="connsiteY27" fmla="*/ 159729 h 393179"/>
              <a:gd name="connsiteX28" fmla="*/ 172016 w 319457"/>
              <a:gd name="connsiteY28" fmla="*/ 319458 h 393179"/>
              <a:gd name="connsiteX29" fmla="*/ 190446 w 319457"/>
              <a:gd name="connsiteY29" fmla="*/ 49147 h 393179"/>
              <a:gd name="connsiteX30" fmla="*/ 129012 w 319457"/>
              <a:gd name="connsiteY30" fmla="*/ 49147 h 393179"/>
              <a:gd name="connsiteX31" fmla="*/ 129012 w 319457"/>
              <a:gd name="connsiteY31" fmla="*/ 36861 h 393179"/>
              <a:gd name="connsiteX32" fmla="*/ 190446 w 319457"/>
              <a:gd name="connsiteY32" fmla="*/ 36861 h 393179"/>
              <a:gd name="connsiteX33" fmla="*/ 190446 w 319457"/>
              <a:gd name="connsiteY33" fmla="*/ 49147 h 393179"/>
              <a:gd name="connsiteX34" fmla="*/ 227307 w 319457"/>
              <a:gd name="connsiteY34" fmla="*/ 320072 h 393179"/>
              <a:gd name="connsiteX35" fmla="*/ 202733 w 319457"/>
              <a:gd name="connsiteY35" fmla="*/ 318844 h 393179"/>
              <a:gd name="connsiteX36" fmla="*/ 215020 w 319457"/>
              <a:gd name="connsiteY36" fmla="*/ 159115 h 393179"/>
              <a:gd name="connsiteX37" fmla="*/ 239593 w 319457"/>
              <a:gd name="connsiteY37" fmla="*/ 160343 h 393179"/>
              <a:gd name="connsiteX38" fmla="*/ 227307 w 319457"/>
              <a:gd name="connsiteY38" fmla="*/ 320072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9457" h="393179">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000000"/>
          </a:solidFill>
          <a:ln w="6102" cap="flat">
            <a:noFill/>
            <a:prstDash val="solid"/>
            <a:miter/>
          </a:ln>
        </p:spPr>
        <p:txBody>
          <a:bodyPr rtlCol="0" anchor="ctr"/>
          <a:lstStyle/>
          <a:p>
            <a:endParaRPr lang="en-US"/>
          </a:p>
        </p:txBody>
      </p:sp>
      <p:sp>
        <p:nvSpPr>
          <p:cNvPr id="318" name="Graphic 118">
            <a:extLst>
              <a:ext uri="{FF2B5EF4-FFF2-40B4-BE49-F238E27FC236}">
                <a16:creationId xmlns:a16="http://schemas.microsoft.com/office/drawing/2014/main" id="{C1C8172C-A8FA-4F35-8909-3C9C74D39BDF}"/>
              </a:ext>
            </a:extLst>
          </p:cNvPr>
          <p:cNvSpPr/>
          <p:nvPr/>
        </p:nvSpPr>
        <p:spPr>
          <a:xfrm>
            <a:off x="4751165" y="2920648"/>
            <a:ext cx="220548" cy="393196"/>
          </a:xfrm>
          <a:custGeom>
            <a:avLst/>
            <a:gdLst>
              <a:gd name="connsiteX0" fmla="*/ 202733 w 220548"/>
              <a:gd name="connsiteY0" fmla="*/ 313929 h 393196"/>
              <a:gd name="connsiteX1" fmla="*/ 171401 w 220548"/>
              <a:gd name="connsiteY1" fmla="*/ 320687 h 393196"/>
              <a:gd name="connsiteX2" fmla="*/ 134541 w 220548"/>
              <a:gd name="connsiteY2" fmla="*/ 281983 h 393196"/>
              <a:gd name="connsiteX3" fmla="*/ 134541 w 220548"/>
              <a:gd name="connsiteY3" fmla="*/ 159729 h 393196"/>
              <a:gd name="connsiteX4" fmla="*/ 211948 w 220548"/>
              <a:gd name="connsiteY4" fmla="*/ 159729 h 393196"/>
              <a:gd name="connsiteX5" fmla="*/ 211948 w 220548"/>
              <a:gd name="connsiteY5" fmla="*/ 100138 h 393196"/>
              <a:gd name="connsiteX6" fmla="*/ 135155 w 220548"/>
              <a:gd name="connsiteY6" fmla="*/ 100138 h 393196"/>
              <a:gd name="connsiteX7" fmla="*/ 135155 w 220548"/>
              <a:gd name="connsiteY7" fmla="*/ 0 h 393196"/>
              <a:gd name="connsiteX8" fmla="*/ 78636 w 220548"/>
              <a:gd name="connsiteY8" fmla="*/ 0 h 393196"/>
              <a:gd name="connsiteX9" fmla="*/ 75564 w 220548"/>
              <a:gd name="connsiteY9" fmla="*/ 3072 h 393196"/>
              <a:gd name="connsiteX10" fmla="*/ 0 w 220548"/>
              <a:gd name="connsiteY10" fmla="*/ 108739 h 393196"/>
              <a:gd name="connsiteX11" fmla="*/ 0 w 220548"/>
              <a:gd name="connsiteY11" fmla="*/ 159729 h 393196"/>
              <a:gd name="connsiteX12" fmla="*/ 38704 w 220548"/>
              <a:gd name="connsiteY12" fmla="*/ 159729 h 393196"/>
              <a:gd name="connsiteX13" fmla="*/ 38704 w 220548"/>
              <a:gd name="connsiteY13" fmla="*/ 288127 h 393196"/>
              <a:gd name="connsiteX14" fmla="*/ 154200 w 220548"/>
              <a:gd name="connsiteY14" fmla="*/ 393179 h 393196"/>
              <a:gd name="connsiteX15" fmla="*/ 220549 w 220548"/>
              <a:gd name="connsiteY15" fmla="*/ 370448 h 393196"/>
              <a:gd name="connsiteX16" fmla="*/ 202733 w 220548"/>
              <a:gd name="connsiteY16" fmla="*/ 313929 h 39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548" h="393196">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000000"/>
          </a:solidFill>
          <a:ln w="6102" cap="flat">
            <a:noFill/>
            <a:prstDash val="solid"/>
            <a:miter/>
          </a:ln>
        </p:spPr>
        <p:txBody>
          <a:bodyPr rtlCol="0" anchor="ctr"/>
          <a:lstStyle/>
          <a:p>
            <a:endParaRPr lang="en-US"/>
          </a:p>
        </p:txBody>
      </p:sp>
      <p:sp>
        <p:nvSpPr>
          <p:cNvPr id="319" name="Graphic 120">
            <a:extLst>
              <a:ext uri="{FF2B5EF4-FFF2-40B4-BE49-F238E27FC236}">
                <a16:creationId xmlns:a16="http://schemas.microsoft.com/office/drawing/2014/main" id="{7D543448-4592-43B1-A38F-E764C73E358A}"/>
              </a:ext>
            </a:extLst>
          </p:cNvPr>
          <p:cNvSpPr/>
          <p:nvPr/>
        </p:nvSpPr>
        <p:spPr>
          <a:xfrm>
            <a:off x="5300740" y="2978659"/>
            <a:ext cx="354759" cy="277155"/>
          </a:xfrm>
          <a:custGeom>
            <a:avLst/>
            <a:gdLst>
              <a:gd name="connsiteX0" fmla="*/ 354759 w 354759"/>
              <a:gd name="connsiteY0" fmla="*/ 32704 h 277155"/>
              <a:gd name="connsiteX1" fmla="*/ 313186 w 354759"/>
              <a:gd name="connsiteY1" fmla="*/ 43791 h 277155"/>
              <a:gd name="connsiteX2" fmla="*/ 345336 w 354759"/>
              <a:gd name="connsiteY2" fmla="*/ 4989 h 277155"/>
              <a:gd name="connsiteX3" fmla="*/ 299328 w 354759"/>
              <a:gd name="connsiteY3" fmla="*/ 22172 h 277155"/>
              <a:gd name="connsiteX4" fmla="*/ 246114 w 354759"/>
              <a:gd name="connsiteY4" fmla="*/ 0 h 277155"/>
              <a:gd name="connsiteX5" fmla="*/ 173499 w 354759"/>
              <a:gd name="connsiteY5" fmla="*/ 69843 h 277155"/>
              <a:gd name="connsiteX6" fmla="*/ 175162 w 354759"/>
              <a:gd name="connsiteY6" fmla="*/ 85918 h 277155"/>
              <a:gd name="connsiteX7" fmla="*/ 24944 w 354759"/>
              <a:gd name="connsiteY7" fmla="*/ 12749 h 277155"/>
              <a:gd name="connsiteX8" fmla="*/ 14966 w 354759"/>
              <a:gd name="connsiteY8" fmla="*/ 47671 h 277155"/>
              <a:gd name="connsiteX9" fmla="*/ 47116 w 354759"/>
              <a:gd name="connsiteY9" fmla="*/ 105873 h 277155"/>
              <a:gd name="connsiteX10" fmla="*/ 14412 w 354759"/>
              <a:gd name="connsiteY10" fmla="*/ 97004 h 277155"/>
              <a:gd name="connsiteX11" fmla="*/ 14412 w 354759"/>
              <a:gd name="connsiteY11" fmla="*/ 98113 h 277155"/>
              <a:gd name="connsiteX12" fmla="*/ 72615 w 354759"/>
              <a:gd name="connsiteY12" fmla="*/ 166848 h 277155"/>
              <a:gd name="connsiteX13" fmla="*/ 53214 w 354759"/>
              <a:gd name="connsiteY13" fmla="*/ 169065 h 277155"/>
              <a:gd name="connsiteX14" fmla="*/ 39356 w 354759"/>
              <a:gd name="connsiteY14" fmla="*/ 167956 h 277155"/>
              <a:gd name="connsiteX15" fmla="*/ 107536 w 354759"/>
              <a:gd name="connsiteY15" fmla="*/ 216736 h 277155"/>
              <a:gd name="connsiteX16" fmla="*/ 17184 w 354759"/>
              <a:gd name="connsiteY16" fmla="*/ 246668 h 277155"/>
              <a:gd name="connsiteX17" fmla="*/ 0 w 354759"/>
              <a:gd name="connsiteY17" fmla="*/ 245560 h 277155"/>
              <a:gd name="connsiteX18" fmla="*/ 111417 w 354759"/>
              <a:gd name="connsiteY18" fmla="*/ 277155 h 277155"/>
              <a:gd name="connsiteX19" fmla="*/ 318729 w 354759"/>
              <a:gd name="connsiteY19" fmla="*/ 78158 h 277155"/>
              <a:gd name="connsiteX20" fmla="*/ 318729 w 354759"/>
              <a:gd name="connsiteY20" fmla="*/ 69289 h 277155"/>
              <a:gd name="connsiteX21" fmla="*/ 354759 w 354759"/>
              <a:gd name="connsiteY21" fmla="*/ 32704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759" h="277155">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000000"/>
          </a:solidFill>
          <a:ln w="5507" cap="flat">
            <a:noFill/>
            <a:prstDash val="solid"/>
            <a:miter/>
          </a:ln>
        </p:spPr>
        <p:txBody>
          <a:bodyPr rtlCol="0" anchor="ctr"/>
          <a:lstStyle/>
          <a:p>
            <a:endParaRPr lang="en-US"/>
          </a:p>
        </p:txBody>
      </p:sp>
      <p:grpSp>
        <p:nvGrpSpPr>
          <p:cNvPr id="320" name="Graphic 122">
            <a:extLst>
              <a:ext uri="{FF2B5EF4-FFF2-40B4-BE49-F238E27FC236}">
                <a16:creationId xmlns:a16="http://schemas.microsoft.com/office/drawing/2014/main" id="{DD4012BC-6FB5-45ED-A9EA-F035896102C0}"/>
              </a:ext>
            </a:extLst>
          </p:cNvPr>
          <p:cNvGrpSpPr/>
          <p:nvPr/>
        </p:nvGrpSpPr>
        <p:grpSpPr>
          <a:xfrm>
            <a:off x="5926775" y="2891779"/>
            <a:ext cx="288600" cy="385402"/>
            <a:chOff x="5926775" y="2891779"/>
            <a:chExt cx="288600" cy="385402"/>
          </a:xfrm>
          <a:solidFill>
            <a:srgbClr val="000000"/>
          </a:solidFill>
        </p:grpSpPr>
        <p:sp>
          <p:nvSpPr>
            <p:cNvPr id="321" name="Freeform: Shape 320">
              <a:extLst>
                <a:ext uri="{FF2B5EF4-FFF2-40B4-BE49-F238E27FC236}">
                  <a16:creationId xmlns:a16="http://schemas.microsoft.com/office/drawing/2014/main" id="{1B6DAD29-D5FB-41D5-AE33-6F07883672C8}"/>
                </a:ext>
              </a:extLst>
            </p:cNvPr>
            <p:cNvSpPr/>
            <p:nvPr/>
          </p:nvSpPr>
          <p:spPr>
            <a:xfrm>
              <a:off x="6161263" y="2891779"/>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502DAF63-6CAC-4581-9B63-6E2944FD3E24}"/>
                </a:ext>
              </a:extLst>
            </p:cNvPr>
            <p:cNvSpPr/>
            <p:nvPr/>
          </p:nvSpPr>
          <p:spPr>
            <a:xfrm>
              <a:off x="5926775" y="2891779"/>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36075 w 288600"/>
                <a:gd name="connsiteY10" fmla="*/ 168350 h 385402"/>
                <a:gd name="connsiteX11" fmla="*/ 186388 w 288600"/>
                <a:gd name="connsiteY11" fmla="*/ 168350 h 385402"/>
                <a:gd name="connsiteX12" fmla="*/ 186388 w 288600"/>
                <a:gd name="connsiteY12" fmla="*/ 192401 h 385402"/>
                <a:gd name="connsiteX13" fmla="*/ 36075 w 288600"/>
                <a:gd name="connsiteY13" fmla="*/ 192401 h 385402"/>
                <a:gd name="connsiteX14" fmla="*/ 36075 w 288600"/>
                <a:gd name="connsiteY14" fmla="*/ 168350 h 385402"/>
                <a:gd name="connsiteX15" fmla="*/ 95599 w 288600"/>
                <a:gd name="connsiteY15" fmla="*/ 330688 h 385402"/>
                <a:gd name="connsiteX16" fmla="*/ 79365 w 288600"/>
                <a:gd name="connsiteY16" fmla="*/ 330688 h 385402"/>
                <a:gd name="connsiteX17" fmla="*/ 79365 w 288600"/>
                <a:gd name="connsiteY17" fmla="*/ 271766 h 385402"/>
                <a:gd name="connsiteX18" fmla="*/ 60125 w 288600"/>
                <a:gd name="connsiteY18" fmla="*/ 271766 h 385402"/>
                <a:gd name="connsiteX19" fmla="*/ 60125 w 288600"/>
                <a:gd name="connsiteY19" fmla="*/ 258538 h 385402"/>
                <a:gd name="connsiteX20" fmla="*/ 114839 w 288600"/>
                <a:gd name="connsiteY20" fmla="*/ 258538 h 385402"/>
                <a:gd name="connsiteX21" fmla="*/ 114839 w 288600"/>
                <a:gd name="connsiteY21" fmla="*/ 271766 h 385402"/>
                <a:gd name="connsiteX22" fmla="*/ 95599 w 288600"/>
                <a:gd name="connsiteY22" fmla="*/ 271766 h 385402"/>
                <a:gd name="connsiteX23" fmla="*/ 95599 w 288600"/>
                <a:gd name="connsiteY23" fmla="*/ 330688 h 385402"/>
                <a:gd name="connsiteX24" fmla="*/ 155724 w 288600"/>
                <a:gd name="connsiteY24" fmla="*/ 330688 h 385402"/>
                <a:gd name="connsiteX25" fmla="*/ 144300 w 288600"/>
                <a:gd name="connsiteY25" fmla="*/ 308442 h 385402"/>
                <a:gd name="connsiteX26" fmla="*/ 132877 w 288600"/>
                <a:gd name="connsiteY26" fmla="*/ 330688 h 385402"/>
                <a:gd name="connsiteX27" fmla="*/ 114839 w 288600"/>
                <a:gd name="connsiteY27" fmla="*/ 330688 h 385402"/>
                <a:gd name="connsiteX28" fmla="*/ 135282 w 288600"/>
                <a:gd name="connsiteY28" fmla="*/ 294012 h 385402"/>
                <a:gd name="connsiteX29" fmla="*/ 116042 w 288600"/>
                <a:gd name="connsiteY29" fmla="*/ 258538 h 385402"/>
                <a:gd name="connsiteX30" fmla="*/ 134079 w 288600"/>
                <a:gd name="connsiteY30" fmla="*/ 258538 h 385402"/>
                <a:gd name="connsiteX31" fmla="*/ 144300 w 288600"/>
                <a:gd name="connsiteY31" fmla="*/ 278981 h 385402"/>
                <a:gd name="connsiteX32" fmla="*/ 154522 w 288600"/>
                <a:gd name="connsiteY32" fmla="*/ 258538 h 385402"/>
                <a:gd name="connsiteX33" fmla="*/ 172559 w 288600"/>
                <a:gd name="connsiteY33" fmla="*/ 258538 h 385402"/>
                <a:gd name="connsiteX34" fmla="*/ 153319 w 288600"/>
                <a:gd name="connsiteY34" fmla="*/ 294012 h 385402"/>
                <a:gd name="connsiteX35" fmla="*/ 173762 w 288600"/>
                <a:gd name="connsiteY35" fmla="*/ 330688 h 385402"/>
                <a:gd name="connsiteX36" fmla="*/ 155724 w 288600"/>
                <a:gd name="connsiteY36" fmla="*/ 330688 h 385402"/>
                <a:gd name="connsiteX37" fmla="*/ 228476 w 288600"/>
                <a:gd name="connsiteY37" fmla="*/ 271766 h 385402"/>
                <a:gd name="connsiteX38" fmla="*/ 209236 w 288600"/>
                <a:gd name="connsiteY38" fmla="*/ 271766 h 385402"/>
                <a:gd name="connsiteX39" fmla="*/ 209236 w 288600"/>
                <a:gd name="connsiteY39" fmla="*/ 330688 h 385402"/>
                <a:gd name="connsiteX40" fmla="*/ 193002 w 288600"/>
                <a:gd name="connsiteY40" fmla="*/ 330688 h 385402"/>
                <a:gd name="connsiteX41" fmla="*/ 193002 w 288600"/>
                <a:gd name="connsiteY41" fmla="*/ 271766 h 385402"/>
                <a:gd name="connsiteX42" fmla="*/ 173762 w 288600"/>
                <a:gd name="connsiteY42" fmla="*/ 271766 h 385402"/>
                <a:gd name="connsiteX43" fmla="*/ 173762 w 288600"/>
                <a:gd name="connsiteY43" fmla="*/ 258538 h 385402"/>
                <a:gd name="connsiteX44" fmla="*/ 228476 w 288600"/>
                <a:gd name="connsiteY44" fmla="*/ 258538 h 385402"/>
                <a:gd name="connsiteX45" fmla="*/ 228476 w 288600"/>
                <a:gd name="connsiteY45" fmla="*/ 271766 h 385402"/>
                <a:gd name="connsiteX46" fmla="*/ 252526 w 288600"/>
                <a:gd name="connsiteY46" fmla="*/ 144300 h 385402"/>
                <a:gd name="connsiteX47" fmla="*/ 36075 w 288600"/>
                <a:gd name="connsiteY47" fmla="*/ 144300 h 385402"/>
                <a:gd name="connsiteX48" fmla="*/ 36075 w 288600"/>
                <a:gd name="connsiteY48" fmla="*/ 120250 h 385402"/>
                <a:gd name="connsiteX49" fmla="*/ 252526 w 288600"/>
                <a:gd name="connsiteY49" fmla="*/ 120250 h 385402"/>
                <a:gd name="connsiteX50" fmla="*/ 252526 w 288600"/>
                <a:gd name="connsiteY50" fmla="*/ 144300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000000"/>
            </a:solidFill>
            <a:ln w="5953" cap="flat">
              <a:noFill/>
              <a:prstDash val="solid"/>
              <a:miter/>
            </a:ln>
          </p:spPr>
          <p:txBody>
            <a:bodyPr rtlCol="0" anchor="ctr"/>
            <a:lstStyle/>
            <a:p>
              <a:endParaRPr lang="en-US"/>
            </a:p>
          </p:txBody>
        </p:sp>
      </p:grpSp>
      <p:grpSp>
        <p:nvGrpSpPr>
          <p:cNvPr id="323" name="Graphic 124">
            <a:extLst>
              <a:ext uri="{FF2B5EF4-FFF2-40B4-BE49-F238E27FC236}">
                <a16:creationId xmlns:a16="http://schemas.microsoft.com/office/drawing/2014/main" id="{53800E01-9D9A-4C31-8B3B-F273BCBC864B}"/>
              </a:ext>
            </a:extLst>
          </p:cNvPr>
          <p:cNvGrpSpPr/>
          <p:nvPr/>
        </p:nvGrpSpPr>
        <p:grpSpPr>
          <a:xfrm>
            <a:off x="6478408" y="2921822"/>
            <a:ext cx="354759" cy="354759"/>
            <a:chOff x="6478408" y="2921822"/>
            <a:chExt cx="354759" cy="354759"/>
          </a:xfrm>
        </p:grpSpPr>
        <p:sp>
          <p:nvSpPr>
            <p:cNvPr id="324" name="Freeform: Shape 323">
              <a:extLst>
                <a:ext uri="{FF2B5EF4-FFF2-40B4-BE49-F238E27FC236}">
                  <a16:creationId xmlns:a16="http://schemas.microsoft.com/office/drawing/2014/main" id="{B3E1D38E-2D34-47E8-A0E8-76E21BDCFFE2}"/>
                </a:ext>
              </a:extLst>
            </p:cNvPr>
            <p:cNvSpPr/>
            <p:nvPr/>
          </p:nvSpPr>
          <p:spPr>
            <a:xfrm>
              <a:off x="6478408" y="3016054"/>
              <a:ext cx="354759" cy="260526"/>
            </a:xfrm>
            <a:custGeom>
              <a:avLst/>
              <a:gdLst>
                <a:gd name="connsiteX0" fmla="*/ 293785 w 354759"/>
                <a:gd name="connsiteY0" fmla="*/ 12749 h 260526"/>
                <a:gd name="connsiteX1" fmla="*/ 293785 w 354759"/>
                <a:gd name="connsiteY1" fmla="*/ 12195 h 260526"/>
                <a:gd name="connsiteX2" fmla="*/ 274384 w 354759"/>
                <a:gd name="connsiteY2" fmla="*/ 0 h 260526"/>
                <a:gd name="connsiteX3" fmla="*/ 254983 w 354759"/>
                <a:gd name="connsiteY3" fmla="*/ 0 h 260526"/>
                <a:gd name="connsiteX4" fmla="*/ 254983 w 354759"/>
                <a:gd name="connsiteY4" fmla="*/ 33259 h 260526"/>
                <a:gd name="connsiteX5" fmla="*/ 266624 w 354759"/>
                <a:gd name="connsiteY5" fmla="*/ 33259 h 260526"/>
                <a:gd name="connsiteX6" fmla="*/ 317620 w 354759"/>
                <a:gd name="connsiteY6" fmla="*/ 94233 h 260526"/>
                <a:gd name="connsiteX7" fmla="*/ 249440 w 354759"/>
                <a:gd name="connsiteY7" fmla="*/ 94233 h 260526"/>
                <a:gd name="connsiteX8" fmla="*/ 236136 w 354759"/>
                <a:gd name="connsiteY8" fmla="*/ 138578 h 260526"/>
                <a:gd name="connsiteX9" fmla="*/ 216181 w 354759"/>
                <a:gd name="connsiteY9" fmla="*/ 149664 h 260526"/>
                <a:gd name="connsiteX10" fmla="*/ 138578 w 354759"/>
                <a:gd name="connsiteY10" fmla="*/ 149664 h 260526"/>
                <a:gd name="connsiteX11" fmla="*/ 117514 w 354759"/>
                <a:gd name="connsiteY11" fmla="*/ 133589 h 260526"/>
                <a:gd name="connsiteX12" fmla="*/ 105319 w 354759"/>
                <a:gd name="connsiteY12" fmla="*/ 94233 h 260526"/>
                <a:gd name="connsiteX13" fmla="*/ 37139 w 354759"/>
                <a:gd name="connsiteY13" fmla="*/ 94233 h 260526"/>
                <a:gd name="connsiteX14" fmla="*/ 88135 w 354759"/>
                <a:gd name="connsiteY14" fmla="*/ 33259 h 260526"/>
                <a:gd name="connsiteX15" fmla="*/ 99776 w 354759"/>
                <a:gd name="connsiteY15" fmla="*/ 33259 h 260526"/>
                <a:gd name="connsiteX16" fmla="*/ 99776 w 354759"/>
                <a:gd name="connsiteY16" fmla="*/ 0 h 260526"/>
                <a:gd name="connsiteX17" fmla="*/ 80929 w 354759"/>
                <a:gd name="connsiteY17" fmla="*/ 0 h 260526"/>
                <a:gd name="connsiteX18" fmla="*/ 60974 w 354759"/>
                <a:gd name="connsiteY18" fmla="*/ 12195 h 260526"/>
                <a:gd name="connsiteX19" fmla="*/ 0 w 354759"/>
                <a:gd name="connsiteY19" fmla="*/ 94233 h 260526"/>
                <a:gd name="connsiteX20" fmla="*/ 0 w 354759"/>
                <a:gd name="connsiteY20" fmla="*/ 254983 h 260526"/>
                <a:gd name="connsiteX21" fmla="*/ 5543 w 354759"/>
                <a:gd name="connsiteY21" fmla="*/ 260526 h 260526"/>
                <a:gd name="connsiteX22" fmla="*/ 349216 w 354759"/>
                <a:gd name="connsiteY22" fmla="*/ 260526 h 260526"/>
                <a:gd name="connsiteX23" fmla="*/ 354759 w 354759"/>
                <a:gd name="connsiteY23" fmla="*/ 254983 h 260526"/>
                <a:gd name="connsiteX24" fmla="*/ 354759 w 354759"/>
                <a:gd name="connsiteY24" fmla="*/ 94233 h 260526"/>
                <a:gd name="connsiteX25" fmla="*/ 293785 w 354759"/>
                <a:gd name="connsiteY25" fmla="*/ 12749 h 2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759" h="260526">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000000"/>
            </a:solidFill>
            <a:ln w="550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3A8DACB5-4558-47C6-98EA-516A33847A29}"/>
                </a:ext>
              </a:extLst>
            </p:cNvPr>
            <p:cNvSpPr/>
            <p:nvPr/>
          </p:nvSpPr>
          <p:spPr>
            <a:xfrm>
              <a:off x="6594813" y="2921822"/>
              <a:ext cx="121948" cy="155207"/>
            </a:xfrm>
            <a:custGeom>
              <a:avLst/>
              <a:gdLst>
                <a:gd name="connsiteX0" fmla="*/ 60974 w 121948"/>
                <a:gd name="connsiteY0" fmla="*/ 0 h 155207"/>
                <a:gd name="connsiteX1" fmla="*/ 121948 w 121948"/>
                <a:gd name="connsiteY1" fmla="*/ 72060 h 155207"/>
                <a:gd name="connsiteX2" fmla="*/ 94233 w 121948"/>
                <a:gd name="connsiteY2" fmla="*/ 72060 h 155207"/>
                <a:gd name="connsiteX3" fmla="*/ 94233 w 121948"/>
                <a:gd name="connsiteY3" fmla="*/ 155207 h 155207"/>
                <a:gd name="connsiteX4" fmla="*/ 27716 w 121948"/>
                <a:gd name="connsiteY4" fmla="*/ 155207 h 155207"/>
                <a:gd name="connsiteX5" fmla="*/ 27716 w 121948"/>
                <a:gd name="connsiteY5" fmla="*/ 72060 h 155207"/>
                <a:gd name="connsiteX6" fmla="*/ 0 w 121948"/>
                <a:gd name="connsiteY6" fmla="*/ 72060 h 1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8" h="155207">
                  <a:moveTo>
                    <a:pt x="60974" y="0"/>
                  </a:moveTo>
                  <a:lnTo>
                    <a:pt x="121948" y="72060"/>
                  </a:lnTo>
                  <a:lnTo>
                    <a:pt x="94233" y="72060"/>
                  </a:lnTo>
                  <a:lnTo>
                    <a:pt x="94233" y="155207"/>
                  </a:lnTo>
                  <a:lnTo>
                    <a:pt x="27716" y="155207"/>
                  </a:lnTo>
                  <a:lnTo>
                    <a:pt x="27716" y="72060"/>
                  </a:lnTo>
                  <a:lnTo>
                    <a:pt x="0" y="72060"/>
                  </a:lnTo>
                  <a:close/>
                </a:path>
              </a:pathLst>
            </a:custGeom>
            <a:solidFill>
              <a:srgbClr val="000000"/>
            </a:solidFill>
            <a:ln w="5507" cap="flat">
              <a:noFill/>
              <a:prstDash val="solid"/>
              <a:miter/>
            </a:ln>
          </p:spPr>
          <p:txBody>
            <a:bodyPr rtlCol="0" anchor="ctr"/>
            <a:lstStyle/>
            <a:p>
              <a:endParaRPr lang="en-US"/>
            </a:p>
          </p:txBody>
        </p:sp>
      </p:grpSp>
      <p:sp>
        <p:nvSpPr>
          <p:cNvPr id="326" name="Graphic 126">
            <a:extLst>
              <a:ext uri="{FF2B5EF4-FFF2-40B4-BE49-F238E27FC236}">
                <a16:creationId xmlns:a16="http://schemas.microsoft.com/office/drawing/2014/main" id="{23433686-3A9D-4A97-926C-A0256DD62549}"/>
              </a:ext>
            </a:extLst>
          </p:cNvPr>
          <p:cNvSpPr/>
          <p:nvPr/>
        </p:nvSpPr>
        <p:spPr>
          <a:xfrm>
            <a:off x="7078141" y="3016587"/>
            <a:ext cx="354759" cy="238353"/>
          </a:xfrm>
          <a:custGeom>
            <a:avLst/>
            <a:gdLst>
              <a:gd name="connsiteX0" fmla="*/ 288242 w 354759"/>
              <a:gd name="connsiteY0" fmla="*/ 94233 h 238353"/>
              <a:gd name="connsiteX1" fmla="*/ 288242 w 354759"/>
              <a:gd name="connsiteY1" fmla="*/ 91461 h 238353"/>
              <a:gd name="connsiteX2" fmla="*/ 196780 w 354759"/>
              <a:gd name="connsiteY2" fmla="*/ 0 h 238353"/>
              <a:gd name="connsiteX3" fmla="*/ 118068 w 354759"/>
              <a:gd name="connsiteY3" fmla="*/ 45454 h 238353"/>
              <a:gd name="connsiteX4" fmla="*/ 108091 w 354759"/>
              <a:gd name="connsiteY4" fmla="*/ 44345 h 238353"/>
              <a:gd name="connsiteX5" fmla="*/ 49888 w 354759"/>
              <a:gd name="connsiteY5" fmla="*/ 97559 h 238353"/>
              <a:gd name="connsiteX6" fmla="*/ 0 w 354759"/>
              <a:gd name="connsiteY6" fmla="*/ 166293 h 238353"/>
              <a:gd name="connsiteX7" fmla="*/ 72060 w 354759"/>
              <a:gd name="connsiteY7" fmla="*/ 238354 h 238353"/>
              <a:gd name="connsiteX8" fmla="*/ 149664 w 354759"/>
              <a:gd name="connsiteY8" fmla="*/ 238354 h 238353"/>
              <a:gd name="connsiteX9" fmla="*/ 149664 w 354759"/>
              <a:gd name="connsiteY9" fmla="*/ 238354 h 238353"/>
              <a:gd name="connsiteX10" fmla="*/ 149664 w 354759"/>
              <a:gd name="connsiteY10" fmla="*/ 161859 h 238353"/>
              <a:gd name="connsiteX11" fmla="*/ 121948 w 354759"/>
              <a:gd name="connsiteY11" fmla="*/ 161859 h 238353"/>
              <a:gd name="connsiteX12" fmla="*/ 177380 w 354759"/>
              <a:gd name="connsiteY12" fmla="*/ 103102 h 238353"/>
              <a:gd name="connsiteX13" fmla="*/ 232811 w 354759"/>
              <a:gd name="connsiteY13" fmla="*/ 161859 h 238353"/>
              <a:gd name="connsiteX14" fmla="*/ 205095 w 354759"/>
              <a:gd name="connsiteY14" fmla="*/ 161859 h 238353"/>
              <a:gd name="connsiteX15" fmla="*/ 205095 w 354759"/>
              <a:gd name="connsiteY15" fmla="*/ 238354 h 238353"/>
              <a:gd name="connsiteX16" fmla="*/ 282699 w 354759"/>
              <a:gd name="connsiteY16" fmla="*/ 238354 h 238353"/>
              <a:gd name="connsiteX17" fmla="*/ 354759 w 354759"/>
              <a:gd name="connsiteY17" fmla="*/ 166293 h 238353"/>
              <a:gd name="connsiteX18" fmla="*/ 288242 w 354759"/>
              <a:gd name="connsiteY18" fmla="*/ 94233 h 2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759" h="238353">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000000"/>
          </a:solidFill>
          <a:ln w="5507" cap="flat">
            <a:noFill/>
            <a:prstDash val="solid"/>
            <a:miter/>
          </a:ln>
        </p:spPr>
        <p:txBody>
          <a:bodyPr rtlCol="0" anchor="ctr"/>
          <a:lstStyle/>
          <a:p>
            <a:endParaRPr lang="en-US"/>
          </a:p>
        </p:txBody>
      </p:sp>
      <p:grpSp>
        <p:nvGrpSpPr>
          <p:cNvPr id="327" name="Graphic 128">
            <a:extLst>
              <a:ext uri="{FF2B5EF4-FFF2-40B4-BE49-F238E27FC236}">
                <a16:creationId xmlns:a16="http://schemas.microsoft.com/office/drawing/2014/main" id="{1683AC82-A123-4A55-BD29-5B3C1D154DAC}"/>
              </a:ext>
            </a:extLst>
          </p:cNvPr>
          <p:cNvGrpSpPr/>
          <p:nvPr/>
        </p:nvGrpSpPr>
        <p:grpSpPr>
          <a:xfrm>
            <a:off x="7677218" y="2879762"/>
            <a:ext cx="304233" cy="384801"/>
            <a:chOff x="7677218" y="2879762"/>
            <a:chExt cx="304233" cy="384801"/>
          </a:xfrm>
          <a:solidFill>
            <a:srgbClr val="000000"/>
          </a:solidFill>
        </p:grpSpPr>
        <p:sp>
          <p:nvSpPr>
            <p:cNvPr id="328" name="Freeform: Shape 327">
              <a:extLst>
                <a:ext uri="{FF2B5EF4-FFF2-40B4-BE49-F238E27FC236}">
                  <a16:creationId xmlns:a16="http://schemas.microsoft.com/office/drawing/2014/main" id="{B7AC45E8-7A59-4149-A3C5-1767EA546613}"/>
                </a:ext>
              </a:extLst>
            </p:cNvPr>
            <p:cNvSpPr/>
            <p:nvPr/>
          </p:nvSpPr>
          <p:spPr>
            <a:xfrm>
              <a:off x="7680825" y="3156337"/>
              <a:ext cx="84175" cy="108225"/>
            </a:xfrm>
            <a:custGeom>
              <a:avLst/>
              <a:gdLst>
                <a:gd name="connsiteX0" fmla="*/ 0 w 84175"/>
                <a:gd name="connsiteY0" fmla="*/ 0 h 108225"/>
                <a:gd name="connsiteX1" fmla="*/ 84175 w 84175"/>
                <a:gd name="connsiteY1" fmla="*/ 0 h 108225"/>
                <a:gd name="connsiteX2" fmla="*/ 84175 w 84175"/>
                <a:gd name="connsiteY2" fmla="*/ 108225 h 108225"/>
                <a:gd name="connsiteX3" fmla="*/ 0 w 84175"/>
                <a:gd name="connsiteY3" fmla="*/ 108225 h 108225"/>
              </a:gdLst>
              <a:ahLst/>
              <a:cxnLst>
                <a:cxn ang="0">
                  <a:pos x="connsiteX0" y="connsiteY0"/>
                </a:cxn>
                <a:cxn ang="0">
                  <a:pos x="connsiteX1" y="connsiteY1"/>
                </a:cxn>
                <a:cxn ang="0">
                  <a:pos x="connsiteX2" y="connsiteY2"/>
                </a:cxn>
                <a:cxn ang="0">
                  <a:pos x="connsiteX3" y="connsiteY3"/>
                </a:cxn>
              </a:cxnLst>
              <a:rect l="l" t="t" r="r" b="b"/>
              <a:pathLst>
                <a:path w="84175" h="108225">
                  <a:moveTo>
                    <a:pt x="0" y="0"/>
                  </a:moveTo>
                  <a:lnTo>
                    <a:pt x="84175" y="0"/>
                  </a:lnTo>
                  <a:lnTo>
                    <a:pt x="84175" y="108225"/>
                  </a:lnTo>
                  <a:lnTo>
                    <a:pt x="0" y="108225"/>
                  </a:lnTo>
                  <a:close/>
                </a:path>
              </a:pathLst>
            </a:custGeom>
            <a:solidFill>
              <a:srgbClr val="000000"/>
            </a:solidFill>
            <a:ln w="5953"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CF6E5A7-35CC-4BD5-A64F-0C2CF7085CAA}"/>
                </a:ext>
              </a:extLst>
            </p:cNvPr>
            <p:cNvSpPr/>
            <p:nvPr/>
          </p:nvSpPr>
          <p:spPr>
            <a:xfrm>
              <a:off x="7789050" y="3108237"/>
              <a:ext cx="84175" cy="156325"/>
            </a:xfrm>
            <a:custGeom>
              <a:avLst/>
              <a:gdLst>
                <a:gd name="connsiteX0" fmla="*/ 0 w 84175"/>
                <a:gd name="connsiteY0" fmla="*/ 0 h 156325"/>
                <a:gd name="connsiteX1" fmla="*/ 84175 w 84175"/>
                <a:gd name="connsiteY1" fmla="*/ 0 h 156325"/>
                <a:gd name="connsiteX2" fmla="*/ 84175 w 84175"/>
                <a:gd name="connsiteY2" fmla="*/ 156325 h 156325"/>
                <a:gd name="connsiteX3" fmla="*/ 0 w 84175"/>
                <a:gd name="connsiteY3" fmla="*/ 156325 h 156325"/>
              </a:gdLst>
              <a:ahLst/>
              <a:cxnLst>
                <a:cxn ang="0">
                  <a:pos x="connsiteX0" y="connsiteY0"/>
                </a:cxn>
                <a:cxn ang="0">
                  <a:pos x="connsiteX1" y="connsiteY1"/>
                </a:cxn>
                <a:cxn ang="0">
                  <a:pos x="connsiteX2" y="connsiteY2"/>
                </a:cxn>
                <a:cxn ang="0">
                  <a:pos x="connsiteX3" y="connsiteY3"/>
                </a:cxn>
              </a:cxnLst>
              <a:rect l="l" t="t" r="r" b="b"/>
              <a:pathLst>
                <a:path w="84175" h="156325">
                  <a:moveTo>
                    <a:pt x="0" y="0"/>
                  </a:moveTo>
                  <a:lnTo>
                    <a:pt x="84175" y="0"/>
                  </a:lnTo>
                  <a:lnTo>
                    <a:pt x="84175" y="156325"/>
                  </a:lnTo>
                  <a:lnTo>
                    <a:pt x="0" y="156325"/>
                  </a:lnTo>
                  <a:close/>
                </a:path>
              </a:pathLst>
            </a:custGeom>
            <a:solidFill>
              <a:srgbClr val="000000"/>
            </a:solidFill>
            <a:ln w="5953"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188E9F6-1730-4FBF-AFEC-E30A98B53FF6}"/>
                </a:ext>
              </a:extLst>
            </p:cNvPr>
            <p:cNvSpPr/>
            <p:nvPr/>
          </p:nvSpPr>
          <p:spPr>
            <a:xfrm>
              <a:off x="7897276" y="3036087"/>
              <a:ext cx="84175" cy="228475"/>
            </a:xfrm>
            <a:custGeom>
              <a:avLst/>
              <a:gdLst>
                <a:gd name="connsiteX0" fmla="*/ 0 w 84175"/>
                <a:gd name="connsiteY0" fmla="*/ 0 h 228475"/>
                <a:gd name="connsiteX1" fmla="*/ 84175 w 84175"/>
                <a:gd name="connsiteY1" fmla="*/ 0 h 228475"/>
                <a:gd name="connsiteX2" fmla="*/ 84175 w 84175"/>
                <a:gd name="connsiteY2" fmla="*/ 228476 h 228475"/>
                <a:gd name="connsiteX3" fmla="*/ 0 w 84175"/>
                <a:gd name="connsiteY3" fmla="*/ 228476 h 228475"/>
              </a:gdLst>
              <a:ahLst/>
              <a:cxnLst>
                <a:cxn ang="0">
                  <a:pos x="connsiteX0" y="connsiteY0"/>
                </a:cxn>
                <a:cxn ang="0">
                  <a:pos x="connsiteX1" y="connsiteY1"/>
                </a:cxn>
                <a:cxn ang="0">
                  <a:pos x="connsiteX2" y="connsiteY2"/>
                </a:cxn>
                <a:cxn ang="0">
                  <a:pos x="connsiteX3" y="connsiteY3"/>
                </a:cxn>
              </a:cxnLst>
              <a:rect l="l" t="t" r="r" b="b"/>
              <a:pathLst>
                <a:path w="84175" h="228475">
                  <a:moveTo>
                    <a:pt x="0" y="0"/>
                  </a:moveTo>
                  <a:lnTo>
                    <a:pt x="84175" y="0"/>
                  </a:lnTo>
                  <a:lnTo>
                    <a:pt x="84175" y="228476"/>
                  </a:lnTo>
                  <a:lnTo>
                    <a:pt x="0" y="228476"/>
                  </a:lnTo>
                  <a:close/>
                </a:path>
              </a:pathLst>
            </a:custGeom>
            <a:solidFill>
              <a:srgbClr val="000000"/>
            </a:solidFill>
            <a:ln w="5953"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DD3B3DC-7064-4333-A3A0-62FC327BFC16}"/>
                </a:ext>
              </a:extLst>
            </p:cNvPr>
            <p:cNvSpPr/>
            <p:nvPr/>
          </p:nvSpPr>
          <p:spPr>
            <a:xfrm>
              <a:off x="7677218" y="2879762"/>
              <a:ext cx="298220" cy="217051"/>
            </a:xfrm>
            <a:custGeom>
              <a:avLst/>
              <a:gdLst>
                <a:gd name="connsiteX0" fmla="*/ 134680 w 298220"/>
                <a:gd name="connsiteY0" fmla="*/ 128668 h 217051"/>
                <a:gd name="connsiteX1" fmla="*/ 168952 w 298220"/>
                <a:gd name="connsiteY1" fmla="*/ 162939 h 217051"/>
                <a:gd name="connsiteX2" fmla="*/ 263949 w 298220"/>
                <a:gd name="connsiteY2" fmla="*/ 67941 h 217051"/>
                <a:gd name="connsiteX3" fmla="*/ 298221 w 298220"/>
                <a:gd name="connsiteY3" fmla="*/ 102213 h 217051"/>
                <a:gd name="connsiteX4" fmla="*/ 298221 w 298220"/>
                <a:gd name="connsiteY4" fmla="*/ 0 h 217051"/>
                <a:gd name="connsiteX5" fmla="*/ 196008 w 298220"/>
                <a:gd name="connsiteY5" fmla="*/ 0 h 217051"/>
                <a:gd name="connsiteX6" fmla="*/ 230279 w 298220"/>
                <a:gd name="connsiteY6" fmla="*/ 34271 h 217051"/>
                <a:gd name="connsiteX7" fmla="*/ 168952 w 298220"/>
                <a:gd name="connsiteY7" fmla="*/ 94998 h 217051"/>
                <a:gd name="connsiteX8" fmla="*/ 137085 w 298220"/>
                <a:gd name="connsiteY8" fmla="*/ 63131 h 217051"/>
                <a:gd name="connsiteX9" fmla="*/ 0 w 298220"/>
                <a:gd name="connsiteY9" fmla="*/ 180375 h 217051"/>
                <a:gd name="connsiteX10" fmla="*/ 31265 w 298220"/>
                <a:gd name="connsiteY10" fmla="*/ 217052 h 217051"/>
                <a:gd name="connsiteX11" fmla="*/ 134680 w 298220"/>
                <a:gd name="connsiteY11" fmla="*/ 128668 h 2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220" h="217051">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000000"/>
            </a:solidFill>
            <a:ln w="5953" cap="flat">
              <a:noFill/>
              <a:prstDash val="solid"/>
              <a:miter/>
            </a:ln>
          </p:spPr>
          <p:txBody>
            <a:bodyPr rtlCol="0" anchor="ctr"/>
            <a:lstStyle/>
            <a:p>
              <a:endParaRPr lang="en-US"/>
            </a:p>
          </p:txBody>
        </p:sp>
      </p:grpSp>
      <p:sp>
        <p:nvSpPr>
          <p:cNvPr id="332" name="Graphic 130">
            <a:extLst>
              <a:ext uri="{FF2B5EF4-FFF2-40B4-BE49-F238E27FC236}">
                <a16:creationId xmlns:a16="http://schemas.microsoft.com/office/drawing/2014/main" id="{65425BED-901C-4B3D-A7FC-B28AE9A42994}"/>
              </a:ext>
            </a:extLst>
          </p:cNvPr>
          <p:cNvSpPr/>
          <p:nvPr/>
        </p:nvSpPr>
        <p:spPr>
          <a:xfrm>
            <a:off x="8220274" y="2921766"/>
            <a:ext cx="385521" cy="336776"/>
          </a:xfrm>
          <a:custGeom>
            <a:avLst/>
            <a:gdLst>
              <a:gd name="connsiteX0" fmla="*/ 385402 w 385521"/>
              <a:gd name="connsiteY0" fmla="*/ 78238 h 336776"/>
              <a:gd name="connsiteX1" fmla="*/ 306638 w 385521"/>
              <a:gd name="connsiteY1" fmla="*/ 233962 h 336776"/>
              <a:gd name="connsiteX2" fmla="*/ 173762 w 385521"/>
              <a:gd name="connsiteY2" fmla="*/ 336776 h 336776"/>
              <a:gd name="connsiteX3" fmla="*/ 116643 w 385521"/>
              <a:gd name="connsiteY3" fmla="*/ 273645 h 336776"/>
              <a:gd name="connsiteX4" fmla="*/ 85378 w 385521"/>
              <a:gd name="connsiteY4" fmla="*/ 158204 h 336776"/>
              <a:gd name="connsiteX5" fmla="*/ 48100 w 385521"/>
              <a:gd name="connsiteY5" fmla="*/ 95073 h 336776"/>
              <a:gd name="connsiteX6" fmla="*/ 18038 w 385521"/>
              <a:gd name="connsiteY6" fmla="*/ 113110 h 336776"/>
              <a:gd name="connsiteX7" fmla="*/ 0 w 385521"/>
              <a:gd name="connsiteY7" fmla="*/ 89662 h 336776"/>
              <a:gd name="connsiteX8" fmla="*/ 55916 w 385521"/>
              <a:gd name="connsiteY8" fmla="*/ 39157 h 336776"/>
              <a:gd name="connsiteX9" fmla="*/ 113637 w 385521"/>
              <a:gd name="connsiteY9" fmla="*/ 4885 h 336776"/>
              <a:gd name="connsiteX10" fmla="*/ 168952 w 385521"/>
              <a:gd name="connsiteY10" fmla="*/ 66814 h 336776"/>
              <a:gd name="connsiteX11" fmla="*/ 184584 w 385521"/>
              <a:gd name="connsiteY11" fmla="*/ 155799 h 336776"/>
              <a:gd name="connsiteX12" fmla="*/ 212843 w 385521"/>
              <a:gd name="connsiteY12" fmla="*/ 215323 h 336776"/>
              <a:gd name="connsiteX13" fmla="*/ 248918 w 385521"/>
              <a:gd name="connsiteY13" fmla="*/ 176843 h 336776"/>
              <a:gd name="connsiteX14" fmla="*/ 274772 w 385521"/>
              <a:gd name="connsiteY14" fmla="*/ 117920 h 336776"/>
              <a:gd name="connsiteX15" fmla="*/ 248918 w 385521"/>
              <a:gd name="connsiteY15" fmla="*/ 84852 h 336776"/>
              <a:gd name="connsiteX16" fmla="*/ 220659 w 385521"/>
              <a:gd name="connsiteY16" fmla="*/ 91465 h 336776"/>
              <a:gd name="connsiteX17" fmla="*/ 329486 w 385521"/>
              <a:gd name="connsiteY17" fmla="*/ 75 h 336776"/>
              <a:gd name="connsiteX18" fmla="*/ 385402 w 385521"/>
              <a:gd name="connsiteY18" fmla="*/ 78238 h 3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521" h="336776">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000000"/>
          </a:solidFill>
          <a:ln w="5953" cap="flat">
            <a:noFill/>
            <a:prstDash val="solid"/>
            <a:miter/>
          </a:ln>
        </p:spPr>
        <p:txBody>
          <a:bodyPr rtlCol="0" anchor="ctr"/>
          <a:lstStyle/>
          <a:p>
            <a:endParaRPr lang="en-US"/>
          </a:p>
        </p:txBody>
      </p:sp>
      <p:sp>
        <p:nvSpPr>
          <p:cNvPr id="333" name="Graphic 132">
            <a:extLst>
              <a:ext uri="{FF2B5EF4-FFF2-40B4-BE49-F238E27FC236}">
                <a16:creationId xmlns:a16="http://schemas.microsoft.com/office/drawing/2014/main" id="{A422601B-D90F-4219-9EF9-D1F0E4090971}"/>
              </a:ext>
            </a:extLst>
          </p:cNvPr>
          <p:cNvSpPr/>
          <p:nvPr/>
        </p:nvSpPr>
        <p:spPr>
          <a:xfrm>
            <a:off x="8860840" y="2891779"/>
            <a:ext cx="336700" cy="384728"/>
          </a:xfrm>
          <a:custGeom>
            <a:avLst/>
            <a:gdLst>
              <a:gd name="connsiteX0" fmla="*/ 336701 w 336700"/>
              <a:gd name="connsiteY0" fmla="*/ 191198 h 384728"/>
              <a:gd name="connsiteX1" fmla="*/ 308442 w 336700"/>
              <a:gd name="connsiteY1" fmla="*/ 194204 h 384728"/>
              <a:gd name="connsiteX2" fmla="*/ 222463 w 336700"/>
              <a:gd name="connsiteY2" fmla="*/ 101612 h 384728"/>
              <a:gd name="connsiteX3" fmla="*/ 249519 w 336700"/>
              <a:gd name="connsiteY3" fmla="*/ 57720 h 384728"/>
              <a:gd name="connsiteX4" fmla="*/ 274772 w 336700"/>
              <a:gd name="connsiteY4" fmla="*/ 98605 h 384728"/>
              <a:gd name="connsiteX5" fmla="*/ 267557 w 336700"/>
              <a:gd name="connsiteY5" fmla="*/ 141294 h 384728"/>
              <a:gd name="connsiteX6" fmla="*/ 323473 w 336700"/>
              <a:gd name="connsiteY6" fmla="*/ 159332 h 384728"/>
              <a:gd name="connsiteX7" fmla="*/ 336701 w 336700"/>
              <a:gd name="connsiteY7" fmla="*/ 93194 h 384728"/>
              <a:gd name="connsiteX8" fmla="*/ 251924 w 336700"/>
              <a:gd name="connsiteY8" fmla="*/ 0 h 384728"/>
              <a:gd name="connsiteX9" fmla="*/ 162338 w 336700"/>
              <a:gd name="connsiteY9" fmla="*/ 101010 h 384728"/>
              <a:gd name="connsiteX10" fmla="*/ 232684 w 336700"/>
              <a:gd name="connsiteY10" fmla="*/ 229077 h 384728"/>
              <a:gd name="connsiteX11" fmla="*/ 166547 w 336700"/>
              <a:gd name="connsiteY11" fmla="*/ 322872 h 384728"/>
              <a:gd name="connsiteX12" fmla="*/ 65536 w 336700"/>
              <a:gd name="connsiteY12" fmla="*/ 57720 h 384728"/>
              <a:gd name="connsiteX13" fmla="*/ 0 w 336700"/>
              <a:gd name="connsiteY13" fmla="*/ 57720 h 384728"/>
              <a:gd name="connsiteX14" fmla="*/ 143699 w 336700"/>
              <a:gd name="connsiteY14" fmla="*/ 378789 h 384728"/>
              <a:gd name="connsiteX15" fmla="*/ 180977 w 336700"/>
              <a:gd name="connsiteY15" fmla="*/ 379390 h 384728"/>
              <a:gd name="connsiteX16" fmla="*/ 290405 w 336700"/>
              <a:gd name="connsiteY16" fmla="*/ 242304 h 384728"/>
              <a:gd name="connsiteX17" fmla="*/ 336100 w 336700"/>
              <a:gd name="connsiteY17" fmla="*/ 236893 h 384728"/>
              <a:gd name="connsiteX18" fmla="*/ 336100 w 336700"/>
              <a:gd name="connsiteY18" fmla="*/ 191198 h 38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700" h="384728">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000000"/>
          </a:solidFill>
          <a:ln w="5953" cap="flat">
            <a:noFill/>
            <a:prstDash val="solid"/>
            <a:miter/>
          </a:ln>
        </p:spPr>
        <p:txBody>
          <a:bodyPr rtlCol="0" anchor="ctr"/>
          <a:lstStyle/>
          <a:p>
            <a:endParaRPr lang="en-US"/>
          </a:p>
        </p:txBody>
      </p:sp>
      <p:grpSp>
        <p:nvGrpSpPr>
          <p:cNvPr id="334" name="Graphic 134">
            <a:extLst>
              <a:ext uri="{FF2B5EF4-FFF2-40B4-BE49-F238E27FC236}">
                <a16:creationId xmlns:a16="http://schemas.microsoft.com/office/drawing/2014/main" id="{E3CE1B46-F1E6-489E-9DC0-37B7A302988A}"/>
              </a:ext>
            </a:extLst>
          </p:cNvPr>
          <p:cNvGrpSpPr/>
          <p:nvPr/>
        </p:nvGrpSpPr>
        <p:grpSpPr>
          <a:xfrm>
            <a:off x="9449727" y="2938451"/>
            <a:ext cx="354759" cy="321500"/>
            <a:chOff x="9449727" y="2938451"/>
            <a:chExt cx="354759" cy="321500"/>
          </a:xfrm>
          <a:solidFill>
            <a:srgbClr val="000000"/>
          </a:solidFill>
        </p:grpSpPr>
        <p:sp>
          <p:nvSpPr>
            <p:cNvPr id="335" name="Freeform: Shape 334">
              <a:extLst>
                <a:ext uri="{FF2B5EF4-FFF2-40B4-BE49-F238E27FC236}">
                  <a16:creationId xmlns:a16="http://schemas.microsoft.com/office/drawing/2014/main" id="{A9E142D6-EC11-4092-AE9E-EA6207D2D9F3}"/>
                </a:ext>
              </a:extLst>
            </p:cNvPr>
            <p:cNvSpPr/>
            <p:nvPr/>
          </p:nvSpPr>
          <p:spPr>
            <a:xfrm>
              <a:off x="9449727" y="2938451"/>
              <a:ext cx="354759" cy="321500"/>
            </a:xfrm>
            <a:custGeom>
              <a:avLst/>
              <a:gdLst>
                <a:gd name="connsiteX0" fmla="*/ 286579 w 354759"/>
                <a:gd name="connsiteY0" fmla="*/ 160750 h 321500"/>
                <a:gd name="connsiteX1" fmla="*/ 354759 w 354759"/>
                <a:gd name="connsiteY1" fmla="*/ 160750 h 321500"/>
                <a:gd name="connsiteX2" fmla="*/ 354759 w 354759"/>
                <a:gd name="connsiteY2" fmla="*/ 129154 h 321500"/>
                <a:gd name="connsiteX3" fmla="*/ 321500 w 354759"/>
                <a:gd name="connsiteY3" fmla="*/ 80929 h 321500"/>
                <a:gd name="connsiteX4" fmla="*/ 321500 w 354759"/>
                <a:gd name="connsiteY4" fmla="*/ 43791 h 321500"/>
                <a:gd name="connsiteX5" fmla="*/ 277155 w 354759"/>
                <a:gd name="connsiteY5" fmla="*/ 0 h 321500"/>
                <a:gd name="connsiteX6" fmla="*/ 49888 w 354759"/>
                <a:gd name="connsiteY6" fmla="*/ 0 h 321500"/>
                <a:gd name="connsiteX7" fmla="*/ 0 w 354759"/>
                <a:gd name="connsiteY7" fmla="*/ 49888 h 321500"/>
                <a:gd name="connsiteX8" fmla="*/ 0 w 354759"/>
                <a:gd name="connsiteY8" fmla="*/ 49888 h 321500"/>
                <a:gd name="connsiteX9" fmla="*/ 0 w 354759"/>
                <a:gd name="connsiteY9" fmla="*/ 269949 h 321500"/>
                <a:gd name="connsiteX10" fmla="*/ 51551 w 354759"/>
                <a:gd name="connsiteY10" fmla="*/ 321500 h 321500"/>
                <a:gd name="connsiteX11" fmla="*/ 302654 w 354759"/>
                <a:gd name="connsiteY11" fmla="*/ 321500 h 321500"/>
                <a:gd name="connsiteX12" fmla="*/ 354205 w 354759"/>
                <a:gd name="connsiteY12" fmla="*/ 269949 h 321500"/>
                <a:gd name="connsiteX13" fmla="*/ 354205 w 354759"/>
                <a:gd name="connsiteY13" fmla="*/ 249440 h 321500"/>
                <a:gd name="connsiteX14" fmla="*/ 286579 w 354759"/>
                <a:gd name="connsiteY14" fmla="*/ 249440 h 321500"/>
                <a:gd name="connsiteX15" fmla="*/ 243897 w 354759"/>
                <a:gd name="connsiteY15" fmla="*/ 205095 h 321500"/>
                <a:gd name="connsiteX16" fmla="*/ 286579 w 354759"/>
                <a:gd name="connsiteY16" fmla="*/ 160750 h 321500"/>
                <a:gd name="connsiteX17" fmla="*/ 49888 w 354759"/>
                <a:gd name="connsiteY17" fmla="*/ 77604 h 321500"/>
                <a:gd name="connsiteX18" fmla="*/ 22172 w 354759"/>
                <a:gd name="connsiteY18" fmla="*/ 49888 h 321500"/>
                <a:gd name="connsiteX19" fmla="*/ 49888 w 354759"/>
                <a:gd name="connsiteY19" fmla="*/ 22172 h 321500"/>
                <a:gd name="connsiteX20" fmla="*/ 277155 w 354759"/>
                <a:gd name="connsiteY20" fmla="*/ 22172 h 321500"/>
                <a:gd name="connsiteX21" fmla="*/ 299328 w 354759"/>
                <a:gd name="connsiteY21" fmla="*/ 43791 h 321500"/>
                <a:gd name="connsiteX22" fmla="*/ 299328 w 354759"/>
                <a:gd name="connsiteY22" fmla="*/ 77604 h 321500"/>
                <a:gd name="connsiteX23" fmla="*/ 49888 w 354759"/>
                <a:gd name="connsiteY23" fmla="*/ 77604 h 3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759" h="32150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000000"/>
            </a:solidFill>
            <a:ln w="550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0BDA5918-0669-463E-B535-2FAC0274FF94}"/>
                </a:ext>
              </a:extLst>
            </p:cNvPr>
            <p:cNvSpPr/>
            <p:nvPr/>
          </p:nvSpPr>
          <p:spPr>
            <a:xfrm>
              <a:off x="9715796" y="3121373"/>
              <a:ext cx="88689" cy="44344"/>
            </a:xfrm>
            <a:custGeom>
              <a:avLst/>
              <a:gdLst>
                <a:gd name="connsiteX0" fmla="*/ 0 w 88689"/>
                <a:gd name="connsiteY0" fmla="*/ 22172 h 44344"/>
                <a:gd name="connsiteX1" fmla="*/ 20510 w 88689"/>
                <a:gd name="connsiteY1" fmla="*/ 44345 h 44344"/>
                <a:gd name="connsiteX2" fmla="*/ 88690 w 88689"/>
                <a:gd name="connsiteY2" fmla="*/ 44345 h 44344"/>
                <a:gd name="connsiteX3" fmla="*/ 88690 w 88689"/>
                <a:gd name="connsiteY3" fmla="*/ 0 h 44344"/>
                <a:gd name="connsiteX4" fmla="*/ 20510 w 88689"/>
                <a:gd name="connsiteY4" fmla="*/ 0 h 44344"/>
                <a:gd name="connsiteX5" fmla="*/ 0 w 88689"/>
                <a:gd name="connsiteY5" fmla="*/ 22172 h 44344"/>
                <a:gd name="connsiteX6" fmla="*/ 33259 w 88689"/>
                <a:gd name="connsiteY6" fmla="*/ 22172 h 44344"/>
                <a:gd name="connsiteX7" fmla="*/ 22172 w 88689"/>
                <a:gd name="connsiteY7" fmla="*/ 33259 h 44344"/>
                <a:gd name="connsiteX8" fmla="*/ 11086 w 88689"/>
                <a:gd name="connsiteY8" fmla="*/ 22172 h 44344"/>
                <a:gd name="connsiteX9" fmla="*/ 22172 w 88689"/>
                <a:gd name="connsiteY9" fmla="*/ 11086 h 44344"/>
                <a:gd name="connsiteX10" fmla="*/ 33259 w 88689"/>
                <a:gd name="connsiteY10" fmla="*/ 22172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89" h="44344">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000000"/>
            </a:solidFill>
            <a:ln w="550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FDF6DB2-1B58-418D-AAB5-B795EB7D3D16}"/>
                </a:ext>
              </a:extLst>
            </p:cNvPr>
            <p:cNvSpPr/>
            <p:nvPr/>
          </p:nvSpPr>
          <p:spPr>
            <a:xfrm>
              <a:off x="9494071" y="2977253"/>
              <a:ext cx="232810" cy="22172"/>
            </a:xfrm>
            <a:custGeom>
              <a:avLst/>
              <a:gdLst>
                <a:gd name="connsiteX0" fmla="*/ 221724 w 232810"/>
                <a:gd name="connsiteY0" fmla="*/ 0 h 22172"/>
                <a:gd name="connsiteX1" fmla="*/ 11086 w 232810"/>
                <a:gd name="connsiteY1" fmla="*/ 0 h 22172"/>
                <a:gd name="connsiteX2" fmla="*/ 0 w 232810"/>
                <a:gd name="connsiteY2" fmla="*/ 11086 h 22172"/>
                <a:gd name="connsiteX3" fmla="*/ 0 w 232810"/>
                <a:gd name="connsiteY3" fmla="*/ 11086 h 22172"/>
                <a:gd name="connsiteX4" fmla="*/ 11086 w 232810"/>
                <a:gd name="connsiteY4" fmla="*/ 22172 h 22172"/>
                <a:gd name="connsiteX5" fmla="*/ 221724 w 232810"/>
                <a:gd name="connsiteY5" fmla="*/ 22172 h 22172"/>
                <a:gd name="connsiteX6" fmla="*/ 232811 w 232810"/>
                <a:gd name="connsiteY6" fmla="*/ 11086 h 22172"/>
                <a:gd name="connsiteX7" fmla="*/ 232811 w 232810"/>
                <a:gd name="connsiteY7" fmla="*/ 11086 h 22172"/>
                <a:gd name="connsiteX8" fmla="*/ 221724 w 232810"/>
                <a:gd name="connsiteY8" fmla="*/ 0 h 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10" h="22172">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000000"/>
            </a:solidFill>
            <a:ln w="5507" cap="flat">
              <a:noFill/>
              <a:prstDash val="solid"/>
              <a:miter/>
            </a:ln>
          </p:spPr>
          <p:txBody>
            <a:bodyPr rtlCol="0" anchor="ctr"/>
            <a:lstStyle/>
            <a:p>
              <a:endParaRPr lang="en-US"/>
            </a:p>
          </p:txBody>
        </p:sp>
      </p:grpSp>
      <p:grpSp>
        <p:nvGrpSpPr>
          <p:cNvPr id="338" name="Graphic 136">
            <a:extLst>
              <a:ext uri="{FF2B5EF4-FFF2-40B4-BE49-F238E27FC236}">
                <a16:creationId xmlns:a16="http://schemas.microsoft.com/office/drawing/2014/main" id="{163B3E09-667C-45F4-BFA6-952FA7EFD934}"/>
              </a:ext>
            </a:extLst>
          </p:cNvPr>
          <p:cNvGrpSpPr/>
          <p:nvPr/>
        </p:nvGrpSpPr>
        <p:grpSpPr>
          <a:xfrm>
            <a:off x="10147451" y="2939858"/>
            <a:ext cx="129584" cy="360582"/>
            <a:chOff x="10147451" y="2939858"/>
            <a:chExt cx="129584" cy="360582"/>
          </a:xfrm>
          <a:solidFill>
            <a:srgbClr val="231F20"/>
          </a:solidFill>
        </p:grpSpPr>
        <p:sp>
          <p:nvSpPr>
            <p:cNvPr id="339" name="Freeform: Shape 338">
              <a:extLst>
                <a:ext uri="{FF2B5EF4-FFF2-40B4-BE49-F238E27FC236}">
                  <a16:creationId xmlns:a16="http://schemas.microsoft.com/office/drawing/2014/main" id="{E31F815F-522F-4329-8B75-CC5F163FFD90}"/>
                </a:ext>
              </a:extLst>
            </p:cNvPr>
            <p:cNvSpPr/>
            <p:nvPr/>
          </p:nvSpPr>
          <p:spPr>
            <a:xfrm>
              <a:off x="10147451" y="3210294"/>
              <a:ext cx="129584" cy="90145"/>
            </a:xfrm>
            <a:custGeom>
              <a:avLst/>
              <a:gdLst>
                <a:gd name="connsiteX0" fmla="*/ 112682 w 129584"/>
                <a:gd name="connsiteY0" fmla="*/ 0 h 90145"/>
                <a:gd name="connsiteX1" fmla="*/ 16902 w 129584"/>
                <a:gd name="connsiteY1" fmla="*/ 0 h 90145"/>
                <a:gd name="connsiteX2" fmla="*/ 0 w 129584"/>
                <a:gd name="connsiteY2" fmla="*/ 16902 h 90145"/>
                <a:gd name="connsiteX3" fmla="*/ 0 w 129584"/>
                <a:gd name="connsiteY3" fmla="*/ 73243 h 90145"/>
                <a:gd name="connsiteX4" fmla="*/ 16902 w 129584"/>
                <a:gd name="connsiteY4" fmla="*/ 90146 h 90145"/>
                <a:gd name="connsiteX5" fmla="*/ 112682 w 129584"/>
                <a:gd name="connsiteY5" fmla="*/ 90146 h 90145"/>
                <a:gd name="connsiteX6" fmla="*/ 129584 w 129584"/>
                <a:gd name="connsiteY6" fmla="*/ 73243 h 90145"/>
                <a:gd name="connsiteX7" fmla="*/ 129584 w 129584"/>
                <a:gd name="connsiteY7" fmla="*/ 16902 h 90145"/>
                <a:gd name="connsiteX8" fmla="*/ 112682 w 129584"/>
                <a:gd name="connsiteY8" fmla="*/ 0 h 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4" h="90145">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231F20"/>
            </a:solidFill>
            <a:ln w="5507"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AE37F27A-7D34-45F0-A0A6-1F74C6BE1E11}"/>
                </a:ext>
              </a:extLst>
            </p:cNvPr>
            <p:cNvSpPr/>
            <p:nvPr/>
          </p:nvSpPr>
          <p:spPr>
            <a:xfrm>
              <a:off x="10156466" y="3097049"/>
              <a:ext cx="113245" cy="96343"/>
            </a:xfrm>
            <a:custGeom>
              <a:avLst/>
              <a:gdLst>
                <a:gd name="connsiteX0" fmla="*/ 0 w 113245"/>
                <a:gd name="connsiteY0" fmla="*/ 0 h 96343"/>
                <a:gd name="connsiteX1" fmla="*/ 113245 w 113245"/>
                <a:gd name="connsiteY1" fmla="*/ 0 h 96343"/>
                <a:gd name="connsiteX2" fmla="*/ 113245 w 113245"/>
                <a:gd name="connsiteY2" fmla="*/ 96343 h 96343"/>
                <a:gd name="connsiteX3" fmla="*/ 0 w 113245"/>
                <a:gd name="connsiteY3" fmla="*/ 96343 h 96343"/>
              </a:gdLst>
              <a:ahLst/>
              <a:cxnLst>
                <a:cxn ang="0">
                  <a:pos x="connsiteX0" y="connsiteY0"/>
                </a:cxn>
                <a:cxn ang="0">
                  <a:pos x="connsiteX1" y="connsiteY1"/>
                </a:cxn>
                <a:cxn ang="0">
                  <a:pos x="connsiteX2" y="connsiteY2"/>
                </a:cxn>
                <a:cxn ang="0">
                  <a:pos x="connsiteX3" y="connsiteY3"/>
                </a:cxn>
              </a:cxnLst>
              <a:rect l="l" t="t" r="r" b="b"/>
              <a:pathLst>
                <a:path w="113245" h="96343">
                  <a:moveTo>
                    <a:pt x="0" y="0"/>
                  </a:moveTo>
                  <a:lnTo>
                    <a:pt x="113245" y="0"/>
                  </a:lnTo>
                  <a:lnTo>
                    <a:pt x="113245" y="96343"/>
                  </a:lnTo>
                  <a:lnTo>
                    <a:pt x="0" y="96343"/>
                  </a:lnTo>
                  <a:close/>
                </a:path>
              </a:pathLst>
            </a:custGeom>
            <a:solidFill>
              <a:srgbClr val="231F20"/>
            </a:solidFill>
            <a:ln w="5507"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7FD10AC0-8551-4803-9E22-79994C3B33E6}"/>
                </a:ext>
              </a:extLst>
            </p:cNvPr>
            <p:cNvSpPr/>
            <p:nvPr/>
          </p:nvSpPr>
          <p:spPr>
            <a:xfrm>
              <a:off x="10151395" y="2979296"/>
              <a:ext cx="123386" cy="101413"/>
            </a:xfrm>
            <a:custGeom>
              <a:avLst/>
              <a:gdLst>
                <a:gd name="connsiteX0" fmla="*/ 118316 w 123386"/>
                <a:gd name="connsiteY0" fmla="*/ 101414 h 101413"/>
                <a:gd name="connsiteX1" fmla="*/ 123387 w 123386"/>
                <a:gd name="connsiteY1" fmla="*/ 72680 h 101413"/>
                <a:gd name="connsiteX2" fmla="*/ 61975 w 123386"/>
                <a:gd name="connsiteY2" fmla="*/ 0 h 101413"/>
                <a:gd name="connsiteX3" fmla="*/ 0 w 123386"/>
                <a:gd name="connsiteY3" fmla="*/ 72680 h 101413"/>
                <a:gd name="connsiteX4" fmla="*/ 5071 w 123386"/>
                <a:gd name="connsiteY4" fmla="*/ 101414 h 101413"/>
                <a:gd name="connsiteX5" fmla="*/ 118316 w 123386"/>
                <a:gd name="connsiteY5" fmla="*/ 101414 h 1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86" h="101413">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231F20"/>
            </a:solidFill>
            <a:ln w="550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59ECA05-EB49-4DB1-944E-44C2432581E8}"/>
                </a:ext>
              </a:extLst>
            </p:cNvPr>
            <p:cNvSpPr/>
            <p:nvPr/>
          </p:nvSpPr>
          <p:spPr>
            <a:xfrm>
              <a:off x="10186890" y="2939858"/>
              <a:ext cx="52960" cy="28170"/>
            </a:xfrm>
            <a:custGeom>
              <a:avLst/>
              <a:gdLst>
                <a:gd name="connsiteX0" fmla="*/ 0 w 52960"/>
                <a:gd name="connsiteY0" fmla="*/ 0 h 28170"/>
                <a:gd name="connsiteX1" fmla="*/ 52960 w 52960"/>
                <a:gd name="connsiteY1" fmla="*/ 0 h 28170"/>
                <a:gd name="connsiteX2" fmla="*/ 52960 w 52960"/>
                <a:gd name="connsiteY2" fmla="*/ 28170 h 28170"/>
                <a:gd name="connsiteX3" fmla="*/ 0 w 52960"/>
                <a:gd name="connsiteY3" fmla="*/ 28170 h 28170"/>
              </a:gdLst>
              <a:ahLst/>
              <a:cxnLst>
                <a:cxn ang="0">
                  <a:pos x="connsiteX0" y="connsiteY0"/>
                </a:cxn>
                <a:cxn ang="0">
                  <a:pos x="connsiteX1" y="connsiteY1"/>
                </a:cxn>
                <a:cxn ang="0">
                  <a:pos x="connsiteX2" y="connsiteY2"/>
                </a:cxn>
                <a:cxn ang="0">
                  <a:pos x="connsiteX3" y="connsiteY3"/>
                </a:cxn>
              </a:cxnLst>
              <a:rect l="l" t="t" r="r" b="b"/>
              <a:pathLst>
                <a:path w="52960" h="28170">
                  <a:moveTo>
                    <a:pt x="0" y="0"/>
                  </a:moveTo>
                  <a:lnTo>
                    <a:pt x="52960" y="0"/>
                  </a:lnTo>
                  <a:lnTo>
                    <a:pt x="52960" y="28170"/>
                  </a:lnTo>
                  <a:lnTo>
                    <a:pt x="0" y="28170"/>
                  </a:lnTo>
                  <a:close/>
                </a:path>
              </a:pathLst>
            </a:custGeom>
            <a:solidFill>
              <a:srgbClr val="231F20"/>
            </a:solidFill>
            <a:ln w="5507" cap="flat">
              <a:noFill/>
              <a:prstDash val="solid"/>
              <a:miter/>
            </a:ln>
          </p:spPr>
          <p:txBody>
            <a:bodyPr rtlCol="0" anchor="ctr"/>
            <a:lstStyle/>
            <a:p>
              <a:endParaRPr lang="en-US"/>
            </a:p>
          </p:txBody>
        </p:sp>
      </p:grpSp>
      <p:grpSp>
        <p:nvGrpSpPr>
          <p:cNvPr id="343"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4" name="Freeform: Shape 343">
              <a:extLst>
                <a:ext uri="{FF2B5EF4-FFF2-40B4-BE49-F238E27FC236}">
                  <a16:creationId xmlns:a16="http://schemas.microsoft.com/office/drawing/2014/main" id="{2617A4A9-9113-4A8C-803E-A23AA944B02F}"/>
                </a:ext>
              </a:extLst>
            </p:cNvPr>
            <p:cNvSpPr/>
            <p:nvPr/>
          </p:nvSpPr>
          <p:spPr>
            <a:xfrm>
              <a:off x="10888005" y="2905685"/>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grpSp>
          <p:nvGrpSpPr>
            <p:cNvPr id="345"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6" name="Freeform: Shape 345">
                <a:extLst>
                  <a:ext uri="{FF2B5EF4-FFF2-40B4-BE49-F238E27FC236}">
                    <a16:creationId xmlns:a16="http://schemas.microsoft.com/office/drawing/2014/main" id="{6965CCAF-C6B8-4738-8E1F-F2AD8ADB6BE7}"/>
                  </a:ext>
                </a:extLst>
              </p:cNvPr>
              <p:cNvSpPr/>
              <p:nvPr/>
            </p:nvSpPr>
            <p:spPr>
              <a:xfrm>
                <a:off x="10653517" y="2905685"/>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98004 w 288600"/>
                  <a:gd name="connsiteY10" fmla="*/ 179173 h 385402"/>
                  <a:gd name="connsiteX11" fmla="*/ 110029 w 288600"/>
                  <a:gd name="connsiteY11" fmla="*/ 182780 h 385402"/>
                  <a:gd name="connsiteX12" fmla="*/ 110029 w 288600"/>
                  <a:gd name="connsiteY12" fmla="*/ 114238 h 385402"/>
                  <a:gd name="connsiteX13" fmla="*/ 186388 w 288600"/>
                  <a:gd name="connsiteY13" fmla="*/ 96200 h 385402"/>
                  <a:gd name="connsiteX14" fmla="*/ 186388 w 288600"/>
                  <a:gd name="connsiteY14" fmla="*/ 186388 h 385402"/>
                  <a:gd name="connsiteX15" fmla="*/ 166547 w 288600"/>
                  <a:gd name="connsiteY15" fmla="*/ 205027 h 385402"/>
                  <a:gd name="connsiteX16" fmla="*/ 146705 w 288600"/>
                  <a:gd name="connsiteY16" fmla="*/ 186388 h 385402"/>
                  <a:gd name="connsiteX17" fmla="*/ 166547 w 288600"/>
                  <a:gd name="connsiteY17" fmla="*/ 167749 h 385402"/>
                  <a:gd name="connsiteX18" fmla="*/ 178572 w 288600"/>
                  <a:gd name="connsiteY18" fmla="*/ 171357 h 385402"/>
                  <a:gd name="connsiteX19" fmla="*/ 178572 w 288600"/>
                  <a:gd name="connsiteY19" fmla="*/ 129870 h 385402"/>
                  <a:gd name="connsiteX20" fmla="*/ 118447 w 288600"/>
                  <a:gd name="connsiteY20" fmla="*/ 144300 h 385402"/>
                  <a:gd name="connsiteX21" fmla="*/ 118447 w 288600"/>
                  <a:gd name="connsiteY21" fmla="*/ 197812 h 385402"/>
                  <a:gd name="connsiteX22" fmla="*/ 98605 w 288600"/>
                  <a:gd name="connsiteY22" fmla="*/ 216451 h 385402"/>
                  <a:gd name="connsiteX23" fmla="*/ 78163 w 288600"/>
                  <a:gd name="connsiteY23" fmla="*/ 197812 h 385402"/>
                  <a:gd name="connsiteX24" fmla="*/ 98004 w 288600"/>
                  <a:gd name="connsiteY24" fmla="*/ 179173 h 385402"/>
                  <a:gd name="connsiteX25" fmla="*/ 102814 w 288600"/>
                  <a:gd name="connsiteY25" fmla="*/ 330688 h 385402"/>
                  <a:gd name="connsiteX26" fmla="*/ 93194 w 288600"/>
                  <a:gd name="connsiteY26" fmla="*/ 284993 h 385402"/>
                  <a:gd name="connsiteX27" fmla="*/ 84175 w 288600"/>
                  <a:gd name="connsiteY27" fmla="*/ 330688 h 385402"/>
                  <a:gd name="connsiteX28" fmla="*/ 69144 w 288600"/>
                  <a:gd name="connsiteY28" fmla="*/ 330688 h 385402"/>
                  <a:gd name="connsiteX29" fmla="*/ 54113 w 288600"/>
                  <a:gd name="connsiteY29" fmla="*/ 258538 h 385402"/>
                  <a:gd name="connsiteX30" fmla="*/ 68543 w 288600"/>
                  <a:gd name="connsiteY30" fmla="*/ 258538 h 385402"/>
                  <a:gd name="connsiteX31" fmla="*/ 76359 w 288600"/>
                  <a:gd name="connsiteY31" fmla="*/ 301828 h 385402"/>
                  <a:gd name="connsiteX32" fmla="*/ 85378 w 288600"/>
                  <a:gd name="connsiteY32" fmla="*/ 258538 h 385402"/>
                  <a:gd name="connsiteX33" fmla="*/ 101010 w 288600"/>
                  <a:gd name="connsiteY33" fmla="*/ 258538 h 385402"/>
                  <a:gd name="connsiteX34" fmla="*/ 109428 w 288600"/>
                  <a:gd name="connsiteY34" fmla="*/ 301828 h 385402"/>
                  <a:gd name="connsiteX35" fmla="*/ 118447 w 288600"/>
                  <a:gd name="connsiteY35" fmla="*/ 258538 h 385402"/>
                  <a:gd name="connsiteX36" fmla="*/ 132877 w 288600"/>
                  <a:gd name="connsiteY36" fmla="*/ 258538 h 385402"/>
                  <a:gd name="connsiteX37" fmla="*/ 117845 w 288600"/>
                  <a:gd name="connsiteY37" fmla="*/ 330688 h 385402"/>
                  <a:gd name="connsiteX38" fmla="*/ 102814 w 288600"/>
                  <a:gd name="connsiteY38" fmla="*/ 330688 h 385402"/>
                  <a:gd name="connsiteX39" fmla="*/ 172559 w 288600"/>
                  <a:gd name="connsiteY39" fmla="*/ 330688 h 385402"/>
                  <a:gd name="connsiteX40" fmla="*/ 168952 w 288600"/>
                  <a:gd name="connsiteY40" fmla="*/ 315657 h 385402"/>
                  <a:gd name="connsiteX41" fmla="*/ 148509 w 288600"/>
                  <a:gd name="connsiteY41" fmla="*/ 315657 h 385402"/>
                  <a:gd name="connsiteX42" fmla="*/ 144300 w 288600"/>
                  <a:gd name="connsiteY42" fmla="*/ 330688 h 385402"/>
                  <a:gd name="connsiteX43" fmla="*/ 128668 w 288600"/>
                  <a:gd name="connsiteY43" fmla="*/ 330688 h 385402"/>
                  <a:gd name="connsiteX44" fmla="*/ 149110 w 288600"/>
                  <a:gd name="connsiteY44" fmla="*/ 258538 h 385402"/>
                  <a:gd name="connsiteX45" fmla="*/ 167148 w 288600"/>
                  <a:gd name="connsiteY45" fmla="*/ 258538 h 385402"/>
                  <a:gd name="connsiteX46" fmla="*/ 187590 w 288600"/>
                  <a:gd name="connsiteY46" fmla="*/ 330688 h 385402"/>
                  <a:gd name="connsiteX47" fmla="*/ 172559 w 288600"/>
                  <a:gd name="connsiteY47" fmla="*/ 330688 h 385402"/>
                  <a:gd name="connsiteX48" fmla="*/ 215248 w 288600"/>
                  <a:gd name="connsiteY48" fmla="*/ 330688 h 385402"/>
                  <a:gd name="connsiteX49" fmla="*/ 199014 w 288600"/>
                  <a:gd name="connsiteY49" fmla="*/ 330688 h 385402"/>
                  <a:gd name="connsiteX50" fmla="*/ 180375 w 288600"/>
                  <a:gd name="connsiteY50" fmla="*/ 258538 h 385402"/>
                  <a:gd name="connsiteX51" fmla="*/ 195407 w 288600"/>
                  <a:gd name="connsiteY51" fmla="*/ 258538 h 385402"/>
                  <a:gd name="connsiteX52" fmla="*/ 206831 w 288600"/>
                  <a:gd name="connsiteY52" fmla="*/ 307240 h 385402"/>
                  <a:gd name="connsiteX53" fmla="*/ 218856 w 288600"/>
                  <a:gd name="connsiteY53" fmla="*/ 258538 h 385402"/>
                  <a:gd name="connsiteX54" fmla="*/ 234488 w 288600"/>
                  <a:gd name="connsiteY54" fmla="*/ 258538 h 385402"/>
                  <a:gd name="connsiteX55" fmla="*/ 215248 w 288600"/>
                  <a:gd name="connsiteY55" fmla="*/ 330688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000000"/>
              </a:solidFill>
              <a:ln w="5953"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76A9424-6C3A-4096-9AAB-D40E5AA623D7}"/>
                  </a:ext>
                </a:extLst>
              </p:cNvPr>
              <p:cNvSpPr/>
              <p:nvPr/>
            </p:nvSpPr>
            <p:spPr>
              <a:xfrm>
                <a:off x="10805633" y="3182260"/>
                <a:ext cx="13227" cy="25853"/>
              </a:xfrm>
              <a:custGeom>
                <a:avLst/>
                <a:gdLst>
                  <a:gd name="connsiteX0" fmla="*/ 0 w 13227"/>
                  <a:gd name="connsiteY0" fmla="*/ 25854 h 25853"/>
                  <a:gd name="connsiteX1" fmla="*/ 13228 w 13227"/>
                  <a:gd name="connsiteY1" fmla="*/ 25854 h 25853"/>
                  <a:gd name="connsiteX2" fmla="*/ 6614 w 13227"/>
                  <a:gd name="connsiteY2" fmla="*/ 0 h 25853"/>
                </a:gdLst>
                <a:ahLst/>
                <a:cxnLst>
                  <a:cxn ang="0">
                    <a:pos x="connsiteX0" y="connsiteY0"/>
                  </a:cxn>
                  <a:cxn ang="0">
                    <a:pos x="connsiteX1" y="connsiteY1"/>
                  </a:cxn>
                  <a:cxn ang="0">
                    <a:pos x="connsiteX2" y="connsiteY2"/>
                  </a:cxn>
                </a:cxnLst>
                <a:rect l="l" t="t" r="r" b="b"/>
                <a:pathLst>
                  <a:path w="13227" h="25853">
                    <a:moveTo>
                      <a:pt x="0" y="25854"/>
                    </a:moveTo>
                    <a:lnTo>
                      <a:pt x="13228" y="25854"/>
                    </a:lnTo>
                    <a:lnTo>
                      <a:pt x="6614" y="0"/>
                    </a:lnTo>
                    <a:close/>
                  </a:path>
                </a:pathLst>
              </a:custGeom>
              <a:solidFill>
                <a:srgbClr val="000000"/>
              </a:solidFill>
              <a:ln w="5953" cap="flat">
                <a:noFill/>
                <a:prstDash val="solid"/>
                <a:miter/>
              </a:ln>
            </p:spPr>
            <p:txBody>
              <a:bodyPr rtlCol="0" anchor="ctr"/>
              <a:lstStyle/>
              <a:p>
                <a:endParaRPr lang="en-US"/>
              </a:p>
            </p:txBody>
          </p:sp>
        </p:grpSp>
      </p:grpSp>
      <p:grpSp>
        <p:nvGrpSpPr>
          <p:cNvPr id="348" name="Graphic 140">
            <a:extLst>
              <a:ext uri="{FF2B5EF4-FFF2-40B4-BE49-F238E27FC236}">
                <a16:creationId xmlns:a16="http://schemas.microsoft.com/office/drawing/2014/main" id="{1444CC94-64B5-45CA-BBC6-F8F8A2047541}"/>
              </a:ext>
            </a:extLst>
          </p:cNvPr>
          <p:cNvGrpSpPr/>
          <p:nvPr/>
        </p:nvGrpSpPr>
        <p:grpSpPr>
          <a:xfrm>
            <a:off x="1255991" y="3546223"/>
            <a:ext cx="154656" cy="449911"/>
            <a:chOff x="1255991" y="3546223"/>
            <a:chExt cx="154656" cy="449911"/>
          </a:xfrm>
          <a:solidFill>
            <a:srgbClr val="231F20"/>
          </a:solidFill>
        </p:grpSpPr>
        <p:sp>
          <p:nvSpPr>
            <p:cNvPr id="349" name="Freeform: Shape 348">
              <a:extLst>
                <a:ext uri="{FF2B5EF4-FFF2-40B4-BE49-F238E27FC236}">
                  <a16:creationId xmlns:a16="http://schemas.microsoft.com/office/drawing/2014/main" id="{9FD87FD3-FFD5-4392-AFA7-A17E557CAC76}"/>
                </a:ext>
              </a:extLst>
            </p:cNvPr>
            <p:cNvSpPr/>
            <p:nvPr/>
          </p:nvSpPr>
          <p:spPr>
            <a:xfrm>
              <a:off x="1255991" y="3792268"/>
              <a:ext cx="42179" cy="119507"/>
            </a:xfrm>
            <a:custGeom>
              <a:avLst/>
              <a:gdLst>
                <a:gd name="connsiteX0" fmla="*/ 0 w 42179"/>
                <a:gd name="connsiteY0" fmla="*/ 0 h 119507"/>
                <a:gd name="connsiteX1" fmla="*/ 42179 w 42179"/>
                <a:gd name="connsiteY1" fmla="*/ 0 h 119507"/>
                <a:gd name="connsiteX2" fmla="*/ 42179 w 42179"/>
                <a:gd name="connsiteY2" fmla="*/ 119508 h 119507"/>
                <a:gd name="connsiteX3" fmla="*/ 0 w 42179"/>
                <a:gd name="connsiteY3" fmla="*/ 119508 h 119507"/>
              </a:gdLst>
              <a:ahLst/>
              <a:cxnLst>
                <a:cxn ang="0">
                  <a:pos x="connsiteX0" y="connsiteY0"/>
                </a:cxn>
                <a:cxn ang="0">
                  <a:pos x="connsiteX1" y="connsiteY1"/>
                </a:cxn>
                <a:cxn ang="0">
                  <a:pos x="connsiteX2" y="connsiteY2"/>
                </a:cxn>
                <a:cxn ang="0">
                  <a:pos x="connsiteX3" y="connsiteY3"/>
                </a:cxn>
              </a:cxnLst>
              <a:rect l="l" t="t" r="r" b="b"/>
              <a:pathLst>
                <a:path w="42179" h="119507">
                  <a:moveTo>
                    <a:pt x="0" y="0"/>
                  </a:moveTo>
                  <a:lnTo>
                    <a:pt x="42179" y="0"/>
                  </a:lnTo>
                  <a:lnTo>
                    <a:pt x="42179" y="119508"/>
                  </a:lnTo>
                  <a:lnTo>
                    <a:pt x="0" y="119508"/>
                  </a:lnTo>
                  <a:close/>
                </a:path>
              </a:pathLst>
            </a:custGeom>
            <a:solidFill>
              <a:srgbClr val="231F20"/>
            </a:solidFill>
            <a:ln w="699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B867B7D0-DDD2-459D-897B-4103A73C0E41}"/>
                </a:ext>
              </a:extLst>
            </p:cNvPr>
            <p:cNvSpPr/>
            <p:nvPr/>
          </p:nvSpPr>
          <p:spPr>
            <a:xfrm>
              <a:off x="1298170" y="3546223"/>
              <a:ext cx="70298" cy="98418"/>
            </a:xfrm>
            <a:custGeom>
              <a:avLst/>
              <a:gdLst>
                <a:gd name="connsiteX0" fmla="*/ 70299 w 70298"/>
                <a:gd name="connsiteY0" fmla="*/ 98418 h 98418"/>
                <a:gd name="connsiteX1" fmla="*/ 70299 w 70298"/>
                <a:gd name="connsiteY1" fmla="*/ 0 h 98418"/>
                <a:gd name="connsiteX2" fmla="*/ 0 w 70298"/>
                <a:gd name="connsiteY2" fmla="*/ 0 h 98418"/>
                <a:gd name="connsiteX3" fmla="*/ 0 w 70298"/>
                <a:gd name="connsiteY3" fmla="*/ 98418 h 98418"/>
                <a:gd name="connsiteX4" fmla="*/ 70299 w 70298"/>
                <a:gd name="connsiteY4" fmla="*/ 98418 h 98418"/>
                <a:gd name="connsiteX5" fmla="*/ 70299 w 70298"/>
                <a:gd name="connsiteY5" fmla="*/ 98418 h 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8" h="98418">
                  <a:moveTo>
                    <a:pt x="70299" y="98418"/>
                  </a:moveTo>
                  <a:lnTo>
                    <a:pt x="70299" y="0"/>
                  </a:lnTo>
                  <a:lnTo>
                    <a:pt x="0" y="0"/>
                  </a:lnTo>
                  <a:lnTo>
                    <a:pt x="0" y="98418"/>
                  </a:lnTo>
                  <a:lnTo>
                    <a:pt x="70299" y="98418"/>
                  </a:lnTo>
                  <a:cubicBezTo>
                    <a:pt x="70299" y="98418"/>
                    <a:pt x="70299" y="98418"/>
                    <a:pt x="70299" y="98418"/>
                  </a:cubicBezTo>
                  <a:close/>
                </a:path>
              </a:pathLst>
            </a:custGeom>
            <a:solidFill>
              <a:srgbClr val="231F20"/>
            </a:solidFill>
            <a:ln w="699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39AA45F5-025D-4072-AF84-416FB206E1E9}"/>
                </a:ext>
              </a:extLst>
            </p:cNvPr>
            <p:cNvSpPr/>
            <p:nvPr/>
          </p:nvSpPr>
          <p:spPr>
            <a:xfrm>
              <a:off x="1255991" y="3672760"/>
              <a:ext cx="154656" cy="323373"/>
            </a:xfrm>
            <a:custGeom>
              <a:avLst/>
              <a:gdLst>
                <a:gd name="connsiteX0" fmla="*/ 112478 w 154656"/>
                <a:gd name="connsiteY0" fmla="*/ 35149 h 323373"/>
                <a:gd name="connsiteX1" fmla="*/ 112478 w 154656"/>
                <a:gd name="connsiteY1" fmla="*/ 0 h 323373"/>
                <a:gd name="connsiteX2" fmla="*/ 112478 w 154656"/>
                <a:gd name="connsiteY2" fmla="*/ 0 h 323373"/>
                <a:gd name="connsiteX3" fmla="*/ 42179 w 154656"/>
                <a:gd name="connsiteY3" fmla="*/ 0 h 323373"/>
                <a:gd name="connsiteX4" fmla="*/ 42179 w 154656"/>
                <a:gd name="connsiteY4" fmla="*/ 35149 h 323373"/>
                <a:gd name="connsiteX5" fmla="*/ 703 w 154656"/>
                <a:gd name="connsiteY5" fmla="*/ 91388 h 323373"/>
                <a:gd name="connsiteX6" fmla="*/ 56239 w 154656"/>
                <a:gd name="connsiteY6" fmla="*/ 91388 h 323373"/>
                <a:gd name="connsiteX7" fmla="*/ 70299 w 154656"/>
                <a:gd name="connsiteY7" fmla="*/ 105448 h 323373"/>
                <a:gd name="connsiteX8" fmla="*/ 70299 w 154656"/>
                <a:gd name="connsiteY8" fmla="*/ 253075 h 323373"/>
                <a:gd name="connsiteX9" fmla="*/ 56239 w 154656"/>
                <a:gd name="connsiteY9" fmla="*/ 267135 h 323373"/>
                <a:gd name="connsiteX10" fmla="*/ 0 w 154656"/>
                <a:gd name="connsiteY10" fmla="*/ 267135 h 323373"/>
                <a:gd name="connsiteX11" fmla="*/ 0 w 154656"/>
                <a:gd name="connsiteY11" fmla="*/ 323374 h 323373"/>
                <a:gd name="connsiteX12" fmla="*/ 154657 w 154656"/>
                <a:gd name="connsiteY12" fmla="*/ 323374 h 323373"/>
                <a:gd name="connsiteX13" fmla="*/ 154657 w 154656"/>
                <a:gd name="connsiteY13" fmla="*/ 97012 h 323373"/>
                <a:gd name="connsiteX14" fmla="*/ 112478 w 154656"/>
                <a:gd name="connsiteY14" fmla="*/ 35149 h 32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56" h="323373">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231F20"/>
            </a:solidFill>
            <a:ln w="6995" cap="flat">
              <a:noFill/>
              <a:prstDash val="solid"/>
              <a:miter/>
            </a:ln>
          </p:spPr>
          <p:txBody>
            <a:bodyPr rtlCol="0" anchor="ctr"/>
            <a:lstStyle/>
            <a:p>
              <a:endParaRPr lang="en-US"/>
            </a:p>
          </p:txBody>
        </p:sp>
      </p:grpSp>
      <p:sp>
        <p:nvSpPr>
          <p:cNvPr id="352" name="Graphic 142">
            <a:extLst>
              <a:ext uri="{FF2B5EF4-FFF2-40B4-BE49-F238E27FC236}">
                <a16:creationId xmlns:a16="http://schemas.microsoft.com/office/drawing/2014/main" id="{C95D4A36-C8BD-4974-965A-0F0D34E54624}"/>
              </a:ext>
            </a:extLst>
          </p:cNvPr>
          <p:cNvSpPr/>
          <p:nvPr/>
        </p:nvSpPr>
        <p:spPr>
          <a:xfrm>
            <a:off x="1788415" y="3546223"/>
            <a:ext cx="254716" cy="410730"/>
          </a:xfrm>
          <a:custGeom>
            <a:avLst/>
            <a:gdLst>
              <a:gd name="connsiteX0" fmla="*/ 254717 w 254716"/>
              <a:gd name="connsiteY0" fmla="*/ 140094 h 410730"/>
              <a:gd name="connsiteX1" fmla="*/ 233703 w 254716"/>
              <a:gd name="connsiteY1" fmla="*/ 0 h 410730"/>
              <a:gd name="connsiteX2" fmla="*/ 21014 w 254716"/>
              <a:gd name="connsiteY2" fmla="*/ 0 h 410730"/>
              <a:gd name="connsiteX3" fmla="*/ 0 w 254716"/>
              <a:gd name="connsiteY3" fmla="*/ 138184 h 410730"/>
              <a:gd name="connsiteX4" fmla="*/ 0 w 254716"/>
              <a:gd name="connsiteY4" fmla="*/ 140094 h 410730"/>
              <a:gd name="connsiteX5" fmla="*/ 111439 w 254716"/>
              <a:gd name="connsiteY5" fmla="*/ 266816 h 410730"/>
              <a:gd name="connsiteX6" fmla="*/ 111439 w 254716"/>
              <a:gd name="connsiteY6" fmla="*/ 378891 h 410730"/>
              <a:gd name="connsiteX7" fmla="*/ 41391 w 254716"/>
              <a:gd name="connsiteY7" fmla="*/ 378891 h 410730"/>
              <a:gd name="connsiteX8" fmla="*/ 41391 w 254716"/>
              <a:gd name="connsiteY8" fmla="*/ 410731 h 410730"/>
              <a:gd name="connsiteX9" fmla="*/ 111439 w 254716"/>
              <a:gd name="connsiteY9" fmla="*/ 410731 h 410730"/>
              <a:gd name="connsiteX10" fmla="*/ 143278 w 254716"/>
              <a:gd name="connsiteY10" fmla="*/ 410731 h 410730"/>
              <a:gd name="connsiteX11" fmla="*/ 213325 w 254716"/>
              <a:gd name="connsiteY11" fmla="*/ 410731 h 410730"/>
              <a:gd name="connsiteX12" fmla="*/ 213325 w 254716"/>
              <a:gd name="connsiteY12" fmla="*/ 378891 h 410730"/>
              <a:gd name="connsiteX13" fmla="*/ 143278 w 254716"/>
              <a:gd name="connsiteY13" fmla="*/ 378891 h 410730"/>
              <a:gd name="connsiteX14" fmla="*/ 143278 w 254716"/>
              <a:gd name="connsiteY14" fmla="*/ 266816 h 410730"/>
              <a:gd name="connsiteX15" fmla="*/ 254717 w 254716"/>
              <a:gd name="connsiteY15" fmla="*/ 140094 h 410730"/>
              <a:gd name="connsiteX16" fmla="*/ 127995 w 254716"/>
              <a:gd name="connsiteY16" fmla="*/ 241981 h 410730"/>
              <a:gd name="connsiteX17" fmla="*/ 25472 w 254716"/>
              <a:gd name="connsiteY17" fmla="*/ 140094 h 410730"/>
              <a:gd name="connsiteX18" fmla="*/ 229245 w 254716"/>
              <a:gd name="connsiteY18" fmla="*/ 140094 h 410730"/>
              <a:gd name="connsiteX19" fmla="*/ 127995 w 254716"/>
              <a:gd name="connsiteY19" fmla="*/ 241981 h 4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16" h="41073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231F20"/>
          </a:solidFill>
          <a:ln w="6251" cap="flat">
            <a:noFill/>
            <a:prstDash val="solid"/>
            <a:miter/>
          </a:ln>
        </p:spPr>
        <p:txBody>
          <a:bodyPr rtlCol="0" anchor="ctr"/>
          <a:lstStyle/>
          <a:p>
            <a:endParaRPr lang="en-US"/>
          </a:p>
        </p:txBody>
      </p:sp>
      <p:grpSp>
        <p:nvGrpSpPr>
          <p:cNvPr id="353" name="Graphic 144">
            <a:extLst>
              <a:ext uri="{FF2B5EF4-FFF2-40B4-BE49-F238E27FC236}">
                <a16:creationId xmlns:a16="http://schemas.microsoft.com/office/drawing/2014/main" id="{56C66952-E436-48BA-87D5-A3867F69A632}"/>
              </a:ext>
            </a:extLst>
          </p:cNvPr>
          <p:cNvGrpSpPr/>
          <p:nvPr/>
        </p:nvGrpSpPr>
        <p:grpSpPr>
          <a:xfrm>
            <a:off x="2380027" y="3554010"/>
            <a:ext cx="305660" cy="408183"/>
            <a:chOff x="2380027" y="3554010"/>
            <a:chExt cx="305660" cy="408183"/>
          </a:xfrm>
          <a:solidFill>
            <a:srgbClr val="000000"/>
          </a:solidFill>
        </p:grpSpPr>
        <p:sp>
          <p:nvSpPr>
            <p:cNvPr id="354" name="Freeform: Shape 353">
              <a:extLst>
                <a:ext uri="{FF2B5EF4-FFF2-40B4-BE49-F238E27FC236}">
                  <a16:creationId xmlns:a16="http://schemas.microsoft.com/office/drawing/2014/main" id="{CCA0D93C-990E-4A95-B479-B804BB65089D}"/>
                </a:ext>
              </a:extLst>
            </p:cNvPr>
            <p:cNvSpPr/>
            <p:nvPr/>
          </p:nvSpPr>
          <p:spPr>
            <a:xfrm>
              <a:off x="2628376" y="3554010"/>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D176883-547C-4010-AD96-79A35DAC125A}"/>
                </a:ext>
              </a:extLst>
            </p:cNvPr>
            <p:cNvSpPr/>
            <p:nvPr/>
          </p:nvSpPr>
          <p:spPr>
            <a:xfrm>
              <a:off x="2380027" y="3554010"/>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6981 w 305660"/>
                <a:gd name="connsiteY10" fmla="*/ 350236 h 408183"/>
                <a:gd name="connsiteX11" fmla="*/ 90424 w 305660"/>
                <a:gd name="connsiteY11" fmla="*/ 350236 h 408183"/>
                <a:gd name="connsiteX12" fmla="*/ 80236 w 305660"/>
                <a:gd name="connsiteY12" fmla="*/ 301840 h 408183"/>
                <a:gd name="connsiteX13" fmla="*/ 70684 w 305660"/>
                <a:gd name="connsiteY13" fmla="*/ 350236 h 408183"/>
                <a:gd name="connsiteX14" fmla="*/ 54127 w 305660"/>
                <a:gd name="connsiteY14" fmla="*/ 350236 h 408183"/>
                <a:gd name="connsiteX15" fmla="*/ 38208 w 305660"/>
                <a:gd name="connsiteY15" fmla="*/ 273821 h 408183"/>
                <a:gd name="connsiteX16" fmla="*/ 54127 w 305660"/>
                <a:gd name="connsiteY16" fmla="*/ 273821 h 408183"/>
                <a:gd name="connsiteX17" fmla="*/ 63042 w 305660"/>
                <a:gd name="connsiteY17" fmla="*/ 319670 h 408183"/>
                <a:gd name="connsiteX18" fmla="*/ 72594 w 305660"/>
                <a:gd name="connsiteY18" fmla="*/ 273821 h 408183"/>
                <a:gd name="connsiteX19" fmla="*/ 89151 w 305660"/>
                <a:gd name="connsiteY19" fmla="*/ 273821 h 408183"/>
                <a:gd name="connsiteX20" fmla="*/ 98066 w 305660"/>
                <a:gd name="connsiteY20" fmla="*/ 319670 h 408183"/>
                <a:gd name="connsiteX21" fmla="*/ 107618 w 305660"/>
                <a:gd name="connsiteY21" fmla="*/ 273821 h 408183"/>
                <a:gd name="connsiteX22" fmla="*/ 122901 w 305660"/>
                <a:gd name="connsiteY22" fmla="*/ 273821 h 408183"/>
                <a:gd name="connsiteX23" fmla="*/ 106981 w 305660"/>
                <a:gd name="connsiteY23" fmla="*/ 350236 h 408183"/>
                <a:gd name="connsiteX24" fmla="*/ 202500 w 305660"/>
                <a:gd name="connsiteY24" fmla="*/ 350236 h 408183"/>
                <a:gd name="connsiteX25" fmla="*/ 187854 w 305660"/>
                <a:gd name="connsiteY25" fmla="*/ 350236 h 408183"/>
                <a:gd name="connsiteX26" fmla="*/ 187854 w 305660"/>
                <a:gd name="connsiteY26" fmla="*/ 298019 h 408183"/>
                <a:gd name="connsiteX27" fmla="*/ 172571 w 305660"/>
                <a:gd name="connsiteY27" fmla="*/ 350236 h 408183"/>
                <a:gd name="connsiteX28" fmla="*/ 159835 w 305660"/>
                <a:gd name="connsiteY28" fmla="*/ 350236 h 408183"/>
                <a:gd name="connsiteX29" fmla="*/ 145189 w 305660"/>
                <a:gd name="connsiteY29" fmla="*/ 298019 h 408183"/>
                <a:gd name="connsiteX30" fmla="*/ 145189 w 305660"/>
                <a:gd name="connsiteY30" fmla="*/ 350236 h 408183"/>
                <a:gd name="connsiteX31" fmla="*/ 130542 w 305660"/>
                <a:gd name="connsiteY31" fmla="*/ 350236 h 408183"/>
                <a:gd name="connsiteX32" fmla="*/ 130542 w 305660"/>
                <a:gd name="connsiteY32" fmla="*/ 273821 h 408183"/>
                <a:gd name="connsiteX33" fmla="*/ 152830 w 305660"/>
                <a:gd name="connsiteY33" fmla="*/ 273821 h 408183"/>
                <a:gd name="connsiteX34" fmla="*/ 166203 w 305660"/>
                <a:gd name="connsiteY34" fmla="*/ 322854 h 408183"/>
                <a:gd name="connsiteX35" fmla="*/ 180212 w 305660"/>
                <a:gd name="connsiteY35" fmla="*/ 273821 h 408183"/>
                <a:gd name="connsiteX36" fmla="*/ 202500 w 305660"/>
                <a:gd name="connsiteY36" fmla="*/ 273821 h 408183"/>
                <a:gd name="connsiteX37" fmla="*/ 202500 w 305660"/>
                <a:gd name="connsiteY37" fmla="*/ 350236 h 408183"/>
                <a:gd name="connsiteX38" fmla="*/ 101887 w 305660"/>
                <a:gd name="connsiteY38" fmla="*/ 210141 h 408183"/>
                <a:gd name="connsiteX39" fmla="*/ 101887 w 305660"/>
                <a:gd name="connsiteY39" fmla="*/ 82783 h 408183"/>
                <a:gd name="connsiteX40" fmla="*/ 203774 w 305660"/>
                <a:gd name="connsiteY40" fmla="*/ 146462 h 408183"/>
                <a:gd name="connsiteX41" fmla="*/ 101887 w 305660"/>
                <a:gd name="connsiteY41" fmla="*/ 210141 h 408183"/>
                <a:gd name="connsiteX42" fmla="*/ 247075 w 305660"/>
                <a:gd name="connsiteY42" fmla="*/ 350236 h 408183"/>
                <a:gd name="connsiteX43" fmla="*/ 229245 w 305660"/>
                <a:gd name="connsiteY43" fmla="*/ 350236 h 408183"/>
                <a:gd name="connsiteX44" fmla="*/ 208868 w 305660"/>
                <a:gd name="connsiteY44" fmla="*/ 273821 h 408183"/>
                <a:gd name="connsiteX45" fmla="*/ 225424 w 305660"/>
                <a:gd name="connsiteY45" fmla="*/ 273821 h 408183"/>
                <a:gd name="connsiteX46" fmla="*/ 237523 w 305660"/>
                <a:gd name="connsiteY46" fmla="*/ 325401 h 408183"/>
                <a:gd name="connsiteX47" fmla="*/ 250259 w 305660"/>
                <a:gd name="connsiteY47" fmla="*/ 273821 h 408183"/>
                <a:gd name="connsiteX48" fmla="*/ 267453 w 305660"/>
                <a:gd name="connsiteY48" fmla="*/ 273821 h 408183"/>
                <a:gd name="connsiteX49" fmla="*/ 247075 w 305660"/>
                <a:gd name="connsiteY49" fmla="*/ 35023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000000"/>
            </a:solidFill>
            <a:ln w="6251" cap="flat">
              <a:noFill/>
              <a:prstDash val="solid"/>
              <a:miter/>
            </a:ln>
          </p:spPr>
          <p:txBody>
            <a:bodyPr rtlCol="0" anchor="ctr"/>
            <a:lstStyle/>
            <a:p>
              <a:endParaRPr lang="en-US"/>
            </a:p>
          </p:txBody>
        </p:sp>
      </p:grpSp>
      <p:sp>
        <p:nvSpPr>
          <p:cNvPr id="356" name="Graphic 146">
            <a:extLst>
              <a:ext uri="{FF2B5EF4-FFF2-40B4-BE49-F238E27FC236}">
                <a16:creationId xmlns:a16="http://schemas.microsoft.com/office/drawing/2014/main" id="{DE5D4658-EF54-40A5-8C17-82B3FFB05847}"/>
              </a:ext>
            </a:extLst>
          </p:cNvPr>
          <p:cNvSpPr/>
          <p:nvPr/>
        </p:nvSpPr>
        <p:spPr>
          <a:xfrm>
            <a:off x="2921663" y="3606798"/>
            <a:ext cx="354617" cy="355313"/>
          </a:xfrm>
          <a:custGeom>
            <a:avLst/>
            <a:gdLst>
              <a:gd name="connsiteX0" fmla="*/ 347305 w 354617"/>
              <a:gd name="connsiteY0" fmla="*/ 46008 h 355313"/>
              <a:gd name="connsiteX1" fmla="*/ 345087 w 354617"/>
              <a:gd name="connsiteY1" fmla="*/ 44345 h 355313"/>
              <a:gd name="connsiteX2" fmla="*/ 342316 w 354617"/>
              <a:gd name="connsiteY2" fmla="*/ 44899 h 355313"/>
              <a:gd name="connsiteX3" fmla="*/ 295199 w 354617"/>
              <a:gd name="connsiteY3" fmla="*/ 92016 h 355313"/>
              <a:gd name="connsiteX4" fmla="*/ 278570 w 354617"/>
              <a:gd name="connsiteY4" fmla="*/ 98667 h 355313"/>
              <a:gd name="connsiteX5" fmla="*/ 261941 w 354617"/>
              <a:gd name="connsiteY5" fmla="*/ 92016 h 355313"/>
              <a:gd name="connsiteX6" fmla="*/ 255289 w 354617"/>
              <a:gd name="connsiteY6" fmla="*/ 75386 h 355313"/>
              <a:gd name="connsiteX7" fmla="*/ 261941 w 354617"/>
              <a:gd name="connsiteY7" fmla="*/ 58757 h 355313"/>
              <a:gd name="connsiteX8" fmla="*/ 310166 w 354617"/>
              <a:gd name="connsiteY8" fmla="*/ 11641 h 355313"/>
              <a:gd name="connsiteX9" fmla="*/ 310720 w 354617"/>
              <a:gd name="connsiteY9" fmla="*/ 8869 h 355313"/>
              <a:gd name="connsiteX10" fmla="*/ 309057 w 354617"/>
              <a:gd name="connsiteY10" fmla="*/ 6652 h 355313"/>
              <a:gd name="connsiteX11" fmla="*/ 277462 w 354617"/>
              <a:gd name="connsiteY11" fmla="*/ 0 h 355313"/>
              <a:gd name="connsiteX12" fmla="*/ 223139 w 354617"/>
              <a:gd name="connsiteY12" fmla="*/ 23281 h 355313"/>
              <a:gd name="connsiteX13" fmla="*/ 204847 w 354617"/>
              <a:gd name="connsiteY13" fmla="*/ 106428 h 355313"/>
              <a:gd name="connsiteX14" fmla="*/ 108397 w 354617"/>
              <a:gd name="connsiteY14" fmla="*/ 202878 h 355313"/>
              <a:gd name="connsiteX15" fmla="*/ 76801 w 354617"/>
              <a:gd name="connsiteY15" fmla="*/ 196226 h 355313"/>
              <a:gd name="connsiteX16" fmla="*/ 22479 w 354617"/>
              <a:gd name="connsiteY16" fmla="*/ 219507 h 355313"/>
              <a:gd name="connsiteX17" fmla="*/ 6958 w 354617"/>
              <a:gd name="connsiteY17" fmla="*/ 309306 h 355313"/>
              <a:gd name="connsiteX18" fmla="*/ 9175 w 354617"/>
              <a:gd name="connsiteY18" fmla="*/ 310414 h 355313"/>
              <a:gd name="connsiteX19" fmla="*/ 11947 w 354617"/>
              <a:gd name="connsiteY19" fmla="*/ 309860 h 355313"/>
              <a:gd name="connsiteX20" fmla="*/ 65160 w 354617"/>
              <a:gd name="connsiteY20" fmla="*/ 256646 h 355313"/>
              <a:gd name="connsiteX21" fmla="*/ 81790 w 354617"/>
              <a:gd name="connsiteY21" fmla="*/ 249994 h 355313"/>
              <a:gd name="connsiteX22" fmla="*/ 98419 w 354617"/>
              <a:gd name="connsiteY22" fmla="*/ 256646 h 355313"/>
              <a:gd name="connsiteX23" fmla="*/ 98419 w 354617"/>
              <a:gd name="connsiteY23" fmla="*/ 289350 h 355313"/>
              <a:gd name="connsiteX24" fmla="*/ 44097 w 354617"/>
              <a:gd name="connsiteY24" fmla="*/ 343118 h 355313"/>
              <a:gd name="connsiteX25" fmla="*/ 43542 w 354617"/>
              <a:gd name="connsiteY25" fmla="*/ 345890 h 355313"/>
              <a:gd name="connsiteX26" fmla="*/ 45205 w 354617"/>
              <a:gd name="connsiteY26" fmla="*/ 348107 h 355313"/>
              <a:gd name="connsiteX27" fmla="*/ 76801 w 354617"/>
              <a:gd name="connsiteY27" fmla="*/ 355313 h 355313"/>
              <a:gd name="connsiteX28" fmla="*/ 131123 w 354617"/>
              <a:gd name="connsiteY28" fmla="*/ 332032 h 355313"/>
              <a:gd name="connsiteX29" fmla="*/ 148861 w 354617"/>
              <a:gd name="connsiteY29" fmla="*/ 248331 h 355313"/>
              <a:gd name="connsiteX30" fmla="*/ 245312 w 354617"/>
              <a:gd name="connsiteY30" fmla="*/ 152436 h 355313"/>
              <a:gd name="connsiteX31" fmla="*/ 276907 w 354617"/>
              <a:gd name="connsiteY31" fmla="*/ 159087 h 355313"/>
              <a:gd name="connsiteX32" fmla="*/ 276907 w 354617"/>
              <a:gd name="connsiteY32" fmla="*/ 159087 h 355313"/>
              <a:gd name="connsiteX33" fmla="*/ 331230 w 354617"/>
              <a:gd name="connsiteY33" fmla="*/ 135806 h 355313"/>
              <a:gd name="connsiteX34" fmla="*/ 347305 w 354617"/>
              <a:gd name="connsiteY34" fmla="*/ 46008 h 3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4617" h="355313">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000000"/>
          </a:solidFill>
          <a:ln w="5507" cap="flat">
            <a:noFill/>
            <a:prstDash val="solid"/>
            <a:miter/>
          </a:ln>
        </p:spPr>
        <p:txBody>
          <a:bodyPr rtlCol="0" anchor="ctr"/>
          <a:lstStyle/>
          <a:p>
            <a:endParaRPr lang="en-US"/>
          </a:p>
        </p:txBody>
      </p:sp>
      <p:grpSp>
        <p:nvGrpSpPr>
          <p:cNvPr id="357" name="Graphic 148">
            <a:extLst>
              <a:ext uri="{FF2B5EF4-FFF2-40B4-BE49-F238E27FC236}">
                <a16:creationId xmlns:a16="http://schemas.microsoft.com/office/drawing/2014/main" id="{315CB7B9-FBE0-488E-A94A-F07701D98C40}"/>
              </a:ext>
            </a:extLst>
          </p:cNvPr>
          <p:cNvGrpSpPr/>
          <p:nvPr/>
        </p:nvGrpSpPr>
        <p:grpSpPr>
          <a:xfrm>
            <a:off x="3557767" y="3584053"/>
            <a:ext cx="305660" cy="408183"/>
            <a:chOff x="3557767" y="3584053"/>
            <a:chExt cx="305660" cy="408183"/>
          </a:xfrm>
          <a:solidFill>
            <a:srgbClr val="000000"/>
          </a:solidFill>
        </p:grpSpPr>
        <p:sp>
          <p:nvSpPr>
            <p:cNvPr id="358" name="Freeform: Shape 357">
              <a:extLst>
                <a:ext uri="{FF2B5EF4-FFF2-40B4-BE49-F238E27FC236}">
                  <a16:creationId xmlns:a16="http://schemas.microsoft.com/office/drawing/2014/main" id="{C96BF4F5-1FDE-4129-BEA5-2FE38AD6DEA7}"/>
                </a:ext>
              </a:extLst>
            </p:cNvPr>
            <p:cNvSpPr/>
            <p:nvPr/>
          </p:nvSpPr>
          <p:spPr>
            <a:xfrm>
              <a:off x="3806116" y="358405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1E5266F-8E3F-48BB-8D30-B18B6258A7C8}"/>
                </a:ext>
              </a:extLst>
            </p:cNvPr>
            <p:cNvSpPr/>
            <p:nvPr/>
          </p:nvSpPr>
          <p:spPr>
            <a:xfrm>
              <a:off x="3557767" y="3584053"/>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38208 w 305660"/>
                <a:gd name="connsiteY10" fmla="*/ 178302 h 408183"/>
                <a:gd name="connsiteX11" fmla="*/ 197406 w 305660"/>
                <a:gd name="connsiteY11" fmla="*/ 178302 h 408183"/>
                <a:gd name="connsiteX12" fmla="*/ 197406 w 305660"/>
                <a:gd name="connsiteY12" fmla="*/ 203774 h 408183"/>
                <a:gd name="connsiteX13" fmla="*/ 38208 w 305660"/>
                <a:gd name="connsiteY13" fmla="*/ 203774 h 408183"/>
                <a:gd name="connsiteX14" fmla="*/ 38208 w 305660"/>
                <a:gd name="connsiteY14" fmla="*/ 178302 h 408183"/>
                <a:gd name="connsiteX15" fmla="*/ 102524 w 305660"/>
                <a:gd name="connsiteY15" fmla="*/ 342594 h 408183"/>
                <a:gd name="connsiteX16" fmla="*/ 89788 w 305660"/>
                <a:gd name="connsiteY16" fmla="*/ 319670 h 408183"/>
                <a:gd name="connsiteX17" fmla="*/ 77052 w 305660"/>
                <a:gd name="connsiteY17" fmla="*/ 342594 h 408183"/>
                <a:gd name="connsiteX18" fmla="*/ 57311 w 305660"/>
                <a:gd name="connsiteY18" fmla="*/ 342594 h 408183"/>
                <a:gd name="connsiteX19" fmla="*/ 80236 w 305660"/>
                <a:gd name="connsiteY19" fmla="*/ 304387 h 408183"/>
                <a:gd name="connsiteX20" fmla="*/ 58585 w 305660"/>
                <a:gd name="connsiteY20" fmla="*/ 268090 h 408183"/>
                <a:gd name="connsiteX21" fmla="*/ 78325 w 305660"/>
                <a:gd name="connsiteY21" fmla="*/ 268090 h 408183"/>
                <a:gd name="connsiteX22" fmla="*/ 89788 w 305660"/>
                <a:gd name="connsiteY22" fmla="*/ 289104 h 408183"/>
                <a:gd name="connsiteX23" fmla="*/ 101250 w 305660"/>
                <a:gd name="connsiteY23" fmla="*/ 268090 h 408183"/>
                <a:gd name="connsiteX24" fmla="*/ 120991 w 305660"/>
                <a:gd name="connsiteY24" fmla="*/ 268090 h 408183"/>
                <a:gd name="connsiteX25" fmla="*/ 99340 w 305660"/>
                <a:gd name="connsiteY25" fmla="*/ 304387 h 408183"/>
                <a:gd name="connsiteX26" fmla="*/ 122264 w 305660"/>
                <a:gd name="connsiteY26" fmla="*/ 342594 h 408183"/>
                <a:gd name="connsiteX27" fmla="*/ 102524 w 305660"/>
                <a:gd name="connsiteY27" fmla="*/ 342594 h 408183"/>
                <a:gd name="connsiteX28" fmla="*/ 182123 w 305660"/>
                <a:gd name="connsiteY28" fmla="*/ 342594 h 408183"/>
                <a:gd name="connsiteX29" fmla="*/ 128632 w 305660"/>
                <a:gd name="connsiteY29" fmla="*/ 342594 h 408183"/>
                <a:gd name="connsiteX30" fmla="*/ 128632 w 305660"/>
                <a:gd name="connsiteY30" fmla="*/ 268726 h 408183"/>
                <a:gd name="connsiteX31" fmla="*/ 146462 w 305660"/>
                <a:gd name="connsiteY31" fmla="*/ 268726 h 408183"/>
                <a:gd name="connsiteX32" fmla="*/ 146462 w 305660"/>
                <a:gd name="connsiteY32" fmla="*/ 329222 h 408183"/>
                <a:gd name="connsiteX33" fmla="*/ 182123 w 305660"/>
                <a:gd name="connsiteY33" fmla="*/ 329222 h 408183"/>
                <a:gd name="connsiteX34" fmla="*/ 182123 w 305660"/>
                <a:gd name="connsiteY34" fmla="*/ 342594 h 408183"/>
                <a:gd name="connsiteX35" fmla="*/ 240707 w 305660"/>
                <a:gd name="connsiteY35" fmla="*/ 338137 h 408183"/>
                <a:gd name="connsiteX36" fmla="*/ 218420 w 305660"/>
                <a:gd name="connsiteY36" fmla="*/ 343868 h 408183"/>
                <a:gd name="connsiteX37" fmla="*/ 200590 w 305660"/>
                <a:gd name="connsiteY37" fmla="*/ 339410 h 408183"/>
                <a:gd name="connsiteX38" fmla="*/ 192311 w 305660"/>
                <a:gd name="connsiteY38" fmla="*/ 333679 h 408183"/>
                <a:gd name="connsiteX39" fmla="*/ 186580 w 305660"/>
                <a:gd name="connsiteY39" fmla="*/ 324764 h 408183"/>
                <a:gd name="connsiteX40" fmla="*/ 201863 w 305660"/>
                <a:gd name="connsiteY40" fmla="*/ 319033 h 408183"/>
                <a:gd name="connsiteX41" fmla="*/ 205047 w 305660"/>
                <a:gd name="connsiteY41" fmla="*/ 323490 h 408183"/>
                <a:gd name="connsiteX42" fmla="*/ 208868 w 305660"/>
                <a:gd name="connsiteY42" fmla="*/ 327311 h 408183"/>
                <a:gd name="connsiteX43" fmla="*/ 213325 w 305660"/>
                <a:gd name="connsiteY43" fmla="*/ 329858 h 408183"/>
                <a:gd name="connsiteX44" fmla="*/ 219057 w 305660"/>
                <a:gd name="connsiteY44" fmla="*/ 331132 h 408183"/>
                <a:gd name="connsiteX45" fmla="*/ 223514 w 305660"/>
                <a:gd name="connsiteY45" fmla="*/ 330495 h 408183"/>
                <a:gd name="connsiteX46" fmla="*/ 227335 w 305660"/>
                <a:gd name="connsiteY46" fmla="*/ 329222 h 408183"/>
                <a:gd name="connsiteX47" fmla="*/ 229882 w 305660"/>
                <a:gd name="connsiteY47" fmla="*/ 326674 h 408183"/>
                <a:gd name="connsiteX48" fmla="*/ 231156 w 305660"/>
                <a:gd name="connsiteY48" fmla="*/ 322217 h 408183"/>
                <a:gd name="connsiteX49" fmla="*/ 226698 w 305660"/>
                <a:gd name="connsiteY49" fmla="*/ 315849 h 408183"/>
                <a:gd name="connsiteX50" fmla="*/ 215236 w 305660"/>
                <a:gd name="connsiteY50" fmla="*/ 310755 h 408183"/>
                <a:gd name="connsiteX51" fmla="*/ 195495 w 305660"/>
                <a:gd name="connsiteY51" fmla="*/ 301840 h 408183"/>
                <a:gd name="connsiteX52" fmla="*/ 188490 w 305660"/>
                <a:gd name="connsiteY52" fmla="*/ 287830 h 408183"/>
                <a:gd name="connsiteX53" fmla="*/ 196132 w 305660"/>
                <a:gd name="connsiteY53" fmla="*/ 273184 h 408183"/>
                <a:gd name="connsiteX54" fmla="*/ 215873 w 305660"/>
                <a:gd name="connsiteY54" fmla="*/ 267453 h 408183"/>
                <a:gd name="connsiteX55" fmla="*/ 233703 w 305660"/>
                <a:gd name="connsiteY55" fmla="*/ 271910 h 408183"/>
                <a:gd name="connsiteX56" fmla="*/ 240707 w 305660"/>
                <a:gd name="connsiteY56" fmla="*/ 277005 h 408183"/>
                <a:gd name="connsiteX57" fmla="*/ 246439 w 305660"/>
                <a:gd name="connsiteY57" fmla="*/ 285283 h 408183"/>
                <a:gd name="connsiteX58" fmla="*/ 229882 w 305660"/>
                <a:gd name="connsiteY58" fmla="*/ 289740 h 408183"/>
                <a:gd name="connsiteX59" fmla="*/ 224788 w 305660"/>
                <a:gd name="connsiteY59" fmla="*/ 282736 h 408183"/>
                <a:gd name="connsiteX60" fmla="*/ 216509 w 305660"/>
                <a:gd name="connsiteY60" fmla="*/ 280189 h 408183"/>
                <a:gd name="connsiteX61" fmla="*/ 212689 w 305660"/>
                <a:gd name="connsiteY61" fmla="*/ 280825 h 408183"/>
                <a:gd name="connsiteX62" fmla="*/ 209505 w 305660"/>
                <a:gd name="connsiteY62" fmla="*/ 282099 h 408183"/>
                <a:gd name="connsiteX63" fmla="*/ 206957 w 305660"/>
                <a:gd name="connsiteY63" fmla="*/ 284009 h 408183"/>
                <a:gd name="connsiteX64" fmla="*/ 205684 w 305660"/>
                <a:gd name="connsiteY64" fmla="*/ 287193 h 408183"/>
                <a:gd name="connsiteX65" fmla="*/ 206957 w 305660"/>
                <a:gd name="connsiteY65" fmla="*/ 290377 h 408183"/>
                <a:gd name="connsiteX66" fmla="*/ 210778 w 305660"/>
                <a:gd name="connsiteY66" fmla="*/ 292924 h 408183"/>
                <a:gd name="connsiteX67" fmla="*/ 222877 w 305660"/>
                <a:gd name="connsiteY67" fmla="*/ 298019 h 408183"/>
                <a:gd name="connsiteX68" fmla="*/ 240071 w 305660"/>
                <a:gd name="connsiteY68" fmla="*/ 306297 h 408183"/>
                <a:gd name="connsiteX69" fmla="*/ 248349 w 305660"/>
                <a:gd name="connsiteY69" fmla="*/ 321580 h 408183"/>
                <a:gd name="connsiteX70" fmla="*/ 240707 w 305660"/>
                <a:gd name="connsiteY70" fmla="*/ 338137 h 408183"/>
                <a:gd name="connsiteX71" fmla="*/ 267453 w 305660"/>
                <a:gd name="connsiteY71" fmla="*/ 152830 h 408183"/>
                <a:gd name="connsiteX72" fmla="*/ 38208 w 305660"/>
                <a:gd name="connsiteY72" fmla="*/ 152830 h 408183"/>
                <a:gd name="connsiteX73" fmla="*/ 38208 w 305660"/>
                <a:gd name="connsiteY73" fmla="*/ 127358 h 408183"/>
                <a:gd name="connsiteX74" fmla="*/ 267453 w 305660"/>
                <a:gd name="connsiteY74" fmla="*/ 127358 h 408183"/>
                <a:gd name="connsiteX75" fmla="*/ 267453 w 305660"/>
                <a:gd name="connsiteY75" fmla="*/ 152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000000"/>
            </a:solidFill>
            <a:ln w="6251" cap="flat">
              <a:noFill/>
              <a:prstDash val="solid"/>
              <a:miter/>
            </a:ln>
          </p:spPr>
          <p:txBody>
            <a:bodyPr rtlCol="0" anchor="ctr"/>
            <a:lstStyle/>
            <a:p>
              <a:endParaRPr lang="en-US"/>
            </a:p>
          </p:txBody>
        </p:sp>
      </p:grpSp>
      <p:sp>
        <p:nvSpPr>
          <p:cNvPr id="360" name="Graphic 150">
            <a:extLst>
              <a:ext uri="{FF2B5EF4-FFF2-40B4-BE49-F238E27FC236}">
                <a16:creationId xmlns:a16="http://schemas.microsoft.com/office/drawing/2014/main" id="{D71AF5D9-2647-4584-9883-221BA59FB527}"/>
              </a:ext>
            </a:extLst>
          </p:cNvPr>
          <p:cNvSpPr/>
          <p:nvPr/>
        </p:nvSpPr>
        <p:spPr>
          <a:xfrm>
            <a:off x="4082080" y="3674440"/>
            <a:ext cx="421915" cy="290066"/>
          </a:xfrm>
          <a:custGeom>
            <a:avLst/>
            <a:gdLst>
              <a:gd name="connsiteX0" fmla="*/ 417960 w 421915"/>
              <a:gd name="connsiteY0" fmla="*/ 62628 h 290066"/>
              <a:gd name="connsiteX1" fmla="*/ 401479 w 421915"/>
              <a:gd name="connsiteY1" fmla="*/ 21755 h 290066"/>
              <a:gd name="connsiteX2" fmla="*/ 359287 w 421915"/>
              <a:gd name="connsiteY2" fmla="*/ 4615 h 290066"/>
              <a:gd name="connsiteX3" fmla="*/ 210958 w 421915"/>
              <a:gd name="connsiteY3" fmla="*/ 0 h 290066"/>
              <a:gd name="connsiteX4" fmla="*/ 210958 w 421915"/>
              <a:gd name="connsiteY4" fmla="*/ 0 h 290066"/>
              <a:gd name="connsiteX5" fmla="*/ 63287 w 421915"/>
              <a:gd name="connsiteY5" fmla="*/ 3955 h 290066"/>
              <a:gd name="connsiteX6" fmla="*/ 21096 w 421915"/>
              <a:gd name="connsiteY6" fmla="*/ 21096 h 290066"/>
              <a:gd name="connsiteX7" fmla="*/ 4615 w 421915"/>
              <a:gd name="connsiteY7" fmla="*/ 61969 h 290066"/>
              <a:gd name="connsiteX8" fmla="*/ 0 w 421915"/>
              <a:gd name="connsiteY8" fmla="*/ 129211 h 290066"/>
              <a:gd name="connsiteX9" fmla="*/ 0 w 421915"/>
              <a:gd name="connsiteY9" fmla="*/ 160196 h 290066"/>
              <a:gd name="connsiteX10" fmla="*/ 3955 w 421915"/>
              <a:gd name="connsiteY10" fmla="*/ 226779 h 290066"/>
              <a:gd name="connsiteX11" fmla="*/ 20437 w 421915"/>
              <a:gd name="connsiteY11" fmla="*/ 267652 h 290066"/>
              <a:gd name="connsiteX12" fmla="*/ 67243 w 421915"/>
              <a:gd name="connsiteY12" fmla="*/ 285452 h 290066"/>
              <a:gd name="connsiteX13" fmla="*/ 210958 w 421915"/>
              <a:gd name="connsiteY13" fmla="*/ 290067 h 290066"/>
              <a:gd name="connsiteX14" fmla="*/ 358628 w 421915"/>
              <a:gd name="connsiteY14" fmla="*/ 285452 h 290066"/>
              <a:gd name="connsiteX15" fmla="*/ 400819 w 421915"/>
              <a:gd name="connsiteY15" fmla="*/ 268312 h 290066"/>
              <a:gd name="connsiteX16" fmla="*/ 417300 w 421915"/>
              <a:gd name="connsiteY16" fmla="*/ 227439 h 290066"/>
              <a:gd name="connsiteX17" fmla="*/ 421915 w 421915"/>
              <a:gd name="connsiteY17" fmla="*/ 160855 h 290066"/>
              <a:gd name="connsiteX18" fmla="*/ 421915 w 421915"/>
              <a:gd name="connsiteY18" fmla="*/ 129871 h 290066"/>
              <a:gd name="connsiteX19" fmla="*/ 417960 w 421915"/>
              <a:gd name="connsiteY19" fmla="*/ 62628 h 290066"/>
              <a:gd name="connsiteX20" fmla="*/ 167448 w 421915"/>
              <a:gd name="connsiteY20" fmla="*/ 198432 h 290066"/>
              <a:gd name="connsiteX21" fmla="*/ 167448 w 421915"/>
              <a:gd name="connsiteY21" fmla="*/ 82405 h 290066"/>
              <a:gd name="connsiteX22" fmla="*/ 281496 w 421915"/>
              <a:gd name="connsiteY22" fmla="*/ 140419 h 290066"/>
              <a:gd name="connsiteX23" fmla="*/ 167448 w 421915"/>
              <a:gd name="connsiteY23" fmla="*/ 198432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915" h="290066">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000000"/>
          </a:solidFill>
          <a:ln w="6548" cap="flat">
            <a:noFill/>
            <a:prstDash val="solid"/>
            <a:miter/>
          </a:ln>
        </p:spPr>
        <p:txBody>
          <a:bodyPr rtlCol="0" anchor="ctr"/>
          <a:lstStyle/>
          <a:p>
            <a:endParaRPr lang="en-US"/>
          </a:p>
        </p:txBody>
      </p:sp>
      <p:grpSp>
        <p:nvGrpSpPr>
          <p:cNvPr id="361"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2" name="Freeform: Shape 361">
              <a:extLst>
                <a:ext uri="{FF2B5EF4-FFF2-40B4-BE49-F238E27FC236}">
                  <a16:creationId xmlns:a16="http://schemas.microsoft.com/office/drawing/2014/main" id="{3709838C-ECDA-4F82-82F1-833BCB4032BD}"/>
                </a:ext>
              </a:extLst>
            </p:cNvPr>
            <p:cNvSpPr/>
            <p:nvPr/>
          </p:nvSpPr>
          <p:spPr>
            <a:xfrm>
              <a:off x="4984702" y="3567932"/>
              <a:ext cx="57473" cy="63859"/>
            </a:xfrm>
            <a:custGeom>
              <a:avLst/>
              <a:gdLst>
                <a:gd name="connsiteX0" fmla="*/ 0 w 57473"/>
                <a:gd name="connsiteY0" fmla="*/ 0 h 63859"/>
                <a:gd name="connsiteX1" fmla="*/ 0 w 57473"/>
                <a:gd name="connsiteY1" fmla="*/ 63859 h 63859"/>
                <a:gd name="connsiteX2" fmla="*/ 57473 w 57473"/>
                <a:gd name="connsiteY2" fmla="*/ 63859 h 63859"/>
              </a:gdLst>
              <a:ahLst/>
              <a:cxnLst>
                <a:cxn ang="0">
                  <a:pos x="connsiteX0" y="connsiteY0"/>
                </a:cxn>
                <a:cxn ang="0">
                  <a:pos x="connsiteX1" y="connsiteY1"/>
                </a:cxn>
                <a:cxn ang="0">
                  <a:pos x="connsiteX2" y="connsiteY2"/>
                </a:cxn>
              </a:cxnLst>
              <a:rect l="l" t="t" r="r" b="b"/>
              <a:pathLst>
                <a:path w="57473" h="63859">
                  <a:moveTo>
                    <a:pt x="0" y="0"/>
                  </a:moveTo>
                  <a:lnTo>
                    <a:pt x="0" y="63859"/>
                  </a:lnTo>
                  <a:lnTo>
                    <a:pt x="57473" y="63859"/>
                  </a:lnTo>
                  <a:close/>
                </a:path>
              </a:pathLst>
            </a:custGeom>
            <a:solidFill>
              <a:srgbClr val="000000"/>
            </a:solidFill>
            <a:ln w="6251" cap="flat">
              <a:noFill/>
              <a:prstDash val="solid"/>
              <a:miter/>
            </a:ln>
          </p:spPr>
          <p:txBody>
            <a:bodyPr rtlCol="0" anchor="ctr"/>
            <a:lstStyle/>
            <a:p>
              <a:endParaRPr lang="en-US"/>
            </a:p>
          </p:txBody>
        </p:sp>
        <p:grpSp>
          <p:nvGrpSpPr>
            <p:cNvPr id="363"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4" name="Freeform: Shape 363">
                <a:extLst>
                  <a:ext uri="{FF2B5EF4-FFF2-40B4-BE49-F238E27FC236}">
                    <a16:creationId xmlns:a16="http://schemas.microsoft.com/office/drawing/2014/main" id="{3D548F10-7F8F-4B36-ACC9-AB3357905D03}"/>
                  </a:ext>
                </a:extLst>
              </p:cNvPr>
              <p:cNvSpPr/>
              <p:nvPr/>
            </p:nvSpPr>
            <p:spPr>
              <a:xfrm>
                <a:off x="4869755" y="3746737"/>
                <a:ext cx="25543" cy="19157"/>
              </a:xfrm>
              <a:custGeom>
                <a:avLst/>
                <a:gdLst>
                  <a:gd name="connsiteX0" fmla="*/ 0 w 25543"/>
                  <a:gd name="connsiteY0" fmla="*/ 6386 h 19157"/>
                  <a:gd name="connsiteX1" fmla="*/ 3832 w 25543"/>
                  <a:gd name="connsiteY1" fmla="*/ 15326 h 19157"/>
                  <a:gd name="connsiteX2" fmla="*/ 12772 w 25543"/>
                  <a:gd name="connsiteY2" fmla="*/ 19158 h 19157"/>
                  <a:gd name="connsiteX3" fmla="*/ 12772 w 25543"/>
                  <a:gd name="connsiteY3" fmla="*/ 19158 h 19157"/>
                  <a:gd name="connsiteX4" fmla="*/ 12772 w 25543"/>
                  <a:gd name="connsiteY4" fmla="*/ 19158 h 19157"/>
                  <a:gd name="connsiteX5" fmla="*/ 25544 w 25543"/>
                  <a:gd name="connsiteY5" fmla="*/ 6386 h 19157"/>
                  <a:gd name="connsiteX6" fmla="*/ 25544 w 25543"/>
                  <a:gd name="connsiteY6" fmla="*/ 0 h 19157"/>
                  <a:gd name="connsiteX7" fmla="*/ 0 w 25543"/>
                  <a:gd name="connsiteY7" fmla="*/ 0 h 19157"/>
                  <a:gd name="connsiteX8" fmla="*/ 0 w 25543"/>
                  <a:gd name="connsiteY8" fmla="*/ 6386 h 1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3" h="19157">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000000"/>
              </a:solidFill>
              <a:ln w="6251"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7A0D1D5-2247-40A5-904C-7E88B5A6665A}"/>
                  </a:ext>
                </a:extLst>
              </p:cNvPr>
              <p:cNvSpPr/>
              <p:nvPr/>
            </p:nvSpPr>
            <p:spPr>
              <a:xfrm>
                <a:off x="4735651" y="3567932"/>
                <a:ext cx="306524" cy="409337"/>
              </a:xfrm>
              <a:custGeom>
                <a:avLst/>
                <a:gdLst>
                  <a:gd name="connsiteX0" fmla="*/ 223507 w 306524"/>
                  <a:gd name="connsiteY0" fmla="*/ 89403 h 409337"/>
                  <a:gd name="connsiteX1" fmla="*/ 223507 w 306524"/>
                  <a:gd name="connsiteY1" fmla="*/ 0 h 409337"/>
                  <a:gd name="connsiteX2" fmla="*/ 12772 w 306524"/>
                  <a:gd name="connsiteY2" fmla="*/ 0 h 409337"/>
                  <a:gd name="connsiteX3" fmla="*/ 0 w 306524"/>
                  <a:gd name="connsiteY3" fmla="*/ 13410 h 409337"/>
                  <a:gd name="connsiteX4" fmla="*/ 0 w 306524"/>
                  <a:gd name="connsiteY4" fmla="*/ 395927 h 409337"/>
                  <a:gd name="connsiteX5" fmla="*/ 12772 w 306524"/>
                  <a:gd name="connsiteY5" fmla="*/ 409338 h 409337"/>
                  <a:gd name="connsiteX6" fmla="*/ 291837 w 306524"/>
                  <a:gd name="connsiteY6" fmla="*/ 409338 h 409337"/>
                  <a:gd name="connsiteX7" fmla="*/ 306524 w 306524"/>
                  <a:gd name="connsiteY7" fmla="*/ 395927 h 409337"/>
                  <a:gd name="connsiteX8" fmla="*/ 306524 w 306524"/>
                  <a:gd name="connsiteY8" fmla="*/ 89403 h 409337"/>
                  <a:gd name="connsiteX9" fmla="*/ 223507 w 306524"/>
                  <a:gd name="connsiteY9" fmla="*/ 89403 h 409337"/>
                  <a:gd name="connsiteX10" fmla="*/ 185192 w 306524"/>
                  <a:gd name="connsiteY10" fmla="*/ 51087 h 409337"/>
                  <a:gd name="connsiteX11" fmla="*/ 146876 w 306524"/>
                  <a:gd name="connsiteY11" fmla="*/ 51087 h 409337"/>
                  <a:gd name="connsiteX12" fmla="*/ 146876 w 306524"/>
                  <a:gd name="connsiteY12" fmla="*/ 76631 h 409337"/>
                  <a:gd name="connsiteX13" fmla="*/ 185192 w 306524"/>
                  <a:gd name="connsiteY13" fmla="*/ 76631 h 409337"/>
                  <a:gd name="connsiteX14" fmla="*/ 185192 w 306524"/>
                  <a:gd name="connsiteY14" fmla="*/ 102175 h 409337"/>
                  <a:gd name="connsiteX15" fmla="*/ 146876 w 306524"/>
                  <a:gd name="connsiteY15" fmla="*/ 102175 h 409337"/>
                  <a:gd name="connsiteX16" fmla="*/ 146876 w 306524"/>
                  <a:gd name="connsiteY16" fmla="*/ 127718 h 409337"/>
                  <a:gd name="connsiteX17" fmla="*/ 185192 w 306524"/>
                  <a:gd name="connsiteY17" fmla="*/ 127718 h 409337"/>
                  <a:gd name="connsiteX18" fmla="*/ 185192 w 306524"/>
                  <a:gd name="connsiteY18" fmla="*/ 153262 h 409337"/>
                  <a:gd name="connsiteX19" fmla="*/ 185192 w 306524"/>
                  <a:gd name="connsiteY19" fmla="*/ 153262 h 409337"/>
                  <a:gd name="connsiteX20" fmla="*/ 185192 w 306524"/>
                  <a:gd name="connsiteY20" fmla="*/ 185192 h 409337"/>
                  <a:gd name="connsiteX21" fmla="*/ 146876 w 306524"/>
                  <a:gd name="connsiteY21" fmla="*/ 223507 h 409337"/>
                  <a:gd name="connsiteX22" fmla="*/ 146876 w 306524"/>
                  <a:gd name="connsiteY22" fmla="*/ 223507 h 409337"/>
                  <a:gd name="connsiteX23" fmla="*/ 120055 w 306524"/>
                  <a:gd name="connsiteY23" fmla="*/ 212013 h 409337"/>
                  <a:gd name="connsiteX24" fmla="*/ 108561 w 306524"/>
                  <a:gd name="connsiteY24" fmla="*/ 185192 h 409337"/>
                  <a:gd name="connsiteX25" fmla="*/ 108561 w 306524"/>
                  <a:gd name="connsiteY25" fmla="*/ 153262 h 409337"/>
                  <a:gd name="connsiteX26" fmla="*/ 146876 w 306524"/>
                  <a:gd name="connsiteY26" fmla="*/ 153262 h 409337"/>
                  <a:gd name="connsiteX27" fmla="*/ 146876 w 306524"/>
                  <a:gd name="connsiteY27" fmla="*/ 127718 h 409337"/>
                  <a:gd name="connsiteX28" fmla="*/ 108561 w 306524"/>
                  <a:gd name="connsiteY28" fmla="*/ 127718 h 409337"/>
                  <a:gd name="connsiteX29" fmla="*/ 108561 w 306524"/>
                  <a:gd name="connsiteY29" fmla="*/ 102175 h 409337"/>
                  <a:gd name="connsiteX30" fmla="*/ 146876 w 306524"/>
                  <a:gd name="connsiteY30" fmla="*/ 102175 h 409337"/>
                  <a:gd name="connsiteX31" fmla="*/ 146876 w 306524"/>
                  <a:gd name="connsiteY31" fmla="*/ 76631 h 409337"/>
                  <a:gd name="connsiteX32" fmla="*/ 108561 w 306524"/>
                  <a:gd name="connsiteY32" fmla="*/ 76631 h 409337"/>
                  <a:gd name="connsiteX33" fmla="*/ 108561 w 306524"/>
                  <a:gd name="connsiteY33" fmla="*/ 51087 h 409337"/>
                  <a:gd name="connsiteX34" fmla="*/ 146876 w 306524"/>
                  <a:gd name="connsiteY34" fmla="*/ 51087 h 409337"/>
                  <a:gd name="connsiteX35" fmla="*/ 146876 w 306524"/>
                  <a:gd name="connsiteY35" fmla="*/ 25544 h 409337"/>
                  <a:gd name="connsiteX36" fmla="*/ 185192 w 306524"/>
                  <a:gd name="connsiteY36" fmla="*/ 25544 h 409337"/>
                  <a:gd name="connsiteX37" fmla="*/ 185192 w 306524"/>
                  <a:gd name="connsiteY37" fmla="*/ 51087 h 409337"/>
                  <a:gd name="connsiteX38" fmla="*/ 70245 w 306524"/>
                  <a:gd name="connsiteY38" fmla="*/ 337815 h 409337"/>
                  <a:gd name="connsiteX39" fmla="*/ 107922 w 306524"/>
                  <a:gd name="connsiteY39" fmla="*/ 288644 h 409337"/>
                  <a:gd name="connsiteX40" fmla="*/ 72800 w 306524"/>
                  <a:gd name="connsiteY40" fmla="*/ 288644 h 409337"/>
                  <a:gd name="connsiteX41" fmla="*/ 72800 w 306524"/>
                  <a:gd name="connsiteY41" fmla="*/ 274595 h 409337"/>
                  <a:gd name="connsiteX42" fmla="*/ 130911 w 306524"/>
                  <a:gd name="connsiteY42" fmla="*/ 274595 h 409337"/>
                  <a:gd name="connsiteX43" fmla="*/ 130911 w 306524"/>
                  <a:gd name="connsiteY43" fmla="*/ 287367 h 409337"/>
                  <a:gd name="connsiteX44" fmla="*/ 91957 w 306524"/>
                  <a:gd name="connsiteY44" fmla="*/ 337177 h 409337"/>
                  <a:gd name="connsiteX45" fmla="*/ 130911 w 306524"/>
                  <a:gd name="connsiteY45" fmla="*/ 337177 h 409337"/>
                  <a:gd name="connsiteX46" fmla="*/ 130911 w 306524"/>
                  <a:gd name="connsiteY46" fmla="*/ 351226 h 409337"/>
                  <a:gd name="connsiteX47" fmla="*/ 70245 w 306524"/>
                  <a:gd name="connsiteY47" fmla="*/ 351226 h 409337"/>
                  <a:gd name="connsiteX48" fmla="*/ 70245 w 306524"/>
                  <a:gd name="connsiteY48" fmla="*/ 337815 h 409337"/>
                  <a:gd name="connsiteX49" fmla="*/ 143045 w 306524"/>
                  <a:gd name="connsiteY49" fmla="*/ 274595 h 409337"/>
                  <a:gd name="connsiteX50" fmla="*/ 161564 w 306524"/>
                  <a:gd name="connsiteY50" fmla="*/ 274595 h 409337"/>
                  <a:gd name="connsiteX51" fmla="*/ 161564 w 306524"/>
                  <a:gd name="connsiteY51" fmla="*/ 351226 h 409337"/>
                  <a:gd name="connsiteX52" fmla="*/ 143045 w 306524"/>
                  <a:gd name="connsiteY52" fmla="*/ 351226 h 409337"/>
                  <a:gd name="connsiteX53" fmla="*/ 143045 w 306524"/>
                  <a:gd name="connsiteY53" fmla="*/ 274595 h 409337"/>
                  <a:gd name="connsiteX54" fmla="*/ 205627 w 306524"/>
                  <a:gd name="connsiteY54" fmla="*/ 321212 h 409337"/>
                  <a:gd name="connsiteX55" fmla="*/ 192855 w 306524"/>
                  <a:gd name="connsiteY55" fmla="*/ 321212 h 409337"/>
                  <a:gd name="connsiteX56" fmla="*/ 192855 w 306524"/>
                  <a:gd name="connsiteY56" fmla="*/ 351226 h 409337"/>
                  <a:gd name="connsiteX57" fmla="*/ 174336 w 306524"/>
                  <a:gd name="connsiteY57" fmla="*/ 351226 h 409337"/>
                  <a:gd name="connsiteX58" fmla="*/ 174336 w 306524"/>
                  <a:gd name="connsiteY58" fmla="*/ 274595 h 409337"/>
                  <a:gd name="connsiteX59" fmla="*/ 205627 w 306524"/>
                  <a:gd name="connsiteY59" fmla="*/ 274595 h 409337"/>
                  <a:gd name="connsiteX60" fmla="*/ 217760 w 306524"/>
                  <a:gd name="connsiteY60" fmla="*/ 275872 h 409337"/>
                  <a:gd name="connsiteX61" fmla="*/ 227339 w 306524"/>
                  <a:gd name="connsiteY61" fmla="*/ 279703 h 409337"/>
                  <a:gd name="connsiteX62" fmla="*/ 233725 w 306524"/>
                  <a:gd name="connsiteY62" fmla="*/ 286728 h 409337"/>
                  <a:gd name="connsiteX63" fmla="*/ 236279 w 306524"/>
                  <a:gd name="connsiteY63" fmla="*/ 297584 h 409337"/>
                  <a:gd name="connsiteX64" fmla="*/ 227977 w 306524"/>
                  <a:gd name="connsiteY64" fmla="*/ 314826 h 409337"/>
                  <a:gd name="connsiteX65" fmla="*/ 205627 w 306524"/>
                  <a:gd name="connsiteY65" fmla="*/ 321212 h 409337"/>
                  <a:gd name="connsiteX66" fmla="*/ 204350 w 306524"/>
                  <a:gd name="connsiteY66" fmla="*/ 288644 h 409337"/>
                  <a:gd name="connsiteX67" fmla="*/ 192855 w 306524"/>
                  <a:gd name="connsiteY67" fmla="*/ 288644 h 409337"/>
                  <a:gd name="connsiteX68" fmla="*/ 192855 w 306524"/>
                  <a:gd name="connsiteY68" fmla="*/ 307163 h 409337"/>
                  <a:gd name="connsiteX69" fmla="*/ 204350 w 306524"/>
                  <a:gd name="connsiteY69" fmla="*/ 307163 h 409337"/>
                  <a:gd name="connsiteX70" fmla="*/ 209458 w 306524"/>
                  <a:gd name="connsiteY70" fmla="*/ 306524 h 409337"/>
                  <a:gd name="connsiteX71" fmla="*/ 213928 w 306524"/>
                  <a:gd name="connsiteY71" fmla="*/ 305247 h 409337"/>
                  <a:gd name="connsiteX72" fmla="*/ 217121 w 306524"/>
                  <a:gd name="connsiteY72" fmla="*/ 302693 h 409337"/>
                  <a:gd name="connsiteX73" fmla="*/ 218399 w 306524"/>
                  <a:gd name="connsiteY73" fmla="*/ 298223 h 409337"/>
                  <a:gd name="connsiteX74" fmla="*/ 217760 w 306524"/>
                  <a:gd name="connsiteY74" fmla="*/ 293752 h 409337"/>
                  <a:gd name="connsiteX75" fmla="*/ 215206 w 306524"/>
                  <a:gd name="connsiteY75" fmla="*/ 291198 h 409337"/>
                  <a:gd name="connsiteX76" fmla="*/ 204350 w 306524"/>
                  <a:gd name="connsiteY76" fmla="*/ 288644 h 40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6524" h="409337">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000000"/>
              </a:solidFill>
              <a:ln w="6251" cap="flat">
                <a:noFill/>
                <a:prstDash val="solid"/>
                <a:miter/>
              </a:ln>
            </p:spPr>
            <p:txBody>
              <a:bodyPr rtlCol="0" anchor="ctr"/>
              <a:lstStyle/>
              <a:p>
                <a:endParaRPr lang="en-US"/>
              </a:p>
            </p:txBody>
          </p:sp>
        </p:grpSp>
      </p:grpSp>
      <p:grpSp>
        <p:nvGrpSpPr>
          <p:cNvPr id="366" name="Graphic 154">
            <a:extLst>
              <a:ext uri="{FF2B5EF4-FFF2-40B4-BE49-F238E27FC236}">
                <a16:creationId xmlns:a16="http://schemas.microsoft.com/office/drawing/2014/main" id="{9E02926B-299B-469F-9FD9-24CB17AD4C31}"/>
              </a:ext>
            </a:extLst>
          </p:cNvPr>
          <p:cNvGrpSpPr/>
          <p:nvPr/>
        </p:nvGrpSpPr>
        <p:grpSpPr>
          <a:xfrm>
            <a:off x="5286678" y="3599010"/>
            <a:ext cx="354760" cy="354760"/>
            <a:chOff x="5286678" y="3599010"/>
            <a:chExt cx="354760" cy="354760"/>
          </a:xfrm>
          <a:solidFill>
            <a:srgbClr val="000000"/>
          </a:solidFill>
        </p:grpSpPr>
        <p:sp>
          <p:nvSpPr>
            <p:cNvPr id="367" name="Freeform: Shape 366">
              <a:extLst>
                <a:ext uri="{FF2B5EF4-FFF2-40B4-BE49-F238E27FC236}">
                  <a16:creationId xmlns:a16="http://schemas.microsoft.com/office/drawing/2014/main" id="{794776DE-06D1-47AF-A408-37BEF07A4E69}"/>
                </a:ext>
              </a:extLst>
            </p:cNvPr>
            <p:cNvSpPr/>
            <p:nvPr/>
          </p:nvSpPr>
          <p:spPr>
            <a:xfrm>
              <a:off x="5286678" y="3599010"/>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8877E6B-0C46-4C15-878B-5BA79C752A61}"/>
                </a:ext>
              </a:extLst>
            </p:cNvPr>
            <p:cNvSpPr/>
            <p:nvPr/>
          </p:nvSpPr>
          <p:spPr>
            <a:xfrm>
              <a:off x="5375368" y="3687700"/>
              <a:ext cx="121948" cy="121948"/>
            </a:xfrm>
            <a:custGeom>
              <a:avLst/>
              <a:gdLst>
                <a:gd name="connsiteX0" fmla="*/ 83147 w 121948"/>
                <a:gd name="connsiteY0" fmla="*/ 0 h 121948"/>
                <a:gd name="connsiteX1" fmla="*/ 38802 w 121948"/>
                <a:gd name="connsiteY1" fmla="*/ 0 h 121948"/>
                <a:gd name="connsiteX2" fmla="*/ 38802 w 121948"/>
                <a:gd name="connsiteY2" fmla="*/ 38802 h 121948"/>
                <a:gd name="connsiteX3" fmla="*/ 0 w 121948"/>
                <a:gd name="connsiteY3" fmla="*/ 38802 h 121948"/>
                <a:gd name="connsiteX4" fmla="*/ 0 w 121948"/>
                <a:gd name="connsiteY4" fmla="*/ 83147 h 121948"/>
                <a:gd name="connsiteX5" fmla="*/ 38802 w 121948"/>
                <a:gd name="connsiteY5" fmla="*/ 83147 h 121948"/>
                <a:gd name="connsiteX6" fmla="*/ 38802 w 121948"/>
                <a:gd name="connsiteY6" fmla="*/ 121949 h 121948"/>
                <a:gd name="connsiteX7" fmla="*/ 83147 w 121948"/>
                <a:gd name="connsiteY7" fmla="*/ 121949 h 121948"/>
                <a:gd name="connsiteX8" fmla="*/ 83147 w 121948"/>
                <a:gd name="connsiteY8" fmla="*/ 83147 h 121948"/>
                <a:gd name="connsiteX9" fmla="*/ 121949 w 121948"/>
                <a:gd name="connsiteY9" fmla="*/ 83147 h 121948"/>
                <a:gd name="connsiteX10" fmla="*/ 121949 w 121948"/>
                <a:gd name="connsiteY10" fmla="*/ 38802 h 121948"/>
                <a:gd name="connsiteX11" fmla="*/ 83147 w 121948"/>
                <a:gd name="connsiteY11" fmla="*/ 38802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48" h="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000000"/>
            </a:solidFill>
            <a:ln w="5507" cap="flat">
              <a:noFill/>
              <a:prstDash val="solid"/>
              <a:miter/>
            </a:ln>
          </p:spPr>
          <p:txBody>
            <a:bodyPr rtlCol="0" anchor="ctr"/>
            <a:lstStyle/>
            <a:p>
              <a:endParaRPr lang="en-US"/>
            </a:p>
          </p:txBody>
        </p:sp>
      </p:grpSp>
      <p:grpSp>
        <p:nvGrpSpPr>
          <p:cNvPr id="369" name="Graphic 156">
            <a:extLst>
              <a:ext uri="{FF2B5EF4-FFF2-40B4-BE49-F238E27FC236}">
                <a16:creationId xmlns:a16="http://schemas.microsoft.com/office/drawing/2014/main" id="{4A576315-F3F8-4981-BDF6-010F006C6ED3}"/>
              </a:ext>
            </a:extLst>
          </p:cNvPr>
          <p:cNvGrpSpPr/>
          <p:nvPr/>
        </p:nvGrpSpPr>
        <p:grpSpPr>
          <a:xfrm>
            <a:off x="5908717" y="3587637"/>
            <a:ext cx="354760" cy="354760"/>
            <a:chOff x="5908717" y="3587637"/>
            <a:chExt cx="354760" cy="354760"/>
          </a:xfrm>
          <a:solidFill>
            <a:srgbClr val="000000"/>
          </a:solidFill>
        </p:grpSpPr>
        <p:sp>
          <p:nvSpPr>
            <p:cNvPr id="370" name="Freeform: Shape 369">
              <a:extLst>
                <a:ext uri="{FF2B5EF4-FFF2-40B4-BE49-F238E27FC236}">
                  <a16:creationId xmlns:a16="http://schemas.microsoft.com/office/drawing/2014/main" id="{D5643B16-D4DA-4301-B0FC-937083F5F443}"/>
                </a:ext>
              </a:extLst>
            </p:cNvPr>
            <p:cNvSpPr/>
            <p:nvPr/>
          </p:nvSpPr>
          <p:spPr>
            <a:xfrm>
              <a:off x="5908717" y="3587637"/>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D31934FF-AC32-4D0F-9539-AD519539C265}"/>
                </a:ext>
              </a:extLst>
            </p:cNvPr>
            <p:cNvSpPr/>
            <p:nvPr/>
          </p:nvSpPr>
          <p:spPr>
            <a:xfrm>
              <a:off x="5997407" y="3715128"/>
              <a:ext cx="121948" cy="44345"/>
            </a:xfrm>
            <a:custGeom>
              <a:avLst/>
              <a:gdLst>
                <a:gd name="connsiteX0" fmla="*/ 0 w 121948"/>
                <a:gd name="connsiteY0" fmla="*/ 0 h 44345"/>
                <a:gd name="connsiteX1" fmla="*/ 121949 w 121948"/>
                <a:gd name="connsiteY1" fmla="*/ 0 h 44345"/>
                <a:gd name="connsiteX2" fmla="*/ 121949 w 121948"/>
                <a:gd name="connsiteY2" fmla="*/ 44345 h 44345"/>
                <a:gd name="connsiteX3" fmla="*/ 0 w 121948"/>
                <a:gd name="connsiteY3" fmla="*/ 44345 h 44345"/>
              </a:gdLst>
              <a:ahLst/>
              <a:cxnLst>
                <a:cxn ang="0">
                  <a:pos x="connsiteX0" y="connsiteY0"/>
                </a:cxn>
                <a:cxn ang="0">
                  <a:pos x="connsiteX1" y="connsiteY1"/>
                </a:cxn>
                <a:cxn ang="0">
                  <a:pos x="connsiteX2" y="connsiteY2"/>
                </a:cxn>
                <a:cxn ang="0">
                  <a:pos x="connsiteX3" y="connsiteY3"/>
                </a:cxn>
              </a:cxnLst>
              <a:rect l="l" t="t" r="r" b="b"/>
              <a:pathLst>
                <a:path w="121948" h="44345">
                  <a:moveTo>
                    <a:pt x="0" y="0"/>
                  </a:moveTo>
                  <a:lnTo>
                    <a:pt x="121949" y="0"/>
                  </a:lnTo>
                  <a:lnTo>
                    <a:pt x="121949" y="44345"/>
                  </a:lnTo>
                  <a:lnTo>
                    <a:pt x="0" y="44345"/>
                  </a:lnTo>
                  <a:close/>
                </a:path>
              </a:pathLst>
            </a:custGeom>
            <a:solidFill>
              <a:srgbClr val="000000"/>
            </a:solidFill>
            <a:ln w="5507" cap="flat">
              <a:noFill/>
              <a:prstDash val="solid"/>
              <a:miter/>
            </a:ln>
          </p:spPr>
          <p:txBody>
            <a:bodyPr rtlCol="0" anchor="ctr"/>
            <a:lstStyle/>
            <a:p>
              <a:endParaRPr lang="en-US"/>
            </a:p>
          </p:txBody>
        </p:sp>
      </p:grpSp>
      <p:sp>
        <p:nvSpPr>
          <p:cNvPr id="372" name="Graphic 158">
            <a:extLst>
              <a:ext uri="{FF2B5EF4-FFF2-40B4-BE49-F238E27FC236}">
                <a16:creationId xmlns:a16="http://schemas.microsoft.com/office/drawing/2014/main" id="{B6105D72-DB75-4AF3-B0DD-D62CCEF050F0}"/>
              </a:ext>
            </a:extLst>
          </p:cNvPr>
          <p:cNvSpPr/>
          <p:nvPr/>
        </p:nvSpPr>
        <p:spPr>
          <a:xfrm>
            <a:off x="6508661" y="3601281"/>
            <a:ext cx="293370" cy="327470"/>
          </a:xfrm>
          <a:custGeom>
            <a:avLst/>
            <a:gdLst>
              <a:gd name="connsiteX0" fmla="*/ 278815 w 293370"/>
              <a:gd name="connsiteY0" fmla="*/ 83720 h 327470"/>
              <a:gd name="connsiteX1" fmla="*/ 268595 w 293370"/>
              <a:gd name="connsiteY1" fmla="*/ 74126 h 327470"/>
              <a:gd name="connsiteX2" fmla="*/ 214428 w 293370"/>
              <a:gd name="connsiteY2" fmla="*/ 74126 h 327470"/>
              <a:gd name="connsiteX3" fmla="*/ 214428 w 293370"/>
              <a:gd name="connsiteY3" fmla="*/ 58123 h 327470"/>
              <a:gd name="connsiteX4" fmla="*/ 146686 w 293370"/>
              <a:gd name="connsiteY4" fmla="*/ 0 h 327470"/>
              <a:gd name="connsiteX5" fmla="*/ 78942 w 293370"/>
              <a:gd name="connsiteY5" fmla="*/ 58123 h 327470"/>
              <a:gd name="connsiteX6" fmla="*/ 78942 w 293370"/>
              <a:gd name="connsiteY6" fmla="*/ 74126 h 327470"/>
              <a:gd name="connsiteX7" fmla="*/ 24777 w 293370"/>
              <a:gd name="connsiteY7" fmla="*/ 74126 h 327470"/>
              <a:gd name="connsiteX8" fmla="*/ 14557 w 293370"/>
              <a:gd name="connsiteY8" fmla="*/ 83720 h 327470"/>
              <a:gd name="connsiteX9" fmla="*/ 19 w 293370"/>
              <a:gd name="connsiteY9" fmla="*/ 316597 h 327470"/>
              <a:gd name="connsiteX10" fmla="*/ 2778 w 293370"/>
              <a:gd name="connsiteY10" fmla="*/ 324247 h 327470"/>
              <a:gd name="connsiteX11" fmla="*/ 10239 w 293370"/>
              <a:gd name="connsiteY11" fmla="*/ 327471 h 327470"/>
              <a:gd name="connsiteX12" fmla="*/ 283132 w 293370"/>
              <a:gd name="connsiteY12" fmla="*/ 327471 h 327470"/>
              <a:gd name="connsiteX13" fmla="*/ 290594 w 293370"/>
              <a:gd name="connsiteY13" fmla="*/ 324247 h 327470"/>
              <a:gd name="connsiteX14" fmla="*/ 293352 w 293370"/>
              <a:gd name="connsiteY14" fmla="*/ 316597 h 327470"/>
              <a:gd name="connsiteX15" fmla="*/ 278815 w 293370"/>
              <a:gd name="connsiteY15" fmla="*/ 83720 h 327470"/>
              <a:gd name="connsiteX16" fmla="*/ 99409 w 293370"/>
              <a:gd name="connsiteY16" fmla="*/ 58123 h 327470"/>
              <a:gd name="connsiteX17" fmla="*/ 146686 w 293370"/>
              <a:gd name="connsiteY17" fmla="*/ 20467 h 327470"/>
              <a:gd name="connsiteX18" fmla="*/ 193961 w 293370"/>
              <a:gd name="connsiteY18" fmla="*/ 58123 h 327470"/>
              <a:gd name="connsiteX19" fmla="*/ 193961 w 293370"/>
              <a:gd name="connsiteY19" fmla="*/ 74126 h 327470"/>
              <a:gd name="connsiteX20" fmla="*/ 99409 w 293370"/>
              <a:gd name="connsiteY20" fmla="*/ 74126 h 327470"/>
              <a:gd name="connsiteX21" fmla="*/ 99409 w 293370"/>
              <a:gd name="connsiteY21" fmla="*/ 58123 h 327470"/>
              <a:gd name="connsiteX22" fmla="*/ 78942 w 293370"/>
              <a:gd name="connsiteY22" fmla="*/ 94593 h 327470"/>
              <a:gd name="connsiteX23" fmla="*/ 78942 w 293370"/>
              <a:gd name="connsiteY23" fmla="*/ 116819 h 327470"/>
              <a:gd name="connsiteX24" fmla="*/ 89176 w 293370"/>
              <a:gd name="connsiteY24" fmla="*/ 127052 h 327470"/>
              <a:gd name="connsiteX25" fmla="*/ 99409 w 293370"/>
              <a:gd name="connsiteY25" fmla="*/ 116819 h 327470"/>
              <a:gd name="connsiteX26" fmla="*/ 99409 w 293370"/>
              <a:gd name="connsiteY26" fmla="*/ 94593 h 327470"/>
              <a:gd name="connsiteX27" fmla="*/ 193961 w 293370"/>
              <a:gd name="connsiteY27" fmla="*/ 94593 h 327470"/>
              <a:gd name="connsiteX28" fmla="*/ 193961 w 293370"/>
              <a:gd name="connsiteY28" fmla="*/ 116819 h 327470"/>
              <a:gd name="connsiteX29" fmla="*/ 204195 w 293370"/>
              <a:gd name="connsiteY29" fmla="*/ 127052 h 327470"/>
              <a:gd name="connsiteX30" fmla="*/ 214428 w 293370"/>
              <a:gd name="connsiteY30" fmla="*/ 116819 h 327470"/>
              <a:gd name="connsiteX31" fmla="*/ 214428 w 293370"/>
              <a:gd name="connsiteY31" fmla="*/ 94593 h 327470"/>
              <a:gd name="connsiteX32" fmla="*/ 258974 w 293370"/>
              <a:gd name="connsiteY32" fmla="*/ 94593 h 327470"/>
              <a:gd name="connsiteX33" fmla="*/ 267840 w 293370"/>
              <a:gd name="connsiteY33" fmla="*/ 236502 h 327470"/>
              <a:gd name="connsiteX34" fmla="*/ 25531 w 293370"/>
              <a:gd name="connsiteY34" fmla="*/ 236502 h 327470"/>
              <a:gd name="connsiteX35" fmla="*/ 34397 w 293370"/>
              <a:gd name="connsiteY35" fmla="*/ 94593 h 327470"/>
              <a:gd name="connsiteX36" fmla="*/ 78942 w 293370"/>
              <a:gd name="connsiteY36" fmla="*/ 94593 h 327470"/>
              <a:gd name="connsiteX37" fmla="*/ 21126 w 293370"/>
              <a:gd name="connsiteY37" fmla="*/ 307004 h 327470"/>
              <a:gd name="connsiteX38" fmla="*/ 24679 w 293370"/>
              <a:gd name="connsiteY38" fmla="*/ 250147 h 327470"/>
              <a:gd name="connsiteX39" fmla="*/ 268693 w 293370"/>
              <a:gd name="connsiteY39" fmla="*/ 250147 h 327470"/>
              <a:gd name="connsiteX40" fmla="*/ 272245 w 293370"/>
              <a:gd name="connsiteY40" fmla="*/ 307004 h 327470"/>
              <a:gd name="connsiteX41" fmla="*/ 21126 w 293370"/>
              <a:gd name="connsiteY41"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3370" h="3274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1D1D1B"/>
          </a:solidFill>
          <a:ln w="13555" cap="flat">
            <a:noFill/>
            <a:prstDash val="solid"/>
            <a:miter/>
          </a:ln>
        </p:spPr>
        <p:txBody>
          <a:bodyPr rtlCol="0" anchor="ctr"/>
          <a:lstStyle/>
          <a:p>
            <a:endParaRPr lang="en-US"/>
          </a:p>
        </p:txBody>
      </p:sp>
      <p:grpSp>
        <p:nvGrpSpPr>
          <p:cNvPr id="373" name="Graphic 160">
            <a:extLst>
              <a:ext uri="{FF2B5EF4-FFF2-40B4-BE49-F238E27FC236}">
                <a16:creationId xmlns:a16="http://schemas.microsoft.com/office/drawing/2014/main" id="{4D452B90-1026-4BE6-BE01-F8E3073B1061}"/>
              </a:ext>
            </a:extLst>
          </p:cNvPr>
          <p:cNvGrpSpPr/>
          <p:nvPr/>
        </p:nvGrpSpPr>
        <p:grpSpPr>
          <a:xfrm>
            <a:off x="7041028" y="3584916"/>
            <a:ext cx="376196" cy="376039"/>
            <a:chOff x="7041028" y="3584916"/>
            <a:chExt cx="376196" cy="376039"/>
          </a:xfrm>
          <a:solidFill>
            <a:srgbClr val="1D1D1B"/>
          </a:solidFill>
        </p:grpSpPr>
        <p:sp>
          <p:nvSpPr>
            <p:cNvPr id="374" name="Freeform: Shape 373">
              <a:extLst>
                <a:ext uri="{FF2B5EF4-FFF2-40B4-BE49-F238E27FC236}">
                  <a16:creationId xmlns:a16="http://schemas.microsoft.com/office/drawing/2014/main" id="{203E458C-1917-4525-8988-FC928FA99204}"/>
                </a:ext>
              </a:extLst>
            </p:cNvPr>
            <p:cNvSpPr/>
            <p:nvPr/>
          </p:nvSpPr>
          <p:spPr>
            <a:xfrm>
              <a:off x="7041028" y="3584916"/>
              <a:ext cx="376196" cy="116700"/>
            </a:xfrm>
            <a:custGeom>
              <a:avLst/>
              <a:gdLst>
                <a:gd name="connsiteX0" fmla="*/ 376098 w 376196"/>
                <a:gd name="connsiteY0" fmla="*/ 105434 h 116700"/>
                <a:gd name="connsiteX1" fmla="*/ 376196 w 376196"/>
                <a:gd name="connsiteY1" fmla="*/ 104944 h 116700"/>
                <a:gd name="connsiteX2" fmla="*/ 375873 w 376196"/>
                <a:gd name="connsiteY2" fmla="*/ 103347 h 116700"/>
                <a:gd name="connsiteX3" fmla="*/ 375391 w 376196"/>
                <a:gd name="connsiteY3" fmla="*/ 100954 h 116700"/>
                <a:gd name="connsiteX4" fmla="*/ 374333 w 376196"/>
                <a:gd name="connsiteY4" fmla="*/ 98976 h 116700"/>
                <a:gd name="connsiteX5" fmla="*/ 373091 w 376196"/>
                <a:gd name="connsiteY5" fmla="*/ 97136 h 116700"/>
                <a:gd name="connsiteX6" fmla="*/ 371196 w 376196"/>
                <a:gd name="connsiteY6" fmla="*/ 95583 h 116700"/>
                <a:gd name="connsiteX7" fmla="*/ 369936 w 376196"/>
                <a:gd name="connsiteY7" fmla="*/ 94550 h 116700"/>
                <a:gd name="connsiteX8" fmla="*/ 193594 w 376196"/>
                <a:gd name="connsiteY8" fmla="*/ 1205 h 116700"/>
                <a:gd name="connsiteX9" fmla="*/ 192531 w 376196"/>
                <a:gd name="connsiteY9" fmla="*/ 894 h 116700"/>
                <a:gd name="connsiteX10" fmla="*/ 190291 w 376196"/>
                <a:gd name="connsiteY10" fmla="*/ 236 h 116700"/>
                <a:gd name="connsiteX11" fmla="*/ 188093 w 376196"/>
                <a:gd name="connsiteY11" fmla="*/ 0 h 116700"/>
                <a:gd name="connsiteX12" fmla="*/ 185902 w 376196"/>
                <a:gd name="connsiteY12" fmla="*/ 235 h 116700"/>
                <a:gd name="connsiteX13" fmla="*/ 183643 w 376196"/>
                <a:gd name="connsiteY13" fmla="*/ 899 h 116700"/>
                <a:gd name="connsiteX14" fmla="*/ 182603 w 376196"/>
                <a:gd name="connsiteY14" fmla="*/ 1205 h 116700"/>
                <a:gd name="connsiteX15" fmla="*/ 6261 w 376196"/>
                <a:gd name="connsiteY15" fmla="*/ 94550 h 116700"/>
                <a:gd name="connsiteX16" fmla="*/ 5001 w 376196"/>
                <a:gd name="connsiteY16" fmla="*/ 95583 h 116700"/>
                <a:gd name="connsiteX17" fmla="*/ 3105 w 376196"/>
                <a:gd name="connsiteY17" fmla="*/ 97136 h 116700"/>
                <a:gd name="connsiteX18" fmla="*/ 1864 w 376196"/>
                <a:gd name="connsiteY18" fmla="*/ 98976 h 116700"/>
                <a:gd name="connsiteX19" fmla="*/ 806 w 376196"/>
                <a:gd name="connsiteY19" fmla="*/ 100954 h 116700"/>
                <a:gd name="connsiteX20" fmla="*/ 322 w 376196"/>
                <a:gd name="connsiteY20" fmla="*/ 103347 h 116700"/>
                <a:gd name="connsiteX21" fmla="*/ 0 w 376196"/>
                <a:gd name="connsiteY21" fmla="*/ 104944 h 116700"/>
                <a:gd name="connsiteX22" fmla="*/ 99 w 376196"/>
                <a:gd name="connsiteY22" fmla="*/ 105434 h 116700"/>
                <a:gd name="connsiteX23" fmla="*/ 562 w 376196"/>
                <a:gd name="connsiteY23" fmla="*/ 107725 h 116700"/>
                <a:gd name="connsiteX24" fmla="*/ 1221 w 376196"/>
                <a:gd name="connsiteY24" fmla="*/ 109958 h 116700"/>
                <a:gd name="connsiteX25" fmla="*/ 1362 w 376196"/>
                <a:gd name="connsiteY25" fmla="*/ 110440 h 116700"/>
                <a:gd name="connsiteX26" fmla="*/ 1986 w 376196"/>
                <a:gd name="connsiteY26" fmla="*/ 111094 h 116700"/>
                <a:gd name="connsiteX27" fmla="*/ 5133 w 376196"/>
                <a:gd name="connsiteY27" fmla="*/ 114395 h 116700"/>
                <a:gd name="connsiteX28" fmla="*/ 6373 w 376196"/>
                <a:gd name="connsiteY28" fmla="*/ 115231 h 116700"/>
                <a:gd name="connsiteX29" fmla="*/ 11756 w 376196"/>
                <a:gd name="connsiteY29" fmla="*/ 116700 h 116700"/>
                <a:gd name="connsiteX30" fmla="*/ 364440 w 376196"/>
                <a:gd name="connsiteY30" fmla="*/ 116700 h 116700"/>
                <a:gd name="connsiteX31" fmla="*/ 369823 w 376196"/>
                <a:gd name="connsiteY31" fmla="*/ 115231 h 116700"/>
                <a:gd name="connsiteX32" fmla="*/ 371063 w 376196"/>
                <a:gd name="connsiteY32" fmla="*/ 114395 h 116700"/>
                <a:gd name="connsiteX33" fmla="*/ 374210 w 376196"/>
                <a:gd name="connsiteY33" fmla="*/ 111094 h 116700"/>
                <a:gd name="connsiteX34" fmla="*/ 374834 w 376196"/>
                <a:gd name="connsiteY34" fmla="*/ 110440 h 116700"/>
                <a:gd name="connsiteX35" fmla="*/ 374975 w 376196"/>
                <a:gd name="connsiteY35" fmla="*/ 109958 h 116700"/>
                <a:gd name="connsiteX36" fmla="*/ 375635 w 376196"/>
                <a:gd name="connsiteY36" fmla="*/ 107725 h 116700"/>
                <a:gd name="connsiteX37" fmla="*/ 376098 w 376196"/>
                <a:gd name="connsiteY37" fmla="*/ 105434 h 116700"/>
                <a:gd name="connsiteX38" fmla="*/ 188098 w 376196"/>
                <a:gd name="connsiteY38" fmla="*/ 24902 h 116700"/>
                <a:gd name="connsiteX39" fmla="*/ 317101 w 376196"/>
                <a:gd name="connsiteY39" fmla="*/ 93188 h 116700"/>
                <a:gd name="connsiteX40" fmla="*/ 59095 w 376196"/>
                <a:gd name="connsiteY40" fmla="*/ 93188 h 116700"/>
                <a:gd name="connsiteX41" fmla="*/ 188098 w 376196"/>
                <a:gd name="connsiteY41" fmla="*/ 24902 h 1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196" h="11670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1D1D1B"/>
            </a:solidFill>
            <a:ln w="15387"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44ACB485-6CFE-4E41-9627-D319A7A2C435}"/>
                </a:ext>
              </a:extLst>
            </p:cNvPr>
            <p:cNvSpPr/>
            <p:nvPr/>
          </p:nvSpPr>
          <p:spPr>
            <a:xfrm>
              <a:off x="7186878"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63AEB0FA-F142-4FDF-AFB4-AF929FE3151A}"/>
                </a:ext>
              </a:extLst>
            </p:cNvPr>
            <p:cNvSpPr/>
            <p:nvPr/>
          </p:nvSpPr>
          <p:spPr>
            <a:xfrm>
              <a:off x="7085236" y="3714123"/>
              <a:ext cx="84497" cy="171750"/>
            </a:xfrm>
            <a:custGeom>
              <a:avLst/>
              <a:gdLst>
                <a:gd name="connsiteX0" fmla="*/ 0 w 84497"/>
                <a:gd name="connsiteY0" fmla="*/ 159994 h 171750"/>
                <a:gd name="connsiteX1" fmla="*/ 11756 w 84497"/>
                <a:gd name="connsiteY1" fmla="*/ 171750 h 171750"/>
                <a:gd name="connsiteX2" fmla="*/ 72741 w 84497"/>
                <a:gd name="connsiteY2" fmla="*/ 171750 h 171750"/>
                <a:gd name="connsiteX3" fmla="*/ 84497 w 84497"/>
                <a:gd name="connsiteY3" fmla="*/ 159994 h 171750"/>
                <a:gd name="connsiteX4" fmla="*/ 76874 w 84497"/>
                <a:gd name="connsiteY4" fmla="*/ 149072 h 171750"/>
                <a:gd name="connsiteX5" fmla="*/ 76874 w 84497"/>
                <a:gd name="connsiteY5" fmla="*/ 22676 h 171750"/>
                <a:gd name="connsiteX6" fmla="*/ 84497 w 84497"/>
                <a:gd name="connsiteY6" fmla="*/ 11756 h 171750"/>
                <a:gd name="connsiteX7" fmla="*/ 72741 w 84497"/>
                <a:gd name="connsiteY7" fmla="*/ 0 h 171750"/>
                <a:gd name="connsiteX8" fmla="*/ 11756 w 84497"/>
                <a:gd name="connsiteY8" fmla="*/ 0 h 171750"/>
                <a:gd name="connsiteX9" fmla="*/ 0 w 84497"/>
                <a:gd name="connsiteY9" fmla="*/ 11756 h 171750"/>
                <a:gd name="connsiteX10" fmla="*/ 7623 w 84497"/>
                <a:gd name="connsiteY10" fmla="*/ 22676 h 171750"/>
                <a:gd name="connsiteX11" fmla="*/ 7623 w 84497"/>
                <a:gd name="connsiteY11" fmla="*/ 149072 h 171750"/>
                <a:gd name="connsiteX12" fmla="*/ 0 w 84497"/>
                <a:gd name="connsiteY12" fmla="*/ 159994 h 171750"/>
                <a:gd name="connsiteX13" fmla="*/ 31135 w 84497"/>
                <a:gd name="connsiteY13" fmla="*/ 148238 h 171750"/>
                <a:gd name="connsiteX14" fmla="*/ 31135 w 84497"/>
                <a:gd name="connsiteY14" fmla="*/ 23512 h 171750"/>
                <a:gd name="connsiteX15" fmla="*/ 53362 w 84497"/>
                <a:gd name="connsiteY15" fmla="*/ 23512 h 171750"/>
                <a:gd name="connsiteX16" fmla="*/ 53362 w 84497"/>
                <a:gd name="connsiteY16" fmla="*/ 148238 h 171750"/>
                <a:gd name="connsiteX17" fmla="*/ 31135 w 84497"/>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7" h="17175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50A1BECB-3D8E-4579-8289-38CE2CA8378C}"/>
                </a:ext>
              </a:extLst>
            </p:cNvPr>
            <p:cNvSpPr/>
            <p:nvPr/>
          </p:nvSpPr>
          <p:spPr>
            <a:xfrm>
              <a:off x="7288520"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00E25EDE-FB25-4EA3-91DD-ABFA4E0CA2FF}"/>
                </a:ext>
              </a:extLst>
            </p:cNvPr>
            <p:cNvSpPr/>
            <p:nvPr/>
          </p:nvSpPr>
          <p:spPr>
            <a:xfrm>
              <a:off x="7056443" y="3899772"/>
              <a:ext cx="345367" cy="23512"/>
            </a:xfrm>
            <a:custGeom>
              <a:avLst/>
              <a:gdLst>
                <a:gd name="connsiteX0" fmla="*/ 0 w 345367"/>
                <a:gd name="connsiteY0" fmla="*/ 11756 h 23512"/>
                <a:gd name="connsiteX1" fmla="*/ 11756 w 345367"/>
                <a:gd name="connsiteY1" fmla="*/ 23512 h 23512"/>
                <a:gd name="connsiteX2" fmla="*/ 333611 w 345367"/>
                <a:gd name="connsiteY2" fmla="*/ 23512 h 23512"/>
                <a:gd name="connsiteX3" fmla="*/ 345367 w 345367"/>
                <a:gd name="connsiteY3" fmla="*/ 11756 h 23512"/>
                <a:gd name="connsiteX4" fmla="*/ 333611 w 345367"/>
                <a:gd name="connsiteY4" fmla="*/ 0 h 23512"/>
                <a:gd name="connsiteX5" fmla="*/ 11756 w 345367"/>
                <a:gd name="connsiteY5" fmla="*/ 0 h 23512"/>
                <a:gd name="connsiteX6" fmla="*/ 0 w 345367"/>
                <a:gd name="connsiteY6" fmla="*/ 11756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367" h="23512">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1D1D1B"/>
            </a:solidFill>
            <a:ln w="15387"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75B2881-1692-4BA6-BCBD-729EC99784AB}"/>
                </a:ext>
              </a:extLst>
            </p:cNvPr>
            <p:cNvSpPr/>
            <p:nvPr/>
          </p:nvSpPr>
          <p:spPr>
            <a:xfrm>
              <a:off x="7043738" y="3937443"/>
              <a:ext cx="370776" cy="23512"/>
            </a:xfrm>
            <a:custGeom>
              <a:avLst/>
              <a:gdLst>
                <a:gd name="connsiteX0" fmla="*/ 359021 w 370776"/>
                <a:gd name="connsiteY0" fmla="*/ 0 h 23512"/>
                <a:gd name="connsiteX1" fmla="*/ 11756 w 370776"/>
                <a:gd name="connsiteY1" fmla="*/ 0 h 23512"/>
                <a:gd name="connsiteX2" fmla="*/ 0 w 370776"/>
                <a:gd name="connsiteY2" fmla="*/ 11756 h 23512"/>
                <a:gd name="connsiteX3" fmla="*/ 11756 w 370776"/>
                <a:gd name="connsiteY3" fmla="*/ 23512 h 23512"/>
                <a:gd name="connsiteX4" fmla="*/ 359021 w 370776"/>
                <a:gd name="connsiteY4" fmla="*/ 23512 h 23512"/>
                <a:gd name="connsiteX5" fmla="*/ 370777 w 370776"/>
                <a:gd name="connsiteY5" fmla="*/ 11756 h 23512"/>
                <a:gd name="connsiteX6" fmla="*/ 359021 w 370776"/>
                <a:gd name="connsiteY6" fmla="*/ 0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76" h="23512">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1D1D1B"/>
            </a:solidFill>
            <a:ln w="15387" cap="flat">
              <a:noFill/>
              <a:prstDash val="solid"/>
              <a:miter/>
            </a:ln>
          </p:spPr>
          <p:txBody>
            <a:bodyPr rtlCol="0" anchor="ctr"/>
            <a:lstStyle/>
            <a:p>
              <a:endParaRPr lang="en-US"/>
            </a:p>
          </p:txBody>
        </p:sp>
      </p:grpSp>
      <p:sp>
        <p:nvSpPr>
          <p:cNvPr id="380" name="Graphic 162">
            <a:extLst>
              <a:ext uri="{FF2B5EF4-FFF2-40B4-BE49-F238E27FC236}">
                <a16:creationId xmlns:a16="http://schemas.microsoft.com/office/drawing/2014/main" id="{10714EDB-99B8-417D-9F98-256837EEF67D}"/>
              </a:ext>
            </a:extLst>
          </p:cNvPr>
          <p:cNvSpPr/>
          <p:nvPr/>
        </p:nvSpPr>
        <p:spPr>
          <a:xfrm>
            <a:off x="7643432" y="3659309"/>
            <a:ext cx="429716" cy="284169"/>
          </a:xfrm>
          <a:custGeom>
            <a:avLst/>
            <a:gdLst>
              <a:gd name="connsiteX0" fmla="*/ 398383 w 429716"/>
              <a:gd name="connsiteY0" fmla="*/ 0 h 284169"/>
              <a:gd name="connsiteX1" fmla="*/ 31333 w 429716"/>
              <a:gd name="connsiteY1" fmla="*/ 0 h 284169"/>
              <a:gd name="connsiteX2" fmla="*/ 0 w 429716"/>
              <a:gd name="connsiteY2" fmla="*/ 31334 h 284169"/>
              <a:gd name="connsiteX3" fmla="*/ 0 w 429716"/>
              <a:gd name="connsiteY3" fmla="*/ 252836 h 284169"/>
              <a:gd name="connsiteX4" fmla="*/ 31333 w 429716"/>
              <a:gd name="connsiteY4" fmla="*/ 284169 h 284169"/>
              <a:gd name="connsiteX5" fmla="*/ 398383 w 429716"/>
              <a:gd name="connsiteY5" fmla="*/ 284169 h 284169"/>
              <a:gd name="connsiteX6" fmla="*/ 429716 w 429716"/>
              <a:gd name="connsiteY6" fmla="*/ 252836 h 284169"/>
              <a:gd name="connsiteX7" fmla="*/ 429716 w 429716"/>
              <a:gd name="connsiteY7" fmla="*/ 31334 h 284169"/>
              <a:gd name="connsiteX8" fmla="*/ 398383 w 429716"/>
              <a:gd name="connsiteY8" fmla="*/ 0 h 284169"/>
              <a:gd name="connsiteX9" fmla="*/ 31333 w 429716"/>
              <a:gd name="connsiteY9" fmla="*/ 26857 h 284169"/>
              <a:gd name="connsiteX10" fmla="*/ 398383 w 429716"/>
              <a:gd name="connsiteY10" fmla="*/ 26857 h 284169"/>
              <a:gd name="connsiteX11" fmla="*/ 402859 w 429716"/>
              <a:gd name="connsiteY11" fmla="*/ 31334 h 284169"/>
              <a:gd name="connsiteX12" fmla="*/ 402859 w 429716"/>
              <a:gd name="connsiteY12" fmla="*/ 69530 h 284169"/>
              <a:gd name="connsiteX13" fmla="*/ 26857 w 429716"/>
              <a:gd name="connsiteY13" fmla="*/ 69530 h 284169"/>
              <a:gd name="connsiteX14" fmla="*/ 26857 w 429716"/>
              <a:gd name="connsiteY14" fmla="*/ 31334 h 284169"/>
              <a:gd name="connsiteX15" fmla="*/ 31333 w 429716"/>
              <a:gd name="connsiteY15" fmla="*/ 26857 h 284169"/>
              <a:gd name="connsiteX16" fmla="*/ 398383 w 429716"/>
              <a:gd name="connsiteY16" fmla="*/ 257312 h 284169"/>
              <a:gd name="connsiteX17" fmla="*/ 31333 w 429716"/>
              <a:gd name="connsiteY17" fmla="*/ 257312 h 284169"/>
              <a:gd name="connsiteX18" fmla="*/ 26857 w 429716"/>
              <a:gd name="connsiteY18" fmla="*/ 252836 h 284169"/>
              <a:gd name="connsiteX19" fmla="*/ 26857 w 429716"/>
              <a:gd name="connsiteY19" fmla="*/ 123271 h 284169"/>
              <a:gd name="connsiteX20" fmla="*/ 402859 w 429716"/>
              <a:gd name="connsiteY20" fmla="*/ 123271 h 284169"/>
              <a:gd name="connsiteX21" fmla="*/ 402859 w 429716"/>
              <a:gd name="connsiteY21" fmla="*/ 252836 h 284169"/>
              <a:gd name="connsiteX22" fmla="*/ 398383 w 429716"/>
              <a:gd name="connsiteY22" fmla="*/ 257312 h 28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716" h="284169">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1D1D1B"/>
          </a:solidFill>
          <a:ln w="17585" cap="flat">
            <a:noFill/>
            <a:prstDash val="solid"/>
            <a:miter/>
          </a:ln>
        </p:spPr>
        <p:txBody>
          <a:bodyPr rtlCol="0" anchor="ctr"/>
          <a:lstStyle/>
          <a:p>
            <a:endParaRPr lang="en-US"/>
          </a:p>
        </p:txBody>
      </p:sp>
      <p:sp>
        <p:nvSpPr>
          <p:cNvPr id="381" name="Graphic 164">
            <a:extLst>
              <a:ext uri="{FF2B5EF4-FFF2-40B4-BE49-F238E27FC236}">
                <a16:creationId xmlns:a16="http://schemas.microsoft.com/office/drawing/2014/main" id="{4A9BCB55-08D6-4D54-AE61-4CA1F72E9AEA}"/>
              </a:ext>
            </a:extLst>
          </p:cNvPr>
          <p:cNvSpPr/>
          <p:nvPr/>
        </p:nvSpPr>
        <p:spPr>
          <a:xfrm>
            <a:off x="8220282" y="3638946"/>
            <a:ext cx="429639" cy="324902"/>
          </a:xfrm>
          <a:custGeom>
            <a:avLst/>
            <a:gdLst>
              <a:gd name="connsiteX0" fmla="*/ 401629 w 429639"/>
              <a:gd name="connsiteY0" fmla="*/ 88660 h 324902"/>
              <a:gd name="connsiteX1" fmla="*/ 361276 w 429639"/>
              <a:gd name="connsiteY1" fmla="*/ 88660 h 324902"/>
              <a:gd name="connsiteX2" fmla="*/ 349716 w 429639"/>
              <a:gd name="connsiteY2" fmla="*/ 23161 h 324902"/>
              <a:gd name="connsiteX3" fmla="*/ 317282 w 429639"/>
              <a:gd name="connsiteY3" fmla="*/ 412 h 324902"/>
              <a:gd name="connsiteX4" fmla="*/ 23127 w 429639"/>
              <a:gd name="connsiteY4" fmla="*/ 52291 h 324902"/>
              <a:gd name="connsiteX5" fmla="*/ 431 w 429639"/>
              <a:gd name="connsiteY5" fmla="*/ 84744 h 324902"/>
              <a:gd name="connsiteX6" fmla="*/ 31800 w 429639"/>
              <a:gd name="connsiteY6" fmla="*/ 262604 h 324902"/>
              <a:gd name="connsiteX7" fmla="*/ 43288 w 429639"/>
              <a:gd name="connsiteY7" fmla="*/ 280701 h 324902"/>
              <a:gd name="connsiteX8" fmla="*/ 59304 w 429639"/>
              <a:gd name="connsiteY8" fmla="*/ 285789 h 324902"/>
              <a:gd name="connsiteX9" fmla="*/ 64235 w 429639"/>
              <a:gd name="connsiteY9" fmla="*/ 285353 h 324902"/>
              <a:gd name="connsiteX10" fmla="*/ 74953 w 429639"/>
              <a:gd name="connsiteY10" fmla="*/ 283458 h 324902"/>
              <a:gd name="connsiteX11" fmla="*/ 74953 w 429639"/>
              <a:gd name="connsiteY11" fmla="*/ 296910 h 324902"/>
              <a:gd name="connsiteX12" fmla="*/ 102947 w 429639"/>
              <a:gd name="connsiteY12" fmla="*/ 324903 h 324902"/>
              <a:gd name="connsiteX13" fmla="*/ 401629 w 429639"/>
              <a:gd name="connsiteY13" fmla="*/ 324903 h 324902"/>
              <a:gd name="connsiteX14" fmla="*/ 429640 w 429639"/>
              <a:gd name="connsiteY14" fmla="*/ 296910 h 324902"/>
              <a:gd name="connsiteX15" fmla="*/ 429640 w 429639"/>
              <a:gd name="connsiteY15" fmla="*/ 116655 h 324902"/>
              <a:gd name="connsiteX16" fmla="*/ 401629 w 429639"/>
              <a:gd name="connsiteY16" fmla="*/ 88660 h 324902"/>
              <a:gd name="connsiteX17" fmla="*/ 402783 w 429639"/>
              <a:gd name="connsiteY17" fmla="*/ 116655 h 324902"/>
              <a:gd name="connsiteX18" fmla="*/ 402783 w 429639"/>
              <a:gd name="connsiteY18" fmla="*/ 142987 h 324902"/>
              <a:gd name="connsiteX19" fmla="*/ 101917 w 429639"/>
              <a:gd name="connsiteY19" fmla="*/ 142987 h 324902"/>
              <a:gd name="connsiteX20" fmla="*/ 102947 w 429639"/>
              <a:gd name="connsiteY20" fmla="*/ 115518 h 324902"/>
              <a:gd name="connsiteX21" fmla="*/ 402783 w 429639"/>
              <a:gd name="connsiteY21" fmla="*/ 116655 h 324902"/>
              <a:gd name="connsiteX22" fmla="*/ 58237 w 429639"/>
              <a:gd name="connsiteY22" fmla="*/ 257953 h 324902"/>
              <a:gd name="connsiteX23" fmla="*/ 31940 w 429639"/>
              <a:gd name="connsiteY23" fmla="*/ 108839 h 324902"/>
              <a:gd name="connsiteX24" fmla="*/ 27796 w 429639"/>
              <a:gd name="connsiteY24" fmla="*/ 78729 h 324902"/>
              <a:gd name="connsiteX25" fmla="*/ 323278 w 429639"/>
              <a:gd name="connsiteY25" fmla="*/ 27812 h 324902"/>
              <a:gd name="connsiteX26" fmla="*/ 334012 w 429639"/>
              <a:gd name="connsiteY26" fmla="*/ 88660 h 324902"/>
              <a:gd name="connsiteX27" fmla="*/ 102947 w 429639"/>
              <a:gd name="connsiteY27" fmla="*/ 88660 h 324902"/>
              <a:gd name="connsiteX28" fmla="*/ 74953 w 429639"/>
              <a:gd name="connsiteY28" fmla="*/ 116655 h 324902"/>
              <a:gd name="connsiteX29" fmla="*/ 74953 w 429639"/>
              <a:gd name="connsiteY29" fmla="*/ 255720 h 324902"/>
              <a:gd name="connsiteX30" fmla="*/ 58237 w 429639"/>
              <a:gd name="connsiteY30" fmla="*/ 257953 h 324902"/>
              <a:gd name="connsiteX31" fmla="*/ 401629 w 429639"/>
              <a:gd name="connsiteY31" fmla="*/ 298045 h 324902"/>
              <a:gd name="connsiteX32" fmla="*/ 101811 w 429639"/>
              <a:gd name="connsiteY32" fmla="*/ 296910 h 324902"/>
              <a:gd name="connsiteX33" fmla="*/ 101811 w 429639"/>
              <a:gd name="connsiteY33" fmla="*/ 190530 h 324902"/>
              <a:gd name="connsiteX34" fmla="*/ 402783 w 429639"/>
              <a:gd name="connsiteY34" fmla="*/ 190530 h 324902"/>
              <a:gd name="connsiteX35" fmla="*/ 402783 w 429639"/>
              <a:gd name="connsiteY35" fmla="*/ 296910 h 324902"/>
              <a:gd name="connsiteX36" fmla="*/ 401629 w 429639"/>
              <a:gd name="connsiteY36" fmla="*/ 298045 h 32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9639" h="324902">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1D1D1B"/>
          </a:solidFill>
          <a:ln w="17585" cap="flat">
            <a:noFill/>
            <a:prstDash val="solid"/>
            <a:miter/>
          </a:ln>
        </p:spPr>
        <p:txBody>
          <a:bodyPr rtlCol="0" anchor="ctr"/>
          <a:lstStyle/>
          <a:p>
            <a:endParaRPr lang="en-US"/>
          </a:p>
        </p:txBody>
      </p:sp>
      <p:grpSp>
        <p:nvGrpSpPr>
          <p:cNvPr id="382" name="Graphic 166">
            <a:extLst>
              <a:ext uri="{FF2B5EF4-FFF2-40B4-BE49-F238E27FC236}">
                <a16:creationId xmlns:a16="http://schemas.microsoft.com/office/drawing/2014/main" id="{62FB05C2-7EFE-48DE-8DE7-6A584AC18AD9}"/>
              </a:ext>
            </a:extLst>
          </p:cNvPr>
          <p:cNvGrpSpPr/>
          <p:nvPr/>
        </p:nvGrpSpPr>
        <p:grpSpPr>
          <a:xfrm>
            <a:off x="8830823" y="3621767"/>
            <a:ext cx="414009" cy="313081"/>
            <a:chOff x="8830823" y="3621767"/>
            <a:chExt cx="414009" cy="313081"/>
          </a:xfrm>
          <a:solidFill>
            <a:srgbClr val="1D1D1B"/>
          </a:solidFill>
        </p:grpSpPr>
        <p:sp>
          <p:nvSpPr>
            <p:cNvPr id="383" name="Freeform: Shape 382">
              <a:extLst>
                <a:ext uri="{FF2B5EF4-FFF2-40B4-BE49-F238E27FC236}">
                  <a16:creationId xmlns:a16="http://schemas.microsoft.com/office/drawing/2014/main" id="{1F3083F2-B592-47AD-97BA-18499F3C007C}"/>
                </a:ext>
              </a:extLst>
            </p:cNvPr>
            <p:cNvSpPr/>
            <p:nvPr/>
          </p:nvSpPr>
          <p:spPr>
            <a:xfrm>
              <a:off x="8830823" y="3621767"/>
              <a:ext cx="414009" cy="313081"/>
            </a:xfrm>
            <a:custGeom>
              <a:avLst/>
              <a:gdLst>
                <a:gd name="connsiteX0" fmla="*/ 387018 w 414009"/>
                <a:gd name="connsiteY0" fmla="*/ 85435 h 313081"/>
                <a:gd name="connsiteX1" fmla="*/ 348132 w 414009"/>
                <a:gd name="connsiteY1" fmla="*/ 85435 h 313081"/>
                <a:gd name="connsiteX2" fmla="*/ 336993 w 414009"/>
                <a:gd name="connsiteY2" fmla="*/ 22318 h 313081"/>
                <a:gd name="connsiteX3" fmla="*/ 305739 w 414009"/>
                <a:gd name="connsiteY3" fmla="*/ 397 h 313081"/>
                <a:gd name="connsiteX4" fmla="*/ 22286 w 414009"/>
                <a:gd name="connsiteY4" fmla="*/ 50389 h 313081"/>
                <a:gd name="connsiteX5" fmla="*/ 416 w 414009"/>
                <a:gd name="connsiteY5" fmla="*/ 81661 h 313081"/>
                <a:gd name="connsiteX6" fmla="*/ 30643 w 414009"/>
                <a:gd name="connsiteY6" fmla="*/ 253050 h 313081"/>
                <a:gd name="connsiteX7" fmla="*/ 41713 w 414009"/>
                <a:gd name="connsiteY7" fmla="*/ 270488 h 313081"/>
                <a:gd name="connsiteX8" fmla="*/ 57147 w 414009"/>
                <a:gd name="connsiteY8" fmla="*/ 275392 h 313081"/>
                <a:gd name="connsiteX9" fmla="*/ 61898 w 414009"/>
                <a:gd name="connsiteY9" fmla="*/ 274971 h 313081"/>
                <a:gd name="connsiteX10" fmla="*/ 72227 w 414009"/>
                <a:gd name="connsiteY10" fmla="*/ 273145 h 313081"/>
                <a:gd name="connsiteX11" fmla="*/ 72227 w 414009"/>
                <a:gd name="connsiteY11" fmla="*/ 286108 h 313081"/>
                <a:gd name="connsiteX12" fmla="*/ 99202 w 414009"/>
                <a:gd name="connsiteY12" fmla="*/ 313082 h 313081"/>
                <a:gd name="connsiteX13" fmla="*/ 387018 w 414009"/>
                <a:gd name="connsiteY13" fmla="*/ 313082 h 313081"/>
                <a:gd name="connsiteX14" fmla="*/ 414009 w 414009"/>
                <a:gd name="connsiteY14" fmla="*/ 286108 h 313081"/>
                <a:gd name="connsiteX15" fmla="*/ 414009 w 414009"/>
                <a:gd name="connsiteY15" fmla="*/ 112410 h 313081"/>
                <a:gd name="connsiteX16" fmla="*/ 387018 w 414009"/>
                <a:gd name="connsiteY16" fmla="*/ 85435 h 313081"/>
                <a:gd name="connsiteX17" fmla="*/ 311517 w 414009"/>
                <a:gd name="connsiteY17" fmla="*/ 26800 h 313081"/>
                <a:gd name="connsiteX18" fmla="*/ 316463 w 414009"/>
                <a:gd name="connsiteY18" fmla="*/ 54837 h 313081"/>
                <a:gd name="connsiteX19" fmla="*/ 142900 w 414009"/>
                <a:gd name="connsiteY19" fmla="*/ 85435 h 313081"/>
                <a:gd name="connsiteX20" fmla="*/ 99202 w 414009"/>
                <a:gd name="connsiteY20" fmla="*/ 85435 h 313081"/>
                <a:gd name="connsiteX21" fmla="*/ 77079 w 414009"/>
                <a:gd name="connsiteY21" fmla="*/ 97046 h 313081"/>
                <a:gd name="connsiteX22" fmla="*/ 30834 w 414009"/>
                <a:gd name="connsiteY22" fmla="*/ 105197 h 313081"/>
                <a:gd name="connsiteX23" fmla="*/ 30778 w 414009"/>
                <a:gd name="connsiteY23" fmla="*/ 104879 h 313081"/>
                <a:gd name="connsiteX24" fmla="*/ 26785 w 414009"/>
                <a:gd name="connsiteY24" fmla="*/ 75864 h 313081"/>
                <a:gd name="connsiteX25" fmla="*/ 311517 w 414009"/>
                <a:gd name="connsiteY25" fmla="*/ 26800 h 313081"/>
                <a:gd name="connsiteX26" fmla="*/ 56119 w 414009"/>
                <a:gd name="connsiteY26" fmla="*/ 248568 h 313081"/>
                <a:gd name="connsiteX27" fmla="*/ 38717 w 414009"/>
                <a:gd name="connsiteY27" fmla="*/ 149895 h 313081"/>
                <a:gd name="connsiteX28" fmla="*/ 72227 w 414009"/>
                <a:gd name="connsiteY28" fmla="*/ 143986 h 313081"/>
                <a:gd name="connsiteX29" fmla="*/ 72227 w 414009"/>
                <a:gd name="connsiteY29" fmla="*/ 246416 h 313081"/>
                <a:gd name="connsiteX30" fmla="*/ 56119 w 414009"/>
                <a:gd name="connsiteY30" fmla="*/ 248568 h 313081"/>
                <a:gd name="connsiteX31" fmla="*/ 388129 w 414009"/>
                <a:gd name="connsiteY31" fmla="*/ 286108 h 313081"/>
                <a:gd name="connsiteX32" fmla="*/ 387018 w 414009"/>
                <a:gd name="connsiteY32" fmla="*/ 287202 h 313081"/>
                <a:gd name="connsiteX33" fmla="*/ 98107 w 414009"/>
                <a:gd name="connsiteY33" fmla="*/ 286108 h 313081"/>
                <a:gd name="connsiteX34" fmla="*/ 98107 w 414009"/>
                <a:gd name="connsiteY34" fmla="*/ 140497 h 313081"/>
                <a:gd name="connsiteX35" fmla="*/ 99202 w 414009"/>
                <a:gd name="connsiteY35" fmla="*/ 111315 h 313081"/>
                <a:gd name="connsiteX36" fmla="*/ 388129 w 414009"/>
                <a:gd name="connsiteY36" fmla="*/ 112410 h 313081"/>
                <a:gd name="connsiteX37" fmla="*/ 388129 w 414009"/>
                <a:gd name="connsiteY37" fmla="*/ 286108 h 3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4009" h="313081">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1D1D1B"/>
            </a:solidFill>
            <a:ln w="17218"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662F5C9-D32B-44D3-86B6-290C48318F3A}"/>
                </a:ext>
              </a:extLst>
            </p:cNvPr>
            <p:cNvSpPr/>
            <p:nvPr/>
          </p:nvSpPr>
          <p:spPr>
            <a:xfrm>
              <a:off x="8946150" y="3777478"/>
              <a:ext cx="67800" cy="67800"/>
            </a:xfrm>
            <a:custGeom>
              <a:avLst/>
              <a:gdLst>
                <a:gd name="connsiteX0" fmla="*/ 23235 w 67800"/>
                <a:gd name="connsiteY0" fmla="*/ 67801 h 67800"/>
                <a:gd name="connsiteX1" fmla="*/ 44550 w 67800"/>
                <a:gd name="connsiteY1" fmla="*/ 67801 h 67800"/>
                <a:gd name="connsiteX2" fmla="*/ 67801 w 67800"/>
                <a:gd name="connsiteY2" fmla="*/ 44550 h 67800"/>
                <a:gd name="connsiteX3" fmla="*/ 67801 w 67800"/>
                <a:gd name="connsiteY3" fmla="*/ 23235 h 67800"/>
                <a:gd name="connsiteX4" fmla="*/ 44550 w 67800"/>
                <a:gd name="connsiteY4" fmla="*/ 0 h 67800"/>
                <a:gd name="connsiteX5" fmla="*/ 23235 w 67800"/>
                <a:gd name="connsiteY5" fmla="*/ 0 h 67800"/>
                <a:gd name="connsiteX6" fmla="*/ 0 w 67800"/>
                <a:gd name="connsiteY6" fmla="*/ 23235 h 67800"/>
                <a:gd name="connsiteX7" fmla="*/ 0 w 67800"/>
                <a:gd name="connsiteY7" fmla="*/ 44550 h 67800"/>
                <a:gd name="connsiteX8" fmla="*/ 23235 w 67800"/>
                <a:gd name="connsiteY8" fmla="*/ 67801 h 67800"/>
                <a:gd name="connsiteX9" fmla="*/ 17253 w 67800"/>
                <a:gd name="connsiteY9" fmla="*/ 23235 h 67800"/>
                <a:gd name="connsiteX10" fmla="*/ 23235 w 67800"/>
                <a:gd name="connsiteY10" fmla="*/ 17253 h 67800"/>
                <a:gd name="connsiteX11" fmla="*/ 44550 w 67800"/>
                <a:gd name="connsiteY11" fmla="*/ 17253 h 67800"/>
                <a:gd name="connsiteX12" fmla="*/ 50547 w 67800"/>
                <a:gd name="connsiteY12" fmla="*/ 23235 h 67800"/>
                <a:gd name="connsiteX13" fmla="*/ 50547 w 67800"/>
                <a:gd name="connsiteY13" fmla="*/ 44550 h 67800"/>
                <a:gd name="connsiteX14" fmla="*/ 44550 w 67800"/>
                <a:gd name="connsiteY14" fmla="*/ 50547 h 67800"/>
                <a:gd name="connsiteX15" fmla="*/ 23235 w 67800"/>
                <a:gd name="connsiteY15" fmla="*/ 50547 h 67800"/>
                <a:gd name="connsiteX16" fmla="*/ 17253 w 67800"/>
                <a:gd name="connsiteY16" fmla="*/ 44550 h 67800"/>
                <a:gd name="connsiteX17" fmla="*/ 17253 w 67800"/>
                <a:gd name="connsiteY17" fmla="*/ 23235 h 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00" h="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1D1D1B"/>
            </a:solidFill>
            <a:ln w="17218"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D04AC3A-E294-42BA-B972-4E138D1D7295}"/>
                </a:ext>
              </a:extLst>
            </p:cNvPr>
            <p:cNvSpPr/>
            <p:nvPr/>
          </p:nvSpPr>
          <p:spPr>
            <a:xfrm>
              <a:off x="9135146" y="3771397"/>
              <a:ext cx="34211" cy="99257"/>
            </a:xfrm>
            <a:custGeom>
              <a:avLst/>
              <a:gdLst>
                <a:gd name="connsiteX0" fmla="*/ 2527 w 34211"/>
                <a:gd name="connsiteY0" fmla="*/ 84531 h 99257"/>
                <a:gd name="connsiteX1" fmla="*/ 2527 w 34211"/>
                <a:gd name="connsiteY1" fmla="*/ 96731 h 99257"/>
                <a:gd name="connsiteX2" fmla="*/ 8626 w 34211"/>
                <a:gd name="connsiteY2" fmla="*/ 99257 h 99257"/>
                <a:gd name="connsiteX3" fmla="*/ 14725 w 34211"/>
                <a:gd name="connsiteY3" fmla="*/ 96731 h 99257"/>
                <a:gd name="connsiteX4" fmla="*/ 14725 w 34211"/>
                <a:gd name="connsiteY4" fmla="*/ 2527 h 99257"/>
                <a:gd name="connsiteX5" fmla="*/ 2527 w 34211"/>
                <a:gd name="connsiteY5" fmla="*/ 2527 h 99257"/>
                <a:gd name="connsiteX6" fmla="*/ 2527 w 34211"/>
                <a:gd name="connsiteY6" fmla="*/ 14725 h 99257"/>
                <a:gd name="connsiteX7" fmla="*/ 2527 w 34211"/>
                <a:gd name="connsiteY7" fmla="*/ 84531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1" h="99257">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1D1D1B"/>
            </a:solidFill>
            <a:ln w="1721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9943EDA-5E5B-412C-978A-1E3A4448CFC8}"/>
                </a:ext>
              </a:extLst>
            </p:cNvPr>
            <p:cNvSpPr/>
            <p:nvPr/>
          </p:nvSpPr>
          <p:spPr>
            <a:xfrm>
              <a:off x="9114640" y="3781640"/>
              <a:ext cx="29966" cy="78770"/>
            </a:xfrm>
            <a:custGeom>
              <a:avLst/>
              <a:gdLst>
                <a:gd name="connsiteX0" fmla="*/ 2527 w 29966"/>
                <a:gd name="connsiteY0" fmla="*/ 64044 h 78770"/>
                <a:gd name="connsiteX1" fmla="*/ 2527 w 29966"/>
                <a:gd name="connsiteY1" fmla="*/ 76243 h 78770"/>
                <a:gd name="connsiteX2" fmla="*/ 8626 w 29966"/>
                <a:gd name="connsiteY2" fmla="*/ 78770 h 78770"/>
                <a:gd name="connsiteX3" fmla="*/ 14727 w 29966"/>
                <a:gd name="connsiteY3" fmla="*/ 76243 h 78770"/>
                <a:gd name="connsiteX4" fmla="*/ 14727 w 29966"/>
                <a:gd name="connsiteY4" fmla="*/ 2527 h 78770"/>
                <a:gd name="connsiteX5" fmla="*/ 2527 w 29966"/>
                <a:gd name="connsiteY5" fmla="*/ 2527 h 78770"/>
                <a:gd name="connsiteX6" fmla="*/ 2527 w 29966"/>
                <a:gd name="connsiteY6" fmla="*/ 14727 h 78770"/>
                <a:gd name="connsiteX7" fmla="*/ 2527 w 29966"/>
                <a:gd name="connsiteY7" fmla="*/ 64044 h 7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6" h="7877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1D1D1B"/>
            </a:solidFill>
            <a:ln w="17218"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1F5AECA-A136-4043-851B-2FFA0F2D5F24}"/>
                </a:ext>
              </a:extLst>
            </p:cNvPr>
            <p:cNvSpPr/>
            <p:nvPr/>
          </p:nvSpPr>
          <p:spPr>
            <a:xfrm>
              <a:off x="9094135" y="3791902"/>
              <a:ext cx="25720" cy="58262"/>
            </a:xfrm>
            <a:custGeom>
              <a:avLst/>
              <a:gdLst>
                <a:gd name="connsiteX0" fmla="*/ 2528 w 25720"/>
                <a:gd name="connsiteY0" fmla="*/ 55737 h 58262"/>
                <a:gd name="connsiteX1" fmla="*/ 8628 w 25720"/>
                <a:gd name="connsiteY1" fmla="*/ 58263 h 58262"/>
                <a:gd name="connsiteX2" fmla="*/ 14727 w 25720"/>
                <a:gd name="connsiteY2" fmla="*/ 55737 h 58262"/>
                <a:gd name="connsiteX3" fmla="*/ 14727 w 25720"/>
                <a:gd name="connsiteY3" fmla="*/ 2527 h 58262"/>
                <a:gd name="connsiteX4" fmla="*/ 2528 w 25720"/>
                <a:gd name="connsiteY4" fmla="*/ 2527 h 58262"/>
                <a:gd name="connsiteX5" fmla="*/ 2528 w 25720"/>
                <a:gd name="connsiteY5" fmla="*/ 14725 h 58262"/>
                <a:gd name="connsiteX6" fmla="*/ 2528 w 25720"/>
                <a:gd name="connsiteY6" fmla="*/ 43537 h 58262"/>
                <a:gd name="connsiteX7" fmla="*/ 2528 w 25720"/>
                <a:gd name="connsiteY7" fmla="*/ 55737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0" h="58262">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1D1D1B"/>
            </a:solidFill>
            <a:ln w="17218"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3ECE6978-301B-4F66-95A6-A50A17FB5B58}"/>
                </a:ext>
              </a:extLst>
            </p:cNvPr>
            <p:cNvSpPr/>
            <p:nvPr/>
          </p:nvSpPr>
          <p:spPr>
            <a:xfrm>
              <a:off x="9155634" y="3761152"/>
              <a:ext cx="38500" cy="119764"/>
            </a:xfrm>
            <a:custGeom>
              <a:avLst/>
              <a:gdLst>
                <a:gd name="connsiteX0" fmla="*/ 21247 w 38500"/>
                <a:gd name="connsiteY0" fmla="*/ 59883 h 119764"/>
                <a:gd name="connsiteX1" fmla="*/ 2527 w 38500"/>
                <a:gd name="connsiteY1" fmla="*/ 105039 h 119764"/>
                <a:gd name="connsiteX2" fmla="*/ 2527 w 38500"/>
                <a:gd name="connsiteY2" fmla="*/ 117237 h 119764"/>
                <a:gd name="connsiteX3" fmla="*/ 8626 w 38500"/>
                <a:gd name="connsiteY3" fmla="*/ 119764 h 119764"/>
                <a:gd name="connsiteX4" fmla="*/ 14725 w 38500"/>
                <a:gd name="connsiteY4" fmla="*/ 117237 h 119764"/>
                <a:gd name="connsiteX5" fmla="*/ 38501 w 38500"/>
                <a:gd name="connsiteY5" fmla="*/ 59883 h 119764"/>
                <a:gd name="connsiteX6" fmla="*/ 14725 w 38500"/>
                <a:gd name="connsiteY6" fmla="*/ 2527 h 119764"/>
                <a:gd name="connsiteX7" fmla="*/ 2527 w 38500"/>
                <a:gd name="connsiteY7" fmla="*/ 2527 h 119764"/>
                <a:gd name="connsiteX8" fmla="*/ 2527 w 38500"/>
                <a:gd name="connsiteY8" fmla="*/ 14727 h 119764"/>
                <a:gd name="connsiteX9" fmla="*/ 21247 w 38500"/>
                <a:gd name="connsiteY9" fmla="*/ 59883 h 1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0" h="119764">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1D1D1B"/>
            </a:solidFill>
            <a:ln w="17218"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EDF53845-C724-43E2-AD35-599AE2769495}"/>
                </a:ext>
              </a:extLst>
            </p:cNvPr>
            <p:cNvSpPr/>
            <p:nvPr/>
          </p:nvSpPr>
          <p:spPr>
            <a:xfrm>
              <a:off x="8946150" y="3875574"/>
              <a:ext cx="55383" cy="17253"/>
            </a:xfrm>
            <a:custGeom>
              <a:avLst/>
              <a:gdLst>
                <a:gd name="connsiteX0" fmla="*/ 8627 w 55383"/>
                <a:gd name="connsiteY0" fmla="*/ 17253 h 17253"/>
                <a:gd name="connsiteX1" fmla="*/ 46757 w 55383"/>
                <a:gd name="connsiteY1" fmla="*/ 17253 h 17253"/>
                <a:gd name="connsiteX2" fmla="*/ 55383 w 55383"/>
                <a:gd name="connsiteY2" fmla="*/ 8627 h 17253"/>
                <a:gd name="connsiteX3" fmla="*/ 46757 w 55383"/>
                <a:gd name="connsiteY3" fmla="*/ 0 h 17253"/>
                <a:gd name="connsiteX4" fmla="*/ 8627 w 55383"/>
                <a:gd name="connsiteY4" fmla="*/ 0 h 17253"/>
                <a:gd name="connsiteX5" fmla="*/ 0 w 55383"/>
                <a:gd name="connsiteY5" fmla="*/ 8627 h 17253"/>
                <a:gd name="connsiteX6" fmla="*/ 8627 w 55383"/>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83" h="1725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1D1D1B"/>
            </a:solidFill>
            <a:ln w="17218"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5F26374A-935F-4715-B150-51545999A0D5}"/>
                </a:ext>
              </a:extLst>
            </p:cNvPr>
            <p:cNvSpPr/>
            <p:nvPr/>
          </p:nvSpPr>
          <p:spPr>
            <a:xfrm>
              <a:off x="9011693" y="3875574"/>
              <a:ext cx="68321" cy="17253"/>
            </a:xfrm>
            <a:custGeom>
              <a:avLst/>
              <a:gdLst>
                <a:gd name="connsiteX0" fmla="*/ 8627 w 68321"/>
                <a:gd name="connsiteY0" fmla="*/ 17253 h 17253"/>
                <a:gd name="connsiteX1" fmla="*/ 59695 w 68321"/>
                <a:gd name="connsiteY1" fmla="*/ 17253 h 17253"/>
                <a:gd name="connsiteX2" fmla="*/ 68322 w 68321"/>
                <a:gd name="connsiteY2" fmla="*/ 8627 h 17253"/>
                <a:gd name="connsiteX3" fmla="*/ 59695 w 68321"/>
                <a:gd name="connsiteY3" fmla="*/ 0 h 17253"/>
                <a:gd name="connsiteX4" fmla="*/ 8627 w 68321"/>
                <a:gd name="connsiteY4" fmla="*/ 0 h 17253"/>
                <a:gd name="connsiteX5" fmla="*/ 0 w 68321"/>
                <a:gd name="connsiteY5" fmla="*/ 8627 h 17253"/>
                <a:gd name="connsiteX6" fmla="*/ 8627 w 68321"/>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1" h="17253">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1D1D1B"/>
            </a:solidFill>
            <a:ln w="17218" cap="flat">
              <a:noFill/>
              <a:prstDash val="solid"/>
              <a:miter/>
            </a:ln>
          </p:spPr>
          <p:txBody>
            <a:bodyPr rtlCol="0" anchor="ctr"/>
            <a:lstStyle/>
            <a:p>
              <a:endParaRPr lang="en-US"/>
            </a:p>
          </p:txBody>
        </p:sp>
      </p:grpSp>
      <p:sp>
        <p:nvSpPr>
          <p:cNvPr id="391" name="Graphic 168">
            <a:extLst>
              <a:ext uri="{FF2B5EF4-FFF2-40B4-BE49-F238E27FC236}">
                <a16:creationId xmlns:a16="http://schemas.microsoft.com/office/drawing/2014/main" id="{930E7E81-D329-49D2-992C-50D81B013C68}"/>
              </a:ext>
            </a:extLst>
          </p:cNvPr>
          <p:cNvSpPr/>
          <p:nvPr/>
        </p:nvSpPr>
        <p:spPr>
          <a:xfrm>
            <a:off x="9443816" y="3622397"/>
            <a:ext cx="311814" cy="311814"/>
          </a:xfrm>
          <a:custGeom>
            <a:avLst/>
            <a:gdLst>
              <a:gd name="connsiteX0" fmla="*/ 302070 w 311814"/>
              <a:gd name="connsiteY0" fmla="*/ 0 h 311814"/>
              <a:gd name="connsiteX1" fmla="*/ 142915 w 311814"/>
              <a:gd name="connsiteY1" fmla="*/ 0 h 311814"/>
              <a:gd name="connsiteX2" fmla="*/ 133171 w 311814"/>
              <a:gd name="connsiteY2" fmla="*/ 9744 h 311814"/>
              <a:gd name="connsiteX3" fmla="*/ 133171 w 311814"/>
              <a:gd name="connsiteY3" fmla="*/ 62525 h 311814"/>
              <a:gd name="connsiteX4" fmla="*/ 9744 w 311814"/>
              <a:gd name="connsiteY4" fmla="*/ 62525 h 311814"/>
              <a:gd name="connsiteX5" fmla="*/ 0 w 311814"/>
              <a:gd name="connsiteY5" fmla="*/ 72270 h 311814"/>
              <a:gd name="connsiteX6" fmla="*/ 0 w 311814"/>
              <a:gd name="connsiteY6" fmla="*/ 302070 h 311814"/>
              <a:gd name="connsiteX7" fmla="*/ 9744 w 311814"/>
              <a:gd name="connsiteY7" fmla="*/ 311814 h 311814"/>
              <a:gd name="connsiteX8" fmla="*/ 168836 w 311814"/>
              <a:gd name="connsiteY8" fmla="*/ 311814 h 311814"/>
              <a:gd name="connsiteX9" fmla="*/ 178580 w 311814"/>
              <a:gd name="connsiteY9" fmla="*/ 302070 h 311814"/>
              <a:gd name="connsiteX10" fmla="*/ 178580 w 311814"/>
              <a:gd name="connsiteY10" fmla="*/ 249378 h 311814"/>
              <a:gd name="connsiteX11" fmla="*/ 302070 w 311814"/>
              <a:gd name="connsiteY11" fmla="*/ 249378 h 311814"/>
              <a:gd name="connsiteX12" fmla="*/ 311814 w 311814"/>
              <a:gd name="connsiteY12" fmla="*/ 239633 h 311814"/>
              <a:gd name="connsiteX13" fmla="*/ 311814 w 311814"/>
              <a:gd name="connsiteY13" fmla="*/ 9744 h 311814"/>
              <a:gd name="connsiteX14" fmla="*/ 302070 w 311814"/>
              <a:gd name="connsiteY14" fmla="*/ 0 h 311814"/>
              <a:gd name="connsiteX15" fmla="*/ 159092 w 311814"/>
              <a:gd name="connsiteY15" fmla="*/ 292326 h 311814"/>
              <a:gd name="connsiteX16" fmla="*/ 19488 w 311814"/>
              <a:gd name="connsiteY16" fmla="*/ 292326 h 311814"/>
              <a:gd name="connsiteX17" fmla="*/ 19488 w 311814"/>
              <a:gd name="connsiteY17" fmla="*/ 193667 h 311814"/>
              <a:gd name="connsiteX18" fmla="*/ 94793 w 311814"/>
              <a:gd name="connsiteY18" fmla="*/ 193667 h 311814"/>
              <a:gd name="connsiteX19" fmla="*/ 63515 w 311814"/>
              <a:gd name="connsiteY19" fmla="*/ 224955 h 311814"/>
              <a:gd name="connsiteX20" fmla="*/ 63515 w 311814"/>
              <a:gd name="connsiteY20" fmla="*/ 234140 h 311814"/>
              <a:gd name="connsiteX21" fmla="*/ 68108 w 311814"/>
              <a:gd name="connsiteY21" fmla="*/ 236044 h 311814"/>
              <a:gd name="connsiteX22" fmla="*/ 72701 w 311814"/>
              <a:gd name="connsiteY22" fmla="*/ 234140 h 311814"/>
              <a:gd name="connsiteX23" fmla="*/ 115057 w 311814"/>
              <a:gd name="connsiteY23" fmla="*/ 191771 h 311814"/>
              <a:gd name="connsiteX24" fmla="*/ 116469 w 311814"/>
              <a:gd name="connsiteY24" fmla="*/ 189651 h 311814"/>
              <a:gd name="connsiteX25" fmla="*/ 116469 w 311814"/>
              <a:gd name="connsiteY25" fmla="*/ 184689 h 311814"/>
              <a:gd name="connsiteX26" fmla="*/ 115057 w 311814"/>
              <a:gd name="connsiteY26" fmla="*/ 182569 h 311814"/>
              <a:gd name="connsiteX27" fmla="*/ 72701 w 311814"/>
              <a:gd name="connsiteY27" fmla="*/ 140200 h 311814"/>
              <a:gd name="connsiteX28" fmla="*/ 63515 w 311814"/>
              <a:gd name="connsiteY28" fmla="*/ 140200 h 311814"/>
              <a:gd name="connsiteX29" fmla="*/ 63515 w 311814"/>
              <a:gd name="connsiteY29" fmla="*/ 149385 h 311814"/>
              <a:gd name="connsiteX30" fmla="*/ 94793 w 311814"/>
              <a:gd name="connsiteY30" fmla="*/ 180674 h 311814"/>
              <a:gd name="connsiteX31" fmla="*/ 19488 w 311814"/>
              <a:gd name="connsiteY31" fmla="*/ 180674 h 311814"/>
              <a:gd name="connsiteX32" fmla="*/ 19488 w 311814"/>
              <a:gd name="connsiteY32" fmla="*/ 82014 h 311814"/>
              <a:gd name="connsiteX33" fmla="*/ 142853 w 311814"/>
              <a:gd name="connsiteY33" fmla="*/ 82014 h 311814"/>
              <a:gd name="connsiteX34" fmla="*/ 142915 w 311814"/>
              <a:gd name="connsiteY34" fmla="*/ 82026 h 311814"/>
              <a:gd name="connsiteX35" fmla="*/ 142977 w 311814"/>
              <a:gd name="connsiteY35" fmla="*/ 82014 h 311814"/>
              <a:gd name="connsiteX36" fmla="*/ 159092 w 311814"/>
              <a:gd name="connsiteY36" fmla="*/ 82014 h 311814"/>
              <a:gd name="connsiteX37" fmla="*/ 159092 w 311814"/>
              <a:gd name="connsiteY37" fmla="*/ 292326 h 311814"/>
              <a:gd name="connsiteX38" fmla="*/ 178580 w 311814"/>
              <a:gd name="connsiteY38" fmla="*/ 229889 h 311814"/>
              <a:gd name="connsiteX39" fmla="*/ 178580 w 311814"/>
              <a:gd name="connsiteY39" fmla="*/ 72270 h 311814"/>
              <a:gd name="connsiteX40" fmla="*/ 168836 w 311814"/>
              <a:gd name="connsiteY40" fmla="*/ 62525 h 311814"/>
              <a:gd name="connsiteX41" fmla="*/ 152659 w 311814"/>
              <a:gd name="connsiteY41" fmla="*/ 62525 h 311814"/>
              <a:gd name="connsiteX42" fmla="*/ 152659 w 311814"/>
              <a:gd name="connsiteY42" fmla="*/ 19488 h 311814"/>
              <a:gd name="connsiteX43" fmla="*/ 292326 w 311814"/>
              <a:gd name="connsiteY43" fmla="*/ 19488 h 311814"/>
              <a:gd name="connsiteX44" fmla="*/ 292326 w 311814"/>
              <a:gd name="connsiteY44" fmla="*/ 118200 h 311814"/>
              <a:gd name="connsiteX45" fmla="*/ 216983 w 311814"/>
              <a:gd name="connsiteY45" fmla="*/ 118200 h 311814"/>
              <a:gd name="connsiteX46" fmla="*/ 248274 w 311814"/>
              <a:gd name="connsiteY46" fmla="*/ 86899 h 311814"/>
              <a:gd name="connsiteX47" fmla="*/ 248274 w 311814"/>
              <a:gd name="connsiteY47" fmla="*/ 77713 h 311814"/>
              <a:gd name="connsiteX48" fmla="*/ 239088 w 311814"/>
              <a:gd name="connsiteY48" fmla="*/ 77713 h 311814"/>
              <a:gd name="connsiteX49" fmla="*/ 196719 w 311814"/>
              <a:gd name="connsiteY49" fmla="*/ 120094 h 311814"/>
              <a:gd name="connsiteX50" fmla="*/ 195308 w 311814"/>
              <a:gd name="connsiteY50" fmla="*/ 122214 h 311814"/>
              <a:gd name="connsiteX51" fmla="*/ 195308 w 311814"/>
              <a:gd name="connsiteY51" fmla="*/ 127176 h 311814"/>
              <a:gd name="connsiteX52" fmla="*/ 196719 w 311814"/>
              <a:gd name="connsiteY52" fmla="*/ 129296 h 311814"/>
              <a:gd name="connsiteX53" fmla="*/ 239088 w 311814"/>
              <a:gd name="connsiteY53" fmla="*/ 171679 h 311814"/>
              <a:gd name="connsiteX54" fmla="*/ 243682 w 311814"/>
              <a:gd name="connsiteY54" fmla="*/ 173582 h 311814"/>
              <a:gd name="connsiteX55" fmla="*/ 248274 w 311814"/>
              <a:gd name="connsiteY55" fmla="*/ 171679 h 311814"/>
              <a:gd name="connsiteX56" fmla="*/ 248274 w 311814"/>
              <a:gd name="connsiteY56" fmla="*/ 162492 h 311814"/>
              <a:gd name="connsiteX57" fmla="*/ 216983 w 311814"/>
              <a:gd name="connsiteY57" fmla="*/ 131192 h 311814"/>
              <a:gd name="connsiteX58" fmla="*/ 292326 w 311814"/>
              <a:gd name="connsiteY58" fmla="*/ 131192 h 311814"/>
              <a:gd name="connsiteX59" fmla="*/ 292326 w 311814"/>
              <a:gd name="connsiteY59" fmla="*/ 229889 h 311814"/>
              <a:gd name="connsiteX60" fmla="*/ 178580 w 311814"/>
              <a:gd name="connsiteY60" fmla="*/ 229889 h 31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1814" h="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1D1D1B"/>
          </a:solidFill>
          <a:ln w="12822" cap="flat">
            <a:noFill/>
            <a:prstDash val="solid"/>
            <a:miter/>
          </a:ln>
        </p:spPr>
        <p:txBody>
          <a:bodyPr rtlCol="0" anchor="ctr"/>
          <a:lstStyle/>
          <a:p>
            <a:endParaRPr lang="en-US"/>
          </a:p>
        </p:txBody>
      </p:sp>
      <p:sp>
        <p:nvSpPr>
          <p:cNvPr id="392" name="Graphic 170">
            <a:extLst>
              <a:ext uri="{FF2B5EF4-FFF2-40B4-BE49-F238E27FC236}">
                <a16:creationId xmlns:a16="http://schemas.microsoft.com/office/drawing/2014/main" id="{13BBA723-9AA2-4E15-9D0E-45A8F07D9973}"/>
              </a:ext>
            </a:extLst>
          </p:cNvPr>
          <p:cNvSpPr/>
          <p:nvPr/>
        </p:nvSpPr>
        <p:spPr>
          <a:xfrm>
            <a:off x="10032331" y="3669221"/>
            <a:ext cx="370917" cy="287636"/>
          </a:xfrm>
          <a:custGeom>
            <a:avLst/>
            <a:gdLst>
              <a:gd name="connsiteX0" fmla="*/ 370495 w 370917"/>
              <a:gd name="connsiteY0" fmla="*/ 186790 h 287636"/>
              <a:gd name="connsiteX1" fmla="*/ 369998 w 370917"/>
              <a:gd name="connsiteY1" fmla="*/ 184362 h 287636"/>
              <a:gd name="connsiteX2" fmla="*/ 369996 w 370917"/>
              <a:gd name="connsiteY2" fmla="*/ 184357 h 287636"/>
              <a:gd name="connsiteX3" fmla="*/ 299227 w 370917"/>
              <a:gd name="connsiteY3" fmla="*/ 17523 h 287636"/>
              <a:gd name="connsiteX4" fmla="*/ 298916 w 370917"/>
              <a:gd name="connsiteY4" fmla="*/ 17065 h 287636"/>
              <a:gd name="connsiteX5" fmla="*/ 297758 w 370917"/>
              <a:gd name="connsiteY5" fmla="*/ 15330 h 287636"/>
              <a:gd name="connsiteX6" fmla="*/ 296755 w 370917"/>
              <a:gd name="connsiteY6" fmla="*/ 13895 h 287636"/>
              <a:gd name="connsiteX7" fmla="*/ 296196 w 370917"/>
              <a:gd name="connsiteY7" fmla="*/ 13431 h 287636"/>
              <a:gd name="connsiteX8" fmla="*/ 294567 w 370917"/>
              <a:gd name="connsiteY8" fmla="*/ 12367 h 287636"/>
              <a:gd name="connsiteX9" fmla="*/ 293691 w 370917"/>
              <a:gd name="connsiteY9" fmla="*/ 11796 h 287636"/>
              <a:gd name="connsiteX10" fmla="*/ 293085 w 370917"/>
              <a:gd name="connsiteY10" fmla="*/ 11380 h 287636"/>
              <a:gd name="connsiteX11" fmla="*/ 293040 w 370917"/>
              <a:gd name="connsiteY11" fmla="*/ 11370 h 287636"/>
              <a:gd name="connsiteX12" fmla="*/ 292403 w 370917"/>
              <a:gd name="connsiteY12" fmla="*/ 11188 h 287636"/>
              <a:gd name="connsiteX13" fmla="*/ 290563 w 370917"/>
              <a:gd name="connsiteY13" fmla="*/ 10831 h 287636"/>
              <a:gd name="connsiteX14" fmla="*/ 287977 w 370917"/>
              <a:gd name="connsiteY14" fmla="*/ 10559 h 287636"/>
              <a:gd name="connsiteX15" fmla="*/ 287455 w 370917"/>
              <a:gd name="connsiteY15" fmla="*/ 10505 h 287636"/>
              <a:gd name="connsiteX16" fmla="*/ 213233 w 370917"/>
              <a:gd name="connsiteY16" fmla="*/ 17598 h 287636"/>
              <a:gd name="connsiteX17" fmla="*/ 185459 w 370917"/>
              <a:gd name="connsiteY17" fmla="*/ 0 h 287636"/>
              <a:gd name="connsiteX18" fmla="*/ 155671 w 370917"/>
              <a:gd name="connsiteY18" fmla="*/ 23104 h 287636"/>
              <a:gd name="connsiteX19" fmla="*/ 81259 w 370917"/>
              <a:gd name="connsiteY19" fmla="*/ 30216 h 287636"/>
              <a:gd name="connsiteX20" fmla="*/ 79739 w 370917"/>
              <a:gd name="connsiteY20" fmla="*/ 30678 h 287636"/>
              <a:gd name="connsiteX21" fmla="*/ 77939 w 370917"/>
              <a:gd name="connsiteY21" fmla="*/ 31082 h 287636"/>
              <a:gd name="connsiteX22" fmla="*/ 77757 w 370917"/>
              <a:gd name="connsiteY22" fmla="*/ 31121 h 287636"/>
              <a:gd name="connsiteX23" fmla="*/ 77349 w 370917"/>
              <a:gd name="connsiteY23" fmla="*/ 31406 h 287636"/>
              <a:gd name="connsiteX24" fmla="*/ 75644 w 370917"/>
              <a:gd name="connsiteY24" fmla="*/ 32551 h 287636"/>
              <a:gd name="connsiteX25" fmla="*/ 74195 w 370917"/>
              <a:gd name="connsiteY25" fmla="*/ 33601 h 287636"/>
              <a:gd name="connsiteX26" fmla="*/ 73745 w 370917"/>
              <a:gd name="connsiteY26" fmla="*/ 34116 h 287636"/>
              <a:gd name="connsiteX27" fmla="*/ 72598 w 370917"/>
              <a:gd name="connsiteY27" fmla="*/ 35897 h 287636"/>
              <a:gd name="connsiteX28" fmla="*/ 71720 w 370917"/>
              <a:gd name="connsiteY28" fmla="*/ 37158 h 287636"/>
              <a:gd name="connsiteX29" fmla="*/ 951 w 370917"/>
              <a:gd name="connsiteY29" fmla="*/ 200611 h 287636"/>
              <a:gd name="connsiteX30" fmla="*/ 940 w 370917"/>
              <a:gd name="connsiteY30" fmla="*/ 200661 h 287636"/>
              <a:gd name="connsiteX31" fmla="*/ 530 w 370917"/>
              <a:gd name="connsiteY31" fmla="*/ 202593 h 287636"/>
              <a:gd name="connsiteX32" fmla="*/ 8 w 370917"/>
              <a:gd name="connsiteY32" fmla="*/ 205180 h 287636"/>
              <a:gd name="connsiteX33" fmla="*/ 0 w 370917"/>
              <a:gd name="connsiteY33" fmla="*/ 205215 h 287636"/>
              <a:gd name="connsiteX34" fmla="*/ 82361 w 370917"/>
              <a:gd name="connsiteY34" fmla="*/ 287636 h 287636"/>
              <a:gd name="connsiteX35" fmla="*/ 164729 w 370917"/>
              <a:gd name="connsiteY35" fmla="*/ 205215 h 287636"/>
              <a:gd name="connsiteX36" fmla="*/ 164721 w 370917"/>
              <a:gd name="connsiteY36" fmla="*/ 205180 h 287636"/>
              <a:gd name="connsiteX37" fmla="*/ 164199 w 370917"/>
              <a:gd name="connsiteY37" fmla="*/ 202593 h 287636"/>
              <a:gd name="connsiteX38" fmla="*/ 163788 w 370917"/>
              <a:gd name="connsiteY38" fmla="*/ 200661 h 287636"/>
              <a:gd name="connsiteX39" fmla="*/ 163779 w 370917"/>
              <a:gd name="connsiteY39" fmla="*/ 200611 h 287636"/>
              <a:gd name="connsiteX40" fmla="*/ 99337 w 370917"/>
              <a:gd name="connsiteY40" fmla="*/ 51791 h 287636"/>
              <a:gd name="connsiteX41" fmla="*/ 158714 w 370917"/>
              <a:gd name="connsiteY41" fmla="*/ 46116 h 287636"/>
              <a:gd name="connsiteX42" fmla="*/ 185459 w 370917"/>
              <a:gd name="connsiteY42" fmla="*/ 61820 h 287636"/>
              <a:gd name="connsiteX43" fmla="*/ 214607 w 370917"/>
              <a:gd name="connsiteY43" fmla="*/ 40769 h 287636"/>
              <a:gd name="connsiteX44" fmla="*/ 270281 w 370917"/>
              <a:gd name="connsiteY44" fmla="*/ 35448 h 287636"/>
              <a:gd name="connsiteX45" fmla="*/ 207109 w 370917"/>
              <a:gd name="connsiteY45" fmla="*/ 184357 h 287636"/>
              <a:gd name="connsiteX46" fmla="*/ 207108 w 370917"/>
              <a:gd name="connsiteY46" fmla="*/ 184362 h 287636"/>
              <a:gd name="connsiteX47" fmla="*/ 206612 w 370917"/>
              <a:gd name="connsiteY47" fmla="*/ 186790 h 287636"/>
              <a:gd name="connsiteX48" fmla="*/ 206190 w 370917"/>
              <a:gd name="connsiteY48" fmla="*/ 188882 h 287636"/>
              <a:gd name="connsiteX49" fmla="*/ 206188 w 370917"/>
              <a:gd name="connsiteY49" fmla="*/ 188884 h 287636"/>
              <a:gd name="connsiteX50" fmla="*/ 288557 w 370917"/>
              <a:gd name="connsiteY50" fmla="*/ 271291 h 287636"/>
              <a:gd name="connsiteX51" fmla="*/ 370917 w 370917"/>
              <a:gd name="connsiteY51" fmla="*/ 188884 h 287636"/>
              <a:gd name="connsiteX52" fmla="*/ 370916 w 370917"/>
              <a:gd name="connsiteY52" fmla="*/ 188882 h 287636"/>
              <a:gd name="connsiteX53" fmla="*/ 370495 w 370917"/>
              <a:gd name="connsiteY53" fmla="*/ 186790 h 287636"/>
              <a:gd name="connsiteX54" fmla="*/ 341817 w 370917"/>
              <a:gd name="connsiteY54" fmla="*/ 177293 h 287636"/>
              <a:gd name="connsiteX55" fmla="*/ 235288 w 370917"/>
              <a:gd name="connsiteY55" fmla="*/ 177293 h 287636"/>
              <a:gd name="connsiteX56" fmla="*/ 288555 w 370917"/>
              <a:gd name="connsiteY56" fmla="*/ 51732 h 287636"/>
              <a:gd name="connsiteX57" fmla="*/ 341817 w 370917"/>
              <a:gd name="connsiteY57" fmla="*/ 177293 h 287636"/>
              <a:gd name="connsiteX58" fmla="*/ 82362 w 370917"/>
              <a:gd name="connsiteY58" fmla="*/ 70939 h 287636"/>
              <a:gd name="connsiteX59" fmla="*/ 135485 w 370917"/>
              <a:gd name="connsiteY59" fmla="*/ 193624 h 287636"/>
              <a:gd name="connsiteX60" fmla="*/ 29243 w 370917"/>
              <a:gd name="connsiteY60" fmla="*/ 193624 h 287636"/>
              <a:gd name="connsiteX61" fmla="*/ 82362 w 370917"/>
              <a:gd name="connsiteY61" fmla="*/ 70939 h 287636"/>
              <a:gd name="connsiteX62" fmla="*/ 82361 w 370917"/>
              <a:gd name="connsiteY62" fmla="*/ 264454 h 287636"/>
              <a:gd name="connsiteX63" fmla="*/ 24354 w 370917"/>
              <a:gd name="connsiteY63" fmla="*/ 216806 h 287636"/>
              <a:gd name="connsiteX64" fmla="*/ 140375 w 370917"/>
              <a:gd name="connsiteY64" fmla="*/ 216806 h 287636"/>
              <a:gd name="connsiteX65" fmla="*/ 82361 w 370917"/>
              <a:gd name="connsiteY65" fmla="*/ 264454 h 287636"/>
              <a:gd name="connsiteX66" fmla="*/ 185459 w 370917"/>
              <a:gd name="connsiteY66" fmla="*/ 38637 h 287636"/>
              <a:gd name="connsiteX67" fmla="*/ 177731 w 370917"/>
              <a:gd name="connsiteY67" fmla="*/ 30910 h 287636"/>
              <a:gd name="connsiteX68" fmla="*/ 185459 w 370917"/>
              <a:gd name="connsiteY68" fmla="*/ 23182 h 287636"/>
              <a:gd name="connsiteX69" fmla="*/ 193186 w 370917"/>
              <a:gd name="connsiteY69" fmla="*/ 30910 h 287636"/>
              <a:gd name="connsiteX70" fmla="*/ 185459 w 370917"/>
              <a:gd name="connsiteY70" fmla="*/ 38637 h 287636"/>
              <a:gd name="connsiteX71" fmla="*/ 288557 w 370917"/>
              <a:gd name="connsiteY71" fmla="*/ 248109 h 287636"/>
              <a:gd name="connsiteX72" fmla="*/ 230542 w 370917"/>
              <a:gd name="connsiteY72" fmla="*/ 200475 h 287636"/>
              <a:gd name="connsiteX73" fmla="*/ 346563 w 370917"/>
              <a:gd name="connsiteY73" fmla="*/ 200475 h 287636"/>
              <a:gd name="connsiteX74" fmla="*/ 288557 w 370917"/>
              <a:gd name="connsiteY74" fmla="*/ 248109 h 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0917" h="287636">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1D1D1B"/>
          </a:solidFill>
          <a:ln w="15387" cap="flat">
            <a:noFill/>
            <a:prstDash val="solid"/>
            <a:miter/>
          </a:ln>
        </p:spPr>
        <p:txBody>
          <a:bodyPr rtlCol="0" anchor="ctr"/>
          <a:lstStyle/>
          <a:p>
            <a:endParaRPr lang="en-US"/>
          </a:p>
        </p:txBody>
      </p:sp>
      <p:grpSp>
        <p:nvGrpSpPr>
          <p:cNvPr id="393" name="Graphic 172">
            <a:extLst>
              <a:ext uri="{FF2B5EF4-FFF2-40B4-BE49-F238E27FC236}">
                <a16:creationId xmlns:a16="http://schemas.microsoft.com/office/drawing/2014/main" id="{5A7848A9-17E1-45EA-B723-00B7433CC90F}"/>
              </a:ext>
            </a:extLst>
          </p:cNvPr>
          <p:cNvGrpSpPr/>
          <p:nvPr/>
        </p:nvGrpSpPr>
        <p:grpSpPr>
          <a:xfrm>
            <a:off x="10604755" y="3699342"/>
            <a:ext cx="365081" cy="241426"/>
            <a:chOff x="10604755" y="3699342"/>
            <a:chExt cx="365081" cy="241426"/>
          </a:xfrm>
          <a:solidFill>
            <a:srgbClr val="1D1D1B"/>
          </a:solidFill>
        </p:grpSpPr>
        <p:sp>
          <p:nvSpPr>
            <p:cNvPr id="394" name="Freeform: Shape 393">
              <a:extLst>
                <a:ext uri="{FF2B5EF4-FFF2-40B4-BE49-F238E27FC236}">
                  <a16:creationId xmlns:a16="http://schemas.microsoft.com/office/drawing/2014/main" id="{68BE10E3-FF2E-4B32-B1E9-2A6BEE9E94EA}"/>
                </a:ext>
              </a:extLst>
            </p:cNvPr>
            <p:cNvSpPr/>
            <p:nvPr/>
          </p:nvSpPr>
          <p:spPr>
            <a:xfrm>
              <a:off x="10604755" y="3699342"/>
              <a:ext cx="365081" cy="241426"/>
            </a:xfrm>
            <a:custGeom>
              <a:avLst/>
              <a:gdLst>
                <a:gd name="connsiteX0" fmla="*/ 338461 w 365081"/>
                <a:gd name="connsiteY0" fmla="*/ 0 h 241426"/>
                <a:gd name="connsiteX1" fmla="*/ 26621 w 365081"/>
                <a:gd name="connsiteY1" fmla="*/ 0 h 241426"/>
                <a:gd name="connsiteX2" fmla="*/ 0 w 365081"/>
                <a:gd name="connsiteY2" fmla="*/ 26621 h 241426"/>
                <a:gd name="connsiteX3" fmla="*/ 0 w 365081"/>
                <a:gd name="connsiteY3" fmla="*/ 214806 h 241426"/>
                <a:gd name="connsiteX4" fmla="*/ 26621 w 365081"/>
                <a:gd name="connsiteY4" fmla="*/ 241427 h 241426"/>
                <a:gd name="connsiteX5" fmla="*/ 338461 w 365081"/>
                <a:gd name="connsiteY5" fmla="*/ 241427 h 241426"/>
                <a:gd name="connsiteX6" fmla="*/ 365082 w 365081"/>
                <a:gd name="connsiteY6" fmla="*/ 214806 h 241426"/>
                <a:gd name="connsiteX7" fmla="*/ 365082 w 365081"/>
                <a:gd name="connsiteY7" fmla="*/ 26621 h 241426"/>
                <a:gd name="connsiteX8" fmla="*/ 338461 w 365081"/>
                <a:gd name="connsiteY8" fmla="*/ 0 h 241426"/>
                <a:gd name="connsiteX9" fmla="*/ 342264 w 365081"/>
                <a:gd name="connsiteY9" fmla="*/ 214806 h 241426"/>
                <a:gd name="connsiteX10" fmla="*/ 338461 w 365081"/>
                <a:gd name="connsiteY10" fmla="*/ 218609 h 241426"/>
                <a:gd name="connsiteX11" fmla="*/ 26621 w 365081"/>
                <a:gd name="connsiteY11" fmla="*/ 218609 h 241426"/>
                <a:gd name="connsiteX12" fmla="*/ 22818 w 365081"/>
                <a:gd name="connsiteY12" fmla="*/ 214806 h 241426"/>
                <a:gd name="connsiteX13" fmla="*/ 22818 w 365081"/>
                <a:gd name="connsiteY13" fmla="*/ 26621 h 241426"/>
                <a:gd name="connsiteX14" fmla="*/ 26621 w 365081"/>
                <a:gd name="connsiteY14" fmla="*/ 22818 h 241426"/>
                <a:gd name="connsiteX15" fmla="*/ 338461 w 365081"/>
                <a:gd name="connsiteY15" fmla="*/ 22818 h 241426"/>
                <a:gd name="connsiteX16" fmla="*/ 342264 w 365081"/>
                <a:gd name="connsiteY16" fmla="*/ 26621 h 241426"/>
                <a:gd name="connsiteX17" fmla="*/ 342264 w 365081"/>
                <a:gd name="connsiteY17" fmla="*/ 214806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081" h="241426">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1D1D1B"/>
            </a:solidFill>
            <a:ln w="1502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269FA424-C8D5-4444-BEDC-77E070AB42DD}"/>
                </a:ext>
              </a:extLst>
            </p:cNvPr>
            <p:cNvSpPr/>
            <p:nvPr/>
          </p:nvSpPr>
          <p:spPr>
            <a:xfrm>
              <a:off x="10650584" y="3774613"/>
              <a:ext cx="69967" cy="69968"/>
            </a:xfrm>
            <a:custGeom>
              <a:avLst/>
              <a:gdLst>
                <a:gd name="connsiteX0" fmla="*/ 46526 w 69967"/>
                <a:gd name="connsiteY0" fmla="*/ 0 h 69968"/>
                <a:gd name="connsiteX1" fmla="*/ 23441 w 69967"/>
                <a:gd name="connsiteY1" fmla="*/ 0 h 69968"/>
                <a:gd name="connsiteX2" fmla="*/ 0 w 69967"/>
                <a:gd name="connsiteY2" fmla="*/ 23434 h 69968"/>
                <a:gd name="connsiteX3" fmla="*/ 0 w 69967"/>
                <a:gd name="connsiteY3" fmla="*/ 46534 h 69968"/>
                <a:gd name="connsiteX4" fmla="*/ 23441 w 69967"/>
                <a:gd name="connsiteY4" fmla="*/ 69968 h 69968"/>
                <a:gd name="connsiteX5" fmla="*/ 46526 w 69967"/>
                <a:gd name="connsiteY5" fmla="*/ 69968 h 69968"/>
                <a:gd name="connsiteX6" fmla="*/ 69968 w 69967"/>
                <a:gd name="connsiteY6" fmla="*/ 46534 h 69968"/>
                <a:gd name="connsiteX7" fmla="*/ 69968 w 69967"/>
                <a:gd name="connsiteY7" fmla="*/ 23434 h 69968"/>
                <a:gd name="connsiteX8" fmla="*/ 46526 w 69967"/>
                <a:gd name="connsiteY8" fmla="*/ 0 h 69968"/>
                <a:gd name="connsiteX9" fmla="*/ 54756 w 69967"/>
                <a:gd name="connsiteY9" fmla="*/ 46534 h 69968"/>
                <a:gd name="connsiteX10" fmla="*/ 46526 w 69967"/>
                <a:gd name="connsiteY10" fmla="*/ 54756 h 69968"/>
                <a:gd name="connsiteX11" fmla="*/ 23441 w 69967"/>
                <a:gd name="connsiteY11" fmla="*/ 54756 h 69968"/>
                <a:gd name="connsiteX12" fmla="*/ 15212 w 69967"/>
                <a:gd name="connsiteY12" fmla="*/ 46534 h 69968"/>
                <a:gd name="connsiteX13" fmla="*/ 15212 w 69967"/>
                <a:gd name="connsiteY13" fmla="*/ 23434 h 69968"/>
                <a:gd name="connsiteX14" fmla="*/ 23441 w 69967"/>
                <a:gd name="connsiteY14" fmla="*/ 15212 h 69968"/>
                <a:gd name="connsiteX15" fmla="*/ 46526 w 69967"/>
                <a:gd name="connsiteY15" fmla="*/ 15212 h 69968"/>
                <a:gd name="connsiteX16" fmla="*/ 54756 w 69967"/>
                <a:gd name="connsiteY16" fmla="*/ 23434 h 69968"/>
                <a:gd name="connsiteX17" fmla="*/ 54756 w 69967"/>
                <a:gd name="connsiteY17" fmla="*/ 46534 h 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967" h="69968">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1D1D1B"/>
            </a:solidFill>
            <a:ln w="1502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AEA0BFCC-327E-4774-9981-DA3F3BB49336}"/>
                </a:ext>
              </a:extLst>
            </p:cNvPr>
            <p:cNvSpPr/>
            <p:nvPr/>
          </p:nvSpPr>
          <p:spPr>
            <a:xfrm>
              <a:off x="10855348" y="3768018"/>
              <a:ext cx="33572" cy="104075"/>
            </a:xfrm>
            <a:custGeom>
              <a:avLst/>
              <a:gdLst>
                <a:gd name="connsiteX0" fmla="*/ 12983 w 33572"/>
                <a:gd name="connsiteY0" fmla="*/ 2228 h 104075"/>
                <a:gd name="connsiteX1" fmla="*/ 2228 w 33572"/>
                <a:gd name="connsiteY1" fmla="*/ 2228 h 104075"/>
                <a:gd name="connsiteX2" fmla="*/ 2228 w 33572"/>
                <a:gd name="connsiteY2" fmla="*/ 12983 h 104075"/>
                <a:gd name="connsiteX3" fmla="*/ 2228 w 33572"/>
                <a:gd name="connsiteY3" fmla="*/ 91093 h 104075"/>
                <a:gd name="connsiteX4" fmla="*/ 2228 w 33572"/>
                <a:gd name="connsiteY4" fmla="*/ 101847 h 104075"/>
                <a:gd name="connsiteX5" fmla="*/ 7605 w 33572"/>
                <a:gd name="connsiteY5" fmla="*/ 104076 h 104075"/>
                <a:gd name="connsiteX6" fmla="*/ 12983 w 33572"/>
                <a:gd name="connsiteY6" fmla="*/ 101847 h 104075"/>
                <a:gd name="connsiteX7" fmla="*/ 12983 w 33572"/>
                <a:gd name="connsiteY7" fmla="*/ 2228 h 1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2" h="104075">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1D1D1B"/>
            </a:solidFill>
            <a:ln w="1502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D3D4E347-7F64-471A-8825-82782E37DE30}"/>
                </a:ext>
              </a:extLst>
            </p:cNvPr>
            <p:cNvSpPr/>
            <p:nvPr/>
          </p:nvSpPr>
          <p:spPr>
            <a:xfrm>
              <a:off x="10833125" y="3779129"/>
              <a:ext cx="29026" cy="81852"/>
            </a:xfrm>
            <a:custGeom>
              <a:avLst/>
              <a:gdLst>
                <a:gd name="connsiteX0" fmla="*/ 12983 w 29026"/>
                <a:gd name="connsiteY0" fmla="*/ 2229 h 81852"/>
                <a:gd name="connsiteX1" fmla="*/ 2228 w 29026"/>
                <a:gd name="connsiteY1" fmla="*/ 2229 h 81852"/>
                <a:gd name="connsiteX2" fmla="*/ 2228 w 29026"/>
                <a:gd name="connsiteY2" fmla="*/ 12984 h 81852"/>
                <a:gd name="connsiteX3" fmla="*/ 13815 w 29026"/>
                <a:gd name="connsiteY3" fmla="*/ 40927 h 81852"/>
                <a:gd name="connsiteX4" fmla="*/ 2228 w 29026"/>
                <a:gd name="connsiteY4" fmla="*/ 68869 h 81852"/>
                <a:gd name="connsiteX5" fmla="*/ 2228 w 29026"/>
                <a:gd name="connsiteY5" fmla="*/ 79624 h 81852"/>
                <a:gd name="connsiteX6" fmla="*/ 7605 w 29026"/>
                <a:gd name="connsiteY6" fmla="*/ 81852 h 81852"/>
                <a:gd name="connsiteX7" fmla="*/ 12983 w 29026"/>
                <a:gd name="connsiteY7" fmla="*/ 79624 h 81852"/>
                <a:gd name="connsiteX8" fmla="*/ 29027 w 29026"/>
                <a:gd name="connsiteY8" fmla="*/ 40927 h 81852"/>
                <a:gd name="connsiteX9" fmla="*/ 12983 w 29026"/>
                <a:gd name="connsiteY9" fmla="*/ 2229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6" h="81852">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1D1D1B"/>
            </a:solidFill>
            <a:ln w="1502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ED55C4DE-48B0-41A6-8B64-3B0EB4B92CE5}"/>
                </a:ext>
              </a:extLst>
            </p:cNvPr>
            <p:cNvSpPr/>
            <p:nvPr/>
          </p:nvSpPr>
          <p:spPr>
            <a:xfrm>
              <a:off x="10810916" y="3790233"/>
              <a:ext cx="24422" cy="59643"/>
            </a:xfrm>
            <a:custGeom>
              <a:avLst/>
              <a:gdLst>
                <a:gd name="connsiteX0" fmla="*/ 12984 w 24422"/>
                <a:gd name="connsiteY0" fmla="*/ 2228 h 59643"/>
                <a:gd name="connsiteX1" fmla="*/ 2228 w 24422"/>
                <a:gd name="connsiteY1" fmla="*/ 2228 h 59643"/>
                <a:gd name="connsiteX2" fmla="*/ 2228 w 24422"/>
                <a:gd name="connsiteY2" fmla="*/ 12984 h 59643"/>
                <a:gd name="connsiteX3" fmla="*/ 9210 w 24422"/>
                <a:gd name="connsiteY3" fmla="*/ 29822 h 59643"/>
                <a:gd name="connsiteX4" fmla="*/ 2228 w 24422"/>
                <a:gd name="connsiteY4" fmla="*/ 46660 h 59643"/>
                <a:gd name="connsiteX5" fmla="*/ 2228 w 24422"/>
                <a:gd name="connsiteY5" fmla="*/ 57416 h 59643"/>
                <a:gd name="connsiteX6" fmla="*/ 7605 w 24422"/>
                <a:gd name="connsiteY6" fmla="*/ 59643 h 59643"/>
                <a:gd name="connsiteX7" fmla="*/ 12984 w 24422"/>
                <a:gd name="connsiteY7" fmla="*/ 57416 h 59643"/>
                <a:gd name="connsiteX8" fmla="*/ 24422 w 24422"/>
                <a:gd name="connsiteY8" fmla="*/ 29822 h 59643"/>
                <a:gd name="connsiteX9" fmla="*/ 12984 w 24422"/>
                <a:gd name="connsiteY9" fmla="*/ 2228 h 5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2" h="59643">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1D1D1B"/>
            </a:solidFill>
            <a:ln w="1502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A1DE0DFF-E726-4DAC-94AA-89F11718462C}"/>
                </a:ext>
              </a:extLst>
            </p:cNvPr>
            <p:cNvSpPr/>
            <p:nvPr/>
          </p:nvSpPr>
          <p:spPr>
            <a:xfrm>
              <a:off x="10877557" y="3756913"/>
              <a:ext cx="38237" cy="126284"/>
            </a:xfrm>
            <a:custGeom>
              <a:avLst/>
              <a:gdLst>
                <a:gd name="connsiteX0" fmla="*/ 2228 w 38237"/>
                <a:gd name="connsiteY0" fmla="*/ 2228 h 126284"/>
                <a:gd name="connsiteX1" fmla="*/ 2228 w 38237"/>
                <a:gd name="connsiteY1" fmla="*/ 12984 h 126284"/>
                <a:gd name="connsiteX2" fmla="*/ 23026 w 38237"/>
                <a:gd name="connsiteY2" fmla="*/ 63142 h 126284"/>
                <a:gd name="connsiteX3" fmla="*/ 2228 w 38237"/>
                <a:gd name="connsiteY3" fmla="*/ 113302 h 126284"/>
                <a:gd name="connsiteX4" fmla="*/ 2228 w 38237"/>
                <a:gd name="connsiteY4" fmla="*/ 124056 h 126284"/>
                <a:gd name="connsiteX5" fmla="*/ 7605 w 38237"/>
                <a:gd name="connsiteY5" fmla="*/ 126285 h 126284"/>
                <a:gd name="connsiteX6" fmla="*/ 12983 w 38237"/>
                <a:gd name="connsiteY6" fmla="*/ 124056 h 126284"/>
                <a:gd name="connsiteX7" fmla="*/ 38237 w 38237"/>
                <a:gd name="connsiteY7" fmla="*/ 63142 h 126284"/>
                <a:gd name="connsiteX8" fmla="*/ 12983 w 38237"/>
                <a:gd name="connsiteY8" fmla="*/ 2228 h 126284"/>
                <a:gd name="connsiteX9" fmla="*/ 2228 w 38237"/>
                <a:gd name="connsiteY9" fmla="*/ 2228 h 12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37" h="126284">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1D1D1B"/>
            </a:solidFill>
            <a:ln w="1502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45025BD-E7C7-4164-8B3B-00BBC3F37FAC}"/>
                </a:ext>
              </a:extLst>
            </p:cNvPr>
            <p:cNvSpPr/>
            <p:nvPr/>
          </p:nvSpPr>
          <p:spPr>
            <a:xfrm>
              <a:off x="10650584" y="3880903"/>
              <a:ext cx="56524" cy="15211"/>
            </a:xfrm>
            <a:custGeom>
              <a:avLst/>
              <a:gdLst>
                <a:gd name="connsiteX0" fmla="*/ 48918 w 56524"/>
                <a:gd name="connsiteY0" fmla="*/ 0 h 15211"/>
                <a:gd name="connsiteX1" fmla="*/ 7606 w 56524"/>
                <a:gd name="connsiteY1" fmla="*/ 0 h 15211"/>
                <a:gd name="connsiteX2" fmla="*/ 0 w 56524"/>
                <a:gd name="connsiteY2" fmla="*/ 7606 h 15211"/>
                <a:gd name="connsiteX3" fmla="*/ 7606 w 56524"/>
                <a:gd name="connsiteY3" fmla="*/ 15212 h 15211"/>
                <a:gd name="connsiteX4" fmla="*/ 48918 w 56524"/>
                <a:gd name="connsiteY4" fmla="*/ 15212 h 15211"/>
                <a:gd name="connsiteX5" fmla="*/ 56524 w 56524"/>
                <a:gd name="connsiteY5" fmla="*/ 7606 h 15211"/>
                <a:gd name="connsiteX6" fmla="*/ 48918 w 56524"/>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4" h="15211">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1D1D1B"/>
            </a:solidFill>
            <a:ln w="1502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0F3DBDD9-B77E-4F00-A18C-D584408207E9}"/>
                </a:ext>
              </a:extLst>
            </p:cNvPr>
            <p:cNvSpPr/>
            <p:nvPr/>
          </p:nvSpPr>
          <p:spPr>
            <a:xfrm>
              <a:off x="10721606" y="3880903"/>
              <a:ext cx="70533" cy="15211"/>
            </a:xfrm>
            <a:custGeom>
              <a:avLst/>
              <a:gdLst>
                <a:gd name="connsiteX0" fmla="*/ 62927 w 70533"/>
                <a:gd name="connsiteY0" fmla="*/ 0 h 15211"/>
                <a:gd name="connsiteX1" fmla="*/ 7606 w 70533"/>
                <a:gd name="connsiteY1" fmla="*/ 0 h 15211"/>
                <a:gd name="connsiteX2" fmla="*/ 0 w 70533"/>
                <a:gd name="connsiteY2" fmla="*/ 7606 h 15211"/>
                <a:gd name="connsiteX3" fmla="*/ 7606 w 70533"/>
                <a:gd name="connsiteY3" fmla="*/ 15212 h 15211"/>
                <a:gd name="connsiteX4" fmla="*/ 62927 w 70533"/>
                <a:gd name="connsiteY4" fmla="*/ 15212 h 15211"/>
                <a:gd name="connsiteX5" fmla="*/ 70533 w 70533"/>
                <a:gd name="connsiteY5" fmla="*/ 7606 h 15211"/>
                <a:gd name="connsiteX6" fmla="*/ 62927 w 70533"/>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33" h="15211">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1D1D1B"/>
            </a:solidFill>
            <a:ln w="15020" cap="flat">
              <a:noFill/>
              <a:prstDash val="solid"/>
              <a:miter/>
            </a:ln>
          </p:spPr>
          <p:txBody>
            <a:bodyPr rtlCol="0" anchor="ctr"/>
            <a:lstStyle/>
            <a:p>
              <a:endParaRPr lang="en-US"/>
            </a:p>
          </p:txBody>
        </p:sp>
      </p:grpSp>
      <p:sp>
        <p:nvSpPr>
          <p:cNvPr id="402" name="Graphic 174">
            <a:extLst>
              <a:ext uri="{FF2B5EF4-FFF2-40B4-BE49-F238E27FC236}">
                <a16:creationId xmlns:a16="http://schemas.microsoft.com/office/drawing/2014/main" id="{73681FD2-4D49-41F0-AA56-18436D7293D3}"/>
              </a:ext>
            </a:extLst>
          </p:cNvPr>
          <p:cNvSpPr/>
          <p:nvPr/>
        </p:nvSpPr>
        <p:spPr>
          <a:xfrm>
            <a:off x="1152118" y="4347717"/>
            <a:ext cx="376226" cy="267696"/>
          </a:xfrm>
          <a:custGeom>
            <a:avLst/>
            <a:gdLst>
              <a:gd name="connsiteX0" fmla="*/ 255679 w 376226"/>
              <a:gd name="connsiteY0" fmla="*/ 16211 h 267696"/>
              <a:gd name="connsiteX1" fmla="*/ 255679 w 376226"/>
              <a:gd name="connsiteY1" fmla="*/ 11756 h 267696"/>
              <a:gd name="connsiteX2" fmla="*/ 243923 w 376226"/>
              <a:gd name="connsiteY2" fmla="*/ 0 h 267696"/>
              <a:gd name="connsiteX3" fmla="*/ 11756 w 376226"/>
              <a:gd name="connsiteY3" fmla="*/ 0 h 267696"/>
              <a:gd name="connsiteX4" fmla="*/ 0 w 376226"/>
              <a:gd name="connsiteY4" fmla="*/ 11756 h 267696"/>
              <a:gd name="connsiteX5" fmla="*/ 0 w 376226"/>
              <a:gd name="connsiteY5" fmla="*/ 224591 h 267696"/>
              <a:gd name="connsiteX6" fmla="*/ 11756 w 376226"/>
              <a:gd name="connsiteY6" fmla="*/ 236347 h 267696"/>
              <a:gd name="connsiteX7" fmla="*/ 60263 w 376226"/>
              <a:gd name="connsiteY7" fmla="*/ 236347 h 267696"/>
              <a:gd name="connsiteX8" fmla="*/ 101534 w 376226"/>
              <a:gd name="connsiteY8" fmla="*/ 267697 h 267696"/>
              <a:gd name="connsiteX9" fmla="*/ 142805 w 376226"/>
              <a:gd name="connsiteY9" fmla="*/ 236347 h 267696"/>
              <a:gd name="connsiteX10" fmla="*/ 243923 w 376226"/>
              <a:gd name="connsiteY10" fmla="*/ 236347 h 267696"/>
              <a:gd name="connsiteX11" fmla="*/ 263623 w 376226"/>
              <a:gd name="connsiteY11" fmla="*/ 236347 h 267696"/>
              <a:gd name="connsiteX12" fmla="*/ 304893 w 376226"/>
              <a:gd name="connsiteY12" fmla="*/ 267697 h 267696"/>
              <a:gd name="connsiteX13" fmla="*/ 346164 w 376226"/>
              <a:gd name="connsiteY13" fmla="*/ 236347 h 267696"/>
              <a:gd name="connsiteX14" fmla="*/ 361744 w 376226"/>
              <a:gd name="connsiteY14" fmla="*/ 236347 h 267696"/>
              <a:gd name="connsiteX15" fmla="*/ 363108 w 376226"/>
              <a:gd name="connsiteY15" fmla="*/ 236071 h 267696"/>
              <a:gd name="connsiteX16" fmla="*/ 364470 w 376226"/>
              <a:gd name="connsiteY16" fmla="*/ 236347 h 267696"/>
              <a:gd name="connsiteX17" fmla="*/ 376226 w 376226"/>
              <a:gd name="connsiteY17" fmla="*/ 224591 h 267696"/>
              <a:gd name="connsiteX18" fmla="*/ 376226 w 376226"/>
              <a:gd name="connsiteY18" fmla="*/ 134621 h 267696"/>
              <a:gd name="connsiteX19" fmla="*/ 255679 w 376226"/>
              <a:gd name="connsiteY19" fmla="*/ 16211 h 267696"/>
              <a:gd name="connsiteX20" fmla="*/ 352261 w 376226"/>
              <a:gd name="connsiteY20" fmla="*/ 126783 h 267696"/>
              <a:gd name="connsiteX21" fmla="*/ 308108 w 376226"/>
              <a:gd name="connsiteY21" fmla="*/ 126783 h 267696"/>
              <a:gd name="connsiteX22" fmla="*/ 294561 w 376226"/>
              <a:gd name="connsiteY22" fmla="*/ 72106 h 267696"/>
              <a:gd name="connsiteX23" fmla="*/ 294561 w 376226"/>
              <a:gd name="connsiteY23" fmla="*/ 50225 h 267696"/>
              <a:gd name="connsiteX24" fmla="*/ 352261 w 376226"/>
              <a:gd name="connsiteY24" fmla="*/ 126783 h 267696"/>
              <a:gd name="connsiteX25" fmla="*/ 278886 w 376226"/>
              <a:gd name="connsiteY25" fmla="*/ 44336 h 267696"/>
              <a:gd name="connsiteX26" fmla="*/ 278886 w 376226"/>
              <a:gd name="connsiteY26" fmla="*/ 72106 h 267696"/>
              <a:gd name="connsiteX27" fmla="*/ 305597 w 376226"/>
              <a:gd name="connsiteY27" fmla="*/ 142298 h 267696"/>
              <a:gd name="connsiteX28" fmla="*/ 307190 w 376226"/>
              <a:gd name="connsiteY28" fmla="*/ 142458 h 267696"/>
              <a:gd name="connsiteX29" fmla="*/ 352714 w 376226"/>
              <a:gd name="connsiteY29" fmla="*/ 142458 h 267696"/>
              <a:gd name="connsiteX30" fmla="*/ 352714 w 376226"/>
              <a:gd name="connsiteY30" fmla="*/ 212835 h 267696"/>
              <a:gd name="connsiteX31" fmla="*/ 346164 w 376226"/>
              <a:gd name="connsiteY31" fmla="*/ 212835 h 267696"/>
              <a:gd name="connsiteX32" fmla="*/ 304893 w 376226"/>
              <a:gd name="connsiteY32" fmla="*/ 181485 h 267696"/>
              <a:gd name="connsiteX33" fmla="*/ 263623 w 376226"/>
              <a:gd name="connsiteY33" fmla="*/ 212835 h 267696"/>
              <a:gd name="connsiteX34" fmla="*/ 243923 w 376226"/>
              <a:gd name="connsiteY34" fmla="*/ 212835 h 267696"/>
              <a:gd name="connsiteX35" fmla="*/ 142805 w 376226"/>
              <a:gd name="connsiteY35" fmla="*/ 212835 h 267696"/>
              <a:gd name="connsiteX36" fmla="*/ 134003 w 376226"/>
              <a:gd name="connsiteY36" fmla="*/ 196547 h 267696"/>
              <a:gd name="connsiteX37" fmla="*/ 243923 w 376226"/>
              <a:gd name="connsiteY37" fmla="*/ 196547 h 267696"/>
              <a:gd name="connsiteX38" fmla="*/ 251002 w 376226"/>
              <a:gd name="connsiteY38" fmla="*/ 191977 h 267696"/>
              <a:gd name="connsiteX39" fmla="*/ 255679 w 376226"/>
              <a:gd name="connsiteY39" fmla="*/ 182832 h 267696"/>
              <a:gd name="connsiteX40" fmla="*/ 255679 w 376226"/>
              <a:gd name="connsiteY40" fmla="*/ 39768 h 267696"/>
              <a:gd name="connsiteX41" fmla="*/ 278886 w 376226"/>
              <a:gd name="connsiteY41" fmla="*/ 44336 h 267696"/>
              <a:gd name="connsiteX42" fmla="*/ 232167 w 376226"/>
              <a:gd name="connsiteY42" fmla="*/ 180873 h 267696"/>
              <a:gd name="connsiteX43" fmla="*/ 23512 w 376226"/>
              <a:gd name="connsiteY43" fmla="*/ 180873 h 267696"/>
              <a:gd name="connsiteX44" fmla="*/ 23512 w 376226"/>
              <a:gd name="connsiteY44" fmla="*/ 23512 h 267696"/>
              <a:gd name="connsiteX45" fmla="*/ 232167 w 376226"/>
              <a:gd name="connsiteY45" fmla="*/ 23512 h 267696"/>
              <a:gd name="connsiteX46" fmla="*/ 232167 w 376226"/>
              <a:gd name="connsiteY46" fmla="*/ 180873 h 267696"/>
              <a:gd name="connsiteX47" fmla="*/ 23512 w 376226"/>
              <a:gd name="connsiteY47" fmla="*/ 196547 h 267696"/>
              <a:gd name="connsiteX48" fmla="*/ 69065 w 376226"/>
              <a:gd name="connsiteY48" fmla="*/ 196547 h 267696"/>
              <a:gd name="connsiteX49" fmla="*/ 60263 w 376226"/>
              <a:gd name="connsiteY49" fmla="*/ 212835 h 267696"/>
              <a:gd name="connsiteX50" fmla="*/ 23512 w 376226"/>
              <a:gd name="connsiteY50" fmla="*/ 212835 h 267696"/>
              <a:gd name="connsiteX51" fmla="*/ 23512 w 376226"/>
              <a:gd name="connsiteY51" fmla="*/ 196547 h 267696"/>
              <a:gd name="connsiteX52" fmla="*/ 101534 w 376226"/>
              <a:gd name="connsiteY52" fmla="*/ 244185 h 267696"/>
              <a:gd name="connsiteX53" fmla="*/ 81941 w 376226"/>
              <a:gd name="connsiteY53" fmla="*/ 224591 h 267696"/>
              <a:gd name="connsiteX54" fmla="*/ 101534 w 376226"/>
              <a:gd name="connsiteY54" fmla="*/ 204998 h 267696"/>
              <a:gd name="connsiteX55" fmla="*/ 121120 w 376226"/>
              <a:gd name="connsiteY55" fmla="*/ 224552 h 267696"/>
              <a:gd name="connsiteX56" fmla="*/ 121112 w 376226"/>
              <a:gd name="connsiteY56" fmla="*/ 224591 h 267696"/>
              <a:gd name="connsiteX57" fmla="*/ 121120 w 376226"/>
              <a:gd name="connsiteY57" fmla="*/ 224629 h 267696"/>
              <a:gd name="connsiteX58" fmla="*/ 101534 w 376226"/>
              <a:gd name="connsiteY58" fmla="*/ 244185 h 267696"/>
              <a:gd name="connsiteX59" fmla="*/ 304893 w 376226"/>
              <a:gd name="connsiteY59" fmla="*/ 244185 h 267696"/>
              <a:gd name="connsiteX60" fmla="*/ 285300 w 376226"/>
              <a:gd name="connsiteY60" fmla="*/ 224591 h 267696"/>
              <a:gd name="connsiteX61" fmla="*/ 304893 w 376226"/>
              <a:gd name="connsiteY61" fmla="*/ 204998 h 267696"/>
              <a:gd name="connsiteX62" fmla="*/ 324487 w 376226"/>
              <a:gd name="connsiteY62" fmla="*/ 224591 h 267696"/>
              <a:gd name="connsiteX63" fmla="*/ 304893 w 376226"/>
              <a:gd name="connsiteY63" fmla="*/ 244185 h 26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26" h="26769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1D1D1B"/>
          </a:solidFill>
          <a:ln w="15387" cap="flat">
            <a:noFill/>
            <a:prstDash val="solid"/>
            <a:miter/>
          </a:ln>
        </p:spPr>
        <p:txBody>
          <a:bodyPr rtlCol="0" anchor="ctr"/>
          <a:lstStyle/>
          <a:p>
            <a:endParaRPr lang="en-US"/>
          </a:p>
        </p:txBody>
      </p:sp>
      <p:grpSp>
        <p:nvGrpSpPr>
          <p:cNvPr id="403" name="Graphic 176">
            <a:extLst>
              <a:ext uri="{FF2B5EF4-FFF2-40B4-BE49-F238E27FC236}">
                <a16:creationId xmlns:a16="http://schemas.microsoft.com/office/drawing/2014/main" id="{AF771E84-A3E7-4650-BDB7-B830F1728A29}"/>
              </a:ext>
            </a:extLst>
          </p:cNvPr>
          <p:cNvGrpSpPr/>
          <p:nvPr/>
        </p:nvGrpSpPr>
        <p:grpSpPr>
          <a:xfrm>
            <a:off x="1727833" y="4386197"/>
            <a:ext cx="375880" cy="211610"/>
            <a:chOff x="1727833" y="4386197"/>
            <a:chExt cx="375880" cy="211610"/>
          </a:xfrm>
          <a:solidFill>
            <a:srgbClr val="1D1D1B"/>
          </a:solidFill>
        </p:grpSpPr>
        <p:sp>
          <p:nvSpPr>
            <p:cNvPr id="404" name="Freeform: Shape 403">
              <a:extLst>
                <a:ext uri="{FF2B5EF4-FFF2-40B4-BE49-F238E27FC236}">
                  <a16:creationId xmlns:a16="http://schemas.microsoft.com/office/drawing/2014/main" id="{9536AA95-7428-4D1D-BF87-98D66BFE30A8}"/>
                </a:ext>
              </a:extLst>
            </p:cNvPr>
            <p:cNvSpPr/>
            <p:nvPr/>
          </p:nvSpPr>
          <p:spPr>
            <a:xfrm>
              <a:off x="1727833" y="4386197"/>
              <a:ext cx="375880" cy="211610"/>
            </a:xfrm>
            <a:custGeom>
              <a:avLst/>
              <a:gdLst>
                <a:gd name="connsiteX0" fmla="*/ 374371 w 375880"/>
                <a:gd name="connsiteY0" fmla="*/ 98274 h 211610"/>
                <a:gd name="connsiteX1" fmla="*/ 187940 w 375880"/>
                <a:gd name="connsiteY1" fmla="*/ 0 h 211610"/>
                <a:gd name="connsiteX2" fmla="*/ 1510 w 375880"/>
                <a:gd name="connsiteY2" fmla="*/ 98274 h 211610"/>
                <a:gd name="connsiteX3" fmla="*/ 123 w 375880"/>
                <a:gd name="connsiteY3" fmla="*/ 105805 h 211610"/>
                <a:gd name="connsiteX4" fmla="*/ 1510 w 375880"/>
                <a:gd name="connsiteY4" fmla="*/ 113337 h 211610"/>
                <a:gd name="connsiteX5" fmla="*/ 187940 w 375880"/>
                <a:gd name="connsiteY5" fmla="*/ 211611 h 211610"/>
                <a:gd name="connsiteX6" fmla="*/ 374371 w 375880"/>
                <a:gd name="connsiteY6" fmla="*/ 113337 h 211610"/>
                <a:gd name="connsiteX7" fmla="*/ 375758 w 375880"/>
                <a:gd name="connsiteY7" fmla="*/ 105805 h 211610"/>
                <a:gd name="connsiteX8" fmla="*/ 374371 w 375880"/>
                <a:gd name="connsiteY8" fmla="*/ 98274 h 211610"/>
                <a:gd name="connsiteX9" fmla="*/ 187940 w 375880"/>
                <a:gd name="connsiteY9" fmla="*/ 176342 h 211610"/>
                <a:gd name="connsiteX10" fmla="*/ 117403 w 375880"/>
                <a:gd name="connsiteY10" fmla="*/ 105805 h 211610"/>
                <a:gd name="connsiteX11" fmla="*/ 187940 w 375880"/>
                <a:gd name="connsiteY11" fmla="*/ 35268 h 211610"/>
                <a:gd name="connsiteX12" fmla="*/ 258477 w 375880"/>
                <a:gd name="connsiteY12" fmla="*/ 105805 h 211610"/>
                <a:gd name="connsiteX13" fmla="*/ 187940 w 375880"/>
                <a:gd name="connsiteY13" fmla="*/ 176342 h 211610"/>
                <a:gd name="connsiteX14" fmla="*/ 24495 w 375880"/>
                <a:gd name="connsiteY14" fmla="*/ 105805 h 211610"/>
                <a:gd name="connsiteX15" fmla="*/ 134529 w 375880"/>
                <a:gd name="connsiteY15" fmla="*/ 28485 h 211610"/>
                <a:gd name="connsiteX16" fmla="*/ 93891 w 375880"/>
                <a:gd name="connsiteY16" fmla="*/ 105805 h 211610"/>
                <a:gd name="connsiteX17" fmla="*/ 134529 w 375880"/>
                <a:gd name="connsiteY17" fmla="*/ 183125 h 211610"/>
                <a:gd name="connsiteX18" fmla="*/ 24495 w 375880"/>
                <a:gd name="connsiteY18" fmla="*/ 105805 h 211610"/>
                <a:gd name="connsiteX19" fmla="*/ 241352 w 375880"/>
                <a:gd name="connsiteY19" fmla="*/ 183125 h 211610"/>
                <a:gd name="connsiteX20" fmla="*/ 281990 w 375880"/>
                <a:gd name="connsiteY20" fmla="*/ 105805 h 211610"/>
                <a:gd name="connsiteX21" fmla="*/ 241352 w 375880"/>
                <a:gd name="connsiteY21" fmla="*/ 28485 h 211610"/>
                <a:gd name="connsiteX22" fmla="*/ 351385 w 375880"/>
                <a:gd name="connsiteY22" fmla="*/ 105805 h 211610"/>
                <a:gd name="connsiteX23" fmla="*/ 241352 w 375880"/>
                <a:gd name="connsiteY23" fmla="*/ 183125 h 2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5880" h="21161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1D1D1B"/>
            </a:solidFill>
            <a:ln w="1538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14625374-511A-4222-9770-F98BF8B96695}"/>
                </a:ext>
              </a:extLst>
            </p:cNvPr>
            <p:cNvSpPr/>
            <p:nvPr/>
          </p:nvSpPr>
          <p:spPr>
            <a:xfrm>
              <a:off x="1870049" y="4446563"/>
              <a:ext cx="91447" cy="91162"/>
            </a:xfrm>
            <a:custGeom>
              <a:avLst/>
              <a:gdLst>
                <a:gd name="connsiteX0" fmla="*/ 78834 w 91447"/>
                <a:gd name="connsiteY0" fmla="*/ 31816 h 91162"/>
                <a:gd name="connsiteX1" fmla="*/ 77073 w 91447"/>
                <a:gd name="connsiteY1" fmla="*/ 32029 h 91162"/>
                <a:gd name="connsiteX2" fmla="*/ 54893 w 91447"/>
                <a:gd name="connsiteY2" fmla="*/ 11012 h 91162"/>
                <a:gd name="connsiteX3" fmla="*/ 50882 w 91447"/>
                <a:gd name="connsiteY3" fmla="*/ 2869 h 91162"/>
                <a:gd name="connsiteX4" fmla="*/ 42249 w 91447"/>
                <a:gd name="connsiteY4" fmla="*/ 7 h 91162"/>
                <a:gd name="connsiteX5" fmla="*/ 0 w 91447"/>
                <a:gd name="connsiteY5" fmla="*/ 45439 h 91162"/>
                <a:gd name="connsiteX6" fmla="*/ 45724 w 91447"/>
                <a:gd name="connsiteY6" fmla="*/ 91162 h 91162"/>
                <a:gd name="connsiteX7" fmla="*/ 91447 w 91447"/>
                <a:gd name="connsiteY7" fmla="*/ 45439 h 91162"/>
                <a:gd name="connsiteX8" fmla="*/ 91217 w 91447"/>
                <a:gd name="connsiteY8" fmla="*/ 42699 h 91162"/>
                <a:gd name="connsiteX9" fmla="*/ 78834 w 91447"/>
                <a:gd name="connsiteY9" fmla="*/ 3181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7" h="91162">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1D1D1B"/>
            </a:solidFill>
            <a:ln w="15387" cap="flat">
              <a:noFill/>
              <a:prstDash val="solid"/>
              <a:miter/>
            </a:ln>
          </p:spPr>
          <p:txBody>
            <a:bodyPr rtlCol="0" anchor="ctr"/>
            <a:lstStyle/>
            <a:p>
              <a:endParaRPr lang="en-US"/>
            </a:p>
          </p:txBody>
        </p:sp>
      </p:grpSp>
      <p:grpSp>
        <p:nvGrpSpPr>
          <p:cNvPr id="406" name="Graphic 178">
            <a:extLst>
              <a:ext uri="{FF2B5EF4-FFF2-40B4-BE49-F238E27FC236}">
                <a16:creationId xmlns:a16="http://schemas.microsoft.com/office/drawing/2014/main" id="{B8D1546C-7520-49F3-B94D-A6FF9CFF6638}"/>
              </a:ext>
            </a:extLst>
          </p:cNvPr>
          <p:cNvGrpSpPr/>
          <p:nvPr/>
        </p:nvGrpSpPr>
        <p:grpSpPr>
          <a:xfrm>
            <a:off x="2371486" y="4364584"/>
            <a:ext cx="266070" cy="327470"/>
            <a:chOff x="2371486" y="4364584"/>
            <a:chExt cx="266070" cy="327470"/>
          </a:xfrm>
          <a:solidFill>
            <a:srgbClr val="1D1D1B"/>
          </a:solidFill>
        </p:grpSpPr>
        <p:sp>
          <p:nvSpPr>
            <p:cNvPr id="407" name="Freeform: Shape 406">
              <a:extLst>
                <a:ext uri="{FF2B5EF4-FFF2-40B4-BE49-F238E27FC236}">
                  <a16:creationId xmlns:a16="http://schemas.microsoft.com/office/drawing/2014/main" id="{E18DF743-002D-43BC-875F-64DA933EC39B}"/>
                </a:ext>
              </a:extLst>
            </p:cNvPr>
            <p:cNvSpPr/>
            <p:nvPr/>
          </p:nvSpPr>
          <p:spPr>
            <a:xfrm>
              <a:off x="2371486" y="4364584"/>
              <a:ext cx="266070" cy="327470"/>
            </a:xfrm>
            <a:custGeom>
              <a:avLst/>
              <a:gdLst>
                <a:gd name="connsiteX0" fmla="*/ 255837 w 266070"/>
                <a:gd name="connsiteY0" fmla="*/ 0 h 327470"/>
                <a:gd name="connsiteX1" fmla="*/ 10233 w 266070"/>
                <a:gd name="connsiteY1" fmla="*/ 0 h 327470"/>
                <a:gd name="connsiteX2" fmla="*/ 0 w 266070"/>
                <a:gd name="connsiteY2" fmla="*/ 10233 h 327470"/>
                <a:gd name="connsiteX3" fmla="*/ 0 w 266070"/>
                <a:gd name="connsiteY3" fmla="*/ 261313 h 327470"/>
                <a:gd name="connsiteX4" fmla="*/ 790 w 266070"/>
                <a:gd name="connsiteY4" fmla="*/ 265224 h 327470"/>
                <a:gd name="connsiteX5" fmla="*/ 2998 w 266070"/>
                <a:gd name="connsiteY5" fmla="*/ 268548 h 327470"/>
                <a:gd name="connsiteX6" fmla="*/ 58922 w 266070"/>
                <a:gd name="connsiteY6" fmla="*/ 324473 h 327470"/>
                <a:gd name="connsiteX7" fmla="*/ 62247 w 266070"/>
                <a:gd name="connsiteY7" fmla="*/ 326681 h 327470"/>
                <a:gd name="connsiteX8" fmla="*/ 66158 w 266070"/>
                <a:gd name="connsiteY8" fmla="*/ 327471 h 327470"/>
                <a:gd name="connsiteX9" fmla="*/ 255837 w 266070"/>
                <a:gd name="connsiteY9" fmla="*/ 327471 h 327470"/>
                <a:gd name="connsiteX10" fmla="*/ 266070 w 266070"/>
                <a:gd name="connsiteY10" fmla="*/ 317237 h 327470"/>
                <a:gd name="connsiteX11" fmla="*/ 266070 w 266070"/>
                <a:gd name="connsiteY11" fmla="*/ 10233 h 327470"/>
                <a:gd name="connsiteX12" fmla="*/ 255837 w 266070"/>
                <a:gd name="connsiteY12" fmla="*/ 0 h 327470"/>
                <a:gd name="connsiteX13" fmla="*/ 55924 w 266070"/>
                <a:gd name="connsiteY13" fmla="*/ 292534 h 327470"/>
                <a:gd name="connsiteX14" fmla="*/ 34938 w 266070"/>
                <a:gd name="connsiteY14" fmla="*/ 271547 h 327470"/>
                <a:gd name="connsiteX15" fmla="*/ 55924 w 266070"/>
                <a:gd name="connsiteY15" fmla="*/ 271547 h 327470"/>
                <a:gd name="connsiteX16" fmla="*/ 55924 w 266070"/>
                <a:gd name="connsiteY16" fmla="*/ 292534 h 327470"/>
                <a:gd name="connsiteX17" fmla="*/ 245603 w 266070"/>
                <a:gd name="connsiteY17" fmla="*/ 307004 h 327470"/>
                <a:gd name="connsiteX18" fmla="*/ 76391 w 266070"/>
                <a:gd name="connsiteY18" fmla="*/ 307004 h 327470"/>
                <a:gd name="connsiteX19" fmla="*/ 76391 w 266070"/>
                <a:gd name="connsiteY19" fmla="*/ 261313 h 327470"/>
                <a:gd name="connsiteX20" fmla="*/ 66158 w 266070"/>
                <a:gd name="connsiteY20" fmla="*/ 251080 h 327470"/>
                <a:gd name="connsiteX21" fmla="*/ 20467 w 266070"/>
                <a:gd name="connsiteY21" fmla="*/ 251080 h 327470"/>
                <a:gd name="connsiteX22" fmla="*/ 20467 w 266070"/>
                <a:gd name="connsiteY22" fmla="*/ 20467 h 327470"/>
                <a:gd name="connsiteX23" fmla="*/ 245603 w 266070"/>
                <a:gd name="connsiteY23" fmla="*/ 20467 h 327470"/>
                <a:gd name="connsiteX24" fmla="*/ 245603 w 266070"/>
                <a:gd name="connsiteY24"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070" h="3274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1D1D1B"/>
            </a:solidFill>
            <a:ln w="1355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44F6E9B-C78A-41F4-9327-F6AD9FE7EB31}"/>
                </a:ext>
              </a:extLst>
            </p:cNvPr>
            <p:cNvSpPr/>
            <p:nvPr/>
          </p:nvSpPr>
          <p:spPr>
            <a:xfrm>
              <a:off x="2416503" y="4412340"/>
              <a:ext cx="87164" cy="13644"/>
            </a:xfrm>
            <a:custGeom>
              <a:avLst/>
              <a:gdLst>
                <a:gd name="connsiteX0" fmla="*/ 6822 w 87164"/>
                <a:gd name="connsiteY0" fmla="*/ 13645 h 13644"/>
                <a:gd name="connsiteX1" fmla="*/ 80342 w 87164"/>
                <a:gd name="connsiteY1" fmla="*/ 13645 h 13644"/>
                <a:gd name="connsiteX2" fmla="*/ 87164 w 87164"/>
                <a:gd name="connsiteY2" fmla="*/ 6822 h 13644"/>
                <a:gd name="connsiteX3" fmla="*/ 80342 w 87164"/>
                <a:gd name="connsiteY3" fmla="*/ 0 h 13644"/>
                <a:gd name="connsiteX4" fmla="*/ 6822 w 87164"/>
                <a:gd name="connsiteY4" fmla="*/ 0 h 13644"/>
                <a:gd name="connsiteX5" fmla="*/ 0 w 87164"/>
                <a:gd name="connsiteY5" fmla="*/ 6822 h 13644"/>
                <a:gd name="connsiteX6" fmla="*/ 6822 w 87164"/>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C8E32DD9-53BA-41D2-A0F6-0C6C5520ABE5}"/>
                </a:ext>
              </a:extLst>
            </p:cNvPr>
            <p:cNvSpPr/>
            <p:nvPr/>
          </p:nvSpPr>
          <p:spPr>
            <a:xfrm>
              <a:off x="2416503" y="4439630"/>
              <a:ext cx="50401" cy="13644"/>
            </a:xfrm>
            <a:custGeom>
              <a:avLst/>
              <a:gdLst>
                <a:gd name="connsiteX0" fmla="*/ 6822 w 50401"/>
                <a:gd name="connsiteY0" fmla="*/ 13645 h 13644"/>
                <a:gd name="connsiteX1" fmla="*/ 43579 w 50401"/>
                <a:gd name="connsiteY1" fmla="*/ 13645 h 13644"/>
                <a:gd name="connsiteX2" fmla="*/ 50402 w 50401"/>
                <a:gd name="connsiteY2" fmla="*/ 6822 h 13644"/>
                <a:gd name="connsiteX3" fmla="*/ 43579 w 50401"/>
                <a:gd name="connsiteY3" fmla="*/ 0 h 13644"/>
                <a:gd name="connsiteX4" fmla="*/ 6822 w 50401"/>
                <a:gd name="connsiteY4" fmla="*/ 0 h 13644"/>
                <a:gd name="connsiteX5" fmla="*/ 0 w 50401"/>
                <a:gd name="connsiteY5" fmla="*/ 6822 h 13644"/>
                <a:gd name="connsiteX6" fmla="*/ 6822 w 50401"/>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1" h="13644">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F5751B64-2C53-4381-B38B-3CC95EFF1B55}"/>
                </a:ext>
              </a:extLst>
            </p:cNvPr>
            <p:cNvSpPr/>
            <p:nvPr/>
          </p:nvSpPr>
          <p:spPr>
            <a:xfrm>
              <a:off x="2475526" y="4439630"/>
              <a:ext cx="57989" cy="13644"/>
            </a:xfrm>
            <a:custGeom>
              <a:avLst/>
              <a:gdLst>
                <a:gd name="connsiteX0" fmla="*/ 0 w 57989"/>
                <a:gd name="connsiteY0" fmla="*/ 6822 h 13644"/>
                <a:gd name="connsiteX1" fmla="*/ 6822 w 57989"/>
                <a:gd name="connsiteY1" fmla="*/ 13645 h 13644"/>
                <a:gd name="connsiteX2" fmla="*/ 51167 w 57989"/>
                <a:gd name="connsiteY2" fmla="*/ 13645 h 13644"/>
                <a:gd name="connsiteX3" fmla="*/ 57990 w 57989"/>
                <a:gd name="connsiteY3" fmla="*/ 6822 h 13644"/>
                <a:gd name="connsiteX4" fmla="*/ 51167 w 57989"/>
                <a:gd name="connsiteY4" fmla="*/ 0 h 13644"/>
                <a:gd name="connsiteX5" fmla="*/ 6822 w 57989"/>
                <a:gd name="connsiteY5" fmla="*/ 0 h 13644"/>
                <a:gd name="connsiteX6" fmla="*/ 0 w 57989"/>
                <a:gd name="connsiteY6" fmla="*/ 6822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 h="13644">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1D1D1B"/>
            </a:solidFill>
            <a:ln w="1355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403C8712-4CBA-4BFA-AADD-FE0BE87D837B}"/>
                </a:ext>
              </a:extLst>
            </p:cNvPr>
            <p:cNvSpPr/>
            <p:nvPr/>
          </p:nvSpPr>
          <p:spPr>
            <a:xfrm>
              <a:off x="2415831" y="4470330"/>
              <a:ext cx="177380" cy="95512"/>
            </a:xfrm>
            <a:custGeom>
              <a:avLst/>
              <a:gdLst>
                <a:gd name="connsiteX0" fmla="*/ 6822 w 177380"/>
                <a:gd name="connsiteY0" fmla="*/ 95512 h 95512"/>
                <a:gd name="connsiteX1" fmla="*/ 170558 w 177380"/>
                <a:gd name="connsiteY1" fmla="*/ 95512 h 95512"/>
                <a:gd name="connsiteX2" fmla="*/ 177380 w 177380"/>
                <a:gd name="connsiteY2" fmla="*/ 88690 h 95512"/>
                <a:gd name="connsiteX3" fmla="*/ 177380 w 177380"/>
                <a:gd name="connsiteY3" fmla="*/ 6822 h 95512"/>
                <a:gd name="connsiteX4" fmla="*/ 170558 w 177380"/>
                <a:gd name="connsiteY4" fmla="*/ 0 h 95512"/>
                <a:gd name="connsiteX5" fmla="*/ 6822 w 177380"/>
                <a:gd name="connsiteY5" fmla="*/ 0 h 95512"/>
                <a:gd name="connsiteX6" fmla="*/ 0 w 177380"/>
                <a:gd name="connsiteY6" fmla="*/ 6822 h 95512"/>
                <a:gd name="connsiteX7" fmla="*/ 0 w 177380"/>
                <a:gd name="connsiteY7" fmla="*/ 88690 h 95512"/>
                <a:gd name="connsiteX8" fmla="*/ 6822 w 177380"/>
                <a:gd name="connsiteY8" fmla="*/ 95512 h 95512"/>
                <a:gd name="connsiteX9" fmla="*/ 136446 w 177380"/>
                <a:gd name="connsiteY9" fmla="*/ 31127 h 95512"/>
                <a:gd name="connsiteX10" fmla="*/ 136446 w 177380"/>
                <a:gd name="connsiteY10" fmla="*/ 44772 h 95512"/>
                <a:gd name="connsiteX11" fmla="*/ 114274 w 177380"/>
                <a:gd name="connsiteY11" fmla="*/ 44772 h 95512"/>
                <a:gd name="connsiteX12" fmla="*/ 114274 w 177380"/>
                <a:gd name="connsiteY12" fmla="*/ 31127 h 95512"/>
                <a:gd name="connsiteX13" fmla="*/ 136446 w 177380"/>
                <a:gd name="connsiteY13" fmla="*/ 31127 h 95512"/>
                <a:gd name="connsiteX14" fmla="*/ 114274 w 177380"/>
                <a:gd name="connsiteY14" fmla="*/ 24305 h 95512"/>
                <a:gd name="connsiteX15" fmla="*/ 114274 w 177380"/>
                <a:gd name="connsiteY15" fmla="*/ 13645 h 95512"/>
                <a:gd name="connsiteX16" fmla="*/ 136446 w 177380"/>
                <a:gd name="connsiteY16" fmla="*/ 13645 h 95512"/>
                <a:gd name="connsiteX17" fmla="*/ 136446 w 177380"/>
                <a:gd name="connsiteY17" fmla="*/ 24305 h 95512"/>
                <a:gd name="connsiteX18" fmla="*/ 114274 w 177380"/>
                <a:gd name="connsiteY18" fmla="*/ 24305 h 95512"/>
                <a:gd name="connsiteX19" fmla="*/ 114274 w 177380"/>
                <a:gd name="connsiteY19" fmla="*/ 65239 h 95512"/>
                <a:gd name="connsiteX20" fmla="*/ 114274 w 177380"/>
                <a:gd name="connsiteY20" fmla="*/ 51594 h 95512"/>
                <a:gd name="connsiteX21" fmla="*/ 136446 w 177380"/>
                <a:gd name="connsiteY21" fmla="*/ 51594 h 95512"/>
                <a:gd name="connsiteX22" fmla="*/ 136446 w 177380"/>
                <a:gd name="connsiteY22" fmla="*/ 65239 h 95512"/>
                <a:gd name="connsiteX23" fmla="*/ 114274 w 177380"/>
                <a:gd name="connsiteY23" fmla="*/ 65239 h 95512"/>
                <a:gd name="connsiteX24" fmla="*/ 136446 w 177380"/>
                <a:gd name="connsiteY24" fmla="*/ 72061 h 95512"/>
                <a:gd name="connsiteX25" fmla="*/ 136446 w 177380"/>
                <a:gd name="connsiteY25" fmla="*/ 81868 h 95512"/>
                <a:gd name="connsiteX26" fmla="*/ 114274 w 177380"/>
                <a:gd name="connsiteY26" fmla="*/ 81868 h 95512"/>
                <a:gd name="connsiteX27" fmla="*/ 114274 w 177380"/>
                <a:gd name="connsiteY27" fmla="*/ 72061 h 95512"/>
                <a:gd name="connsiteX28" fmla="*/ 136446 w 177380"/>
                <a:gd name="connsiteY28" fmla="*/ 72061 h 95512"/>
                <a:gd name="connsiteX29" fmla="*/ 13645 w 177380"/>
                <a:gd name="connsiteY29" fmla="*/ 51594 h 95512"/>
                <a:gd name="connsiteX30" fmla="*/ 107451 w 177380"/>
                <a:gd name="connsiteY30" fmla="*/ 51594 h 95512"/>
                <a:gd name="connsiteX31" fmla="*/ 107451 w 177380"/>
                <a:gd name="connsiteY31" fmla="*/ 65239 h 95512"/>
                <a:gd name="connsiteX32" fmla="*/ 13645 w 177380"/>
                <a:gd name="connsiteY32" fmla="*/ 65239 h 95512"/>
                <a:gd name="connsiteX33" fmla="*/ 13645 w 177380"/>
                <a:gd name="connsiteY33" fmla="*/ 51594 h 95512"/>
                <a:gd name="connsiteX34" fmla="*/ 143268 w 177380"/>
                <a:gd name="connsiteY34" fmla="*/ 51594 h 95512"/>
                <a:gd name="connsiteX35" fmla="*/ 163735 w 177380"/>
                <a:gd name="connsiteY35" fmla="*/ 51594 h 95512"/>
                <a:gd name="connsiteX36" fmla="*/ 163735 w 177380"/>
                <a:gd name="connsiteY36" fmla="*/ 65239 h 95512"/>
                <a:gd name="connsiteX37" fmla="*/ 143268 w 177380"/>
                <a:gd name="connsiteY37" fmla="*/ 65239 h 95512"/>
                <a:gd name="connsiteX38" fmla="*/ 143268 w 177380"/>
                <a:gd name="connsiteY38" fmla="*/ 51594 h 95512"/>
                <a:gd name="connsiteX39" fmla="*/ 163735 w 177380"/>
                <a:gd name="connsiteY39" fmla="*/ 44772 h 95512"/>
                <a:gd name="connsiteX40" fmla="*/ 143268 w 177380"/>
                <a:gd name="connsiteY40" fmla="*/ 44772 h 95512"/>
                <a:gd name="connsiteX41" fmla="*/ 143268 w 177380"/>
                <a:gd name="connsiteY41" fmla="*/ 31127 h 95512"/>
                <a:gd name="connsiteX42" fmla="*/ 163735 w 177380"/>
                <a:gd name="connsiteY42" fmla="*/ 31127 h 95512"/>
                <a:gd name="connsiteX43" fmla="*/ 163735 w 177380"/>
                <a:gd name="connsiteY43" fmla="*/ 44772 h 95512"/>
                <a:gd name="connsiteX44" fmla="*/ 107451 w 177380"/>
                <a:gd name="connsiteY44" fmla="*/ 44772 h 95512"/>
                <a:gd name="connsiteX45" fmla="*/ 13645 w 177380"/>
                <a:gd name="connsiteY45" fmla="*/ 44772 h 95512"/>
                <a:gd name="connsiteX46" fmla="*/ 13645 w 177380"/>
                <a:gd name="connsiteY46" fmla="*/ 31127 h 95512"/>
                <a:gd name="connsiteX47" fmla="*/ 107451 w 177380"/>
                <a:gd name="connsiteY47" fmla="*/ 31127 h 95512"/>
                <a:gd name="connsiteX48" fmla="*/ 107451 w 177380"/>
                <a:gd name="connsiteY48" fmla="*/ 44772 h 95512"/>
                <a:gd name="connsiteX49" fmla="*/ 13645 w 177380"/>
                <a:gd name="connsiteY49" fmla="*/ 72061 h 95512"/>
                <a:gd name="connsiteX50" fmla="*/ 107451 w 177380"/>
                <a:gd name="connsiteY50" fmla="*/ 72061 h 95512"/>
                <a:gd name="connsiteX51" fmla="*/ 107451 w 177380"/>
                <a:gd name="connsiteY51" fmla="*/ 81868 h 95512"/>
                <a:gd name="connsiteX52" fmla="*/ 13645 w 177380"/>
                <a:gd name="connsiteY52" fmla="*/ 81868 h 95512"/>
                <a:gd name="connsiteX53" fmla="*/ 13645 w 177380"/>
                <a:gd name="connsiteY53" fmla="*/ 72061 h 95512"/>
                <a:gd name="connsiteX54" fmla="*/ 143268 w 177380"/>
                <a:gd name="connsiteY54" fmla="*/ 81868 h 95512"/>
                <a:gd name="connsiteX55" fmla="*/ 143268 w 177380"/>
                <a:gd name="connsiteY55" fmla="*/ 72061 h 95512"/>
                <a:gd name="connsiteX56" fmla="*/ 163735 w 177380"/>
                <a:gd name="connsiteY56" fmla="*/ 72061 h 95512"/>
                <a:gd name="connsiteX57" fmla="*/ 163735 w 177380"/>
                <a:gd name="connsiteY57" fmla="*/ 81868 h 95512"/>
                <a:gd name="connsiteX58" fmla="*/ 143268 w 177380"/>
                <a:gd name="connsiteY58" fmla="*/ 81868 h 95512"/>
                <a:gd name="connsiteX59" fmla="*/ 163735 w 177380"/>
                <a:gd name="connsiteY59" fmla="*/ 24305 h 95512"/>
                <a:gd name="connsiteX60" fmla="*/ 143268 w 177380"/>
                <a:gd name="connsiteY60" fmla="*/ 24305 h 95512"/>
                <a:gd name="connsiteX61" fmla="*/ 143268 w 177380"/>
                <a:gd name="connsiteY61" fmla="*/ 13645 h 95512"/>
                <a:gd name="connsiteX62" fmla="*/ 163735 w 177380"/>
                <a:gd name="connsiteY62" fmla="*/ 13645 h 95512"/>
                <a:gd name="connsiteX63" fmla="*/ 163735 w 177380"/>
                <a:gd name="connsiteY63" fmla="*/ 24305 h 95512"/>
                <a:gd name="connsiteX64" fmla="*/ 107451 w 177380"/>
                <a:gd name="connsiteY64" fmla="*/ 13645 h 95512"/>
                <a:gd name="connsiteX65" fmla="*/ 107451 w 177380"/>
                <a:gd name="connsiteY65" fmla="*/ 24305 h 95512"/>
                <a:gd name="connsiteX66" fmla="*/ 13645 w 177380"/>
                <a:gd name="connsiteY66" fmla="*/ 24305 h 95512"/>
                <a:gd name="connsiteX67" fmla="*/ 13645 w 177380"/>
                <a:gd name="connsiteY67" fmla="*/ 13645 h 95512"/>
                <a:gd name="connsiteX68" fmla="*/ 107451 w 177380"/>
                <a:gd name="connsiteY68" fmla="*/ 1364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7380" h="95512">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1D1D1B"/>
            </a:solidFill>
            <a:ln w="1355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2BD2852-12B2-4270-95D3-DF56002A4315}"/>
                </a:ext>
              </a:extLst>
            </p:cNvPr>
            <p:cNvSpPr/>
            <p:nvPr/>
          </p:nvSpPr>
          <p:spPr>
            <a:xfrm>
              <a:off x="2512015" y="4574024"/>
              <a:ext cx="77910" cy="66651"/>
            </a:xfrm>
            <a:custGeom>
              <a:avLst/>
              <a:gdLst>
                <a:gd name="connsiteX0" fmla="*/ 44592 w 77910"/>
                <a:gd name="connsiteY0" fmla="*/ 0 h 66651"/>
                <a:gd name="connsiteX1" fmla="*/ 16428 w 77910"/>
                <a:gd name="connsiteY1" fmla="*/ 15697 h 66651"/>
                <a:gd name="connsiteX2" fmla="*/ 6822 w 77910"/>
                <a:gd name="connsiteY2" fmla="*/ 15697 h 66651"/>
                <a:gd name="connsiteX3" fmla="*/ 0 w 77910"/>
                <a:gd name="connsiteY3" fmla="*/ 22519 h 66651"/>
                <a:gd name="connsiteX4" fmla="*/ 6822 w 77910"/>
                <a:gd name="connsiteY4" fmla="*/ 29341 h 66651"/>
                <a:gd name="connsiteX5" fmla="*/ 11669 w 77910"/>
                <a:gd name="connsiteY5" fmla="*/ 29341 h 66651"/>
                <a:gd name="connsiteX6" fmla="*/ 11266 w 77910"/>
                <a:gd name="connsiteY6" fmla="*/ 33326 h 66651"/>
                <a:gd name="connsiteX7" fmla="*/ 44592 w 77910"/>
                <a:gd name="connsiteY7" fmla="*/ 66651 h 66651"/>
                <a:gd name="connsiteX8" fmla="*/ 77911 w 77910"/>
                <a:gd name="connsiteY8" fmla="*/ 33326 h 66651"/>
                <a:gd name="connsiteX9" fmla="*/ 44592 w 77910"/>
                <a:gd name="connsiteY9" fmla="*/ 0 h 66651"/>
                <a:gd name="connsiteX10" fmla="*/ 44592 w 77910"/>
                <a:gd name="connsiteY10" fmla="*/ 59829 h 66651"/>
                <a:gd name="connsiteX11" fmla="*/ 18089 w 77910"/>
                <a:gd name="connsiteY11" fmla="*/ 33326 h 66651"/>
                <a:gd name="connsiteX12" fmla="*/ 18491 w 77910"/>
                <a:gd name="connsiteY12" fmla="*/ 29341 h 66651"/>
                <a:gd name="connsiteX13" fmla="*/ 23268 w 77910"/>
                <a:gd name="connsiteY13" fmla="*/ 29341 h 66651"/>
                <a:gd name="connsiteX14" fmla="*/ 22866 w 77910"/>
                <a:gd name="connsiteY14" fmla="*/ 33326 h 66651"/>
                <a:gd name="connsiteX15" fmla="*/ 44592 w 77910"/>
                <a:gd name="connsiteY15" fmla="*/ 55045 h 66651"/>
                <a:gd name="connsiteX16" fmla="*/ 66311 w 77910"/>
                <a:gd name="connsiteY16" fmla="*/ 33326 h 66651"/>
                <a:gd name="connsiteX17" fmla="*/ 44592 w 77910"/>
                <a:gd name="connsiteY17" fmla="*/ 11592 h 66651"/>
                <a:gd name="connsiteX18" fmla="*/ 31986 w 77910"/>
                <a:gd name="connsiteY18" fmla="*/ 15697 h 66651"/>
                <a:gd name="connsiteX19" fmla="*/ 24949 w 77910"/>
                <a:gd name="connsiteY19" fmla="*/ 15697 h 66651"/>
                <a:gd name="connsiteX20" fmla="*/ 44592 w 77910"/>
                <a:gd name="connsiteY20" fmla="*/ 6822 h 66651"/>
                <a:gd name="connsiteX21" fmla="*/ 71088 w 77910"/>
                <a:gd name="connsiteY21" fmla="*/ 33326 h 66651"/>
                <a:gd name="connsiteX22" fmla="*/ 44592 w 77910"/>
                <a:gd name="connsiteY22" fmla="*/ 59829 h 66651"/>
                <a:gd name="connsiteX23" fmla="*/ 43672 w 77910"/>
                <a:gd name="connsiteY23" fmla="*/ 29341 h 66651"/>
                <a:gd name="connsiteX24" fmla="*/ 50495 w 77910"/>
                <a:gd name="connsiteY24" fmla="*/ 22519 h 66651"/>
                <a:gd name="connsiteX25" fmla="*/ 49677 w 77910"/>
                <a:gd name="connsiteY25" fmla="*/ 19445 h 66651"/>
                <a:gd name="connsiteX26" fmla="*/ 59489 w 77910"/>
                <a:gd name="connsiteY26" fmla="*/ 33326 h 66651"/>
                <a:gd name="connsiteX27" fmla="*/ 44592 w 77910"/>
                <a:gd name="connsiteY27" fmla="*/ 48223 h 66651"/>
                <a:gd name="connsiteX28" fmla="*/ 29688 w 77910"/>
                <a:gd name="connsiteY28" fmla="*/ 33326 h 66651"/>
                <a:gd name="connsiteX29" fmla="*/ 30494 w 77910"/>
                <a:gd name="connsiteY29" fmla="*/ 29341 h 66651"/>
                <a:gd name="connsiteX30" fmla="*/ 43672 w 77910"/>
                <a:gd name="connsiteY30" fmla="*/ 29341 h 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10" h="66651">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1D1D1B"/>
            </a:solidFill>
            <a:ln w="1355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20F21D60-C88B-4367-9222-AB90E558595B}"/>
                </a:ext>
              </a:extLst>
            </p:cNvPr>
            <p:cNvSpPr/>
            <p:nvPr/>
          </p:nvSpPr>
          <p:spPr>
            <a:xfrm>
              <a:off x="2416503" y="4589720"/>
              <a:ext cx="87164" cy="13644"/>
            </a:xfrm>
            <a:custGeom>
              <a:avLst/>
              <a:gdLst>
                <a:gd name="connsiteX0" fmla="*/ 80342 w 87164"/>
                <a:gd name="connsiteY0" fmla="*/ 0 h 13644"/>
                <a:gd name="connsiteX1" fmla="*/ 6822 w 87164"/>
                <a:gd name="connsiteY1" fmla="*/ 0 h 13644"/>
                <a:gd name="connsiteX2" fmla="*/ 0 w 87164"/>
                <a:gd name="connsiteY2" fmla="*/ 6822 h 13644"/>
                <a:gd name="connsiteX3" fmla="*/ 6822 w 87164"/>
                <a:gd name="connsiteY3" fmla="*/ 13645 h 13644"/>
                <a:gd name="connsiteX4" fmla="*/ 80342 w 87164"/>
                <a:gd name="connsiteY4" fmla="*/ 13645 h 13644"/>
                <a:gd name="connsiteX5" fmla="*/ 87164 w 87164"/>
                <a:gd name="connsiteY5" fmla="*/ 6822 h 13644"/>
                <a:gd name="connsiteX6" fmla="*/ 80342 w 87164"/>
                <a:gd name="connsiteY6" fmla="*/ 0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1D1D1B"/>
            </a:solidFill>
            <a:ln w="13555" cap="flat">
              <a:noFill/>
              <a:prstDash val="solid"/>
              <a:miter/>
            </a:ln>
          </p:spPr>
          <p:txBody>
            <a:bodyPr rtlCol="0" anchor="ctr"/>
            <a:lstStyle/>
            <a:p>
              <a:endParaRPr lang="en-US"/>
            </a:p>
          </p:txBody>
        </p:sp>
      </p:grpSp>
      <p:sp>
        <p:nvSpPr>
          <p:cNvPr id="414" name="Graphic 180">
            <a:extLst>
              <a:ext uri="{FF2B5EF4-FFF2-40B4-BE49-F238E27FC236}">
                <a16:creationId xmlns:a16="http://schemas.microsoft.com/office/drawing/2014/main" id="{1890B1D5-235A-48A1-AE89-84437C4EABD3}"/>
              </a:ext>
            </a:extLst>
          </p:cNvPr>
          <p:cNvSpPr/>
          <p:nvPr/>
        </p:nvSpPr>
        <p:spPr>
          <a:xfrm>
            <a:off x="2938543" y="4373009"/>
            <a:ext cx="362934" cy="272200"/>
          </a:xfrm>
          <a:custGeom>
            <a:avLst/>
            <a:gdLst>
              <a:gd name="connsiteX0" fmla="*/ 336160 w 362934"/>
              <a:gd name="connsiteY0" fmla="*/ 0 h 272200"/>
              <a:gd name="connsiteX1" fmla="*/ 26774 w 362934"/>
              <a:gd name="connsiteY1" fmla="*/ 0 h 272200"/>
              <a:gd name="connsiteX2" fmla="*/ 0 w 362934"/>
              <a:gd name="connsiteY2" fmla="*/ 28443 h 272200"/>
              <a:gd name="connsiteX3" fmla="*/ 0 w 362934"/>
              <a:gd name="connsiteY3" fmla="*/ 243757 h 272200"/>
              <a:gd name="connsiteX4" fmla="*/ 26774 w 362934"/>
              <a:gd name="connsiteY4" fmla="*/ 272201 h 272200"/>
              <a:gd name="connsiteX5" fmla="*/ 336160 w 362934"/>
              <a:gd name="connsiteY5" fmla="*/ 272201 h 272200"/>
              <a:gd name="connsiteX6" fmla="*/ 362934 w 362934"/>
              <a:gd name="connsiteY6" fmla="*/ 243757 h 272200"/>
              <a:gd name="connsiteX7" fmla="*/ 362934 w 362934"/>
              <a:gd name="connsiteY7" fmla="*/ 28443 h 272200"/>
              <a:gd name="connsiteX8" fmla="*/ 336160 w 362934"/>
              <a:gd name="connsiteY8" fmla="*/ 0 h 272200"/>
              <a:gd name="connsiteX9" fmla="*/ 221794 w 362934"/>
              <a:gd name="connsiteY9" fmla="*/ 136105 h 272200"/>
              <a:gd name="connsiteX10" fmla="*/ 340251 w 362934"/>
              <a:gd name="connsiteY10" fmla="*/ 50614 h 272200"/>
              <a:gd name="connsiteX11" fmla="*/ 340251 w 362934"/>
              <a:gd name="connsiteY11" fmla="*/ 221588 h 272200"/>
              <a:gd name="connsiteX12" fmla="*/ 221794 w 362934"/>
              <a:gd name="connsiteY12" fmla="*/ 136105 h 272200"/>
              <a:gd name="connsiteX13" fmla="*/ 336160 w 362934"/>
              <a:gd name="connsiteY13" fmla="*/ 22683 h 272200"/>
              <a:gd name="connsiteX14" fmla="*/ 338503 w 362934"/>
              <a:gd name="connsiteY14" fmla="*/ 23904 h 272200"/>
              <a:gd name="connsiteX15" fmla="*/ 181467 w 362934"/>
              <a:gd name="connsiteY15" fmla="*/ 137236 h 272200"/>
              <a:gd name="connsiteX16" fmla="*/ 24432 w 362934"/>
              <a:gd name="connsiteY16" fmla="*/ 23904 h 272200"/>
              <a:gd name="connsiteX17" fmla="*/ 26774 w 362934"/>
              <a:gd name="connsiteY17" fmla="*/ 22683 h 272200"/>
              <a:gd name="connsiteX18" fmla="*/ 336160 w 362934"/>
              <a:gd name="connsiteY18" fmla="*/ 22683 h 272200"/>
              <a:gd name="connsiteX19" fmla="*/ 22683 w 362934"/>
              <a:gd name="connsiteY19" fmla="*/ 221587 h 272200"/>
              <a:gd name="connsiteX20" fmla="*/ 22683 w 362934"/>
              <a:gd name="connsiteY20" fmla="*/ 50614 h 272200"/>
              <a:gd name="connsiteX21" fmla="*/ 141133 w 362934"/>
              <a:gd name="connsiteY21" fmla="*/ 136099 h 272200"/>
              <a:gd name="connsiteX22" fmla="*/ 22683 w 362934"/>
              <a:gd name="connsiteY22" fmla="*/ 221587 h 272200"/>
              <a:gd name="connsiteX23" fmla="*/ 26774 w 362934"/>
              <a:gd name="connsiteY23" fmla="*/ 249517 h 272200"/>
              <a:gd name="connsiteX24" fmla="*/ 24432 w 362934"/>
              <a:gd name="connsiteY24" fmla="*/ 248297 h 272200"/>
              <a:gd name="connsiteX25" fmla="*/ 160512 w 362934"/>
              <a:gd name="connsiteY25" fmla="*/ 150086 h 272200"/>
              <a:gd name="connsiteX26" fmla="*/ 174836 w 362934"/>
              <a:gd name="connsiteY26" fmla="*/ 160423 h 272200"/>
              <a:gd name="connsiteX27" fmla="*/ 175928 w 362934"/>
              <a:gd name="connsiteY27" fmla="*/ 160974 h 272200"/>
              <a:gd name="connsiteX28" fmla="*/ 176970 w 362934"/>
              <a:gd name="connsiteY28" fmla="*/ 161500 h 272200"/>
              <a:gd name="connsiteX29" fmla="*/ 181452 w 362934"/>
              <a:gd name="connsiteY29" fmla="*/ 162564 h 272200"/>
              <a:gd name="connsiteX30" fmla="*/ 181467 w 362934"/>
              <a:gd name="connsiteY30" fmla="*/ 162561 h 272200"/>
              <a:gd name="connsiteX31" fmla="*/ 181482 w 362934"/>
              <a:gd name="connsiteY31" fmla="*/ 162564 h 272200"/>
              <a:gd name="connsiteX32" fmla="*/ 185965 w 362934"/>
              <a:gd name="connsiteY32" fmla="*/ 161500 h 272200"/>
              <a:gd name="connsiteX33" fmla="*/ 187007 w 362934"/>
              <a:gd name="connsiteY33" fmla="*/ 160974 h 272200"/>
              <a:gd name="connsiteX34" fmla="*/ 188098 w 362934"/>
              <a:gd name="connsiteY34" fmla="*/ 160423 h 272200"/>
              <a:gd name="connsiteX35" fmla="*/ 202415 w 362934"/>
              <a:gd name="connsiteY35" fmla="*/ 150090 h 272200"/>
              <a:gd name="connsiteX36" fmla="*/ 338503 w 362934"/>
              <a:gd name="connsiteY36" fmla="*/ 248297 h 272200"/>
              <a:gd name="connsiteX37" fmla="*/ 336160 w 362934"/>
              <a:gd name="connsiteY37" fmla="*/ 249517 h 272200"/>
              <a:gd name="connsiteX38" fmla="*/ 26774 w 362934"/>
              <a:gd name="connsiteY38" fmla="*/ 249517 h 2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934" h="27220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1D1D1B"/>
          </a:solidFill>
          <a:ln w="15020" cap="flat">
            <a:noFill/>
            <a:prstDash val="solid"/>
            <a:miter/>
          </a:ln>
        </p:spPr>
        <p:txBody>
          <a:bodyPr rtlCol="0" anchor="ctr"/>
          <a:lstStyle/>
          <a:p>
            <a:endParaRPr lang="en-US"/>
          </a:p>
        </p:txBody>
      </p:sp>
      <p:grpSp>
        <p:nvGrpSpPr>
          <p:cNvPr id="415" name="Graphic 182">
            <a:extLst>
              <a:ext uri="{FF2B5EF4-FFF2-40B4-BE49-F238E27FC236}">
                <a16:creationId xmlns:a16="http://schemas.microsoft.com/office/drawing/2014/main" id="{1693D587-B800-47CE-9D86-76C51828F364}"/>
              </a:ext>
            </a:extLst>
          </p:cNvPr>
          <p:cNvGrpSpPr/>
          <p:nvPr/>
        </p:nvGrpSpPr>
        <p:grpSpPr>
          <a:xfrm>
            <a:off x="3573331" y="4307388"/>
            <a:ext cx="365081" cy="348355"/>
            <a:chOff x="3573331" y="4307388"/>
            <a:chExt cx="365081" cy="348355"/>
          </a:xfrm>
          <a:solidFill>
            <a:srgbClr val="1D1D1B"/>
          </a:solidFill>
        </p:grpSpPr>
        <p:sp>
          <p:nvSpPr>
            <p:cNvPr id="416" name="Freeform: Shape 415">
              <a:extLst>
                <a:ext uri="{FF2B5EF4-FFF2-40B4-BE49-F238E27FC236}">
                  <a16:creationId xmlns:a16="http://schemas.microsoft.com/office/drawing/2014/main" id="{FD723F09-B3F7-4452-BA54-01AACD97F87C}"/>
                </a:ext>
              </a:extLst>
            </p:cNvPr>
            <p:cNvSpPr/>
            <p:nvPr/>
          </p:nvSpPr>
          <p:spPr>
            <a:xfrm>
              <a:off x="3573331" y="4307388"/>
              <a:ext cx="365081" cy="348355"/>
            </a:xfrm>
            <a:custGeom>
              <a:avLst/>
              <a:gdLst>
                <a:gd name="connsiteX0" fmla="*/ 363551 w 365081"/>
                <a:gd name="connsiteY0" fmla="*/ 342326 h 348355"/>
                <a:gd name="connsiteX1" fmla="*/ 364396 w 365081"/>
                <a:gd name="connsiteY1" fmla="*/ 340342 h 348355"/>
                <a:gd name="connsiteX2" fmla="*/ 364844 w 365081"/>
                <a:gd name="connsiteY2" fmla="*/ 338124 h 348355"/>
                <a:gd name="connsiteX3" fmla="*/ 365082 w 365081"/>
                <a:gd name="connsiteY3" fmla="*/ 336947 h 348355"/>
                <a:gd name="connsiteX4" fmla="*/ 364864 w 365081"/>
                <a:gd name="connsiteY4" fmla="*/ 335868 h 348355"/>
                <a:gd name="connsiteX5" fmla="*/ 364873 w 365081"/>
                <a:gd name="connsiteY5" fmla="*/ 334785 h 348355"/>
                <a:gd name="connsiteX6" fmla="*/ 337020 w 365081"/>
                <a:gd name="connsiteY6" fmla="*/ 190549 h 348355"/>
                <a:gd name="connsiteX7" fmla="*/ 336566 w 365081"/>
                <a:gd name="connsiteY7" fmla="*/ 189429 h 348355"/>
                <a:gd name="connsiteX8" fmla="*/ 335734 w 365081"/>
                <a:gd name="connsiteY8" fmla="*/ 187385 h 348355"/>
                <a:gd name="connsiteX9" fmla="*/ 334438 w 365081"/>
                <a:gd name="connsiteY9" fmla="*/ 185463 h 348355"/>
                <a:gd name="connsiteX10" fmla="*/ 333132 w 365081"/>
                <a:gd name="connsiteY10" fmla="*/ 184135 h 348355"/>
                <a:gd name="connsiteX11" fmla="*/ 331062 w 365081"/>
                <a:gd name="connsiteY11" fmla="*/ 182739 h 348355"/>
                <a:gd name="connsiteX12" fmla="*/ 329374 w 365081"/>
                <a:gd name="connsiteY12" fmla="*/ 182019 h 348355"/>
                <a:gd name="connsiteX13" fmla="*/ 326950 w 365081"/>
                <a:gd name="connsiteY13" fmla="*/ 181530 h 348355"/>
                <a:gd name="connsiteX14" fmla="*/ 325819 w 365081"/>
                <a:gd name="connsiteY14" fmla="*/ 181301 h 348355"/>
                <a:gd name="connsiteX15" fmla="*/ 263717 w 365081"/>
                <a:gd name="connsiteY15" fmla="*/ 181301 h 348355"/>
                <a:gd name="connsiteX16" fmla="*/ 268003 w 365081"/>
                <a:gd name="connsiteY16" fmla="*/ 175471 h 348355"/>
                <a:gd name="connsiteX17" fmla="*/ 268329 w 365081"/>
                <a:gd name="connsiteY17" fmla="*/ 175025 h 348355"/>
                <a:gd name="connsiteX18" fmla="*/ 291087 w 365081"/>
                <a:gd name="connsiteY18" fmla="*/ 108525 h 348355"/>
                <a:gd name="connsiteX19" fmla="*/ 183195 w 365081"/>
                <a:gd name="connsiteY19" fmla="*/ 0 h 348355"/>
                <a:gd name="connsiteX20" fmla="*/ 182809 w 365081"/>
                <a:gd name="connsiteY20" fmla="*/ 0 h 348355"/>
                <a:gd name="connsiteX21" fmla="*/ 182422 w 365081"/>
                <a:gd name="connsiteY21" fmla="*/ 0 h 348355"/>
                <a:gd name="connsiteX22" fmla="*/ 74514 w 365081"/>
                <a:gd name="connsiteY22" fmla="*/ 108525 h 348355"/>
                <a:gd name="connsiteX23" fmla="*/ 97019 w 365081"/>
                <a:gd name="connsiteY23" fmla="*/ 174646 h 348355"/>
                <a:gd name="connsiteX24" fmla="*/ 97361 w 365081"/>
                <a:gd name="connsiteY24" fmla="*/ 175151 h 348355"/>
                <a:gd name="connsiteX25" fmla="*/ 101883 w 365081"/>
                <a:gd name="connsiteY25" fmla="*/ 181301 h 348355"/>
                <a:gd name="connsiteX26" fmla="*/ 39262 w 365081"/>
                <a:gd name="connsiteY26" fmla="*/ 181301 h 348355"/>
                <a:gd name="connsiteX27" fmla="*/ 38096 w 365081"/>
                <a:gd name="connsiteY27" fmla="*/ 181537 h 348355"/>
                <a:gd name="connsiteX28" fmla="*/ 35754 w 365081"/>
                <a:gd name="connsiteY28" fmla="*/ 182009 h 348355"/>
                <a:gd name="connsiteX29" fmla="*/ 33982 w 365081"/>
                <a:gd name="connsiteY29" fmla="*/ 182765 h 348355"/>
                <a:gd name="connsiteX30" fmla="*/ 31967 w 365081"/>
                <a:gd name="connsiteY30" fmla="*/ 184123 h 348355"/>
                <a:gd name="connsiteX31" fmla="*/ 30640 w 365081"/>
                <a:gd name="connsiteY31" fmla="*/ 185468 h 348355"/>
                <a:gd name="connsiteX32" fmla="*/ 29343 w 365081"/>
                <a:gd name="connsiteY32" fmla="*/ 187392 h 348355"/>
                <a:gd name="connsiteX33" fmla="*/ 28516 w 365081"/>
                <a:gd name="connsiteY33" fmla="*/ 189426 h 348355"/>
                <a:gd name="connsiteX34" fmla="*/ 28062 w 365081"/>
                <a:gd name="connsiteY34" fmla="*/ 190549 h 348355"/>
                <a:gd name="connsiteX35" fmla="*/ 208 w 365081"/>
                <a:gd name="connsiteY35" fmla="*/ 334785 h 348355"/>
                <a:gd name="connsiteX36" fmla="*/ 218 w 365081"/>
                <a:gd name="connsiteY36" fmla="*/ 335868 h 348355"/>
                <a:gd name="connsiteX37" fmla="*/ 0 w 365081"/>
                <a:gd name="connsiteY37" fmla="*/ 336947 h 348355"/>
                <a:gd name="connsiteX38" fmla="*/ 238 w 365081"/>
                <a:gd name="connsiteY38" fmla="*/ 338124 h 348355"/>
                <a:gd name="connsiteX39" fmla="*/ 686 w 365081"/>
                <a:gd name="connsiteY39" fmla="*/ 340342 h 348355"/>
                <a:gd name="connsiteX40" fmla="*/ 1530 w 365081"/>
                <a:gd name="connsiteY40" fmla="*/ 342326 h 348355"/>
                <a:gd name="connsiteX41" fmla="*/ 2732 w 365081"/>
                <a:gd name="connsiteY41" fmla="*/ 344107 h 348355"/>
                <a:gd name="connsiteX42" fmla="*/ 4258 w 365081"/>
                <a:gd name="connsiteY42" fmla="*/ 345631 h 348355"/>
                <a:gd name="connsiteX43" fmla="*/ 6035 w 365081"/>
                <a:gd name="connsiteY43" fmla="*/ 346828 h 348355"/>
                <a:gd name="connsiteX44" fmla="*/ 8142 w 365081"/>
                <a:gd name="connsiteY44" fmla="*/ 347695 h 348355"/>
                <a:gd name="connsiteX45" fmla="*/ 9240 w 365081"/>
                <a:gd name="connsiteY45" fmla="*/ 348147 h 348355"/>
                <a:gd name="connsiteX46" fmla="*/ 11396 w 365081"/>
                <a:gd name="connsiteY46" fmla="*/ 348353 h 348355"/>
                <a:gd name="connsiteX47" fmla="*/ 11409 w 365081"/>
                <a:gd name="connsiteY47" fmla="*/ 348356 h 348355"/>
                <a:gd name="connsiteX48" fmla="*/ 353673 w 365081"/>
                <a:gd name="connsiteY48" fmla="*/ 348356 h 348355"/>
                <a:gd name="connsiteX49" fmla="*/ 353686 w 365081"/>
                <a:gd name="connsiteY49" fmla="*/ 348353 h 348355"/>
                <a:gd name="connsiteX50" fmla="*/ 355842 w 365081"/>
                <a:gd name="connsiteY50" fmla="*/ 348147 h 348355"/>
                <a:gd name="connsiteX51" fmla="*/ 356940 w 365081"/>
                <a:gd name="connsiteY51" fmla="*/ 347695 h 348355"/>
                <a:gd name="connsiteX52" fmla="*/ 359047 w 365081"/>
                <a:gd name="connsiteY52" fmla="*/ 346828 h 348355"/>
                <a:gd name="connsiteX53" fmla="*/ 360824 w 365081"/>
                <a:gd name="connsiteY53" fmla="*/ 345631 h 348355"/>
                <a:gd name="connsiteX54" fmla="*/ 362350 w 365081"/>
                <a:gd name="connsiteY54" fmla="*/ 344107 h 348355"/>
                <a:gd name="connsiteX55" fmla="*/ 363551 w 365081"/>
                <a:gd name="connsiteY55" fmla="*/ 342326 h 348355"/>
                <a:gd name="connsiteX56" fmla="*/ 97331 w 365081"/>
                <a:gd name="connsiteY56" fmla="*/ 108525 h 348355"/>
                <a:gd name="connsiteX57" fmla="*/ 182809 w 365081"/>
                <a:gd name="connsiteY57" fmla="*/ 22818 h 348355"/>
                <a:gd name="connsiteX58" fmla="*/ 268270 w 365081"/>
                <a:gd name="connsiteY58" fmla="*/ 108525 h 348355"/>
                <a:gd name="connsiteX59" fmla="*/ 249939 w 365081"/>
                <a:gd name="connsiteY59" fmla="*/ 161529 h 348355"/>
                <a:gd name="connsiteX60" fmla="*/ 249850 w 365081"/>
                <a:gd name="connsiteY60" fmla="*/ 161633 h 348355"/>
                <a:gd name="connsiteX61" fmla="*/ 182809 w 365081"/>
                <a:gd name="connsiteY61" fmla="*/ 252836 h 348355"/>
                <a:gd name="connsiteX62" fmla="*/ 116004 w 365081"/>
                <a:gd name="connsiteY62" fmla="*/ 161975 h 348355"/>
                <a:gd name="connsiteX63" fmla="*/ 115885 w 365081"/>
                <a:gd name="connsiteY63" fmla="*/ 161818 h 348355"/>
                <a:gd name="connsiteX64" fmla="*/ 97331 w 365081"/>
                <a:gd name="connsiteY64" fmla="*/ 108525 h 348355"/>
                <a:gd name="connsiteX65" fmla="*/ 173420 w 365081"/>
                <a:gd name="connsiteY65" fmla="*/ 278596 h 348355"/>
                <a:gd name="connsiteX66" fmla="*/ 183002 w 365081"/>
                <a:gd name="connsiteY66" fmla="*/ 283245 h 348355"/>
                <a:gd name="connsiteX67" fmla="*/ 192197 w 365081"/>
                <a:gd name="connsiteY67" fmla="*/ 278596 h 348355"/>
                <a:gd name="connsiteX68" fmla="*/ 246944 w 365081"/>
                <a:gd name="connsiteY68" fmla="*/ 204119 h 348355"/>
                <a:gd name="connsiteX69" fmla="*/ 316404 w 365081"/>
                <a:gd name="connsiteY69" fmla="*/ 204119 h 348355"/>
                <a:gd name="connsiteX70" fmla="*/ 339851 w 365081"/>
                <a:gd name="connsiteY70" fmla="*/ 325538 h 348355"/>
                <a:gd name="connsiteX71" fmla="*/ 25230 w 365081"/>
                <a:gd name="connsiteY71" fmla="*/ 325538 h 348355"/>
                <a:gd name="connsiteX72" fmla="*/ 48678 w 365081"/>
                <a:gd name="connsiteY72" fmla="*/ 204119 h 348355"/>
                <a:gd name="connsiteX73" fmla="*/ 118660 w 365081"/>
                <a:gd name="connsiteY73" fmla="*/ 204119 h 348355"/>
                <a:gd name="connsiteX74" fmla="*/ 173420 w 365081"/>
                <a:gd name="connsiteY74" fmla="*/ 278596 h 34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5081" h="348355">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1D1D1B"/>
            </a:solidFill>
            <a:ln w="1502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4DB7C08D-9AAD-48F0-A83E-776F9379E61A}"/>
                </a:ext>
              </a:extLst>
            </p:cNvPr>
            <p:cNvSpPr/>
            <p:nvPr/>
          </p:nvSpPr>
          <p:spPr>
            <a:xfrm>
              <a:off x="3708276" y="4367797"/>
              <a:ext cx="96098" cy="96232"/>
            </a:xfrm>
            <a:custGeom>
              <a:avLst/>
              <a:gdLst>
                <a:gd name="connsiteX0" fmla="*/ 48057 w 96098"/>
                <a:gd name="connsiteY0" fmla="*/ 96233 h 96232"/>
                <a:gd name="connsiteX1" fmla="*/ 96099 w 96098"/>
                <a:gd name="connsiteY1" fmla="*/ 48116 h 96232"/>
                <a:gd name="connsiteX2" fmla="*/ 48057 w 96098"/>
                <a:gd name="connsiteY2" fmla="*/ 0 h 96232"/>
                <a:gd name="connsiteX3" fmla="*/ 0 w 96098"/>
                <a:gd name="connsiteY3" fmla="*/ 48116 h 96232"/>
                <a:gd name="connsiteX4" fmla="*/ 48057 w 96098"/>
                <a:gd name="connsiteY4" fmla="*/ 96233 h 96232"/>
                <a:gd name="connsiteX5" fmla="*/ 48057 w 96098"/>
                <a:gd name="connsiteY5" fmla="*/ 15212 h 96232"/>
                <a:gd name="connsiteX6" fmla="*/ 80887 w 96098"/>
                <a:gd name="connsiteY6" fmla="*/ 48116 h 96232"/>
                <a:gd name="connsiteX7" fmla="*/ 48057 w 96098"/>
                <a:gd name="connsiteY7" fmla="*/ 81021 h 96232"/>
                <a:gd name="connsiteX8" fmla="*/ 15212 w 96098"/>
                <a:gd name="connsiteY8" fmla="*/ 48116 h 96232"/>
                <a:gd name="connsiteX9" fmla="*/ 48057 w 96098"/>
                <a:gd name="connsiteY9" fmla="*/ 15212 h 9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98" h="96232">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1D1D1B"/>
            </a:solidFill>
            <a:ln w="15020" cap="flat">
              <a:noFill/>
              <a:prstDash val="solid"/>
              <a:miter/>
            </a:ln>
          </p:spPr>
          <p:txBody>
            <a:bodyPr rtlCol="0" anchor="ctr"/>
            <a:lstStyle/>
            <a:p>
              <a:endParaRPr lang="en-US"/>
            </a:p>
          </p:txBody>
        </p:sp>
      </p:grpSp>
      <p:grpSp>
        <p:nvGrpSpPr>
          <p:cNvPr id="418" name="Graphic 184">
            <a:extLst>
              <a:ext uri="{FF2B5EF4-FFF2-40B4-BE49-F238E27FC236}">
                <a16:creationId xmlns:a16="http://schemas.microsoft.com/office/drawing/2014/main" id="{42A247A8-A396-431E-860A-519957BAD702}"/>
              </a:ext>
            </a:extLst>
          </p:cNvPr>
          <p:cNvGrpSpPr/>
          <p:nvPr/>
        </p:nvGrpSpPr>
        <p:grpSpPr>
          <a:xfrm>
            <a:off x="4106013" y="4308962"/>
            <a:ext cx="389105" cy="371616"/>
            <a:chOff x="4106013" y="4308962"/>
            <a:chExt cx="389105" cy="371616"/>
          </a:xfrm>
          <a:solidFill>
            <a:srgbClr val="1D1D1B"/>
          </a:solidFill>
        </p:grpSpPr>
        <p:sp>
          <p:nvSpPr>
            <p:cNvPr id="419" name="Freeform: Shape 418">
              <a:extLst>
                <a:ext uri="{FF2B5EF4-FFF2-40B4-BE49-F238E27FC236}">
                  <a16:creationId xmlns:a16="http://schemas.microsoft.com/office/drawing/2014/main" id="{A22974A4-FD9F-44C4-9885-775AA5F6185B}"/>
                </a:ext>
              </a:extLst>
            </p:cNvPr>
            <p:cNvSpPr/>
            <p:nvPr/>
          </p:nvSpPr>
          <p:spPr>
            <a:xfrm>
              <a:off x="4106013" y="4308962"/>
              <a:ext cx="389105" cy="371616"/>
            </a:xfrm>
            <a:custGeom>
              <a:avLst/>
              <a:gdLst>
                <a:gd name="connsiteX0" fmla="*/ 387696 w 389105"/>
                <a:gd name="connsiteY0" fmla="*/ 316397 h 371616"/>
                <a:gd name="connsiteX1" fmla="*/ 388609 w 389105"/>
                <a:gd name="connsiteY1" fmla="*/ 314249 h 371616"/>
                <a:gd name="connsiteX2" fmla="*/ 389028 w 389105"/>
                <a:gd name="connsiteY2" fmla="*/ 312050 h 371616"/>
                <a:gd name="connsiteX3" fmla="*/ 389051 w 389105"/>
                <a:gd name="connsiteY3" fmla="*/ 309574 h 371616"/>
                <a:gd name="connsiteX4" fmla="*/ 389060 w 389105"/>
                <a:gd name="connsiteY4" fmla="*/ 308457 h 371616"/>
                <a:gd name="connsiteX5" fmla="*/ 359348 w 389105"/>
                <a:gd name="connsiteY5" fmla="*/ 154590 h 371616"/>
                <a:gd name="connsiteX6" fmla="*/ 358736 w 389105"/>
                <a:gd name="connsiteY6" fmla="*/ 153090 h 371616"/>
                <a:gd name="connsiteX7" fmla="*/ 358334 w 389105"/>
                <a:gd name="connsiteY7" fmla="*/ 151547 h 371616"/>
                <a:gd name="connsiteX8" fmla="*/ 357843 w 389105"/>
                <a:gd name="connsiteY8" fmla="*/ 150908 h 371616"/>
                <a:gd name="connsiteX9" fmla="*/ 356261 w 389105"/>
                <a:gd name="connsiteY9" fmla="*/ 148842 h 371616"/>
                <a:gd name="connsiteX10" fmla="*/ 354804 w 389105"/>
                <a:gd name="connsiteY10" fmla="*/ 147368 h 371616"/>
                <a:gd name="connsiteX11" fmla="*/ 352647 w 389105"/>
                <a:gd name="connsiteY11" fmla="*/ 146122 h 371616"/>
                <a:gd name="connsiteX12" fmla="*/ 350656 w 389105"/>
                <a:gd name="connsiteY12" fmla="*/ 145273 h 371616"/>
                <a:gd name="connsiteX13" fmla="*/ 348464 w 389105"/>
                <a:gd name="connsiteY13" fmla="*/ 144967 h 371616"/>
                <a:gd name="connsiteX14" fmla="*/ 345864 w 389105"/>
                <a:gd name="connsiteY14" fmla="*/ 144951 h 371616"/>
                <a:gd name="connsiteX15" fmla="*/ 345085 w 389105"/>
                <a:gd name="connsiteY15" fmla="*/ 144946 h 371616"/>
                <a:gd name="connsiteX16" fmla="*/ 343640 w 389105"/>
                <a:gd name="connsiteY16" fmla="*/ 145541 h 371616"/>
                <a:gd name="connsiteX17" fmla="*/ 342057 w 389105"/>
                <a:gd name="connsiteY17" fmla="*/ 145960 h 371616"/>
                <a:gd name="connsiteX18" fmla="*/ 297393 w 389105"/>
                <a:gd name="connsiteY18" fmla="*/ 167794 h 371616"/>
                <a:gd name="connsiteX19" fmla="*/ 310347 w 389105"/>
                <a:gd name="connsiteY19" fmla="*/ 115772 h 371616"/>
                <a:gd name="connsiteX20" fmla="*/ 195250 w 389105"/>
                <a:gd name="connsiteY20" fmla="*/ 0 h 371616"/>
                <a:gd name="connsiteX21" fmla="*/ 194838 w 389105"/>
                <a:gd name="connsiteY21" fmla="*/ 0 h 371616"/>
                <a:gd name="connsiteX22" fmla="*/ 194426 w 389105"/>
                <a:gd name="connsiteY22" fmla="*/ 0 h 371616"/>
                <a:gd name="connsiteX23" fmla="*/ 79312 w 389105"/>
                <a:gd name="connsiteY23" fmla="*/ 115772 h 371616"/>
                <a:gd name="connsiteX24" fmla="*/ 92087 w 389105"/>
                <a:gd name="connsiteY24" fmla="*/ 167406 h 371616"/>
                <a:gd name="connsiteX25" fmla="*/ 36366 w 389105"/>
                <a:gd name="connsiteY25" fmla="*/ 194642 h 371616"/>
                <a:gd name="connsiteX26" fmla="*/ 35777 w 389105"/>
                <a:gd name="connsiteY26" fmla="*/ 195095 h 371616"/>
                <a:gd name="connsiteX27" fmla="*/ 33530 w 389105"/>
                <a:gd name="connsiteY27" fmla="*/ 196817 h 371616"/>
                <a:gd name="connsiteX28" fmla="*/ 32189 w 389105"/>
                <a:gd name="connsiteY28" fmla="*/ 198177 h 371616"/>
                <a:gd name="connsiteX29" fmla="*/ 30964 w 389105"/>
                <a:gd name="connsiteY29" fmla="*/ 200299 h 371616"/>
                <a:gd name="connsiteX30" fmla="*/ 30081 w 389105"/>
                <a:gd name="connsiteY30" fmla="*/ 202477 h 371616"/>
                <a:gd name="connsiteX31" fmla="*/ 29758 w 389105"/>
                <a:gd name="connsiteY31" fmla="*/ 203272 h 371616"/>
                <a:gd name="connsiteX32" fmla="*/ 44 w 389105"/>
                <a:gd name="connsiteY32" fmla="*/ 357140 h 371616"/>
                <a:gd name="connsiteX33" fmla="*/ 54 w 389105"/>
                <a:gd name="connsiteY33" fmla="*/ 358276 h 371616"/>
                <a:gd name="connsiteX34" fmla="*/ 77 w 389105"/>
                <a:gd name="connsiteY34" fmla="*/ 360744 h 371616"/>
                <a:gd name="connsiteX35" fmla="*/ 567 w 389105"/>
                <a:gd name="connsiteY35" fmla="*/ 363100 h 371616"/>
                <a:gd name="connsiteX36" fmla="*/ 805 w 389105"/>
                <a:gd name="connsiteY36" fmla="*/ 364239 h 371616"/>
                <a:gd name="connsiteX37" fmla="*/ 1599 w 389105"/>
                <a:gd name="connsiteY37" fmla="*/ 365520 h 371616"/>
                <a:gd name="connsiteX38" fmla="*/ 2291 w 389105"/>
                <a:gd name="connsiteY38" fmla="*/ 366639 h 371616"/>
                <a:gd name="connsiteX39" fmla="*/ 4933 w 389105"/>
                <a:gd name="connsiteY39" fmla="*/ 369276 h 371616"/>
                <a:gd name="connsiteX40" fmla="*/ 5288 w 389105"/>
                <a:gd name="connsiteY40" fmla="*/ 369588 h 371616"/>
                <a:gd name="connsiteX41" fmla="*/ 9250 w 389105"/>
                <a:gd name="connsiteY41" fmla="*/ 371217 h 371616"/>
                <a:gd name="connsiteX42" fmla="*/ 9680 w 389105"/>
                <a:gd name="connsiteY42" fmla="*/ 371394 h 371616"/>
                <a:gd name="connsiteX43" fmla="*/ 11964 w 389105"/>
                <a:gd name="connsiteY43" fmla="*/ 371613 h 371616"/>
                <a:gd name="connsiteX44" fmla="*/ 11993 w 389105"/>
                <a:gd name="connsiteY44" fmla="*/ 371616 h 371616"/>
                <a:gd name="connsiteX45" fmla="*/ 11998 w 389105"/>
                <a:gd name="connsiteY45" fmla="*/ 371615 h 371616"/>
                <a:gd name="connsiteX46" fmla="*/ 12009 w 389105"/>
                <a:gd name="connsiteY46" fmla="*/ 371616 h 371616"/>
                <a:gd name="connsiteX47" fmla="*/ 16461 w 389105"/>
                <a:gd name="connsiteY47" fmla="*/ 370703 h 371616"/>
                <a:gd name="connsiteX48" fmla="*/ 16795 w 389105"/>
                <a:gd name="connsiteY48" fmla="*/ 370633 h 371616"/>
                <a:gd name="connsiteX49" fmla="*/ 126022 w 389105"/>
                <a:gd name="connsiteY49" fmla="*/ 323821 h 371616"/>
                <a:gd name="connsiteX50" fmla="*/ 259463 w 389105"/>
                <a:gd name="connsiteY50" fmla="*/ 370918 h 371616"/>
                <a:gd name="connsiteX51" fmla="*/ 259739 w 389105"/>
                <a:gd name="connsiteY51" fmla="*/ 370967 h 371616"/>
                <a:gd name="connsiteX52" fmla="*/ 263520 w 389105"/>
                <a:gd name="connsiteY52" fmla="*/ 371616 h 371616"/>
                <a:gd name="connsiteX53" fmla="*/ 267815 w 389105"/>
                <a:gd name="connsiteY53" fmla="*/ 370738 h 371616"/>
                <a:gd name="connsiteX54" fmla="*/ 268321 w 389105"/>
                <a:gd name="connsiteY54" fmla="*/ 370633 h 371616"/>
                <a:gd name="connsiteX55" fmla="*/ 381914 w 389105"/>
                <a:gd name="connsiteY55" fmla="*/ 321950 h 371616"/>
                <a:gd name="connsiteX56" fmla="*/ 382855 w 389105"/>
                <a:gd name="connsiteY56" fmla="*/ 321300 h 371616"/>
                <a:gd name="connsiteX57" fmla="*/ 384836 w 389105"/>
                <a:gd name="connsiteY57" fmla="*/ 319932 h 371616"/>
                <a:gd name="connsiteX58" fmla="*/ 386466 w 389105"/>
                <a:gd name="connsiteY58" fmla="*/ 318306 h 371616"/>
                <a:gd name="connsiteX59" fmla="*/ 387696 w 389105"/>
                <a:gd name="connsiteY59" fmla="*/ 316397 h 371616"/>
                <a:gd name="connsiteX60" fmla="*/ 52505 w 389105"/>
                <a:gd name="connsiteY60" fmla="*/ 213844 h 371616"/>
                <a:gd name="connsiteX61" fmla="*/ 104757 w 389105"/>
                <a:gd name="connsiteY61" fmla="*/ 188304 h 371616"/>
                <a:gd name="connsiteX62" fmla="*/ 126870 w 389105"/>
                <a:gd name="connsiteY62" fmla="*/ 218380 h 371616"/>
                <a:gd name="connsiteX63" fmla="*/ 118477 w 389105"/>
                <a:gd name="connsiteY63" fmla="*/ 300564 h 371616"/>
                <a:gd name="connsiteX64" fmla="*/ 28294 w 389105"/>
                <a:gd name="connsiteY64" fmla="*/ 339213 h 371616"/>
                <a:gd name="connsiteX65" fmla="*/ 52505 w 389105"/>
                <a:gd name="connsiteY65" fmla="*/ 213844 h 371616"/>
                <a:gd name="connsiteX66" fmla="*/ 134725 w 389105"/>
                <a:gd name="connsiteY66" fmla="*/ 301083 h 371616"/>
                <a:gd name="connsiteX67" fmla="*/ 141183 w 389105"/>
                <a:gd name="connsiteY67" fmla="*/ 237846 h 371616"/>
                <a:gd name="connsiteX68" fmla="*/ 184823 w 389105"/>
                <a:gd name="connsiteY68" fmla="*/ 297199 h 371616"/>
                <a:gd name="connsiteX69" fmla="*/ 195044 w 389105"/>
                <a:gd name="connsiteY69" fmla="*/ 302158 h 371616"/>
                <a:gd name="connsiteX70" fmla="*/ 204854 w 389105"/>
                <a:gd name="connsiteY70" fmla="*/ 297199 h 371616"/>
                <a:gd name="connsiteX71" fmla="*/ 243626 w 389105"/>
                <a:gd name="connsiteY71" fmla="*/ 244453 h 371616"/>
                <a:gd name="connsiteX72" fmla="*/ 253697 w 389105"/>
                <a:gd name="connsiteY72" fmla="*/ 343074 h 371616"/>
                <a:gd name="connsiteX73" fmla="*/ 134725 w 389105"/>
                <a:gd name="connsiteY73" fmla="*/ 301083 h 371616"/>
                <a:gd name="connsiteX74" fmla="*/ 270032 w 389105"/>
                <a:gd name="connsiteY74" fmla="*/ 343408 h 371616"/>
                <a:gd name="connsiteX75" fmla="*/ 257939 w 389105"/>
                <a:gd name="connsiteY75" fmla="*/ 224983 h 371616"/>
                <a:gd name="connsiteX76" fmla="*/ 270343 w 389105"/>
                <a:gd name="connsiteY76" fmla="*/ 208106 h 371616"/>
                <a:gd name="connsiteX77" fmla="*/ 338463 w 389105"/>
                <a:gd name="connsiteY77" fmla="*/ 174808 h 371616"/>
                <a:gd name="connsiteX78" fmla="*/ 363302 w 389105"/>
                <a:gd name="connsiteY78" fmla="*/ 303436 h 371616"/>
                <a:gd name="connsiteX79" fmla="*/ 270032 w 389105"/>
                <a:gd name="connsiteY79" fmla="*/ 343408 h 371616"/>
                <a:gd name="connsiteX80" fmla="*/ 194838 w 389105"/>
                <a:gd name="connsiteY80" fmla="*/ 24341 h 371616"/>
                <a:gd name="connsiteX81" fmla="*/ 286006 w 389105"/>
                <a:gd name="connsiteY81" fmla="*/ 115772 h 371616"/>
                <a:gd name="connsiteX82" fmla="*/ 266452 w 389105"/>
                <a:gd name="connsiteY82" fmla="*/ 172315 h 371616"/>
                <a:gd name="connsiteX83" fmla="*/ 266356 w 389105"/>
                <a:gd name="connsiteY83" fmla="*/ 172425 h 371616"/>
                <a:gd name="connsiteX84" fmla="*/ 194838 w 389105"/>
                <a:gd name="connsiteY84" fmla="*/ 269719 h 371616"/>
                <a:gd name="connsiteX85" fmla="*/ 123573 w 389105"/>
                <a:gd name="connsiteY85" fmla="*/ 172790 h 371616"/>
                <a:gd name="connsiteX86" fmla="*/ 123446 w 389105"/>
                <a:gd name="connsiteY86" fmla="*/ 172623 h 371616"/>
                <a:gd name="connsiteX87" fmla="*/ 103653 w 389105"/>
                <a:gd name="connsiteY87" fmla="*/ 115772 h 371616"/>
                <a:gd name="connsiteX88" fmla="*/ 194838 w 389105"/>
                <a:gd name="connsiteY88" fmla="*/ 24341 h 3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9105" h="371616">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1D1D1B"/>
            </a:solidFill>
            <a:ln w="16119"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9B914C47-59A7-42DD-A002-A0A2C424E8DA}"/>
                </a:ext>
              </a:extLst>
            </p:cNvPr>
            <p:cNvSpPr/>
            <p:nvPr/>
          </p:nvSpPr>
          <p:spPr>
            <a:xfrm>
              <a:off x="4249792" y="4373405"/>
              <a:ext cx="102515" cy="102658"/>
            </a:xfrm>
            <a:custGeom>
              <a:avLst/>
              <a:gdLst>
                <a:gd name="connsiteX0" fmla="*/ 51266 w 102515"/>
                <a:gd name="connsiteY0" fmla="*/ 102658 h 102658"/>
                <a:gd name="connsiteX1" fmla="*/ 102516 w 102515"/>
                <a:gd name="connsiteY1" fmla="*/ 51329 h 102658"/>
                <a:gd name="connsiteX2" fmla="*/ 51266 w 102515"/>
                <a:gd name="connsiteY2" fmla="*/ 0 h 102658"/>
                <a:gd name="connsiteX3" fmla="*/ 0 w 102515"/>
                <a:gd name="connsiteY3" fmla="*/ 51329 h 102658"/>
                <a:gd name="connsiteX4" fmla="*/ 51266 w 102515"/>
                <a:gd name="connsiteY4" fmla="*/ 102658 h 102658"/>
                <a:gd name="connsiteX5" fmla="*/ 51266 w 102515"/>
                <a:gd name="connsiteY5" fmla="*/ 16228 h 102658"/>
                <a:gd name="connsiteX6" fmla="*/ 86288 w 102515"/>
                <a:gd name="connsiteY6" fmla="*/ 51329 h 102658"/>
                <a:gd name="connsiteX7" fmla="*/ 51266 w 102515"/>
                <a:gd name="connsiteY7" fmla="*/ 86431 h 102658"/>
                <a:gd name="connsiteX8" fmla="*/ 16228 w 102515"/>
                <a:gd name="connsiteY8" fmla="*/ 51329 h 102658"/>
                <a:gd name="connsiteX9" fmla="*/ 51266 w 102515"/>
                <a:gd name="connsiteY9" fmla="*/ 16228 h 10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15" h="102658">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1D1D1B"/>
            </a:solidFill>
            <a:ln w="16119" cap="flat">
              <a:noFill/>
              <a:prstDash val="solid"/>
              <a:miter/>
            </a:ln>
          </p:spPr>
          <p:txBody>
            <a:bodyPr rtlCol="0" anchor="ctr"/>
            <a:lstStyle/>
            <a:p>
              <a:endParaRPr lang="en-US"/>
            </a:p>
          </p:txBody>
        </p:sp>
      </p:grpSp>
      <p:sp>
        <p:nvSpPr>
          <p:cNvPr id="421" name="Graphic 186">
            <a:extLst>
              <a:ext uri="{FF2B5EF4-FFF2-40B4-BE49-F238E27FC236}">
                <a16:creationId xmlns:a16="http://schemas.microsoft.com/office/drawing/2014/main" id="{063663F0-5CA3-42E7-9B23-1A442BDE6923}"/>
              </a:ext>
            </a:extLst>
          </p:cNvPr>
          <p:cNvSpPr/>
          <p:nvPr/>
        </p:nvSpPr>
        <p:spPr>
          <a:xfrm>
            <a:off x="4699815" y="4305044"/>
            <a:ext cx="365055" cy="365082"/>
          </a:xfrm>
          <a:custGeom>
            <a:avLst/>
            <a:gdLst>
              <a:gd name="connsiteX0" fmla="*/ 357392 w 365055"/>
              <a:gd name="connsiteY0" fmla="*/ 277406 h 365082"/>
              <a:gd name="connsiteX1" fmla="*/ 330548 w 365055"/>
              <a:gd name="connsiteY1" fmla="*/ 244561 h 365082"/>
              <a:gd name="connsiteX2" fmla="*/ 276787 w 365055"/>
              <a:gd name="connsiteY2" fmla="*/ 210068 h 365082"/>
              <a:gd name="connsiteX3" fmla="*/ 265378 w 365055"/>
              <a:gd name="connsiteY3" fmla="*/ 214554 h 365082"/>
              <a:gd name="connsiteX4" fmla="*/ 241581 w 365055"/>
              <a:gd name="connsiteY4" fmla="*/ 238338 h 365082"/>
              <a:gd name="connsiteX5" fmla="*/ 237600 w 365055"/>
              <a:gd name="connsiteY5" fmla="*/ 239199 h 365082"/>
              <a:gd name="connsiteX6" fmla="*/ 168418 w 365055"/>
              <a:gd name="connsiteY6" fmla="*/ 196624 h 365082"/>
              <a:gd name="connsiteX7" fmla="*/ 126705 w 365055"/>
              <a:gd name="connsiteY7" fmla="*/ 123462 h 365082"/>
              <a:gd name="connsiteX8" fmla="*/ 150473 w 365055"/>
              <a:gd name="connsiteY8" fmla="*/ 99679 h 365082"/>
              <a:gd name="connsiteX9" fmla="*/ 154974 w 365055"/>
              <a:gd name="connsiteY9" fmla="*/ 88270 h 365082"/>
              <a:gd name="connsiteX10" fmla="*/ 120481 w 365055"/>
              <a:gd name="connsiteY10" fmla="*/ 34494 h 365082"/>
              <a:gd name="connsiteX11" fmla="*/ 66720 w 365055"/>
              <a:gd name="connsiteY11" fmla="*/ 0 h 365082"/>
              <a:gd name="connsiteX12" fmla="*/ 55311 w 365055"/>
              <a:gd name="connsiteY12" fmla="*/ 4486 h 365082"/>
              <a:gd name="connsiteX13" fmla="*/ 7730 w 365055"/>
              <a:gd name="connsiteY13" fmla="*/ 52068 h 365082"/>
              <a:gd name="connsiteX14" fmla="*/ 22971 w 365055"/>
              <a:gd name="connsiteY14" fmla="*/ 133697 h 365082"/>
              <a:gd name="connsiteX15" fmla="*/ 116425 w 365055"/>
              <a:gd name="connsiteY15" fmla="*/ 248618 h 365082"/>
              <a:gd name="connsiteX16" fmla="*/ 291969 w 365055"/>
              <a:gd name="connsiteY16" fmla="*/ 365082 h 365082"/>
              <a:gd name="connsiteX17" fmla="*/ 312974 w 365055"/>
              <a:gd name="connsiteY17" fmla="*/ 357314 h 365082"/>
              <a:gd name="connsiteX18" fmla="*/ 360556 w 365055"/>
              <a:gd name="connsiteY18" fmla="*/ 309731 h 365082"/>
              <a:gd name="connsiteX19" fmla="*/ 357392 w 365055"/>
              <a:gd name="connsiteY19" fmla="*/ 277406 h 365082"/>
              <a:gd name="connsiteX20" fmla="*/ 296842 w 365055"/>
              <a:gd name="connsiteY20" fmla="*/ 341180 h 365082"/>
              <a:gd name="connsiteX21" fmla="*/ 291969 w 365055"/>
              <a:gd name="connsiteY21" fmla="*/ 342265 h 365082"/>
              <a:gd name="connsiteX22" fmla="*/ 132558 w 365055"/>
              <a:gd name="connsiteY22" fmla="*/ 232485 h 365082"/>
              <a:gd name="connsiteX23" fmla="*/ 42521 w 365055"/>
              <a:gd name="connsiteY23" fmla="*/ 121917 h 365082"/>
              <a:gd name="connsiteX24" fmla="*/ 23863 w 365055"/>
              <a:gd name="connsiteY24" fmla="*/ 68200 h 365082"/>
              <a:gd name="connsiteX25" fmla="*/ 68651 w 365055"/>
              <a:gd name="connsiteY25" fmla="*/ 23412 h 365082"/>
              <a:gd name="connsiteX26" fmla="*/ 104348 w 365055"/>
              <a:gd name="connsiteY26" fmla="*/ 50627 h 365082"/>
              <a:gd name="connsiteX27" fmla="*/ 131563 w 365055"/>
              <a:gd name="connsiteY27" fmla="*/ 86324 h 365082"/>
              <a:gd name="connsiteX28" fmla="*/ 110572 w 365055"/>
              <a:gd name="connsiteY28" fmla="*/ 107329 h 365082"/>
              <a:gd name="connsiteX29" fmla="*/ 152286 w 365055"/>
              <a:gd name="connsiteY29" fmla="*/ 212756 h 365082"/>
              <a:gd name="connsiteX30" fmla="*/ 237600 w 365055"/>
              <a:gd name="connsiteY30" fmla="*/ 262017 h 365082"/>
              <a:gd name="connsiteX31" fmla="*/ 257713 w 365055"/>
              <a:gd name="connsiteY31" fmla="*/ 254470 h 365082"/>
              <a:gd name="connsiteX32" fmla="*/ 278719 w 365055"/>
              <a:gd name="connsiteY32" fmla="*/ 233479 h 365082"/>
              <a:gd name="connsiteX33" fmla="*/ 314416 w 365055"/>
              <a:gd name="connsiteY33" fmla="*/ 260695 h 365082"/>
              <a:gd name="connsiteX34" fmla="*/ 341630 w 365055"/>
              <a:gd name="connsiteY34" fmla="*/ 296392 h 365082"/>
              <a:gd name="connsiteX35" fmla="*/ 296842 w 365055"/>
              <a:gd name="connsiteY35" fmla="*/ 341180 h 36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055" h="365082">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1D1D1B"/>
          </a:solidFill>
          <a:ln w="15020" cap="flat">
            <a:noFill/>
            <a:prstDash val="solid"/>
            <a:miter/>
          </a:ln>
        </p:spPr>
        <p:txBody>
          <a:bodyPr rtlCol="0" anchor="ctr"/>
          <a:lstStyle/>
          <a:p>
            <a:endParaRPr lang="en-US"/>
          </a:p>
        </p:txBody>
      </p:sp>
      <p:grpSp>
        <p:nvGrpSpPr>
          <p:cNvPr id="422" name="Graphic 188">
            <a:extLst>
              <a:ext uri="{FF2B5EF4-FFF2-40B4-BE49-F238E27FC236}">
                <a16:creationId xmlns:a16="http://schemas.microsoft.com/office/drawing/2014/main" id="{12A5433B-F655-4281-A39F-4475F7504610}"/>
              </a:ext>
            </a:extLst>
          </p:cNvPr>
          <p:cNvGrpSpPr/>
          <p:nvPr/>
        </p:nvGrpSpPr>
        <p:grpSpPr>
          <a:xfrm>
            <a:off x="5264615" y="4302232"/>
            <a:ext cx="389406" cy="389460"/>
            <a:chOff x="5264615" y="4302232"/>
            <a:chExt cx="389406" cy="389460"/>
          </a:xfrm>
          <a:solidFill>
            <a:srgbClr val="1D1D1B"/>
          </a:solidFill>
        </p:grpSpPr>
        <p:sp>
          <p:nvSpPr>
            <p:cNvPr id="423" name="Freeform: Shape 422">
              <a:extLst>
                <a:ext uri="{FF2B5EF4-FFF2-40B4-BE49-F238E27FC236}">
                  <a16:creationId xmlns:a16="http://schemas.microsoft.com/office/drawing/2014/main" id="{373E4EDC-EBB7-4BE4-900D-27E66A9622A3}"/>
                </a:ext>
              </a:extLst>
            </p:cNvPr>
            <p:cNvSpPr/>
            <p:nvPr/>
          </p:nvSpPr>
          <p:spPr>
            <a:xfrm>
              <a:off x="5264615" y="4320821"/>
              <a:ext cx="370781" cy="370871"/>
            </a:xfrm>
            <a:custGeom>
              <a:avLst/>
              <a:gdLst>
                <a:gd name="connsiteX0" fmla="*/ 280822 w 370781"/>
                <a:gd name="connsiteY0" fmla="*/ 212686 h 370871"/>
                <a:gd name="connsiteX1" fmla="*/ 268841 w 370781"/>
                <a:gd name="connsiteY1" fmla="*/ 217408 h 370871"/>
                <a:gd name="connsiteX2" fmla="*/ 244769 w 370781"/>
                <a:gd name="connsiteY2" fmla="*/ 241494 h 370871"/>
                <a:gd name="connsiteX3" fmla="*/ 241172 w 370781"/>
                <a:gd name="connsiteY3" fmla="*/ 242192 h 370871"/>
                <a:gd name="connsiteX4" fmla="*/ 171572 w 370781"/>
                <a:gd name="connsiteY4" fmla="*/ 199246 h 370871"/>
                <a:gd name="connsiteX5" fmla="*/ 129323 w 370781"/>
                <a:gd name="connsiteY5" fmla="*/ 126048 h 370871"/>
                <a:gd name="connsiteX6" fmla="*/ 153410 w 370781"/>
                <a:gd name="connsiteY6" fmla="*/ 101977 h 370871"/>
                <a:gd name="connsiteX7" fmla="*/ 123032 w 370781"/>
                <a:gd name="connsiteY7" fmla="*/ 35101 h 370871"/>
                <a:gd name="connsiteX8" fmla="*/ 68153 w 370781"/>
                <a:gd name="connsiteY8" fmla="*/ 0 h 370871"/>
                <a:gd name="connsiteX9" fmla="*/ 56172 w 370781"/>
                <a:gd name="connsiteY9" fmla="*/ 4722 h 370871"/>
                <a:gd name="connsiteX10" fmla="*/ 7997 w 370781"/>
                <a:gd name="connsiteY10" fmla="*/ 52898 h 370871"/>
                <a:gd name="connsiteX11" fmla="*/ 23337 w 370781"/>
                <a:gd name="connsiteY11" fmla="*/ 136301 h 370871"/>
                <a:gd name="connsiteX12" fmla="*/ 118040 w 370781"/>
                <a:gd name="connsiteY12" fmla="*/ 252779 h 370871"/>
                <a:gd name="connsiteX13" fmla="*/ 296209 w 370781"/>
                <a:gd name="connsiteY13" fmla="*/ 370871 h 370871"/>
                <a:gd name="connsiteX14" fmla="*/ 296225 w 370781"/>
                <a:gd name="connsiteY14" fmla="*/ 370871 h 370871"/>
                <a:gd name="connsiteX15" fmla="*/ 317920 w 370781"/>
                <a:gd name="connsiteY15" fmla="*/ 362821 h 370871"/>
                <a:gd name="connsiteX16" fmla="*/ 366096 w 370781"/>
                <a:gd name="connsiteY16" fmla="*/ 314646 h 370871"/>
                <a:gd name="connsiteX17" fmla="*/ 335717 w 370781"/>
                <a:gd name="connsiteY17" fmla="*/ 247786 h 370871"/>
                <a:gd name="connsiteX18" fmla="*/ 280822 w 370781"/>
                <a:gd name="connsiteY18" fmla="*/ 212686 h 370871"/>
                <a:gd name="connsiteX19" fmla="*/ 300711 w 370781"/>
                <a:gd name="connsiteY19" fmla="*/ 345612 h 370871"/>
                <a:gd name="connsiteX20" fmla="*/ 296209 w 370781"/>
                <a:gd name="connsiteY20" fmla="*/ 346530 h 370871"/>
                <a:gd name="connsiteX21" fmla="*/ 135250 w 370781"/>
                <a:gd name="connsiteY21" fmla="*/ 235568 h 370871"/>
                <a:gd name="connsiteX22" fmla="*/ 44176 w 370781"/>
                <a:gd name="connsiteY22" fmla="*/ 123750 h 370871"/>
                <a:gd name="connsiteX23" fmla="*/ 25207 w 370781"/>
                <a:gd name="connsiteY23" fmla="*/ 70108 h 370871"/>
                <a:gd name="connsiteX24" fmla="*/ 70261 w 370781"/>
                <a:gd name="connsiteY24" fmla="*/ 25054 h 370871"/>
                <a:gd name="connsiteX25" fmla="*/ 105822 w 370781"/>
                <a:gd name="connsiteY25" fmla="*/ 52311 h 370871"/>
                <a:gd name="connsiteX26" fmla="*/ 133079 w 370781"/>
                <a:gd name="connsiteY26" fmla="*/ 87873 h 370871"/>
                <a:gd name="connsiteX27" fmla="*/ 112113 w 370781"/>
                <a:gd name="connsiteY27" fmla="*/ 108838 h 370871"/>
                <a:gd name="connsiteX28" fmla="*/ 154361 w 370781"/>
                <a:gd name="connsiteY28" fmla="*/ 216457 h 370871"/>
                <a:gd name="connsiteX29" fmla="*/ 241172 w 370781"/>
                <a:gd name="connsiteY29" fmla="*/ 266533 h 370871"/>
                <a:gd name="connsiteX30" fmla="*/ 261980 w 370781"/>
                <a:gd name="connsiteY30" fmla="*/ 258705 h 370871"/>
                <a:gd name="connsiteX31" fmla="*/ 282946 w 370781"/>
                <a:gd name="connsiteY31" fmla="*/ 237739 h 370871"/>
                <a:gd name="connsiteX32" fmla="*/ 318507 w 370781"/>
                <a:gd name="connsiteY32" fmla="*/ 264997 h 370871"/>
                <a:gd name="connsiteX33" fmla="*/ 345763 w 370781"/>
                <a:gd name="connsiteY33" fmla="*/ 300557 h 370871"/>
                <a:gd name="connsiteX34" fmla="*/ 300711 w 370781"/>
                <a:gd name="connsiteY34" fmla="*/ 345612 h 3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0781" h="37087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1D1D1B"/>
            </a:solidFill>
            <a:ln w="16119"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2D962BB4-1DDB-42C4-8E29-7E42C385ED9F}"/>
                </a:ext>
              </a:extLst>
            </p:cNvPr>
            <p:cNvSpPr/>
            <p:nvPr/>
          </p:nvSpPr>
          <p:spPr>
            <a:xfrm>
              <a:off x="5501397" y="4302232"/>
              <a:ext cx="152624" cy="152624"/>
            </a:xfrm>
            <a:custGeom>
              <a:avLst/>
              <a:gdLst>
                <a:gd name="connsiteX0" fmla="*/ 111517 w 152624"/>
                <a:gd name="connsiteY0" fmla="*/ 41108 h 152624"/>
                <a:gd name="connsiteX1" fmla="*/ 12203 w 152624"/>
                <a:gd name="connsiteY1" fmla="*/ 0 h 152624"/>
                <a:gd name="connsiteX2" fmla="*/ 12171 w 152624"/>
                <a:gd name="connsiteY2" fmla="*/ 0 h 152624"/>
                <a:gd name="connsiteX3" fmla="*/ 0 w 152624"/>
                <a:gd name="connsiteY3" fmla="*/ 12171 h 152624"/>
                <a:gd name="connsiteX4" fmla="*/ 12171 w 152624"/>
                <a:gd name="connsiteY4" fmla="*/ 24341 h 152624"/>
                <a:gd name="connsiteX5" fmla="*/ 12203 w 152624"/>
                <a:gd name="connsiteY5" fmla="*/ 24341 h 152624"/>
                <a:gd name="connsiteX6" fmla="*/ 94308 w 152624"/>
                <a:gd name="connsiteY6" fmla="*/ 58318 h 152624"/>
                <a:gd name="connsiteX7" fmla="*/ 128283 w 152624"/>
                <a:gd name="connsiteY7" fmla="*/ 140453 h 152624"/>
                <a:gd name="connsiteX8" fmla="*/ 140454 w 152624"/>
                <a:gd name="connsiteY8" fmla="*/ 152625 h 152624"/>
                <a:gd name="connsiteX9" fmla="*/ 152625 w 152624"/>
                <a:gd name="connsiteY9" fmla="*/ 140453 h 152624"/>
                <a:gd name="connsiteX10" fmla="*/ 111517 w 152624"/>
                <a:gd name="connsiteY10" fmla="*/ 4110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24" h="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1D1D1B"/>
            </a:solidFill>
            <a:ln w="16119"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B8B0997-33FB-4644-95FA-D4053C152ADE}"/>
                </a:ext>
              </a:extLst>
            </p:cNvPr>
            <p:cNvSpPr/>
            <p:nvPr/>
          </p:nvSpPr>
          <p:spPr>
            <a:xfrm>
              <a:off x="5485345" y="4350360"/>
              <a:ext cx="120549" cy="120548"/>
            </a:xfrm>
            <a:custGeom>
              <a:avLst/>
              <a:gdLst>
                <a:gd name="connsiteX0" fmla="*/ 12171 w 120549"/>
                <a:gd name="connsiteY0" fmla="*/ 24341 h 120548"/>
                <a:gd name="connsiteX1" fmla="*/ 12201 w 120549"/>
                <a:gd name="connsiteY1" fmla="*/ 24341 h 120548"/>
                <a:gd name="connsiteX2" fmla="*/ 71628 w 120549"/>
                <a:gd name="connsiteY2" fmla="*/ 48920 h 120548"/>
                <a:gd name="connsiteX3" fmla="*/ 96208 w 120549"/>
                <a:gd name="connsiteY3" fmla="*/ 108378 h 120548"/>
                <a:gd name="connsiteX4" fmla="*/ 108379 w 120549"/>
                <a:gd name="connsiteY4" fmla="*/ 120549 h 120548"/>
                <a:gd name="connsiteX5" fmla="*/ 120549 w 120549"/>
                <a:gd name="connsiteY5" fmla="*/ 108378 h 120548"/>
                <a:gd name="connsiteX6" fmla="*/ 88839 w 120549"/>
                <a:gd name="connsiteY6" fmla="*/ 31710 h 120548"/>
                <a:gd name="connsiteX7" fmla="*/ 12201 w 120549"/>
                <a:gd name="connsiteY7" fmla="*/ 0 h 120548"/>
                <a:gd name="connsiteX8" fmla="*/ 12171 w 120549"/>
                <a:gd name="connsiteY8" fmla="*/ 0 h 120548"/>
                <a:gd name="connsiteX9" fmla="*/ 0 w 120549"/>
                <a:gd name="connsiteY9" fmla="*/ 12171 h 120548"/>
                <a:gd name="connsiteX10" fmla="*/ 12171 w 120549"/>
                <a:gd name="connsiteY10" fmla="*/ 24341 h 12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49" h="120548">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4D9A3C3D-B695-4CF9-A8F8-24A7606D3830}"/>
                </a:ext>
              </a:extLst>
            </p:cNvPr>
            <p:cNvSpPr/>
            <p:nvPr/>
          </p:nvSpPr>
          <p:spPr>
            <a:xfrm>
              <a:off x="5469291" y="4398488"/>
              <a:ext cx="88475" cy="88474"/>
            </a:xfrm>
            <a:custGeom>
              <a:avLst/>
              <a:gdLst>
                <a:gd name="connsiteX0" fmla="*/ 12171 w 88475"/>
                <a:gd name="connsiteY0" fmla="*/ 24341 h 88474"/>
                <a:gd name="connsiteX1" fmla="*/ 12203 w 88475"/>
                <a:gd name="connsiteY1" fmla="*/ 24341 h 88474"/>
                <a:gd name="connsiteX2" fmla="*/ 48936 w 88475"/>
                <a:gd name="connsiteY2" fmla="*/ 39539 h 88474"/>
                <a:gd name="connsiteX3" fmla="*/ 64134 w 88475"/>
                <a:gd name="connsiteY3" fmla="*/ 76304 h 88474"/>
                <a:gd name="connsiteX4" fmla="*/ 76305 w 88475"/>
                <a:gd name="connsiteY4" fmla="*/ 88475 h 88474"/>
                <a:gd name="connsiteX5" fmla="*/ 88476 w 88475"/>
                <a:gd name="connsiteY5" fmla="*/ 76304 h 88474"/>
                <a:gd name="connsiteX6" fmla="*/ 66147 w 88475"/>
                <a:gd name="connsiteY6" fmla="*/ 22329 h 88474"/>
                <a:gd name="connsiteX7" fmla="*/ 12203 w 88475"/>
                <a:gd name="connsiteY7" fmla="*/ 0 h 88474"/>
                <a:gd name="connsiteX8" fmla="*/ 12171 w 88475"/>
                <a:gd name="connsiteY8" fmla="*/ 0 h 88474"/>
                <a:gd name="connsiteX9" fmla="*/ 0 w 88475"/>
                <a:gd name="connsiteY9" fmla="*/ 12171 h 88474"/>
                <a:gd name="connsiteX10" fmla="*/ 12171 w 88475"/>
                <a:gd name="connsiteY10" fmla="*/ 24341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75" h="88474">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grpSp>
      <p:grpSp>
        <p:nvGrpSpPr>
          <p:cNvPr id="427" name="Graphic 190">
            <a:extLst>
              <a:ext uri="{FF2B5EF4-FFF2-40B4-BE49-F238E27FC236}">
                <a16:creationId xmlns:a16="http://schemas.microsoft.com/office/drawing/2014/main" id="{EB5A98BE-EAE8-4643-ABE9-DC015C24FEEE}"/>
              </a:ext>
            </a:extLst>
          </p:cNvPr>
          <p:cNvGrpSpPr/>
          <p:nvPr/>
        </p:nvGrpSpPr>
        <p:grpSpPr>
          <a:xfrm>
            <a:off x="5923936" y="4325218"/>
            <a:ext cx="365261" cy="365262"/>
            <a:chOff x="5923936" y="4325218"/>
            <a:chExt cx="365261" cy="365262"/>
          </a:xfrm>
          <a:solidFill>
            <a:srgbClr val="1D1D1B"/>
          </a:solidFill>
        </p:grpSpPr>
        <p:sp>
          <p:nvSpPr>
            <p:cNvPr id="428" name="Freeform: Shape 427">
              <a:extLst>
                <a:ext uri="{FF2B5EF4-FFF2-40B4-BE49-F238E27FC236}">
                  <a16:creationId xmlns:a16="http://schemas.microsoft.com/office/drawing/2014/main" id="{30B74D63-9A94-4BD4-8063-D0180E049F20}"/>
                </a:ext>
              </a:extLst>
            </p:cNvPr>
            <p:cNvSpPr/>
            <p:nvPr/>
          </p:nvSpPr>
          <p:spPr>
            <a:xfrm>
              <a:off x="5923936" y="4325218"/>
              <a:ext cx="365261" cy="365262"/>
            </a:xfrm>
            <a:custGeom>
              <a:avLst/>
              <a:gdLst>
                <a:gd name="connsiteX0" fmla="*/ 182631 w 365261"/>
                <a:gd name="connsiteY0" fmla="*/ 0 h 365262"/>
                <a:gd name="connsiteX1" fmla="*/ 0 w 365261"/>
                <a:gd name="connsiteY1" fmla="*/ 182631 h 365262"/>
                <a:gd name="connsiteX2" fmla="*/ 182631 w 365261"/>
                <a:gd name="connsiteY2" fmla="*/ 365262 h 365262"/>
                <a:gd name="connsiteX3" fmla="*/ 365262 w 365261"/>
                <a:gd name="connsiteY3" fmla="*/ 182631 h 365262"/>
                <a:gd name="connsiteX4" fmla="*/ 182631 w 365261"/>
                <a:gd name="connsiteY4" fmla="*/ 0 h 365262"/>
                <a:gd name="connsiteX5" fmla="*/ 182631 w 365261"/>
                <a:gd name="connsiteY5" fmla="*/ 342434 h 365262"/>
                <a:gd name="connsiteX6" fmla="*/ 22829 w 365261"/>
                <a:gd name="connsiteY6" fmla="*/ 182631 h 365262"/>
                <a:gd name="connsiteX7" fmla="*/ 182631 w 365261"/>
                <a:gd name="connsiteY7" fmla="*/ 22829 h 365262"/>
                <a:gd name="connsiteX8" fmla="*/ 342433 w 365261"/>
                <a:gd name="connsiteY8" fmla="*/ 182631 h 365262"/>
                <a:gd name="connsiteX9" fmla="*/ 182631 w 365261"/>
                <a:gd name="connsiteY9" fmla="*/ 342434 h 3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61" h="365262">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1D1D1B"/>
            </a:solidFill>
            <a:ln w="1502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EA8755C2-7F8A-4461-8BBE-AD122AB74EAD}"/>
                </a:ext>
              </a:extLst>
            </p:cNvPr>
            <p:cNvSpPr/>
            <p:nvPr/>
          </p:nvSpPr>
          <p:spPr>
            <a:xfrm>
              <a:off x="6027602" y="4399412"/>
              <a:ext cx="157929" cy="216874"/>
            </a:xfrm>
            <a:custGeom>
              <a:avLst/>
              <a:gdLst>
                <a:gd name="connsiteX0" fmla="*/ 83097 w 157929"/>
                <a:gd name="connsiteY0" fmla="*/ 0 h 216874"/>
                <a:gd name="connsiteX1" fmla="*/ 36681 w 157929"/>
                <a:gd name="connsiteY1" fmla="*/ 0 h 216874"/>
                <a:gd name="connsiteX2" fmla="*/ 25266 w 157929"/>
                <a:gd name="connsiteY2" fmla="*/ 11414 h 216874"/>
                <a:gd name="connsiteX3" fmla="*/ 25266 w 157929"/>
                <a:gd name="connsiteY3" fmla="*/ 97023 h 216874"/>
                <a:gd name="connsiteX4" fmla="*/ 11414 w 157929"/>
                <a:gd name="connsiteY4" fmla="*/ 97023 h 216874"/>
                <a:gd name="connsiteX5" fmla="*/ 0 w 157929"/>
                <a:gd name="connsiteY5" fmla="*/ 108437 h 216874"/>
                <a:gd name="connsiteX6" fmla="*/ 11414 w 157929"/>
                <a:gd name="connsiteY6" fmla="*/ 119852 h 216874"/>
                <a:gd name="connsiteX7" fmla="*/ 25266 w 157929"/>
                <a:gd name="connsiteY7" fmla="*/ 119852 h 216874"/>
                <a:gd name="connsiteX8" fmla="*/ 25266 w 157929"/>
                <a:gd name="connsiteY8" fmla="*/ 135071 h 216874"/>
                <a:gd name="connsiteX9" fmla="*/ 11414 w 157929"/>
                <a:gd name="connsiteY9" fmla="*/ 135071 h 216874"/>
                <a:gd name="connsiteX10" fmla="*/ 0 w 157929"/>
                <a:gd name="connsiteY10" fmla="*/ 146485 h 216874"/>
                <a:gd name="connsiteX11" fmla="*/ 11414 w 157929"/>
                <a:gd name="connsiteY11" fmla="*/ 157900 h 216874"/>
                <a:gd name="connsiteX12" fmla="*/ 25266 w 157929"/>
                <a:gd name="connsiteY12" fmla="*/ 157900 h 216874"/>
                <a:gd name="connsiteX13" fmla="*/ 25266 w 157929"/>
                <a:gd name="connsiteY13" fmla="*/ 205460 h 216874"/>
                <a:gd name="connsiteX14" fmla="*/ 36681 w 157929"/>
                <a:gd name="connsiteY14" fmla="*/ 216875 h 216874"/>
                <a:gd name="connsiteX15" fmla="*/ 48096 w 157929"/>
                <a:gd name="connsiteY15" fmla="*/ 205460 h 216874"/>
                <a:gd name="connsiteX16" fmla="*/ 48096 w 157929"/>
                <a:gd name="connsiteY16" fmla="*/ 157900 h 216874"/>
                <a:gd name="connsiteX17" fmla="*/ 91598 w 157929"/>
                <a:gd name="connsiteY17" fmla="*/ 157900 h 216874"/>
                <a:gd name="connsiteX18" fmla="*/ 103013 w 157929"/>
                <a:gd name="connsiteY18" fmla="*/ 146485 h 216874"/>
                <a:gd name="connsiteX19" fmla="*/ 91598 w 157929"/>
                <a:gd name="connsiteY19" fmla="*/ 135071 h 216874"/>
                <a:gd name="connsiteX20" fmla="*/ 48096 w 157929"/>
                <a:gd name="connsiteY20" fmla="*/ 135071 h 216874"/>
                <a:gd name="connsiteX21" fmla="*/ 48096 w 157929"/>
                <a:gd name="connsiteY21" fmla="*/ 119852 h 216874"/>
                <a:gd name="connsiteX22" fmla="*/ 83097 w 157929"/>
                <a:gd name="connsiteY22" fmla="*/ 119852 h 216874"/>
                <a:gd name="connsiteX23" fmla="*/ 157930 w 157929"/>
                <a:gd name="connsiteY23" fmla="*/ 59926 h 216874"/>
                <a:gd name="connsiteX24" fmla="*/ 83097 w 157929"/>
                <a:gd name="connsiteY24" fmla="*/ 0 h 216874"/>
                <a:gd name="connsiteX25" fmla="*/ 83097 w 157929"/>
                <a:gd name="connsiteY25" fmla="*/ 97023 h 216874"/>
                <a:gd name="connsiteX26" fmla="*/ 48096 w 157929"/>
                <a:gd name="connsiteY26" fmla="*/ 97023 h 216874"/>
                <a:gd name="connsiteX27" fmla="*/ 48096 w 157929"/>
                <a:gd name="connsiteY27" fmla="*/ 22829 h 216874"/>
                <a:gd name="connsiteX28" fmla="*/ 83097 w 157929"/>
                <a:gd name="connsiteY28" fmla="*/ 22829 h 216874"/>
                <a:gd name="connsiteX29" fmla="*/ 135101 w 157929"/>
                <a:gd name="connsiteY29" fmla="*/ 59926 h 216874"/>
                <a:gd name="connsiteX30" fmla="*/ 83097 w 157929"/>
                <a:gd name="connsiteY30" fmla="*/ 97023 h 21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7929" h="216874">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1D1D1B"/>
            </a:solidFill>
            <a:ln w="15020" cap="flat">
              <a:noFill/>
              <a:prstDash val="solid"/>
              <a:miter/>
            </a:ln>
          </p:spPr>
          <p:txBody>
            <a:bodyPr rtlCol="0" anchor="ctr"/>
            <a:lstStyle/>
            <a:p>
              <a:endParaRPr lang="en-US"/>
            </a:p>
          </p:txBody>
        </p:sp>
      </p:grpSp>
      <p:sp>
        <p:nvSpPr>
          <p:cNvPr id="430" name="Graphic 192">
            <a:extLst>
              <a:ext uri="{FF2B5EF4-FFF2-40B4-BE49-F238E27FC236}">
                <a16:creationId xmlns:a16="http://schemas.microsoft.com/office/drawing/2014/main" id="{6443D925-17D3-492B-9A76-8704B5A5631A}"/>
              </a:ext>
            </a:extLst>
          </p:cNvPr>
          <p:cNvSpPr/>
          <p:nvPr/>
        </p:nvSpPr>
        <p:spPr>
          <a:xfrm>
            <a:off x="6487422" y="4325004"/>
            <a:ext cx="330184" cy="345921"/>
          </a:xfrm>
          <a:custGeom>
            <a:avLst/>
            <a:gdLst>
              <a:gd name="connsiteX0" fmla="*/ 219915 w 330184"/>
              <a:gd name="connsiteY0" fmla="*/ 194011 h 345921"/>
              <a:gd name="connsiteX1" fmla="*/ 270041 w 330184"/>
              <a:gd name="connsiteY1" fmla="*/ 104814 h 345921"/>
              <a:gd name="connsiteX2" fmla="*/ 165092 w 330184"/>
              <a:gd name="connsiteY2" fmla="*/ 0 h 345921"/>
              <a:gd name="connsiteX3" fmla="*/ 60145 w 330184"/>
              <a:gd name="connsiteY3" fmla="*/ 104814 h 345921"/>
              <a:gd name="connsiteX4" fmla="*/ 110270 w 330184"/>
              <a:gd name="connsiteY4" fmla="*/ 194011 h 345921"/>
              <a:gd name="connsiteX5" fmla="*/ 0 w 330184"/>
              <a:gd name="connsiteY5" fmla="*/ 296171 h 345921"/>
              <a:gd name="connsiteX6" fmla="*/ 165092 w 330184"/>
              <a:gd name="connsiteY6" fmla="*/ 345921 h 345921"/>
              <a:gd name="connsiteX7" fmla="*/ 330185 w 330184"/>
              <a:gd name="connsiteY7" fmla="*/ 296171 h 345921"/>
              <a:gd name="connsiteX8" fmla="*/ 219915 w 330184"/>
              <a:gd name="connsiteY8" fmla="*/ 194011 h 345921"/>
              <a:gd name="connsiteX9" fmla="*/ 81765 w 330184"/>
              <a:gd name="connsiteY9" fmla="*/ 104814 h 345921"/>
              <a:gd name="connsiteX10" fmla="*/ 165092 w 330184"/>
              <a:gd name="connsiteY10" fmla="*/ 21620 h 345921"/>
              <a:gd name="connsiteX11" fmla="*/ 248420 w 330184"/>
              <a:gd name="connsiteY11" fmla="*/ 104814 h 345921"/>
              <a:gd name="connsiteX12" fmla="*/ 165092 w 330184"/>
              <a:gd name="connsiteY12" fmla="*/ 188001 h 345921"/>
              <a:gd name="connsiteX13" fmla="*/ 81765 w 330184"/>
              <a:gd name="connsiteY13" fmla="*/ 104814 h 345921"/>
              <a:gd name="connsiteX14" fmla="*/ 165092 w 330184"/>
              <a:gd name="connsiteY14" fmla="*/ 324301 h 345921"/>
              <a:gd name="connsiteX15" fmla="*/ 21626 w 330184"/>
              <a:gd name="connsiteY15" fmla="*/ 296099 h 345921"/>
              <a:gd name="connsiteX16" fmla="*/ 165092 w 330184"/>
              <a:gd name="connsiteY16" fmla="*/ 209621 h 345921"/>
              <a:gd name="connsiteX17" fmla="*/ 308557 w 330184"/>
              <a:gd name="connsiteY17" fmla="*/ 296084 h 345921"/>
              <a:gd name="connsiteX18" fmla="*/ 165092 w 330184"/>
              <a:gd name="connsiteY18" fmla="*/ 324301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184" h="345921">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1D1D1B"/>
          </a:solidFill>
          <a:ln w="14288" cap="flat">
            <a:noFill/>
            <a:prstDash val="solid"/>
            <a:miter/>
          </a:ln>
        </p:spPr>
        <p:txBody>
          <a:bodyPr rtlCol="0" anchor="ctr"/>
          <a:lstStyle/>
          <a:p>
            <a:endParaRPr lang="en-US"/>
          </a:p>
        </p:txBody>
      </p:sp>
      <p:sp>
        <p:nvSpPr>
          <p:cNvPr id="431" name="Graphic 194">
            <a:extLst>
              <a:ext uri="{FF2B5EF4-FFF2-40B4-BE49-F238E27FC236}">
                <a16:creationId xmlns:a16="http://schemas.microsoft.com/office/drawing/2014/main" id="{AD807A51-B44A-4EBC-BD0B-35140C7DAA71}"/>
              </a:ext>
            </a:extLst>
          </p:cNvPr>
          <p:cNvSpPr/>
          <p:nvPr/>
        </p:nvSpPr>
        <p:spPr>
          <a:xfrm>
            <a:off x="7086265" y="4364942"/>
            <a:ext cx="345921" cy="345921"/>
          </a:xfrm>
          <a:custGeom>
            <a:avLst/>
            <a:gdLst>
              <a:gd name="connsiteX0" fmla="*/ 345921 w 345921"/>
              <a:gd name="connsiteY0" fmla="*/ 172961 h 345921"/>
              <a:gd name="connsiteX1" fmla="*/ 172961 w 345921"/>
              <a:gd name="connsiteY1" fmla="*/ 0 h 345921"/>
              <a:gd name="connsiteX2" fmla="*/ 0 w 345921"/>
              <a:gd name="connsiteY2" fmla="*/ 172961 h 345921"/>
              <a:gd name="connsiteX3" fmla="*/ 52950 w 345921"/>
              <a:gd name="connsiteY3" fmla="*/ 297237 h 345921"/>
              <a:gd name="connsiteX4" fmla="*/ 55673 w 345921"/>
              <a:gd name="connsiteY4" fmla="*/ 299713 h 345921"/>
              <a:gd name="connsiteX5" fmla="*/ 172961 w 345921"/>
              <a:gd name="connsiteY5" fmla="*/ 345921 h 345921"/>
              <a:gd name="connsiteX6" fmla="*/ 290248 w 345921"/>
              <a:gd name="connsiteY6" fmla="*/ 299713 h 345921"/>
              <a:gd name="connsiteX7" fmla="*/ 292972 w 345921"/>
              <a:gd name="connsiteY7" fmla="*/ 297237 h 345921"/>
              <a:gd name="connsiteX8" fmla="*/ 345921 w 345921"/>
              <a:gd name="connsiteY8" fmla="*/ 172961 h 345921"/>
              <a:gd name="connsiteX9" fmla="*/ 172961 w 345921"/>
              <a:gd name="connsiteY9" fmla="*/ 21620 h 345921"/>
              <a:gd name="connsiteX10" fmla="*/ 324301 w 345921"/>
              <a:gd name="connsiteY10" fmla="*/ 172961 h 345921"/>
              <a:gd name="connsiteX11" fmla="*/ 291578 w 345921"/>
              <a:gd name="connsiteY11" fmla="*/ 266661 h 345921"/>
              <a:gd name="connsiteX12" fmla="*/ 219107 w 345921"/>
              <a:gd name="connsiteY12" fmla="*/ 201861 h 345921"/>
              <a:gd name="connsiteX13" fmla="*/ 251854 w 345921"/>
              <a:gd name="connsiteY13" fmla="*/ 138089 h 345921"/>
              <a:gd name="connsiteX14" fmla="*/ 172961 w 345921"/>
              <a:gd name="connsiteY14" fmla="*/ 59300 h 345921"/>
              <a:gd name="connsiteX15" fmla="*/ 94067 w 345921"/>
              <a:gd name="connsiteY15" fmla="*/ 138089 h 345921"/>
              <a:gd name="connsiteX16" fmla="*/ 126815 w 345921"/>
              <a:gd name="connsiteY16" fmla="*/ 201861 h 345921"/>
              <a:gd name="connsiteX17" fmla="*/ 54342 w 345921"/>
              <a:gd name="connsiteY17" fmla="*/ 266661 h 345921"/>
              <a:gd name="connsiteX18" fmla="*/ 21620 w 345921"/>
              <a:gd name="connsiteY18" fmla="*/ 172961 h 345921"/>
              <a:gd name="connsiteX19" fmla="*/ 172961 w 345921"/>
              <a:gd name="connsiteY19" fmla="*/ 21620 h 345921"/>
              <a:gd name="connsiteX20" fmla="*/ 115687 w 345921"/>
              <a:gd name="connsiteY20" fmla="*/ 138089 h 345921"/>
              <a:gd name="connsiteX21" fmla="*/ 172961 w 345921"/>
              <a:gd name="connsiteY21" fmla="*/ 80920 h 345921"/>
              <a:gd name="connsiteX22" fmla="*/ 230234 w 345921"/>
              <a:gd name="connsiteY22" fmla="*/ 138089 h 345921"/>
              <a:gd name="connsiteX23" fmla="*/ 172961 w 345921"/>
              <a:gd name="connsiteY23" fmla="*/ 195257 h 345921"/>
              <a:gd name="connsiteX24" fmla="*/ 115687 w 345921"/>
              <a:gd name="connsiteY24" fmla="*/ 138089 h 345921"/>
              <a:gd name="connsiteX25" fmla="*/ 72510 w 345921"/>
              <a:gd name="connsiteY25" fmla="*/ 285846 h 345921"/>
              <a:gd name="connsiteX26" fmla="*/ 172961 w 345921"/>
              <a:gd name="connsiteY26" fmla="*/ 216877 h 345921"/>
              <a:gd name="connsiteX27" fmla="*/ 273410 w 345921"/>
              <a:gd name="connsiteY27" fmla="*/ 285846 h 345921"/>
              <a:gd name="connsiteX28" fmla="*/ 172961 w 345921"/>
              <a:gd name="connsiteY28" fmla="*/ 324301 h 345921"/>
              <a:gd name="connsiteX29" fmla="*/ 72510 w 345921"/>
              <a:gd name="connsiteY29" fmla="*/ 285846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921" h="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1D1D1B"/>
          </a:solidFill>
          <a:ln w="14288" cap="flat">
            <a:noFill/>
            <a:prstDash val="solid"/>
            <a:miter/>
          </a:ln>
        </p:spPr>
        <p:txBody>
          <a:bodyPr rtlCol="0" anchor="ctr"/>
          <a:lstStyle/>
          <a:p>
            <a:endParaRPr lang="en-US"/>
          </a:p>
        </p:txBody>
      </p:sp>
      <p:grpSp>
        <p:nvGrpSpPr>
          <p:cNvPr id="432" name="Graphic 196">
            <a:extLst>
              <a:ext uri="{FF2B5EF4-FFF2-40B4-BE49-F238E27FC236}">
                <a16:creationId xmlns:a16="http://schemas.microsoft.com/office/drawing/2014/main" id="{7BEDFA16-59DF-46E8-AE6B-63AC4063EC5E}"/>
              </a:ext>
            </a:extLst>
          </p:cNvPr>
          <p:cNvGrpSpPr/>
          <p:nvPr/>
        </p:nvGrpSpPr>
        <p:grpSpPr>
          <a:xfrm>
            <a:off x="7640739" y="4320507"/>
            <a:ext cx="365081" cy="325951"/>
            <a:chOff x="7640739" y="4320507"/>
            <a:chExt cx="365081" cy="325951"/>
          </a:xfrm>
          <a:solidFill>
            <a:srgbClr val="1D1D1B"/>
          </a:solidFill>
        </p:grpSpPr>
        <p:sp>
          <p:nvSpPr>
            <p:cNvPr id="433" name="Freeform: Shape 432">
              <a:extLst>
                <a:ext uri="{FF2B5EF4-FFF2-40B4-BE49-F238E27FC236}">
                  <a16:creationId xmlns:a16="http://schemas.microsoft.com/office/drawing/2014/main" id="{4E016BEE-CAD8-4592-8277-7EDB160EB348}"/>
                </a:ext>
              </a:extLst>
            </p:cNvPr>
            <p:cNvSpPr/>
            <p:nvPr/>
          </p:nvSpPr>
          <p:spPr>
            <a:xfrm>
              <a:off x="7640739" y="4320507"/>
              <a:ext cx="365081" cy="325951"/>
            </a:xfrm>
            <a:custGeom>
              <a:avLst/>
              <a:gdLst>
                <a:gd name="connsiteX0" fmla="*/ 338149 w 365081"/>
                <a:gd name="connsiteY0" fmla="*/ 54086 h 325951"/>
                <a:gd name="connsiteX1" fmla="*/ 301325 w 365081"/>
                <a:gd name="connsiteY1" fmla="*/ 54086 h 325951"/>
                <a:gd name="connsiteX2" fmla="*/ 297357 w 365081"/>
                <a:gd name="connsiteY2" fmla="*/ 26782 h 325951"/>
                <a:gd name="connsiteX3" fmla="*/ 297137 w 365081"/>
                <a:gd name="connsiteY3" fmla="*/ 26179 h 325951"/>
                <a:gd name="connsiteX4" fmla="*/ 291726 w 365081"/>
                <a:gd name="connsiteY4" fmla="*/ 20560 h 325951"/>
                <a:gd name="connsiteX5" fmla="*/ 288997 w 365081"/>
                <a:gd name="connsiteY5" fmla="*/ 20367 h 325951"/>
                <a:gd name="connsiteX6" fmla="*/ 288740 w 365081"/>
                <a:gd name="connsiteY6" fmla="*/ 20350 h 325951"/>
                <a:gd name="connsiteX7" fmla="*/ 288735 w 365081"/>
                <a:gd name="connsiteY7" fmla="*/ 20351 h 325951"/>
                <a:gd name="connsiteX8" fmla="*/ 288726 w 365081"/>
                <a:gd name="connsiteY8" fmla="*/ 20350 h 325951"/>
                <a:gd name="connsiteX9" fmla="*/ 288716 w 365081"/>
                <a:gd name="connsiteY9" fmla="*/ 20353 h 325951"/>
                <a:gd name="connsiteX10" fmla="*/ 267019 w 365081"/>
                <a:gd name="connsiteY10" fmla="*/ 23457 h 325951"/>
                <a:gd name="connsiteX11" fmla="*/ 261125 w 365081"/>
                <a:gd name="connsiteY11" fmla="*/ 5227 h 325951"/>
                <a:gd name="connsiteX12" fmla="*/ 260189 w 365081"/>
                <a:gd name="connsiteY12" fmla="*/ 3556 h 325951"/>
                <a:gd name="connsiteX13" fmla="*/ 259686 w 365081"/>
                <a:gd name="connsiteY13" fmla="*/ 2656 h 325951"/>
                <a:gd name="connsiteX14" fmla="*/ 258047 w 365081"/>
                <a:gd name="connsiteY14" fmla="*/ 1336 h 325951"/>
                <a:gd name="connsiteX15" fmla="*/ 257414 w 365081"/>
                <a:gd name="connsiteY15" fmla="*/ 836 h 325951"/>
                <a:gd name="connsiteX16" fmla="*/ 256064 w 365081"/>
                <a:gd name="connsiteY16" fmla="*/ 427 h 325951"/>
                <a:gd name="connsiteX17" fmla="*/ 254594 w 365081"/>
                <a:gd name="connsiteY17" fmla="*/ 4 h 325951"/>
                <a:gd name="connsiteX18" fmla="*/ 253735 w 365081"/>
                <a:gd name="connsiteY18" fmla="*/ 93 h 325951"/>
                <a:gd name="connsiteX19" fmla="*/ 251648 w 365081"/>
                <a:gd name="connsiteY19" fmla="*/ 310 h 325951"/>
                <a:gd name="connsiteX20" fmla="*/ 251555 w 365081"/>
                <a:gd name="connsiteY20" fmla="*/ 339 h 325951"/>
                <a:gd name="connsiteX21" fmla="*/ 251543 w 365081"/>
                <a:gd name="connsiteY21" fmla="*/ 340 h 325951"/>
                <a:gd name="connsiteX22" fmla="*/ 251534 w 365081"/>
                <a:gd name="connsiteY22" fmla="*/ 345 h 325951"/>
                <a:gd name="connsiteX23" fmla="*/ 98537 w 365081"/>
                <a:gd name="connsiteY23" fmla="*/ 47564 h 325951"/>
                <a:gd name="connsiteX24" fmla="*/ 52947 w 365081"/>
                <a:gd name="connsiteY24" fmla="*/ 54086 h 325951"/>
                <a:gd name="connsiteX25" fmla="*/ 26933 w 365081"/>
                <a:gd name="connsiteY25" fmla="*/ 54086 h 325951"/>
                <a:gd name="connsiteX26" fmla="*/ 0 w 365081"/>
                <a:gd name="connsiteY26" fmla="*/ 82578 h 325951"/>
                <a:gd name="connsiteX27" fmla="*/ 0 w 365081"/>
                <a:gd name="connsiteY27" fmla="*/ 297475 h 325951"/>
                <a:gd name="connsiteX28" fmla="*/ 26933 w 365081"/>
                <a:gd name="connsiteY28" fmla="*/ 325951 h 325951"/>
                <a:gd name="connsiteX29" fmla="*/ 338149 w 365081"/>
                <a:gd name="connsiteY29" fmla="*/ 325951 h 325951"/>
                <a:gd name="connsiteX30" fmla="*/ 365082 w 365081"/>
                <a:gd name="connsiteY30" fmla="*/ 297475 h 325951"/>
                <a:gd name="connsiteX31" fmla="*/ 365082 w 365081"/>
                <a:gd name="connsiteY31" fmla="*/ 82578 h 325951"/>
                <a:gd name="connsiteX32" fmla="*/ 338149 w 365081"/>
                <a:gd name="connsiteY32" fmla="*/ 54086 h 325951"/>
                <a:gd name="connsiteX33" fmla="*/ 283384 w 365081"/>
                <a:gd name="connsiteY33" fmla="*/ 36490 h 325951"/>
                <a:gd name="connsiteX34" fmla="*/ 285943 w 365081"/>
                <a:gd name="connsiteY34" fmla="*/ 54086 h 325951"/>
                <a:gd name="connsiteX35" fmla="*/ 160397 w 365081"/>
                <a:gd name="connsiteY35" fmla="*/ 54086 h 325951"/>
                <a:gd name="connsiteX36" fmla="*/ 283384 w 365081"/>
                <a:gd name="connsiteY36" fmla="*/ 36490 h 325951"/>
                <a:gd name="connsiteX37" fmla="*/ 248961 w 365081"/>
                <a:gd name="connsiteY37" fmla="*/ 17052 h 325951"/>
                <a:gd name="connsiteX38" fmla="*/ 251739 w 365081"/>
                <a:gd name="connsiteY38" fmla="*/ 25644 h 325951"/>
                <a:gd name="connsiteX39" fmla="*/ 194661 w 365081"/>
                <a:gd name="connsiteY39" fmla="*/ 33811 h 325951"/>
                <a:gd name="connsiteX40" fmla="*/ 248961 w 365081"/>
                <a:gd name="connsiteY40" fmla="*/ 17052 h 325951"/>
                <a:gd name="connsiteX41" fmla="*/ 342264 w 365081"/>
                <a:gd name="connsiteY41" fmla="*/ 297475 h 325951"/>
                <a:gd name="connsiteX42" fmla="*/ 338149 w 365081"/>
                <a:gd name="connsiteY42" fmla="*/ 303134 h 325951"/>
                <a:gd name="connsiteX43" fmla="*/ 26933 w 365081"/>
                <a:gd name="connsiteY43" fmla="*/ 303134 h 325951"/>
                <a:gd name="connsiteX44" fmla="*/ 22818 w 365081"/>
                <a:gd name="connsiteY44" fmla="*/ 297475 h 325951"/>
                <a:gd name="connsiteX45" fmla="*/ 22818 w 365081"/>
                <a:gd name="connsiteY45" fmla="*/ 82578 h 325951"/>
                <a:gd name="connsiteX46" fmla="*/ 26933 w 365081"/>
                <a:gd name="connsiteY46" fmla="*/ 76904 h 325951"/>
                <a:gd name="connsiteX47" fmla="*/ 338149 w 365081"/>
                <a:gd name="connsiteY47" fmla="*/ 76904 h 325951"/>
                <a:gd name="connsiteX48" fmla="*/ 342264 w 365081"/>
                <a:gd name="connsiteY48" fmla="*/ 82578 h 325951"/>
                <a:gd name="connsiteX49" fmla="*/ 342264 w 365081"/>
                <a:gd name="connsiteY49" fmla="*/ 297475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5081" h="32595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1D1D1B"/>
            </a:solidFill>
            <a:ln w="1502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00EF63C-5EE9-4619-86F6-90144FD1BE7C}"/>
                </a:ext>
              </a:extLst>
            </p:cNvPr>
            <p:cNvSpPr/>
            <p:nvPr/>
          </p:nvSpPr>
          <p:spPr>
            <a:xfrm>
              <a:off x="7912991" y="4495039"/>
              <a:ext cx="30423" cy="30987"/>
            </a:xfrm>
            <a:custGeom>
              <a:avLst/>
              <a:gdLst>
                <a:gd name="connsiteX0" fmla="*/ 30423 w 30423"/>
                <a:gd name="connsiteY0" fmla="*/ 15494 h 30987"/>
                <a:gd name="connsiteX1" fmla="*/ 15212 w 30423"/>
                <a:gd name="connsiteY1" fmla="*/ 30988 h 30987"/>
                <a:gd name="connsiteX2" fmla="*/ 0 w 30423"/>
                <a:gd name="connsiteY2" fmla="*/ 15494 h 30987"/>
                <a:gd name="connsiteX3" fmla="*/ 15212 w 30423"/>
                <a:gd name="connsiteY3" fmla="*/ 0 h 30987"/>
                <a:gd name="connsiteX4" fmla="*/ 30423 w 30423"/>
                <a:gd name="connsiteY4" fmla="*/ 15494 h 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3" h="30987">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1D1D1B"/>
            </a:solidFill>
            <a:ln w="15020" cap="flat">
              <a:noFill/>
              <a:prstDash val="solid"/>
              <a:miter/>
            </a:ln>
          </p:spPr>
          <p:txBody>
            <a:bodyPr rtlCol="0" anchor="ctr"/>
            <a:lstStyle/>
            <a:p>
              <a:endParaRPr lang="en-US"/>
            </a:p>
          </p:txBody>
        </p:sp>
      </p:grpSp>
      <p:grpSp>
        <p:nvGrpSpPr>
          <p:cNvPr id="435" name="Graphic 198">
            <a:extLst>
              <a:ext uri="{FF2B5EF4-FFF2-40B4-BE49-F238E27FC236}">
                <a16:creationId xmlns:a16="http://schemas.microsoft.com/office/drawing/2014/main" id="{0CDB11E7-ADF2-421F-98C3-938EF87A2B5F}"/>
              </a:ext>
            </a:extLst>
          </p:cNvPr>
          <p:cNvGrpSpPr/>
          <p:nvPr/>
        </p:nvGrpSpPr>
        <p:grpSpPr>
          <a:xfrm>
            <a:off x="8250552" y="4326209"/>
            <a:ext cx="395505" cy="395506"/>
            <a:chOff x="8250552" y="4326209"/>
            <a:chExt cx="395505" cy="395506"/>
          </a:xfrm>
        </p:grpSpPr>
        <p:sp>
          <p:nvSpPr>
            <p:cNvPr id="436" name="Freeform: Shape 435">
              <a:extLst>
                <a:ext uri="{FF2B5EF4-FFF2-40B4-BE49-F238E27FC236}">
                  <a16:creationId xmlns:a16="http://schemas.microsoft.com/office/drawing/2014/main" id="{E19F3650-C90D-41D9-B2CA-413320ECE13E}"/>
                </a:ext>
              </a:extLst>
            </p:cNvPr>
            <p:cNvSpPr/>
            <p:nvPr/>
          </p:nvSpPr>
          <p:spPr>
            <a:xfrm>
              <a:off x="8406046" y="4426986"/>
              <a:ext cx="15211" cy="193950"/>
            </a:xfrm>
            <a:custGeom>
              <a:avLst/>
              <a:gdLst>
                <a:gd name="connsiteX0" fmla="*/ 0 w 15211"/>
                <a:gd name="connsiteY0" fmla="*/ 0 h 193950"/>
                <a:gd name="connsiteX1" fmla="*/ 0 w 15211"/>
                <a:gd name="connsiteY1" fmla="*/ 193950 h 193950"/>
              </a:gdLst>
              <a:ahLst/>
              <a:cxnLst>
                <a:cxn ang="0">
                  <a:pos x="connsiteX0" y="connsiteY0"/>
                </a:cxn>
                <a:cxn ang="0">
                  <a:pos x="connsiteX1" y="connsiteY1"/>
                </a:cxn>
              </a:cxnLst>
              <a:rect l="l" t="t" r="r" b="b"/>
              <a:pathLst>
                <a:path w="15211" h="193950">
                  <a:moveTo>
                    <a:pt x="0" y="0"/>
                  </a:moveTo>
                  <a:lnTo>
                    <a:pt x="0" y="193950"/>
                  </a:lnTo>
                </a:path>
              </a:pathLst>
            </a:custGeom>
            <a:ln w="22530" cap="rnd">
              <a:solidFill>
                <a:srgbClr val="1D1D1B"/>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BBAACA29-09AE-493E-9AA3-C67491239373}"/>
                </a:ext>
              </a:extLst>
            </p:cNvPr>
            <p:cNvSpPr/>
            <p:nvPr/>
          </p:nvSpPr>
          <p:spPr>
            <a:xfrm>
              <a:off x="8406046" y="4563829"/>
              <a:ext cx="109770" cy="57108"/>
            </a:xfrm>
            <a:custGeom>
              <a:avLst/>
              <a:gdLst>
                <a:gd name="connsiteX0" fmla="*/ 109771 w 109770"/>
                <a:gd name="connsiteY0" fmla="*/ 0 h 57108"/>
                <a:gd name="connsiteX1" fmla="*/ 46382 w 109770"/>
                <a:gd name="connsiteY1" fmla="*/ 57108 h 57108"/>
                <a:gd name="connsiteX2" fmla="*/ 0 w 109770"/>
                <a:gd name="connsiteY2" fmla="*/ 57108 h 57108"/>
              </a:gdLst>
              <a:ahLst/>
              <a:cxnLst>
                <a:cxn ang="0">
                  <a:pos x="connsiteX0" y="connsiteY0"/>
                </a:cxn>
                <a:cxn ang="0">
                  <a:pos x="connsiteX1" y="connsiteY1"/>
                </a:cxn>
                <a:cxn ang="0">
                  <a:pos x="connsiteX2" y="connsiteY2"/>
                </a:cxn>
              </a:cxnLst>
              <a:rect l="l" t="t" r="r" b="b"/>
              <a:pathLst>
                <a:path w="109770" h="57108">
                  <a:moveTo>
                    <a:pt x="109771" y="0"/>
                  </a:moveTo>
                  <a:cubicBezTo>
                    <a:pt x="109771" y="31566"/>
                    <a:pt x="81419" y="57108"/>
                    <a:pt x="46382" y="57108"/>
                  </a:cubicBezTo>
                  <a:lnTo>
                    <a:pt x="0" y="57108"/>
                  </a:lnTo>
                </a:path>
              </a:pathLst>
            </a:custGeom>
            <a:noFill/>
            <a:ln w="22530" cap="rnd">
              <a:solidFill>
                <a:srgbClr val="1D1D1B"/>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A1E5B336-08DF-47A3-8687-FE56BABAC07C}"/>
                </a:ext>
              </a:extLst>
            </p:cNvPr>
            <p:cNvSpPr/>
            <p:nvPr/>
          </p:nvSpPr>
          <p:spPr>
            <a:xfrm>
              <a:off x="8406046" y="4506722"/>
              <a:ext cx="109770" cy="57106"/>
            </a:xfrm>
            <a:custGeom>
              <a:avLst/>
              <a:gdLst>
                <a:gd name="connsiteX0" fmla="*/ 0 w 109770"/>
                <a:gd name="connsiteY0" fmla="*/ 0 h 57106"/>
                <a:gd name="connsiteX1" fmla="*/ 46382 w 109770"/>
                <a:gd name="connsiteY1" fmla="*/ 0 h 57106"/>
                <a:gd name="connsiteX2" fmla="*/ 109771 w 109770"/>
                <a:gd name="connsiteY2" fmla="*/ 57107 h 57106"/>
              </a:gdLst>
              <a:ahLst/>
              <a:cxnLst>
                <a:cxn ang="0">
                  <a:pos x="connsiteX0" y="connsiteY0"/>
                </a:cxn>
                <a:cxn ang="0">
                  <a:pos x="connsiteX1" y="connsiteY1"/>
                </a:cxn>
                <a:cxn ang="0">
                  <a:pos x="connsiteX2" y="connsiteY2"/>
                </a:cxn>
              </a:cxnLst>
              <a:rect l="l" t="t" r="r" b="b"/>
              <a:pathLst>
                <a:path w="109770" h="57106">
                  <a:moveTo>
                    <a:pt x="0" y="0"/>
                  </a:moveTo>
                  <a:lnTo>
                    <a:pt x="46382" y="0"/>
                  </a:lnTo>
                  <a:cubicBezTo>
                    <a:pt x="81419" y="0"/>
                    <a:pt x="109771" y="25542"/>
                    <a:pt x="109771" y="57107"/>
                  </a:cubicBezTo>
                </a:path>
              </a:pathLst>
            </a:custGeom>
            <a:noFill/>
            <a:ln w="22530" cap="rnd">
              <a:solidFill>
                <a:srgbClr val="1D1D1B"/>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63D0BA9B-E996-4977-9AAB-3E47B0462EF9}"/>
                </a:ext>
              </a:extLst>
            </p:cNvPr>
            <p:cNvSpPr/>
            <p:nvPr/>
          </p:nvSpPr>
          <p:spPr>
            <a:xfrm>
              <a:off x="8380792" y="4468692"/>
              <a:ext cx="80139" cy="15211"/>
            </a:xfrm>
            <a:custGeom>
              <a:avLst/>
              <a:gdLst>
                <a:gd name="connsiteX0" fmla="*/ 0 w 80139"/>
                <a:gd name="connsiteY0" fmla="*/ 0 h 15211"/>
                <a:gd name="connsiteX1" fmla="*/ 26959 w 80139"/>
                <a:gd name="connsiteY1" fmla="*/ 0 h 15211"/>
                <a:gd name="connsiteX2" fmla="*/ 27698 w 80139"/>
                <a:gd name="connsiteY2" fmla="*/ 0 h 15211"/>
                <a:gd name="connsiteX3" fmla="*/ 80139 w 80139"/>
                <a:gd name="connsiteY3" fmla="*/ 0 h 15211"/>
              </a:gdLst>
              <a:ahLst/>
              <a:cxnLst>
                <a:cxn ang="0">
                  <a:pos x="connsiteX0" y="connsiteY0"/>
                </a:cxn>
                <a:cxn ang="0">
                  <a:pos x="connsiteX1" y="connsiteY1"/>
                </a:cxn>
                <a:cxn ang="0">
                  <a:pos x="connsiteX2" y="connsiteY2"/>
                </a:cxn>
                <a:cxn ang="0">
                  <a:pos x="connsiteX3" y="connsiteY3"/>
                </a:cxn>
              </a:cxnLst>
              <a:rect l="l" t="t" r="r" b="b"/>
              <a:pathLst>
                <a:path w="80139" h="15211">
                  <a:moveTo>
                    <a:pt x="0" y="0"/>
                  </a:moveTo>
                  <a:lnTo>
                    <a:pt x="26959" y="0"/>
                  </a:lnTo>
                  <a:lnTo>
                    <a:pt x="27698" y="0"/>
                  </a:lnTo>
                  <a:lnTo>
                    <a:pt x="80139" y="0"/>
                  </a:lnTo>
                </a:path>
              </a:pathLst>
            </a:custGeom>
            <a:noFill/>
            <a:ln w="22530" cap="rnd">
              <a:solidFill>
                <a:srgbClr val="1D1D1B"/>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5271B21E-18CE-4C70-8847-98D3DEBC72BF}"/>
                </a:ext>
              </a:extLst>
            </p:cNvPr>
            <p:cNvSpPr/>
            <p:nvPr/>
          </p:nvSpPr>
          <p:spPr>
            <a:xfrm>
              <a:off x="8380792" y="4506722"/>
              <a:ext cx="24579" cy="15211"/>
            </a:xfrm>
            <a:custGeom>
              <a:avLst/>
              <a:gdLst>
                <a:gd name="connsiteX0" fmla="*/ 0 w 24579"/>
                <a:gd name="connsiteY0" fmla="*/ 0 h 15211"/>
                <a:gd name="connsiteX1" fmla="*/ 24580 w 24579"/>
                <a:gd name="connsiteY1" fmla="*/ 0 h 15211"/>
              </a:gdLst>
              <a:ahLst/>
              <a:cxnLst>
                <a:cxn ang="0">
                  <a:pos x="connsiteX0" y="connsiteY0"/>
                </a:cxn>
                <a:cxn ang="0">
                  <a:pos x="connsiteX1" y="connsiteY1"/>
                </a:cxn>
              </a:cxnLst>
              <a:rect l="l" t="t" r="r" b="b"/>
              <a:pathLst>
                <a:path w="24579" h="15211">
                  <a:moveTo>
                    <a:pt x="0" y="0"/>
                  </a:moveTo>
                  <a:lnTo>
                    <a:pt x="24580" y="0"/>
                  </a:lnTo>
                </a:path>
              </a:pathLst>
            </a:custGeom>
            <a:ln w="22530" cap="rnd">
              <a:solidFill>
                <a:srgbClr val="1D1D1B"/>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671367B-B193-4F1A-B5EA-91DC00D68451}"/>
                </a:ext>
              </a:extLst>
            </p:cNvPr>
            <p:cNvSpPr/>
            <p:nvPr/>
          </p:nvSpPr>
          <p:spPr>
            <a:xfrm>
              <a:off x="8406046" y="4426986"/>
              <a:ext cx="96048" cy="15211"/>
            </a:xfrm>
            <a:custGeom>
              <a:avLst/>
              <a:gdLst>
                <a:gd name="connsiteX0" fmla="*/ 0 w 96048"/>
                <a:gd name="connsiteY0" fmla="*/ 0 h 15211"/>
                <a:gd name="connsiteX1" fmla="*/ 96048 w 96048"/>
                <a:gd name="connsiteY1" fmla="*/ 0 h 15211"/>
              </a:gdLst>
              <a:ahLst/>
              <a:cxnLst>
                <a:cxn ang="0">
                  <a:pos x="connsiteX0" y="connsiteY0"/>
                </a:cxn>
                <a:cxn ang="0">
                  <a:pos x="connsiteX1" y="connsiteY1"/>
                </a:cxn>
              </a:cxnLst>
              <a:rect l="l" t="t" r="r" b="b"/>
              <a:pathLst>
                <a:path w="96048" h="15211">
                  <a:moveTo>
                    <a:pt x="0" y="0"/>
                  </a:moveTo>
                  <a:lnTo>
                    <a:pt x="96048" y="0"/>
                  </a:lnTo>
                </a:path>
              </a:pathLst>
            </a:custGeom>
            <a:ln w="22530" cap="rnd">
              <a:solidFill>
                <a:srgbClr val="1D1D1B"/>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703F77AA-41D5-43C7-AB44-F1AFE20C63AB}"/>
                </a:ext>
              </a:extLst>
            </p:cNvPr>
            <p:cNvSpPr/>
            <p:nvPr/>
          </p:nvSpPr>
          <p:spPr>
            <a:xfrm>
              <a:off x="8277172" y="4352829"/>
              <a:ext cx="342263" cy="342264"/>
            </a:xfrm>
            <a:custGeom>
              <a:avLst/>
              <a:gdLst>
                <a:gd name="connsiteX0" fmla="*/ 342264 w 342263"/>
                <a:gd name="connsiteY0" fmla="*/ 171132 h 342264"/>
                <a:gd name="connsiteX1" fmla="*/ 171132 w 342263"/>
                <a:gd name="connsiteY1" fmla="*/ 342265 h 342264"/>
                <a:gd name="connsiteX2" fmla="*/ 0 w 342263"/>
                <a:gd name="connsiteY2" fmla="*/ 171132 h 342264"/>
                <a:gd name="connsiteX3" fmla="*/ 171132 w 342263"/>
                <a:gd name="connsiteY3" fmla="*/ 0 h 342264"/>
                <a:gd name="connsiteX4" fmla="*/ 342264 w 342263"/>
                <a:gd name="connsiteY4" fmla="*/ 171132 h 34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63" h="342264">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noFill/>
            <a:ln w="22530" cap="rnd">
              <a:solidFill>
                <a:srgbClr val="1D1D1B"/>
              </a:solidFill>
              <a:prstDash val="solid"/>
              <a:miter/>
            </a:ln>
          </p:spPr>
          <p:txBody>
            <a:bodyPr rtlCol="0" anchor="ctr"/>
            <a:lstStyle/>
            <a:p>
              <a:endParaRPr lang="en-US"/>
            </a:p>
          </p:txBody>
        </p:sp>
      </p:grpSp>
      <p:sp>
        <p:nvSpPr>
          <p:cNvPr id="443" name="Graphic 200">
            <a:extLst>
              <a:ext uri="{FF2B5EF4-FFF2-40B4-BE49-F238E27FC236}">
                <a16:creationId xmlns:a16="http://schemas.microsoft.com/office/drawing/2014/main" id="{22F52908-3523-4851-B76A-77521C315647}"/>
              </a:ext>
            </a:extLst>
          </p:cNvPr>
          <p:cNvSpPr/>
          <p:nvPr/>
        </p:nvSpPr>
        <p:spPr>
          <a:xfrm>
            <a:off x="8880475" y="4364173"/>
            <a:ext cx="327470" cy="327470"/>
          </a:xfrm>
          <a:custGeom>
            <a:avLst/>
            <a:gdLst>
              <a:gd name="connsiteX0" fmla="*/ 271187 w 327470"/>
              <a:gd name="connsiteY0" fmla="*/ 107451 h 327470"/>
              <a:gd name="connsiteX1" fmla="*/ 226473 w 327470"/>
              <a:gd name="connsiteY1" fmla="*/ 129932 h 327470"/>
              <a:gd name="connsiteX2" fmla="*/ 110131 w 327470"/>
              <a:gd name="connsiteY2" fmla="*/ 71762 h 327470"/>
              <a:gd name="connsiteX3" fmla="*/ 112568 w 327470"/>
              <a:gd name="connsiteY3" fmla="*/ 56284 h 327470"/>
              <a:gd name="connsiteX4" fmla="*/ 56284 w 327470"/>
              <a:gd name="connsiteY4" fmla="*/ 0 h 327470"/>
              <a:gd name="connsiteX5" fmla="*/ 0 w 327470"/>
              <a:gd name="connsiteY5" fmla="*/ 56284 h 327470"/>
              <a:gd name="connsiteX6" fmla="*/ 56284 w 327470"/>
              <a:gd name="connsiteY6" fmla="*/ 112568 h 327470"/>
              <a:gd name="connsiteX7" fmla="*/ 101001 w 327470"/>
              <a:gd name="connsiteY7" fmla="*/ 90082 h 327470"/>
              <a:gd name="connsiteX8" fmla="*/ 217341 w 327470"/>
              <a:gd name="connsiteY8" fmla="*/ 148251 h 327470"/>
              <a:gd name="connsiteX9" fmla="*/ 214903 w 327470"/>
              <a:gd name="connsiteY9" fmla="*/ 163735 h 327470"/>
              <a:gd name="connsiteX10" fmla="*/ 217340 w 327470"/>
              <a:gd name="connsiteY10" fmla="*/ 179212 h 327470"/>
              <a:gd name="connsiteX11" fmla="*/ 100997 w 327470"/>
              <a:gd name="connsiteY11" fmla="*/ 237384 h 327470"/>
              <a:gd name="connsiteX12" fmla="*/ 56284 w 327470"/>
              <a:gd name="connsiteY12" fmla="*/ 214903 h 327470"/>
              <a:gd name="connsiteX13" fmla="*/ 0 w 327470"/>
              <a:gd name="connsiteY13" fmla="*/ 271187 h 327470"/>
              <a:gd name="connsiteX14" fmla="*/ 56284 w 327470"/>
              <a:gd name="connsiteY14" fmla="*/ 327471 h 327470"/>
              <a:gd name="connsiteX15" fmla="*/ 112568 w 327470"/>
              <a:gd name="connsiteY15" fmla="*/ 271187 h 327470"/>
              <a:gd name="connsiteX16" fmla="*/ 110130 w 327470"/>
              <a:gd name="connsiteY16" fmla="*/ 255703 h 327470"/>
              <a:gd name="connsiteX17" fmla="*/ 226469 w 327470"/>
              <a:gd name="connsiteY17" fmla="*/ 197533 h 327470"/>
              <a:gd name="connsiteX18" fmla="*/ 271187 w 327470"/>
              <a:gd name="connsiteY18" fmla="*/ 220019 h 327470"/>
              <a:gd name="connsiteX19" fmla="*/ 327471 w 327470"/>
              <a:gd name="connsiteY19" fmla="*/ 163735 h 327470"/>
              <a:gd name="connsiteX20" fmla="*/ 271187 w 327470"/>
              <a:gd name="connsiteY20" fmla="*/ 107451 h 327470"/>
              <a:gd name="connsiteX21" fmla="*/ 56284 w 327470"/>
              <a:gd name="connsiteY21" fmla="*/ 92101 h 327470"/>
              <a:gd name="connsiteX22" fmla="*/ 20467 w 327470"/>
              <a:gd name="connsiteY22" fmla="*/ 56284 h 327470"/>
              <a:gd name="connsiteX23" fmla="*/ 56284 w 327470"/>
              <a:gd name="connsiteY23" fmla="*/ 20467 h 327470"/>
              <a:gd name="connsiteX24" fmla="*/ 92101 w 327470"/>
              <a:gd name="connsiteY24" fmla="*/ 56284 h 327470"/>
              <a:gd name="connsiteX25" fmla="*/ 56284 w 327470"/>
              <a:gd name="connsiteY25" fmla="*/ 92101 h 327470"/>
              <a:gd name="connsiteX26" fmla="*/ 56284 w 327470"/>
              <a:gd name="connsiteY26" fmla="*/ 307004 h 327470"/>
              <a:gd name="connsiteX27" fmla="*/ 20467 w 327470"/>
              <a:gd name="connsiteY27" fmla="*/ 271187 h 327470"/>
              <a:gd name="connsiteX28" fmla="*/ 56284 w 327470"/>
              <a:gd name="connsiteY28" fmla="*/ 235370 h 327470"/>
              <a:gd name="connsiteX29" fmla="*/ 92101 w 327470"/>
              <a:gd name="connsiteY29" fmla="*/ 271187 h 327470"/>
              <a:gd name="connsiteX30" fmla="*/ 56284 w 327470"/>
              <a:gd name="connsiteY30" fmla="*/ 307004 h 327470"/>
              <a:gd name="connsiteX31" fmla="*/ 271187 w 327470"/>
              <a:gd name="connsiteY31" fmla="*/ 199553 h 327470"/>
              <a:gd name="connsiteX32" fmla="*/ 235370 w 327470"/>
              <a:gd name="connsiteY32" fmla="*/ 163735 h 327470"/>
              <a:gd name="connsiteX33" fmla="*/ 271187 w 327470"/>
              <a:gd name="connsiteY33" fmla="*/ 127918 h 327470"/>
              <a:gd name="connsiteX34" fmla="*/ 307004 w 327470"/>
              <a:gd name="connsiteY34" fmla="*/ 163735 h 327470"/>
              <a:gd name="connsiteX35" fmla="*/ 271187 w 327470"/>
              <a:gd name="connsiteY35" fmla="*/ 199553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7470" h="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1D1D1B"/>
          </a:solidFill>
          <a:ln w="13555" cap="flat">
            <a:noFill/>
            <a:prstDash val="solid"/>
            <a:miter/>
          </a:ln>
        </p:spPr>
        <p:txBody>
          <a:bodyPr rtlCol="0" anchor="ctr"/>
          <a:lstStyle/>
          <a:p>
            <a:endParaRPr lang="en-US"/>
          </a:p>
        </p:txBody>
      </p:sp>
      <p:grpSp>
        <p:nvGrpSpPr>
          <p:cNvPr id="444" name="Graphic 202">
            <a:extLst>
              <a:ext uri="{FF2B5EF4-FFF2-40B4-BE49-F238E27FC236}">
                <a16:creationId xmlns:a16="http://schemas.microsoft.com/office/drawing/2014/main" id="{BDB1A998-D9F6-4F19-931E-F64D44C5F786}"/>
              </a:ext>
            </a:extLst>
          </p:cNvPr>
          <p:cNvGrpSpPr/>
          <p:nvPr/>
        </p:nvGrpSpPr>
        <p:grpSpPr>
          <a:xfrm>
            <a:off x="9376308" y="4397745"/>
            <a:ext cx="501596" cy="260986"/>
            <a:chOff x="9376308" y="4397745"/>
            <a:chExt cx="501596" cy="260986"/>
          </a:xfrm>
          <a:solidFill>
            <a:srgbClr val="000000"/>
          </a:solidFill>
        </p:grpSpPr>
        <p:sp>
          <p:nvSpPr>
            <p:cNvPr id="445" name="Freeform: Shape 444">
              <a:extLst>
                <a:ext uri="{FF2B5EF4-FFF2-40B4-BE49-F238E27FC236}">
                  <a16:creationId xmlns:a16="http://schemas.microsoft.com/office/drawing/2014/main" id="{E9A8C69F-EA72-4034-BC9E-0EF7FCB6E0A0}"/>
                </a:ext>
              </a:extLst>
            </p:cNvPr>
            <p:cNvSpPr/>
            <p:nvPr/>
          </p:nvSpPr>
          <p:spPr>
            <a:xfrm>
              <a:off x="944292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D603440-0E4A-43AF-8903-3199A3946677}"/>
                </a:ext>
              </a:extLst>
            </p:cNvPr>
            <p:cNvSpPr/>
            <p:nvPr/>
          </p:nvSpPr>
          <p:spPr>
            <a:xfrm>
              <a:off x="972977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923431D1-632A-4280-96EE-652B2A7E7447}"/>
                </a:ext>
              </a:extLst>
            </p:cNvPr>
            <p:cNvSpPr/>
            <p:nvPr/>
          </p:nvSpPr>
          <p:spPr>
            <a:xfrm>
              <a:off x="9376308" y="4397745"/>
              <a:ext cx="501596" cy="260986"/>
            </a:xfrm>
            <a:custGeom>
              <a:avLst/>
              <a:gdLst>
                <a:gd name="connsiteX0" fmla="*/ 480435 w 501596"/>
                <a:gd name="connsiteY0" fmla="*/ 75239 h 260986"/>
                <a:gd name="connsiteX1" fmla="*/ 475732 w 501596"/>
                <a:gd name="connsiteY1" fmla="*/ 75239 h 260986"/>
                <a:gd name="connsiteX2" fmla="*/ 381683 w 501596"/>
                <a:gd name="connsiteY2" fmla="*/ 0 h 260986"/>
                <a:gd name="connsiteX3" fmla="*/ 203773 w 501596"/>
                <a:gd name="connsiteY3" fmla="*/ 0 h 260986"/>
                <a:gd name="connsiteX4" fmla="*/ 105805 w 501596"/>
                <a:gd name="connsiteY4" fmla="*/ 90914 h 260986"/>
                <a:gd name="connsiteX5" fmla="*/ 60348 w 501596"/>
                <a:gd name="connsiteY5" fmla="*/ 90914 h 260986"/>
                <a:gd name="connsiteX6" fmla="*/ 0 w 501596"/>
                <a:gd name="connsiteY6" fmla="*/ 151263 h 260986"/>
                <a:gd name="connsiteX7" fmla="*/ 0 w 501596"/>
                <a:gd name="connsiteY7" fmla="*/ 195152 h 260986"/>
                <a:gd name="connsiteX8" fmla="*/ 17242 w 501596"/>
                <a:gd name="connsiteY8" fmla="*/ 212395 h 260986"/>
                <a:gd name="connsiteX9" fmla="*/ 35268 w 501596"/>
                <a:gd name="connsiteY9" fmla="*/ 212395 h 260986"/>
                <a:gd name="connsiteX10" fmla="*/ 91698 w 501596"/>
                <a:gd name="connsiteY10" fmla="*/ 260987 h 260986"/>
                <a:gd name="connsiteX11" fmla="*/ 148128 w 501596"/>
                <a:gd name="connsiteY11" fmla="*/ 212395 h 260986"/>
                <a:gd name="connsiteX12" fmla="*/ 322119 w 501596"/>
                <a:gd name="connsiteY12" fmla="*/ 212395 h 260986"/>
                <a:gd name="connsiteX13" fmla="*/ 378548 w 501596"/>
                <a:gd name="connsiteY13" fmla="*/ 260987 h 260986"/>
                <a:gd name="connsiteX14" fmla="*/ 434978 w 501596"/>
                <a:gd name="connsiteY14" fmla="*/ 212395 h 260986"/>
                <a:gd name="connsiteX15" fmla="*/ 459274 w 501596"/>
                <a:gd name="connsiteY15" fmla="*/ 212395 h 260986"/>
                <a:gd name="connsiteX16" fmla="*/ 476516 w 501596"/>
                <a:gd name="connsiteY16" fmla="*/ 195152 h 260986"/>
                <a:gd name="connsiteX17" fmla="*/ 476516 w 501596"/>
                <a:gd name="connsiteY17" fmla="*/ 154398 h 260986"/>
                <a:gd name="connsiteX18" fmla="*/ 480435 w 501596"/>
                <a:gd name="connsiteY18" fmla="*/ 154398 h 260986"/>
                <a:gd name="connsiteX19" fmla="*/ 501596 w 501596"/>
                <a:gd name="connsiteY19" fmla="*/ 133236 h 260986"/>
                <a:gd name="connsiteX20" fmla="*/ 501596 w 501596"/>
                <a:gd name="connsiteY20" fmla="*/ 96400 h 260986"/>
                <a:gd name="connsiteX21" fmla="*/ 480435 w 501596"/>
                <a:gd name="connsiteY21" fmla="*/ 75239 h 260986"/>
                <a:gd name="connsiteX22" fmla="*/ 91698 w 501596"/>
                <a:gd name="connsiteY22" fmla="*/ 243744 h 260986"/>
                <a:gd name="connsiteX23" fmla="*/ 51727 w 501596"/>
                <a:gd name="connsiteY23" fmla="*/ 203773 h 260986"/>
                <a:gd name="connsiteX24" fmla="*/ 91698 w 501596"/>
                <a:gd name="connsiteY24" fmla="*/ 163802 h 260986"/>
                <a:gd name="connsiteX25" fmla="*/ 131669 w 501596"/>
                <a:gd name="connsiteY25" fmla="*/ 203773 h 260986"/>
                <a:gd name="connsiteX26" fmla="*/ 91698 w 501596"/>
                <a:gd name="connsiteY26" fmla="*/ 243744 h 260986"/>
                <a:gd name="connsiteX27" fmla="*/ 378548 w 501596"/>
                <a:gd name="connsiteY27" fmla="*/ 243744 h 260986"/>
                <a:gd name="connsiteX28" fmla="*/ 338577 w 501596"/>
                <a:gd name="connsiteY28" fmla="*/ 203773 h 260986"/>
                <a:gd name="connsiteX29" fmla="*/ 378548 w 501596"/>
                <a:gd name="connsiteY29" fmla="*/ 163802 h 260986"/>
                <a:gd name="connsiteX30" fmla="*/ 418519 w 501596"/>
                <a:gd name="connsiteY30" fmla="*/ 203773 h 260986"/>
                <a:gd name="connsiteX31" fmla="*/ 378548 w 501596"/>
                <a:gd name="connsiteY31" fmla="*/ 243744 h 260986"/>
                <a:gd name="connsiteX32" fmla="*/ 459274 w 501596"/>
                <a:gd name="connsiteY32" fmla="*/ 195936 h 260986"/>
                <a:gd name="connsiteX33" fmla="*/ 434978 w 501596"/>
                <a:gd name="connsiteY33" fmla="*/ 195936 h 260986"/>
                <a:gd name="connsiteX34" fmla="*/ 378548 w 501596"/>
                <a:gd name="connsiteY34" fmla="*/ 147344 h 260986"/>
                <a:gd name="connsiteX35" fmla="*/ 322119 w 501596"/>
                <a:gd name="connsiteY35" fmla="*/ 195936 h 260986"/>
                <a:gd name="connsiteX36" fmla="*/ 148128 w 501596"/>
                <a:gd name="connsiteY36" fmla="*/ 195936 h 260986"/>
                <a:gd name="connsiteX37" fmla="*/ 91698 w 501596"/>
                <a:gd name="connsiteY37" fmla="*/ 147344 h 260986"/>
                <a:gd name="connsiteX38" fmla="*/ 35268 w 501596"/>
                <a:gd name="connsiteY38" fmla="*/ 195936 h 260986"/>
                <a:gd name="connsiteX39" fmla="*/ 17242 w 501596"/>
                <a:gd name="connsiteY39" fmla="*/ 195936 h 260986"/>
                <a:gd name="connsiteX40" fmla="*/ 17242 w 501596"/>
                <a:gd name="connsiteY40" fmla="*/ 152046 h 260986"/>
                <a:gd name="connsiteX41" fmla="*/ 60348 w 501596"/>
                <a:gd name="connsiteY41" fmla="*/ 108940 h 260986"/>
                <a:gd name="connsiteX42" fmla="*/ 110508 w 501596"/>
                <a:gd name="connsiteY42" fmla="*/ 108940 h 260986"/>
                <a:gd name="connsiteX43" fmla="*/ 118345 w 501596"/>
                <a:gd name="connsiteY43" fmla="*/ 104238 h 260986"/>
                <a:gd name="connsiteX44" fmla="*/ 203773 w 501596"/>
                <a:gd name="connsiteY44" fmla="*/ 18026 h 260986"/>
                <a:gd name="connsiteX45" fmla="*/ 380899 w 501596"/>
                <a:gd name="connsiteY45" fmla="*/ 18026 h 260986"/>
                <a:gd name="connsiteX46" fmla="*/ 458490 w 501596"/>
                <a:gd name="connsiteY46" fmla="*/ 84644 h 260986"/>
                <a:gd name="connsiteX47" fmla="*/ 458490 w 501596"/>
                <a:gd name="connsiteY47" fmla="*/ 146560 h 260986"/>
                <a:gd name="connsiteX48" fmla="*/ 458490 w 501596"/>
                <a:gd name="connsiteY48" fmla="*/ 195936 h 260986"/>
                <a:gd name="connsiteX49" fmla="*/ 484354 w 501596"/>
                <a:gd name="connsiteY49" fmla="*/ 133236 h 260986"/>
                <a:gd name="connsiteX50" fmla="*/ 480435 w 501596"/>
                <a:gd name="connsiteY50" fmla="*/ 137155 h 260986"/>
                <a:gd name="connsiteX51" fmla="*/ 476516 w 501596"/>
                <a:gd name="connsiteY51" fmla="*/ 137155 h 260986"/>
                <a:gd name="connsiteX52" fmla="*/ 476516 w 501596"/>
                <a:gd name="connsiteY52" fmla="*/ 92482 h 260986"/>
                <a:gd name="connsiteX53" fmla="*/ 480435 w 501596"/>
                <a:gd name="connsiteY53" fmla="*/ 92482 h 260986"/>
                <a:gd name="connsiteX54" fmla="*/ 484354 w 501596"/>
                <a:gd name="connsiteY54" fmla="*/ 96400 h 260986"/>
                <a:gd name="connsiteX55" fmla="*/ 484354 w 501596"/>
                <a:gd name="connsiteY55" fmla="*/ 133236 h 26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1596" h="26098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000000"/>
            </a:solidFill>
            <a:ln w="7739"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7FAC290A-0804-460E-9A8A-03A9AFA5B299}"/>
                </a:ext>
              </a:extLst>
            </p:cNvPr>
            <p:cNvSpPr/>
            <p:nvPr/>
          </p:nvSpPr>
          <p:spPr>
            <a:xfrm>
              <a:off x="9522476" y="4433798"/>
              <a:ext cx="143816" cy="72888"/>
            </a:xfrm>
            <a:custGeom>
              <a:avLst/>
              <a:gdLst>
                <a:gd name="connsiteX0" fmla="*/ 135196 w 143816"/>
                <a:gd name="connsiteY0" fmla="*/ 0 h 72888"/>
                <a:gd name="connsiteX1" fmla="*/ 77199 w 143816"/>
                <a:gd name="connsiteY1" fmla="*/ 0 h 72888"/>
                <a:gd name="connsiteX2" fmla="*/ 20769 w 143816"/>
                <a:gd name="connsiteY2" fmla="*/ 29782 h 72888"/>
                <a:gd name="connsiteX3" fmla="*/ 1176 w 143816"/>
                <a:gd name="connsiteY3" fmla="*/ 59565 h 72888"/>
                <a:gd name="connsiteX4" fmla="*/ 1176 w 143816"/>
                <a:gd name="connsiteY4" fmla="*/ 68186 h 72888"/>
                <a:gd name="connsiteX5" fmla="*/ 9013 w 143816"/>
                <a:gd name="connsiteY5" fmla="*/ 72888 h 72888"/>
                <a:gd name="connsiteX6" fmla="*/ 135196 w 143816"/>
                <a:gd name="connsiteY6" fmla="*/ 72888 h 72888"/>
                <a:gd name="connsiteX7" fmla="*/ 143817 w 143816"/>
                <a:gd name="connsiteY7" fmla="*/ 64267 h 72888"/>
                <a:gd name="connsiteX8" fmla="*/ 143817 w 143816"/>
                <a:gd name="connsiteY8" fmla="*/ 8621 h 72888"/>
                <a:gd name="connsiteX9" fmla="*/ 135196 w 143816"/>
                <a:gd name="connsiteY9" fmla="*/ 0 h 72888"/>
                <a:gd name="connsiteX10" fmla="*/ 126575 w 143816"/>
                <a:gd name="connsiteY10" fmla="*/ 55646 h 72888"/>
                <a:gd name="connsiteX11" fmla="*/ 24688 w 143816"/>
                <a:gd name="connsiteY11" fmla="*/ 55646 h 72888"/>
                <a:gd name="connsiteX12" fmla="*/ 35660 w 143816"/>
                <a:gd name="connsiteY12" fmla="*/ 39187 h 72888"/>
                <a:gd name="connsiteX13" fmla="*/ 77199 w 143816"/>
                <a:gd name="connsiteY13" fmla="*/ 17242 h 72888"/>
                <a:gd name="connsiteX14" fmla="*/ 126575 w 143816"/>
                <a:gd name="connsiteY14" fmla="*/ 17242 h 72888"/>
                <a:gd name="connsiteX15" fmla="*/ 126575 w 143816"/>
                <a:gd name="connsiteY15"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16" h="72888">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000000"/>
            </a:solidFill>
            <a:ln w="7739"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0F16A56-03C6-4154-B521-CF8391015348}"/>
                </a:ext>
              </a:extLst>
            </p:cNvPr>
            <p:cNvSpPr/>
            <p:nvPr/>
          </p:nvSpPr>
          <p:spPr>
            <a:xfrm>
              <a:off x="9685103" y="4433798"/>
              <a:ext cx="126197" cy="72888"/>
            </a:xfrm>
            <a:custGeom>
              <a:avLst/>
              <a:gdLst>
                <a:gd name="connsiteX0" fmla="*/ 57997 w 126197"/>
                <a:gd name="connsiteY0" fmla="*/ 0 h 72888"/>
                <a:gd name="connsiteX1" fmla="*/ 8621 w 126197"/>
                <a:gd name="connsiteY1" fmla="*/ 0 h 72888"/>
                <a:gd name="connsiteX2" fmla="*/ 0 w 126197"/>
                <a:gd name="connsiteY2" fmla="*/ 8621 h 72888"/>
                <a:gd name="connsiteX3" fmla="*/ 0 w 126197"/>
                <a:gd name="connsiteY3" fmla="*/ 64267 h 72888"/>
                <a:gd name="connsiteX4" fmla="*/ 8621 w 126197"/>
                <a:gd name="connsiteY4" fmla="*/ 72888 h 72888"/>
                <a:gd name="connsiteX5" fmla="*/ 117562 w 126197"/>
                <a:gd name="connsiteY5" fmla="*/ 72888 h 72888"/>
                <a:gd name="connsiteX6" fmla="*/ 126183 w 126197"/>
                <a:gd name="connsiteY6" fmla="*/ 64267 h 72888"/>
                <a:gd name="connsiteX7" fmla="*/ 57997 w 126197"/>
                <a:gd name="connsiteY7" fmla="*/ 0 h 72888"/>
                <a:gd name="connsiteX8" fmla="*/ 18026 w 126197"/>
                <a:gd name="connsiteY8" fmla="*/ 55646 h 72888"/>
                <a:gd name="connsiteX9" fmla="*/ 18026 w 126197"/>
                <a:gd name="connsiteY9" fmla="*/ 17242 h 72888"/>
                <a:gd name="connsiteX10" fmla="*/ 58781 w 126197"/>
                <a:gd name="connsiteY10" fmla="*/ 17242 h 72888"/>
                <a:gd name="connsiteX11" fmla="*/ 108940 w 126197"/>
                <a:gd name="connsiteY11" fmla="*/ 55646 h 72888"/>
                <a:gd name="connsiteX12" fmla="*/ 18026 w 126197"/>
                <a:gd name="connsiteY12"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97" h="72888">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000000"/>
            </a:solidFill>
            <a:ln w="7739" cap="flat">
              <a:noFill/>
              <a:prstDash val="solid"/>
              <a:miter/>
            </a:ln>
          </p:spPr>
          <p:txBody>
            <a:bodyPr rtlCol="0" anchor="ctr"/>
            <a:lstStyle/>
            <a:p>
              <a:endParaRPr lang="en-US"/>
            </a:p>
          </p:txBody>
        </p:sp>
      </p:grpSp>
      <p:grpSp>
        <p:nvGrpSpPr>
          <p:cNvPr id="450" name="Graphic 204">
            <a:extLst>
              <a:ext uri="{FF2B5EF4-FFF2-40B4-BE49-F238E27FC236}">
                <a16:creationId xmlns:a16="http://schemas.microsoft.com/office/drawing/2014/main" id="{FDED9CDB-EE69-4E8D-B0DF-A4FFA8D041BA}"/>
              </a:ext>
            </a:extLst>
          </p:cNvPr>
          <p:cNvGrpSpPr/>
          <p:nvPr/>
        </p:nvGrpSpPr>
        <p:grpSpPr>
          <a:xfrm>
            <a:off x="10037981" y="4390813"/>
            <a:ext cx="355840" cy="253354"/>
            <a:chOff x="10037981" y="4390813"/>
            <a:chExt cx="355840" cy="253354"/>
          </a:xfrm>
          <a:solidFill>
            <a:srgbClr val="000000"/>
          </a:solidFill>
        </p:grpSpPr>
        <p:sp>
          <p:nvSpPr>
            <p:cNvPr id="451" name="Freeform: Shape 450">
              <a:extLst>
                <a:ext uri="{FF2B5EF4-FFF2-40B4-BE49-F238E27FC236}">
                  <a16:creationId xmlns:a16="http://schemas.microsoft.com/office/drawing/2014/main" id="{5E0F754A-DD4C-4FA9-AA49-7C00A4D9723A}"/>
                </a:ext>
              </a:extLst>
            </p:cNvPr>
            <p:cNvSpPr/>
            <p:nvPr/>
          </p:nvSpPr>
          <p:spPr>
            <a:xfrm>
              <a:off x="10064821" y="4520279"/>
              <a:ext cx="302136" cy="107522"/>
            </a:xfrm>
            <a:custGeom>
              <a:avLst/>
              <a:gdLst>
                <a:gd name="connsiteX0" fmla="*/ 17 w 302136"/>
                <a:gd name="connsiteY0" fmla="*/ 107522 h 107522"/>
                <a:gd name="connsiteX1" fmla="*/ 17 w 302136"/>
                <a:gd name="connsiteY1" fmla="*/ 74966 h 107522"/>
                <a:gd name="connsiteX2" fmla="*/ 9730 w 302136"/>
                <a:gd name="connsiteY2" fmla="*/ 65830 h 107522"/>
                <a:gd name="connsiteX3" fmla="*/ 9730 w 302136"/>
                <a:gd name="connsiteY3" fmla="*/ 107522 h 107522"/>
                <a:gd name="connsiteX4" fmla="*/ 17 w 302136"/>
                <a:gd name="connsiteY4" fmla="*/ 107522 h 107522"/>
                <a:gd name="connsiteX5" fmla="*/ 18289 w 302136"/>
                <a:gd name="connsiteY5" fmla="*/ 107522 h 107522"/>
                <a:gd name="connsiteX6" fmla="*/ 18289 w 302136"/>
                <a:gd name="connsiteY6" fmla="*/ 59448 h 107522"/>
                <a:gd name="connsiteX7" fmla="*/ 27976 w 302136"/>
                <a:gd name="connsiteY7" fmla="*/ 53888 h 107522"/>
                <a:gd name="connsiteX8" fmla="*/ 27993 w 302136"/>
                <a:gd name="connsiteY8" fmla="*/ 107522 h 107522"/>
                <a:gd name="connsiteX9" fmla="*/ 18289 w 302136"/>
                <a:gd name="connsiteY9" fmla="*/ 107522 h 107522"/>
                <a:gd name="connsiteX10" fmla="*/ 36578 w 302136"/>
                <a:gd name="connsiteY10" fmla="*/ 107522 h 107522"/>
                <a:gd name="connsiteX11" fmla="*/ 36561 w 302136"/>
                <a:gd name="connsiteY11" fmla="*/ 50321 h 107522"/>
                <a:gd name="connsiteX12" fmla="*/ 46247 w 302136"/>
                <a:gd name="connsiteY12" fmla="*/ 47524 h 107522"/>
                <a:gd name="connsiteX13" fmla="*/ 46265 w 302136"/>
                <a:gd name="connsiteY13" fmla="*/ 107522 h 107522"/>
                <a:gd name="connsiteX14" fmla="*/ 36578 w 302136"/>
                <a:gd name="connsiteY14" fmla="*/ 107522 h 107522"/>
                <a:gd name="connsiteX15" fmla="*/ 54841 w 302136"/>
                <a:gd name="connsiteY15" fmla="*/ 107522 h 107522"/>
                <a:gd name="connsiteX16" fmla="*/ 54823 w 302136"/>
                <a:gd name="connsiteY16" fmla="*/ 45985 h 107522"/>
                <a:gd name="connsiteX17" fmla="*/ 64536 w 302136"/>
                <a:gd name="connsiteY17" fmla="*/ 45084 h 107522"/>
                <a:gd name="connsiteX18" fmla="*/ 64554 w 302136"/>
                <a:gd name="connsiteY18" fmla="*/ 107522 h 107522"/>
                <a:gd name="connsiteX19" fmla="*/ 54841 w 302136"/>
                <a:gd name="connsiteY19" fmla="*/ 107522 h 107522"/>
                <a:gd name="connsiteX20" fmla="*/ 73130 w 302136"/>
                <a:gd name="connsiteY20" fmla="*/ 107522 h 107522"/>
                <a:gd name="connsiteX21" fmla="*/ 73112 w 302136"/>
                <a:gd name="connsiteY21" fmla="*/ 44962 h 107522"/>
                <a:gd name="connsiteX22" fmla="*/ 82817 w 302136"/>
                <a:gd name="connsiteY22" fmla="*/ 45408 h 107522"/>
                <a:gd name="connsiteX23" fmla="*/ 82834 w 302136"/>
                <a:gd name="connsiteY23" fmla="*/ 107522 h 107522"/>
                <a:gd name="connsiteX24" fmla="*/ 73130 w 302136"/>
                <a:gd name="connsiteY24" fmla="*/ 107522 h 107522"/>
                <a:gd name="connsiteX25" fmla="*/ 91402 w 302136"/>
                <a:gd name="connsiteY25" fmla="*/ 107522 h 107522"/>
                <a:gd name="connsiteX26" fmla="*/ 91402 w 302136"/>
                <a:gd name="connsiteY26" fmla="*/ 46265 h 107522"/>
                <a:gd name="connsiteX27" fmla="*/ 101088 w 302136"/>
                <a:gd name="connsiteY27" fmla="*/ 47655 h 107522"/>
                <a:gd name="connsiteX28" fmla="*/ 101088 w 302136"/>
                <a:gd name="connsiteY28" fmla="*/ 107522 h 107522"/>
                <a:gd name="connsiteX29" fmla="*/ 91402 w 302136"/>
                <a:gd name="connsiteY29" fmla="*/ 107522 h 107522"/>
                <a:gd name="connsiteX30" fmla="*/ 109664 w 302136"/>
                <a:gd name="connsiteY30" fmla="*/ 107522 h 107522"/>
                <a:gd name="connsiteX31" fmla="*/ 109647 w 302136"/>
                <a:gd name="connsiteY31" fmla="*/ 49447 h 107522"/>
                <a:gd name="connsiteX32" fmla="*/ 119360 w 302136"/>
                <a:gd name="connsiteY32" fmla="*/ 52105 h 107522"/>
                <a:gd name="connsiteX33" fmla="*/ 119377 w 302136"/>
                <a:gd name="connsiteY33" fmla="*/ 107522 h 107522"/>
                <a:gd name="connsiteX34" fmla="*/ 109664 w 302136"/>
                <a:gd name="connsiteY34" fmla="*/ 107522 h 107522"/>
                <a:gd name="connsiteX35" fmla="*/ 127936 w 302136"/>
                <a:gd name="connsiteY35" fmla="*/ 107522 h 107522"/>
                <a:gd name="connsiteX36" fmla="*/ 127918 w 302136"/>
                <a:gd name="connsiteY36" fmla="*/ 54858 h 107522"/>
                <a:gd name="connsiteX37" fmla="*/ 137649 w 302136"/>
                <a:gd name="connsiteY37" fmla="*/ 58242 h 107522"/>
                <a:gd name="connsiteX38" fmla="*/ 137649 w 302136"/>
                <a:gd name="connsiteY38" fmla="*/ 107522 h 107522"/>
                <a:gd name="connsiteX39" fmla="*/ 127936 w 302136"/>
                <a:gd name="connsiteY39" fmla="*/ 107522 h 107522"/>
                <a:gd name="connsiteX40" fmla="*/ 146234 w 302136"/>
                <a:gd name="connsiteY40" fmla="*/ 107522 h 107522"/>
                <a:gd name="connsiteX41" fmla="*/ 146234 w 302136"/>
                <a:gd name="connsiteY41" fmla="*/ 61371 h 107522"/>
                <a:gd name="connsiteX42" fmla="*/ 155920 w 302136"/>
                <a:gd name="connsiteY42" fmla="*/ 64921 h 107522"/>
                <a:gd name="connsiteX43" fmla="*/ 155938 w 302136"/>
                <a:gd name="connsiteY43" fmla="*/ 107522 h 107522"/>
                <a:gd name="connsiteX44" fmla="*/ 146234 w 302136"/>
                <a:gd name="connsiteY44" fmla="*/ 107522 h 107522"/>
                <a:gd name="connsiteX45" fmla="*/ 164505 w 302136"/>
                <a:gd name="connsiteY45" fmla="*/ 107522 h 107522"/>
                <a:gd name="connsiteX46" fmla="*/ 164488 w 302136"/>
                <a:gd name="connsiteY46" fmla="*/ 68007 h 107522"/>
                <a:gd name="connsiteX47" fmla="*/ 174201 w 302136"/>
                <a:gd name="connsiteY47" fmla="*/ 71355 h 107522"/>
                <a:gd name="connsiteX48" fmla="*/ 174218 w 302136"/>
                <a:gd name="connsiteY48" fmla="*/ 107522 h 107522"/>
                <a:gd name="connsiteX49" fmla="*/ 164505 w 302136"/>
                <a:gd name="connsiteY49" fmla="*/ 107522 h 107522"/>
                <a:gd name="connsiteX50" fmla="*/ 182759 w 302136"/>
                <a:gd name="connsiteY50" fmla="*/ 107522 h 107522"/>
                <a:gd name="connsiteX51" fmla="*/ 182759 w 302136"/>
                <a:gd name="connsiteY51" fmla="*/ 74170 h 107522"/>
                <a:gd name="connsiteX52" fmla="*/ 192455 w 302136"/>
                <a:gd name="connsiteY52" fmla="*/ 77029 h 107522"/>
                <a:gd name="connsiteX53" fmla="*/ 192472 w 302136"/>
                <a:gd name="connsiteY53" fmla="*/ 107522 h 107522"/>
                <a:gd name="connsiteX54" fmla="*/ 182759 w 302136"/>
                <a:gd name="connsiteY54" fmla="*/ 107522 h 107522"/>
                <a:gd name="connsiteX55" fmla="*/ 201048 w 302136"/>
                <a:gd name="connsiteY55" fmla="*/ 107522 h 107522"/>
                <a:gd name="connsiteX56" fmla="*/ 201022 w 302136"/>
                <a:gd name="connsiteY56" fmla="*/ 79302 h 107522"/>
                <a:gd name="connsiteX57" fmla="*/ 210726 w 302136"/>
                <a:gd name="connsiteY57" fmla="*/ 81479 h 107522"/>
                <a:gd name="connsiteX58" fmla="*/ 210744 w 302136"/>
                <a:gd name="connsiteY58" fmla="*/ 107522 h 107522"/>
                <a:gd name="connsiteX59" fmla="*/ 201048 w 302136"/>
                <a:gd name="connsiteY59" fmla="*/ 107522 h 107522"/>
                <a:gd name="connsiteX60" fmla="*/ 219337 w 302136"/>
                <a:gd name="connsiteY60" fmla="*/ 107522 h 107522"/>
                <a:gd name="connsiteX61" fmla="*/ 219320 w 302136"/>
                <a:gd name="connsiteY61" fmla="*/ 83000 h 107522"/>
                <a:gd name="connsiteX62" fmla="*/ 229024 w 302136"/>
                <a:gd name="connsiteY62" fmla="*/ 84268 h 107522"/>
                <a:gd name="connsiteX63" fmla="*/ 229041 w 302136"/>
                <a:gd name="connsiteY63" fmla="*/ 107522 h 107522"/>
                <a:gd name="connsiteX64" fmla="*/ 219337 w 302136"/>
                <a:gd name="connsiteY64" fmla="*/ 107522 h 107522"/>
                <a:gd name="connsiteX65" fmla="*/ 237600 w 302136"/>
                <a:gd name="connsiteY65" fmla="*/ 107522 h 107522"/>
                <a:gd name="connsiteX66" fmla="*/ 237583 w 302136"/>
                <a:gd name="connsiteY66" fmla="*/ 84897 h 107522"/>
                <a:gd name="connsiteX67" fmla="*/ 247296 w 302136"/>
                <a:gd name="connsiteY67" fmla="*/ 85046 h 107522"/>
                <a:gd name="connsiteX68" fmla="*/ 247313 w 302136"/>
                <a:gd name="connsiteY68" fmla="*/ 107522 h 107522"/>
                <a:gd name="connsiteX69" fmla="*/ 237600 w 302136"/>
                <a:gd name="connsiteY69" fmla="*/ 107522 h 107522"/>
                <a:gd name="connsiteX70" fmla="*/ 255889 w 302136"/>
                <a:gd name="connsiteY70" fmla="*/ 107522 h 107522"/>
                <a:gd name="connsiteX71" fmla="*/ 255872 w 302136"/>
                <a:gd name="connsiteY71" fmla="*/ 84644 h 107522"/>
                <a:gd name="connsiteX72" fmla="*/ 265567 w 302136"/>
                <a:gd name="connsiteY72" fmla="*/ 83481 h 107522"/>
                <a:gd name="connsiteX73" fmla="*/ 265585 w 302136"/>
                <a:gd name="connsiteY73" fmla="*/ 107522 h 107522"/>
                <a:gd name="connsiteX74" fmla="*/ 255889 w 302136"/>
                <a:gd name="connsiteY74" fmla="*/ 107522 h 107522"/>
                <a:gd name="connsiteX75" fmla="*/ 274143 w 302136"/>
                <a:gd name="connsiteY75" fmla="*/ 107522 h 107522"/>
                <a:gd name="connsiteX76" fmla="*/ 274143 w 302136"/>
                <a:gd name="connsiteY76" fmla="*/ 81829 h 107522"/>
                <a:gd name="connsiteX77" fmla="*/ 283830 w 302136"/>
                <a:gd name="connsiteY77" fmla="*/ 79197 h 107522"/>
                <a:gd name="connsiteX78" fmla="*/ 283847 w 302136"/>
                <a:gd name="connsiteY78" fmla="*/ 107522 h 107522"/>
                <a:gd name="connsiteX79" fmla="*/ 274143 w 302136"/>
                <a:gd name="connsiteY79" fmla="*/ 107522 h 107522"/>
                <a:gd name="connsiteX80" fmla="*/ 292424 w 302136"/>
                <a:gd name="connsiteY80" fmla="*/ 107522 h 107522"/>
                <a:gd name="connsiteX81" fmla="*/ 292406 w 302136"/>
                <a:gd name="connsiteY81" fmla="*/ 76120 h 107522"/>
                <a:gd name="connsiteX82" fmla="*/ 302119 w 302136"/>
                <a:gd name="connsiteY82" fmla="*/ 71766 h 107522"/>
                <a:gd name="connsiteX83" fmla="*/ 302136 w 302136"/>
                <a:gd name="connsiteY83" fmla="*/ 107522 h 107522"/>
                <a:gd name="connsiteX84" fmla="*/ 292424 w 302136"/>
                <a:gd name="connsiteY84" fmla="*/ 107522 h 107522"/>
                <a:gd name="connsiteX85" fmla="*/ 219320 w 302136"/>
                <a:gd name="connsiteY85" fmla="*/ 71521 h 107522"/>
                <a:gd name="connsiteX86" fmla="*/ 219294 w 302136"/>
                <a:gd name="connsiteY86" fmla="*/ 0 h 107522"/>
                <a:gd name="connsiteX87" fmla="*/ 229007 w 302136"/>
                <a:gd name="connsiteY87" fmla="*/ 0 h 107522"/>
                <a:gd name="connsiteX88" fmla="*/ 229024 w 302136"/>
                <a:gd name="connsiteY88" fmla="*/ 71985 h 107522"/>
                <a:gd name="connsiteX89" fmla="*/ 219320 w 302136"/>
                <a:gd name="connsiteY89" fmla="*/ 71521 h 107522"/>
                <a:gd name="connsiteX90" fmla="*/ 237600 w 302136"/>
                <a:gd name="connsiteY90" fmla="*/ 71845 h 107522"/>
                <a:gd name="connsiteX91" fmla="*/ 237583 w 302136"/>
                <a:gd name="connsiteY91" fmla="*/ 0 h 107522"/>
                <a:gd name="connsiteX92" fmla="*/ 247296 w 302136"/>
                <a:gd name="connsiteY92" fmla="*/ 0 h 107522"/>
                <a:gd name="connsiteX93" fmla="*/ 247313 w 302136"/>
                <a:gd name="connsiteY93" fmla="*/ 70944 h 107522"/>
                <a:gd name="connsiteX94" fmla="*/ 237600 w 302136"/>
                <a:gd name="connsiteY94" fmla="*/ 71845 h 107522"/>
                <a:gd name="connsiteX95" fmla="*/ 201022 w 302136"/>
                <a:gd name="connsiteY95" fmla="*/ 69275 h 107522"/>
                <a:gd name="connsiteX96" fmla="*/ 201022 w 302136"/>
                <a:gd name="connsiteY96" fmla="*/ 0 h 107522"/>
                <a:gd name="connsiteX97" fmla="*/ 210726 w 302136"/>
                <a:gd name="connsiteY97" fmla="*/ 0 h 107522"/>
                <a:gd name="connsiteX98" fmla="*/ 210744 w 302136"/>
                <a:gd name="connsiteY98" fmla="*/ 70673 h 107522"/>
                <a:gd name="connsiteX99" fmla="*/ 201022 w 302136"/>
                <a:gd name="connsiteY99" fmla="*/ 69275 h 107522"/>
                <a:gd name="connsiteX100" fmla="*/ 255889 w 302136"/>
                <a:gd name="connsiteY100" fmla="*/ 69406 h 107522"/>
                <a:gd name="connsiteX101" fmla="*/ 255872 w 302136"/>
                <a:gd name="connsiteY101" fmla="*/ 0 h 107522"/>
                <a:gd name="connsiteX102" fmla="*/ 265567 w 302136"/>
                <a:gd name="connsiteY102" fmla="*/ 0 h 107522"/>
                <a:gd name="connsiteX103" fmla="*/ 265585 w 302136"/>
                <a:gd name="connsiteY103" fmla="*/ 66626 h 107522"/>
                <a:gd name="connsiteX104" fmla="*/ 255889 w 302136"/>
                <a:gd name="connsiteY104" fmla="*/ 69406 h 107522"/>
                <a:gd name="connsiteX105" fmla="*/ 182759 w 302136"/>
                <a:gd name="connsiteY105" fmla="*/ 64833 h 107522"/>
                <a:gd name="connsiteX106" fmla="*/ 182759 w 302136"/>
                <a:gd name="connsiteY106" fmla="*/ 0 h 107522"/>
                <a:gd name="connsiteX107" fmla="*/ 192455 w 302136"/>
                <a:gd name="connsiteY107" fmla="*/ 0 h 107522"/>
                <a:gd name="connsiteX108" fmla="*/ 192472 w 302136"/>
                <a:gd name="connsiteY108" fmla="*/ 67491 h 107522"/>
                <a:gd name="connsiteX109" fmla="*/ 182759 w 302136"/>
                <a:gd name="connsiteY109" fmla="*/ 64833 h 107522"/>
                <a:gd name="connsiteX110" fmla="*/ 274143 w 302136"/>
                <a:gd name="connsiteY110" fmla="*/ 63041 h 107522"/>
                <a:gd name="connsiteX111" fmla="*/ 274143 w 302136"/>
                <a:gd name="connsiteY111" fmla="*/ 0 h 107522"/>
                <a:gd name="connsiteX112" fmla="*/ 283830 w 302136"/>
                <a:gd name="connsiteY112" fmla="*/ 0 h 107522"/>
                <a:gd name="connsiteX113" fmla="*/ 283830 w 302136"/>
                <a:gd name="connsiteY113" fmla="*/ 57499 h 107522"/>
                <a:gd name="connsiteX114" fmla="*/ 274143 w 302136"/>
                <a:gd name="connsiteY114" fmla="*/ 63041 h 107522"/>
                <a:gd name="connsiteX115" fmla="*/ 164488 w 302136"/>
                <a:gd name="connsiteY115" fmla="*/ 58696 h 107522"/>
                <a:gd name="connsiteX116" fmla="*/ 164488 w 302136"/>
                <a:gd name="connsiteY116" fmla="*/ 0 h 107522"/>
                <a:gd name="connsiteX117" fmla="*/ 174201 w 302136"/>
                <a:gd name="connsiteY117" fmla="*/ 0 h 107522"/>
                <a:gd name="connsiteX118" fmla="*/ 174218 w 302136"/>
                <a:gd name="connsiteY118" fmla="*/ 62071 h 107522"/>
                <a:gd name="connsiteX119" fmla="*/ 164488 w 302136"/>
                <a:gd name="connsiteY119" fmla="*/ 58696 h 107522"/>
                <a:gd name="connsiteX120" fmla="*/ 146216 w 302136"/>
                <a:gd name="connsiteY120" fmla="*/ 52026 h 107522"/>
                <a:gd name="connsiteX121" fmla="*/ 146199 w 302136"/>
                <a:gd name="connsiteY121" fmla="*/ 0 h 107522"/>
                <a:gd name="connsiteX122" fmla="*/ 155894 w 302136"/>
                <a:gd name="connsiteY122" fmla="*/ 0 h 107522"/>
                <a:gd name="connsiteX123" fmla="*/ 155894 w 302136"/>
                <a:gd name="connsiteY123" fmla="*/ 55558 h 107522"/>
                <a:gd name="connsiteX124" fmla="*/ 146216 w 302136"/>
                <a:gd name="connsiteY124" fmla="*/ 52026 h 107522"/>
                <a:gd name="connsiteX125" fmla="*/ 292406 w 302136"/>
                <a:gd name="connsiteY125" fmla="*/ 51099 h 107522"/>
                <a:gd name="connsiteX126" fmla="*/ 292406 w 302136"/>
                <a:gd name="connsiteY126" fmla="*/ 0 h 107522"/>
                <a:gd name="connsiteX127" fmla="*/ 302102 w 302136"/>
                <a:gd name="connsiteY127" fmla="*/ 0 h 107522"/>
                <a:gd name="connsiteX128" fmla="*/ 302119 w 302136"/>
                <a:gd name="connsiteY128" fmla="*/ 41963 h 107522"/>
                <a:gd name="connsiteX129" fmla="*/ 292406 w 302136"/>
                <a:gd name="connsiteY129" fmla="*/ 51099 h 107522"/>
                <a:gd name="connsiteX130" fmla="*/ 127936 w 302136"/>
                <a:gd name="connsiteY130" fmla="*/ 45557 h 107522"/>
                <a:gd name="connsiteX131" fmla="*/ 127918 w 302136"/>
                <a:gd name="connsiteY131" fmla="*/ 0 h 107522"/>
                <a:gd name="connsiteX132" fmla="*/ 137622 w 302136"/>
                <a:gd name="connsiteY132" fmla="*/ 0 h 107522"/>
                <a:gd name="connsiteX133" fmla="*/ 137649 w 302136"/>
                <a:gd name="connsiteY133" fmla="*/ 48922 h 107522"/>
                <a:gd name="connsiteX134" fmla="*/ 127936 w 302136"/>
                <a:gd name="connsiteY134" fmla="*/ 45557 h 107522"/>
                <a:gd name="connsiteX135" fmla="*/ 17 w 302136"/>
                <a:gd name="connsiteY135" fmla="*/ 45181 h 107522"/>
                <a:gd name="connsiteX136" fmla="*/ 0 w 302136"/>
                <a:gd name="connsiteY136" fmla="*/ 0 h 107522"/>
                <a:gd name="connsiteX137" fmla="*/ 9713 w 302136"/>
                <a:gd name="connsiteY137" fmla="*/ 0 h 107522"/>
                <a:gd name="connsiteX138" fmla="*/ 9730 w 302136"/>
                <a:gd name="connsiteY138" fmla="*/ 40809 h 107522"/>
                <a:gd name="connsiteX139" fmla="*/ 17 w 302136"/>
                <a:gd name="connsiteY139" fmla="*/ 45181 h 107522"/>
                <a:gd name="connsiteX140" fmla="*/ 109664 w 302136"/>
                <a:gd name="connsiteY140" fmla="*/ 39900 h 107522"/>
                <a:gd name="connsiteX141" fmla="*/ 109647 w 302136"/>
                <a:gd name="connsiteY141" fmla="*/ 0 h 107522"/>
                <a:gd name="connsiteX142" fmla="*/ 119360 w 302136"/>
                <a:gd name="connsiteY142" fmla="*/ 0 h 107522"/>
                <a:gd name="connsiteX143" fmla="*/ 119377 w 302136"/>
                <a:gd name="connsiteY143" fmla="*/ 42785 h 107522"/>
                <a:gd name="connsiteX144" fmla="*/ 109664 w 302136"/>
                <a:gd name="connsiteY144" fmla="*/ 39900 h 107522"/>
                <a:gd name="connsiteX145" fmla="*/ 18289 w 302136"/>
                <a:gd name="connsiteY145" fmla="*/ 37767 h 107522"/>
                <a:gd name="connsiteX146" fmla="*/ 18272 w 302136"/>
                <a:gd name="connsiteY146" fmla="*/ 0 h 107522"/>
                <a:gd name="connsiteX147" fmla="*/ 27976 w 302136"/>
                <a:gd name="connsiteY147" fmla="*/ 0 h 107522"/>
                <a:gd name="connsiteX148" fmla="*/ 27993 w 302136"/>
                <a:gd name="connsiteY148" fmla="*/ 35101 h 107522"/>
                <a:gd name="connsiteX149" fmla="*/ 18289 w 302136"/>
                <a:gd name="connsiteY149" fmla="*/ 37767 h 107522"/>
                <a:gd name="connsiteX150" fmla="*/ 91402 w 302136"/>
                <a:gd name="connsiteY150" fmla="*/ 35468 h 107522"/>
                <a:gd name="connsiteX151" fmla="*/ 91402 w 302136"/>
                <a:gd name="connsiteY151" fmla="*/ 0 h 107522"/>
                <a:gd name="connsiteX152" fmla="*/ 101088 w 302136"/>
                <a:gd name="connsiteY152" fmla="*/ 0 h 107522"/>
                <a:gd name="connsiteX153" fmla="*/ 101088 w 302136"/>
                <a:gd name="connsiteY153" fmla="*/ 37627 h 107522"/>
                <a:gd name="connsiteX154" fmla="*/ 91402 w 302136"/>
                <a:gd name="connsiteY154" fmla="*/ 35468 h 107522"/>
                <a:gd name="connsiteX155" fmla="*/ 73112 w 302136"/>
                <a:gd name="connsiteY155" fmla="*/ 32662 h 107522"/>
                <a:gd name="connsiteX156" fmla="*/ 73095 w 302136"/>
                <a:gd name="connsiteY156" fmla="*/ 0 h 107522"/>
                <a:gd name="connsiteX157" fmla="*/ 82799 w 302136"/>
                <a:gd name="connsiteY157" fmla="*/ 0 h 107522"/>
                <a:gd name="connsiteX158" fmla="*/ 82817 w 302136"/>
                <a:gd name="connsiteY158" fmla="*/ 33912 h 107522"/>
                <a:gd name="connsiteX159" fmla="*/ 73112 w 302136"/>
                <a:gd name="connsiteY159" fmla="*/ 32662 h 107522"/>
                <a:gd name="connsiteX160" fmla="*/ 36578 w 302136"/>
                <a:gd name="connsiteY160" fmla="*/ 33448 h 107522"/>
                <a:gd name="connsiteX161" fmla="*/ 36561 w 302136"/>
                <a:gd name="connsiteY161" fmla="*/ 0 h 107522"/>
                <a:gd name="connsiteX162" fmla="*/ 46247 w 302136"/>
                <a:gd name="connsiteY162" fmla="*/ 0 h 107522"/>
                <a:gd name="connsiteX163" fmla="*/ 46265 w 302136"/>
                <a:gd name="connsiteY163" fmla="*/ 32312 h 107522"/>
                <a:gd name="connsiteX164" fmla="*/ 36578 w 302136"/>
                <a:gd name="connsiteY164" fmla="*/ 33448 h 107522"/>
                <a:gd name="connsiteX165" fmla="*/ 54841 w 302136"/>
                <a:gd name="connsiteY165" fmla="*/ 31866 h 107522"/>
                <a:gd name="connsiteX166" fmla="*/ 54823 w 302136"/>
                <a:gd name="connsiteY166" fmla="*/ 0 h 107522"/>
                <a:gd name="connsiteX167" fmla="*/ 64536 w 302136"/>
                <a:gd name="connsiteY167" fmla="*/ 0 h 107522"/>
                <a:gd name="connsiteX168" fmla="*/ 64554 w 302136"/>
                <a:gd name="connsiteY168" fmla="*/ 32032 h 107522"/>
                <a:gd name="connsiteX169" fmla="*/ 54841 w 302136"/>
                <a:gd name="connsiteY169" fmla="*/ 31866 h 1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02136" h="107522">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000000"/>
            </a:solidFill>
            <a:ln w="8731" cap="flat">
              <a:noFill/>
              <a:prstDash val="solid"/>
              <a:round/>
            </a:ln>
          </p:spPr>
          <p:txBody>
            <a:bodyPr rtlCol="0" anchor="ctr"/>
            <a:lstStyle/>
            <a:p>
              <a:endParaRPr lang="en-US"/>
            </a:p>
          </p:txBody>
        </p:sp>
        <p:sp>
          <p:nvSpPr>
            <p:cNvPr id="452" name="Freeform: Shape 451">
              <a:extLst>
                <a:ext uri="{FF2B5EF4-FFF2-40B4-BE49-F238E27FC236}">
                  <a16:creationId xmlns:a16="http://schemas.microsoft.com/office/drawing/2014/main" id="{8552160B-3A0C-4998-A736-0D19D32D439D}"/>
                </a:ext>
              </a:extLst>
            </p:cNvPr>
            <p:cNvSpPr/>
            <p:nvPr/>
          </p:nvSpPr>
          <p:spPr>
            <a:xfrm>
              <a:off x="10067365" y="4416341"/>
              <a:ext cx="61511" cy="16051"/>
            </a:xfrm>
            <a:custGeom>
              <a:avLst/>
              <a:gdLst>
                <a:gd name="connsiteX0" fmla="*/ 0 w 61511"/>
                <a:gd name="connsiteY0" fmla="*/ 8034 h 16051"/>
                <a:gd name="connsiteX1" fmla="*/ 8043 w 61511"/>
                <a:gd name="connsiteY1" fmla="*/ 0 h 16051"/>
                <a:gd name="connsiteX2" fmla="*/ 16060 w 61511"/>
                <a:gd name="connsiteY2" fmla="*/ 8034 h 16051"/>
                <a:gd name="connsiteX3" fmla="*/ 8043 w 61511"/>
                <a:gd name="connsiteY3" fmla="*/ 16051 h 16051"/>
                <a:gd name="connsiteX4" fmla="*/ 0 w 61511"/>
                <a:gd name="connsiteY4" fmla="*/ 8034 h 16051"/>
                <a:gd name="connsiteX5" fmla="*/ 22739 w 61511"/>
                <a:gd name="connsiteY5" fmla="*/ 8034 h 16051"/>
                <a:gd name="connsiteX6" fmla="*/ 30756 w 61511"/>
                <a:gd name="connsiteY6" fmla="*/ 0 h 16051"/>
                <a:gd name="connsiteX7" fmla="*/ 38790 w 61511"/>
                <a:gd name="connsiteY7" fmla="*/ 8034 h 16051"/>
                <a:gd name="connsiteX8" fmla="*/ 30756 w 61511"/>
                <a:gd name="connsiteY8" fmla="*/ 16051 h 16051"/>
                <a:gd name="connsiteX9" fmla="*/ 22739 w 61511"/>
                <a:gd name="connsiteY9" fmla="*/ 8034 h 16051"/>
                <a:gd name="connsiteX10" fmla="*/ 45460 w 61511"/>
                <a:gd name="connsiteY10" fmla="*/ 8034 h 16051"/>
                <a:gd name="connsiteX11" fmla="*/ 53477 w 61511"/>
                <a:gd name="connsiteY11" fmla="*/ 0 h 16051"/>
                <a:gd name="connsiteX12" fmla="*/ 61511 w 61511"/>
                <a:gd name="connsiteY12" fmla="*/ 8034 h 16051"/>
                <a:gd name="connsiteX13" fmla="*/ 53477 w 61511"/>
                <a:gd name="connsiteY13" fmla="*/ 16051 h 16051"/>
                <a:gd name="connsiteX14" fmla="*/ 45460 w 61511"/>
                <a:gd name="connsiteY14" fmla="*/ 8034 h 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11" h="1605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000000"/>
            </a:solidFill>
            <a:ln w="8731" cap="flat">
              <a:noFill/>
              <a:prstDash val="solid"/>
              <a:round/>
            </a:ln>
          </p:spPr>
          <p:txBody>
            <a:bodyPr rtlCol="0" anchor="ctr"/>
            <a:lstStyle/>
            <a:p>
              <a:endParaRPr lang="en-US"/>
            </a:p>
          </p:txBody>
        </p:sp>
        <p:sp>
          <p:nvSpPr>
            <p:cNvPr id="453" name="Freeform: Shape 452">
              <a:extLst>
                <a:ext uri="{FF2B5EF4-FFF2-40B4-BE49-F238E27FC236}">
                  <a16:creationId xmlns:a16="http://schemas.microsoft.com/office/drawing/2014/main" id="{0DEE464A-55CD-487B-987B-702233962F69}"/>
                </a:ext>
              </a:extLst>
            </p:cNvPr>
            <p:cNvSpPr/>
            <p:nvPr/>
          </p:nvSpPr>
          <p:spPr>
            <a:xfrm>
              <a:off x="10037981" y="4390813"/>
              <a:ext cx="355840" cy="253354"/>
            </a:xfrm>
            <a:custGeom>
              <a:avLst/>
              <a:gdLst>
                <a:gd name="connsiteX0" fmla="*/ 0 w 355840"/>
                <a:gd name="connsiteY0" fmla="*/ 226900 h 253354"/>
                <a:gd name="connsiteX1" fmla="*/ 0 w 355840"/>
                <a:gd name="connsiteY1" fmla="*/ 26446 h 253354"/>
                <a:gd name="connsiteX2" fmla="*/ 26454 w 355840"/>
                <a:gd name="connsiteY2" fmla="*/ 0 h 253354"/>
                <a:gd name="connsiteX3" fmla="*/ 329369 w 355840"/>
                <a:gd name="connsiteY3" fmla="*/ 0 h 253354"/>
                <a:gd name="connsiteX4" fmla="*/ 355841 w 355840"/>
                <a:gd name="connsiteY4" fmla="*/ 26446 h 253354"/>
                <a:gd name="connsiteX5" fmla="*/ 355841 w 355840"/>
                <a:gd name="connsiteY5" fmla="*/ 226900 h 253354"/>
                <a:gd name="connsiteX6" fmla="*/ 329369 w 355840"/>
                <a:gd name="connsiteY6" fmla="*/ 253354 h 253354"/>
                <a:gd name="connsiteX7" fmla="*/ 26454 w 355840"/>
                <a:gd name="connsiteY7" fmla="*/ 253354 h 253354"/>
                <a:gd name="connsiteX8" fmla="*/ 0 w 355840"/>
                <a:gd name="connsiteY8" fmla="*/ 226900 h 253354"/>
                <a:gd name="connsiteX9" fmla="*/ 339099 w 355840"/>
                <a:gd name="connsiteY9" fmla="*/ 226900 h 253354"/>
                <a:gd name="connsiteX10" fmla="*/ 339099 w 355840"/>
                <a:gd name="connsiteY10" fmla="*/ 135970 h 253354"/>
                <a:gd name="connsiteX11" fmla="*/ 16733 w 355840"/>
                <a:gd name="connsiteY11" fmla="*/ 135970 h 253354"/>
                <a:gd name="connsiteX12" fmla="*/ 16733 w 355840"/>
                <a:gd name="connsiteY12" fmla="*/ 226900 h 253354"/>
                <a:gd name="connsiteX13" fmla="*/ 26454 w 355840"/>
                <a:gd name="connsiteY13" fmla="*/ 236621 h 253354"/>
                <a:gd name="connsiteX14" fmla="*/ 329369 w 355840"/>
                <a:gd name="connsiteY14" fmla="*/ 236621 h 253354"/>
                <a:gd name="connsiteX15" fmla="*/ 339099 w 355840"/>
                <a:gd name="connsiteY15" fmla="*/ 226900 h 253354"/>
                <a:gd name="connsiteX16" fmla="*/ 339099 w 355840"/>
                <a:gd name="connsiteY16" fmla="*/ 126668 h 253354"/>
                <a:gd name="connsiteX17" fmla="*/ 339099 w 355840"/>
                <a:gd name="connsiteY17" fmla="*/ 26446 h 253354"/>
                <a:gd name="connsiteX18" fmla="*/ 329369 w 355840"/>
                <a:gd name="connsiteY18" fmla="*/ 16742 h 253354"/>
                <a:gd name="connsiteX19" fmla="*/ 26454 w 355840"/>
                <a:gd name="connsiteY19" fmla="*/ 16742 h 253354"/>
                <a:gd name="connsiteX20" fmla="*/ 16733 w 355840"/>
                <a:gd name="connsiteY20" fmla="*/ 26446 h 253354"/>
                <a:gd name="connsiteX21" fmla="*/ 16733 w 355840"/>
                <a:gd name="connsiteY21" fmla="*/ 126668 h 253354"/>
                <a:gd name="connsiteX22" fmla="*/ 339099 w 355840"/>
                <a:gd name="connsiteY22" fmla="*/ 126668 h 25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840" h="253354">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000000"/>
            </a:solidFill>
            <a:ln w="8731" cap="flat">
              <a:noFill/>
              <a:prstDash val="solid"/>
              <a:round/>
            </a:ln>
          </p:spPr>
          <p:txBody>
            <a:bodyPr rtlCol="0" anchor="ctr"/>
            <a:lstStyle/>
            <a:p>
              <a:endParaRPr lang="en-US"/>
            </a:p>
          </p:txBody>
        </p:sp>
        <p:sp>
          <p:nvSpPr>
            <p:cNvPr id="454" name="Freeform: Shape 453">
              <a:extLst>
                <a:ext uri="{FF2B5EF4-FFF2-40B4-BE49-F238E27FC236}">
                  <a16:creationId xmlns:a16="http://schemas.microsoft.com/office/drawing/2014/main" id="{2CEDD8C2-B9E2-461D-AACF-858D79778E43}"/>
                </a:ext>
              </a:extLst>
            </p:cNvPr>
            <p:cNvSpPr/>
            <p:nvPr/>
          </p:nvSpPr>
          <p:spPr>
            <a:xfrm>
              <a:off x="10078677" y="4470919"/>
              <a:ext cx="278497" cy="9301"/>
            </a:xfrm>
            <a:custGeom>
              <a:avLst/>
              <a:gdLst>
                <a:gd name="connsiteX0" fmla="*/ 0 w 278497"/>
                <a:gd name="connsiteY0" fmla="*/ 4651 h 9301"/>
                <a:gd name="connsiteX1" fmla="*/ 4651 w 278497"/>
                <a:gd name="connsiteY1" fmla="*/ 0 h 9301"/>
                <a:gd name="connsiteX2" fmla="*/ 273846 w 278497"/>
                <a:gd name="connsiteY2" fmla="*/ 0 h 9301"/>
                <a:gd name="connsiteX3" fmla="*/ 278497 w 278497"/>
                <a:gd name="connsiteY3" fmla="*/ 4651 h 9301"/>
                <a:gd name="connsiteX4" fmla="*/ 273846 w 278497"/>
                <a:gd name="connsiteY4" fmla="*/ 9302 h 9301"/>
                <a:gd name="connsiteX5" fmla="*/ 4651 w 278497"/>
                <a:gd name="connsiteY5" fmla="*/ 9302 h 9301"/>
                <a:gd name="connsiteX6" fmla="*/ 0 w 278497"/>
                <a:gd name="connsiteY6" fmla="*/ 4651 h 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7" h="9301">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000000"/>
            </a:solidFill>
            <a:ln w="8731" cap="flat">
              <a:noFill/>
              <a:prstDash val="solid"/>
              <a:round/>
            </a:ln>
          </p:spPr>
          <p:txBody>
            <a:bodyPr rtlCol="0" anchor="ctr"/>
            <a:lstStyle/>
            <a:p>
              <a:endParaRPr lang="en-US"/>
            </a:p>
          </p:txBody>
        </p:sp>
        <p:sp>
          <p:nvSpPr>
            <p:cNvPr id="455" name="Freeform: Shape 454">
              <a:extLst>
                <a:ext uri="{FF2B5EF4-FFF2-40B4-BE49-F238E27FC236}">
                  <a16:creationId xmlns:a16="http://schemas.microsoft.com/office/drawing/2014/main" id="{DF90B7C9-B9B3-4A3E-932D-9D81E270E9C2}"/>
                </a:ext>
              </a:extLst>
            </p:cNvPr>
            <p:cNvSpPr/>
            <p:nvPr/>
          </p:nvSpPr>
          <p:spPr>
            <a:xfrm>
              <a:off x="10150653" y="4455620"/>
              <a:ext cx="37644" cy="37644"/>
            </a:xfrm>
            <a:custGeom>
              <a:avLst/>
              <a:gdLst>
                <a:gd name="connsiteX0" fmla="*/ 18822 w 37644"/>
                <a:gd name="connsiteY0" fmla="*/ 0 h 37644"/>
                <a:gd name="connsiteX1" fmla="*/ 37645 w 37644"/>
                <a:gd name="connsiteY1" fmla="*/ 18822 h 37644"/>
                <a:gd name="connsiteX2" fmla="*/ 18822 w 37644"/>
                <a:gd name="connsiteY2" fmla="*/ 37645 h 37644"/>
                <a:gd name="connsiteX3" fmla="*/ 0 w 37644"/>
                <a:gd name="connsiteY3" fmla="*/ 18822 h 37644"/>
                <a:gd name="connsiteX4" fmla="*/ 18822 w 37644"/>
                <a:gd name="connsiteY4" fmla="*/ 0 h 3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4" h="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000000"/>
            </a:solidFill>
            <a:ln w="8731" cap="flat">
              <a:noFill/>
              <a:prstDash val="solid"/>
              <a:round/>
            </a:ln>
          </p:spPr>
          <p:txBody>
            <a:bodyPr rtlCol="0" anchor="ctr"/>
            <a:lstStyle/>
            <a:p>
              <a:endParaRPr lang="en-US"/>
            </a:p>
          </p:txBody>
        </p:sp>
      </p:grpSp>
      <p:grpSp>
        <p:nvGrpSpPr>
          <p:cNvPr id="456" name="Graphic 206">
            <a:extLst>
              <a:ext uri="{FF2B5EF4-FFF2-40B4-BE49-F238E27FC236}">
                <a16:creationId xmlns:a16="http://schemas.microsoft.com/office/drawing/2014/main" id="{1F7F1B50-E795-4263-8CAA-6EAE3BCC043B}"/>
              </a:ext>
            </a:extLst>
          </p:cNvPr>
          <p:cNvGrpSpPr/>
          <p:nvPr/>
        </p:nvGrpSpPr>
        <p:grpSpPr>
          <a:xfrm>
            <a:off x="10677750" y="4321121"/>
            <a:ext cx="280444" cy="392772"/>
            <a:chOff x="10677750" y="4321121"/>
            <a:chExt cx="280444" cy="392772"/>
          </a:xfrm>
          <a:noFill/>
        </p:grpSpPr>
        <p:sp>
          <p:nvSpPr>
            <p:cNvPr id="457" name="Freeform: Shape 456">
              <a:extLst>
                <a:ext uri="{FF2B5EF4-FFF2-40B4-BE49-F238E27FC236}">
                  <a16:creationId xmlns:a16="http://schemas.microsoft.com/office/drawing/2014/main" id="{3600D6E5-064C-47F0-9706-911B0A870B35}"/>
                </a:ext>
              </a:extLst>
            </p:cNvPr>
            <p:cNvSpPr/>
            <p:nvPr/>
          </p:nvSpPr>
          <p:spPr>
            <a:xfrm>
              <a:off x="10741544" y="4585560"/>
              <a:ext cx="152853" cy="128332"/>
            </a:xfrm>
            <a:custGeom>
              <a:avLst/>
              <a:gdLst>
                <a:gd name="connsiteX0" fmla="*/ 76428 w 152853"/>
                <a:gd name="connsiteY0" fmla="*/ 128333 h 128332"/>
                <a:gd name="connsiteX1" fmla="*/ 76428 w 152853"/>
                <a:gd name="connsiteY1" fmla="*/ 128333 h 128332"/>
                <a:gd name="connsiteX2" fmla="*/ 0 w 152853"/>
                <a:gd name="connsiteY2" fmla="*/ 51905 h 128332"/>
                <a:gd name="connsiteX3" fmla="*/ 0 w 152853"/>
                <a:gd name="connsiteY3" fmla="*/ 0 h 128332"/>
                <a:gd name="connsiteX4" fmla="*/ 152854 w 152853"/>
                <a:gd name="connsiteY4" fmla="*/ 0 h 128332"/>
                <a:gd name="connsiteX5" fmla="*/ 152854 w 152853"/>
                <a:gd name="connsiteY5" fmla="*/ 51905 h 128332"/>
                <a:gd name="connsiteX6" fmla="*/ 76428 w 152853"/>
                <a:gd name="connsiteY6" fmla="*/ 128333 h 12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53" h="128332">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noFill/>
            <a:ln w="13097" cap="flat">
              <a:solidFill>
                <a:srgbClr val="000000"/>
              </a:solidFill>
              <a:prstDash val="solid"/>
              <a:round/>
            </a:ln>
          </p:spPr>
          <p:txBody>
            <a:bodyPr rtlCol="0" anchor="ctr"/>
            <a:lstStyle/>
            <a:p>
              <a:endParaRPr lang="en-US"/>
            </a:p>
          </p:txBody>
        </p:sp>
        <p:sp>
          <p:nvSpPr>
            <p:cNvPr id="458" name="Freeform: Shape 457">
              <a:extLst>
                <a:ext uri="{FF2B5EF4-FFF2-40B4-BE49-F238E27FC236}">
                  <a16:creationId xmlns:a16="http://schemas.microsoft.com/office/drawing/2014/main" id="{E54CB765-857F-4E9B-BE94-3D4B87AF5A9A}"/>
                </a:ext>
              </a:extLst>
            </p:cNvPr>
            <p:cNvSpPr/>
            <p:nvPr/>
          </p:nvSpPr>
          <p:spPr>
            <a:xfrm>
              <a:off x="10677750" y="4321121"/>
              <a:ext cx="280444" cy="264440"/>
            </a:xfrm>
            <a:custGeom>
              <a:avLst/>
              <a:gdLst>
                <a:gd name="connsiteX0" fmla="*/ 216219 w 280444"/>
                <a:gd name="connsiteY0" fmla="*/ 264441 h 264440"/>
                <a:gd name="connsiteX1" fmla="*/ 64225 w 280444"/>
                <a:gd name="connsiteY1" fmla="*/ 264441 h 264440"/>
                <a:gd name="connsiteX2" fmla="*/ 0 w 280444"/>
                <a:gd name="connsiteY2" fmla="*/ 23308 h 264440"/>
                <a:gd name="connsiteX3" fmla="*/ 1344 w 280444"/>
                <a:gd name="connsiteY3" fmla="*/ 21446 h 264440"/>
                <a:gd name="connsiteX4" fmla="*/ 87555 w 280444"/>
                <a:gd name="connsiteY4" fmla="*/ 25051 h 264440"/>
                <a:gd name="connsiteX5" fmla="*/ 94372 w 280444"/>
                <a:gd name="connsiteY5" fmla="*/ 36387 h 264440"/>
                <a:gd name="connsiteX6" fmla="*/ 101414 w 280444"/>
                <a:gd name="connsiteY6" fmla="*/ 24336 h 264440"/>
                <a:gd name="connsiteX7" fmla="*/ 179033 w 280444"/>
                <a:gd name="connsiteY7" fmla="*/ 24336 h 264440"/>
                <a:gd name="connsiteX8" fmla="*/ 186075 w 280444"/>
                <a:gd name="connsiteY8" fmla="*/ 36387 h 264440"/>
                <a:gd name="connsiteX9" fmla="*/ 192890 w 280444"/>
                <a:gd name="connsiteY9" fmla="*/ 25056 h 264440"/>
                <a:gd name="connsiteX10" fmla="*/ 279100 w 280444"/>
                <a:gd name="connsiteY10" fmla="*/ 21446 h 264440"/>
                <a:gd name="connsiteX11" fmla="*/ 280444 w 280444"/>
                <a:gd name="connsiteY11" fmla="*/ 23310 h 264440"/>
                <a:gd name="connsiteX12" fmla="*/ 216219 w 280444"/>
                <a:gd name="connsiteY12" fmla="*/ 264441 h 26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44" h="26444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noFill/>
            <a:ln w="13097" cap="flat">
              <a:solidFill>
                <a:srgbClr val="000000"/>
              </a:solidFill>
              <a:prstDash val="solid"/>
              <a:round/>
            </a:ln>
          </p:spPr>
          <p:txBody>
            <a:bodyPr rtlCol="0" anchor="ctr"/>
            <a:lstStyle/>
            <a:p>
              <a:endParaRPr lang="en-US"/>
            </a:p>
          </p:txBody>
        </p:sp>
        <p:sp>
          <p:nvSpPr>
            <p:cNvPr id="459" name="Freeform: Shape 458">
              <a:extLst>
                <a:ext uri="{FF2B5EF4-FFF2-40B4-BE49-F238E27FC236}">
                  <a16:creationId xmlns:a16="http://schemas.microsoft.com/office/drawing/2014/main" id="{F9E6F075-BA8F-4A33-855D-E729CCC73443}"/>
                </a:ext>
              </a:extLst>
            </p:cNvPr>
            <p:cNvSpPr/>
            <p:nvPr/>
          </p:nvSpPr>
          <p:spPr>
            <a:xfrm>
              <a:off x="10740930" y="4615859"/>
              <a:ext cx="157363" cy="1639"/>
            </a:xfrm>
            <a:custGeom>
              <a:avLst/>
              <a:gdLst>
                <a:gd name="connsiteX0" fmla="*/ 0 w 157363"/>
                <a:gd name="connsiteY0" fmla="*/ 0 h 1639"/>
                <a:gd name="connsiteX1" fmla="*/ 157363 w 157363"/>
                <a:gd name="connsiteY1" fmla="*/ 0 h 1639"/>
              </a:gdLst>
              <a:ahLst/>
              <a:cxnLst>
                <a:cxn ang="0">
                  <a:pos x="connsiteX0" y="connsiteY0"/>
                </a:cxn>
                <a:cxn ang="0">
                  <a:pos x="connsiteX1" y="connsiteY1"/>
                </a:cxn>
              </a:cxnLst>
              <a:rect l="l" t="t" r="r" b="b"/>
              <a:pathLst>
                <a:path w="157363" h="1639">
                  <a:moveTo>
                    <a:pt x="0" y="0"/>
                  </a:moveTo>
                  <a:lnTo>
                    <a:pt x="157363" y="0"/>
                  </a:lnTo>
                </a:path>
              </a:pathLst>
            </a:custGeom>
            <a:ln w="13097" cap="flat">
              <a:solidFill>
                <a:srgbClr val="000000"/>
              </a:solidFill>
              <a:prstDash val="solid"/>
              <a:round/>
            </a:ln>
          </p:spPr>
          <p:txBody>
            <a:bodyPr rtlCol="0" anchor="ctr"/>
            <a:lstStyle/>
            <a:p>
              <a:endParaRPr lang="en-US"/>
            </a:p>
          </p:txBody>
        </p:sp>
        <p:sp>
          <p:nvSpPr>
            <p:cNvPr id="460" name="Freeform: Shape 459">
              <a:extLst>
                <a:ext uri="{FF2B5EF4-FFF2-40B4-BE49-F238E27FC236}">
                  <a16:creationId xmlns:a16="http://schemas.microsoft.com/office/drawing/2014/main" id="{25130E4D-D87C-4C11-A6D1-872EBDCE166A}"/>
                </a:ext>
              </a:extLst>
            </p:cNvPr>
            <p:cNvSpPr/>
            <p:nvPr/>
          </p:nvSpPr>
          <p:spPr>
            <a:xfrm>
              <a:off x="10772119" y="4357824"/>
              <a:ext cx="21576" cy="228055"/>
            </a:xfrm>
            <a:custGeom>
              <a:avLst/>
              <a:gdLst>
                <a:gd name="connsiteX0" fmla="*/ 0 w 21576"/>
                <a:gd name="connsiteY0" fmla="*/ 0 h 228055"/>
                <a:gd name="connsiteX1" fmla="*/ 21577 w 21576"/>
                <a:gd name="connsiteY1" fmla="*/ 228055 h 228055"/>
              </a:gdLst>
              <a:ahLst/>
              <a:cxnLst>
                <a:cxn ang="0">
                  <a:pos x="connsiteX0" y="connsiteY0"/>
                </a:cxn>
                <a:cxn ang="0">
                  <a:pos x="connsiteX1" y="connsiteY1"/>
                </a:cxn>
              </a:cxnLst>
              <a:rect l="l" t="t" r="r" b="b"/>
              <a:pathLst>
                <a:path w="21576" h="228055">
                  <a:moveTo>
                    <a:pt x="0" y="0"/>
                  </a:moveTo>
                  <a:lnTo>
                    <a:pt x="21577" y="228055"/>
                  </a:lnTo>
                </a:path>
              </a:pathLst>
            </a:custGeom>
            <a:ln w="13097" cap="flat">
              <a:solidFill>
                <a:srgbClr val="000000"/>
              </a:solidFill>
              <a:prstDash val="solid"/>
              <a:round/>
            </a:ln>
          </p:spPr>
          <p:txBody>
            <a:bodyPr rtlCol="0" anchor="ctr"/>
            <a:lstStyle/>
            <a:p>
              <a:endParaRPr lang="en-US"/>
            </a:p>
          </p:txBody>
        </p:sp>
        <p:sp>
          <p:nvSpPr>
            <p:cNvPr id="461" name="Freeform: Shape 460">
              <a:extLst>
                <a:ext uri="{FF2B5EF4-FFF2-40B4-BE49-F238E27FC236}">
                  <a16:creationId xmlns:a16="http://schemas.microsoft.com/office/drawing/2014/main" id="{819F0316-AD34-464F-A661-CEEB5AE7887A}"/>
                </a:ext>
              </a:extLst>
            </p:cNvPr>
            <p:cNvSpPr/>
            <p:nvPr/>
          </p:nvSpPr>
          <p:spPr>
            <a:xfrm>
              <a:off x="10842249" y="4357824"/>
              <a:ext cx="21576" cy="228055"/>
            </a:xfrm>
            <a:custGeom>
              <a:avLst/>
              <a:gdLst>
                <a:gd name="connsiteX0" fmla="*/ 0 w 21576"/>
                <a:gd name="connsiteY0" fmla="*/ 228055 h 228055"/>
                <a:gd name="connsiteX1" fmla="*/ 21577 w 21576"/>
                <a:gd name="connsiteY1" fmla="*/ 0 h 228055"/>
              </a:gdLst>
              <a:ahLst/>
              <a:cxnLst>
                <a:cxn ang="0">
                  <a:pos x="connsiteX0" y="connsiteY0"/>
                </a:cxn>
                <a:cxn ang="0">
                  <a:pos x="connsiteX1" y="connsiteY1"/>
                </a:cxn>
              </a:cxnLst>
              <a:rect l="l" t="t" r="r" b="b"/>
              <a:pathLst>
                <a:path w="21576" h="228055">
                  <a:moveTo>
                    <a:pt x="0" y="228055"/>
                  </a:moveTo>
                  <a:lnTo>
                    <a:pt x="21577" y="0"/>
                  </a:lnTo>
                </a:path>
              </a:pathLst>
            </a:custGeom>
            <a:ln w="13097" cap="flat">
              <a:solidFill>
                <a:srgbClr val="000000"/>
              </a:solidFill>
              <a:prstDash val="solid"/>
              <a:round/>
            </a:ln>
          </p:spPr>
          <p:txBody>
            <a:bodyPr rtlCol="0" anchor="ctr"/>
            <a:lstStyle/>
            <a:p>
              <a:endParaRPr lang="en-US"/>
            </a:p>
          </p:txBody>
        </p:sp>
        <p:sp>
          <p:nvSpPr>
            <p:cNvPr id="462" name="Freeform: Shape 461">
              <a:extLst>
                <a:ext uri="{FF2B5EF4-FFF2-40B4-BE49-F238E27FC236}">
                  <a16:creationId xmlns:a16="http://schemas.microsoft.com/office/drawing/2014/main" id="{41CF21CC-FCB1-44A9-8A3C-01164A4F097B}"/>
                </a:ext>
              </a:extLst>
            </p:cNvPr>
            <p:cNvSpPr/>
            <p:nvPr/>
          </p:nvSpPr>
          <p:spPr>
            <a:xfrm>
              <a:off x="10700266" y="4433024"/>
              <a:ext cx="235411" cy="13079"/>
            </a:xfrm>
            <a:custGeom>
              <a:avLst/>
              <a:gdLst>
                <a:gd name="connsiteX0" fmla="*/ 0 w 235411"/>
                <a:gd name="connsiteY0" fmla="*/ 0 h 13079"/>
                <a:gd name="connsiteX1" fmla="*/ 41283 w 235411"/>
                <a:gd name="connsiteY1" fmla="*/ 13079 h 13079"/>
                <a:gd name="connsiteX2" fmla="*/ 78967 w 235411"/>
                <a:gd name="connsiteY2" fmla="*/ 0 h 13079"/>
                <a:gd name="connsiteX3" fmla="*/ 117706 w 235411"/>
                <a:gd name="connsiteY3" fmla="*/ 13079 h 13079"/>
                <a:gd name="connsiteX4" fmla="*/ 156445 w 235411"/>
                <a:gd name="connsiteY4" fmla="*/ 0 h 13079"/>
                <a:gd name="connsiteX5" fmla="*/ 194135 w 235411"/>
                <a:gd name="connsiteY5" fmla="*/ 13079 h 13079"/>
                <a:gd name="connsiteX6" fmla="*/ 235412 w 235411"/>
                <a:gd name="connsiteY6" fmla="*/ 0 h 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11" h="13079">
                  <a:moveTo>
                    <a:pt x="0" y="0"/>
                  </a:moveTo>
                  <a:lnTo>
                    <a:pt x="41283" y="13079"/>
                  </a:lnTo>
                  <a:lnTo>
                    <a:pt x="78967" y="0"/>
                  </a:lnTo>
                  <a:lnTo>
                    <a:pt x="117706" y="13079"/>
                  </a:lnTo>
                  <a:lnTo>
                    <a:pt x="156445" y="0"/>
                  </a:lnTo>
                  <a:lnTo>
                    <a:pt x="194135" y="13079"/>
                  </a:lnTo>
                  <a:lnTo>
                    <a:pt x="235412" y="0"/>
                  </a:lnTo>
                </a:path>
              </a:pathLst>
            </a:custGeom>
            <a:noFill/>
            <a:ln w="13097" cap="flat">
              <a:solidFill>
                <a:srgbClr val="000000"/>
              </a:solidFill>
              <a:prstDash val="solid"/>
              <a:round/>
            </a:ln>
          </p:spPr>
          <p:txBody>
            <a:bodyPr rtlCol="0" anchor="ctr"/>
            <a:lstStyle/>
            <a:p>
              <a:endParaRPr lang="en-US"/>
            </a:p>
          </p:txBody>
        </p:sp>
        <p:sp>
          <p:nvSpPr>
            <p:cNvPr id="463" name="Freeform: Shape 462">
              <a:extLst>
                <a:ext uri="{FF2B5EF4-FFF2-40B4-BE49-F238E27FC236}">
                  <a16:creationId xmlns:a16="http://schemas.microsoft.com/office/drawing/2014/main" id="{D16DA7A9-E792-4F4F-926D-F19A0B296968}"/>
                </a:ext>
              </a:extLst>
            </p:cNvPr>
            <p:cNvSpPr/>
            <p:nvPr/>
          </p:nvSpPr>
          <p:spPr>
            <a:xfrm>
              <a:off x="10842249" y="4357824"/>
              <a:ext cx="21576" cy="228055"/>
            </a:xfrm>
            <a:custGeom>
              <a:avLst/>
              <a:gdLst>
                <a:gd name="connsiteX0" fmla="*/ 21577 w 21576"/>
                <a:gd name="connsiteY0" fmla="*/ 0 h 228055"/>
                <a:gd name="connsiteX1" fmla="*/ 0 w 21576"/>
                <a:gd name="connsiteY1" fmla="*/ 228055 h 228055"/>
              </a:gdLst>
              <a:ahLst/>
              <a:cxnLst>
                <a:cxn ang="0">
                  <a:pos x="connsiteX0" y="connsiteY0"/>
                </a:cxn>
                <a:cxn ang="0">
                  <a:pos x="connsiteX1" y="connsiteY1"/>
                </a:cxn>
              </a:cxnLst>
              <a:rect l="l" t="t" r="r" b="b"/>
              <a:pathLst>
                <a:path w="21576" h="228055">
                  <a:moveTo>
                    <a:pt x="21577" y="0"/>
                  </a:moveTo>
                  <a:lnTo>
                    <a:pt x="0" y="228055"/>
                  </a:lnTo>
                </a:path>
              </a:pathLst>
            </a:custGeom>
            <a:ln w="13097" cap="flat">
              <a:solidFill>
                <a:srgbClr val="000000"/>
              </a:solidFill>
              <a:prstDash val="solid"/>
              <a:round/>
            </a:ln>
          </p:spPr>
          <p:txBody>
            <a:bodyPr rtlCol="0" anchor="ctr"/>
            <a:lstStyle/>
            <a:p>
              <a:endParaRPr lang="en-US"/>
            </a:p>
          </p:txBody>
        </p:sp>
      </p:grpSp>
      <p:grpSp>
        <p:nvGrpSpPr>
          <p:cNvPr id="464" name="Graphic 208">
            <a:extLst>
              <a:ext uri="{FF2B5EF4-FFF2-40B4-BE49-F238E27FC236}">
                <a16:creationId xmlns:a16="http://schemas.microsoft.com/office/drawing/2014/main" id="{08CC632A-2A6A-4D13-A353-CCC7502A27B5}"/>
              </a:ext>
            </a:extLst>
          </p:cNvPr>
          <p:cNvGrpSpPr/>
          <p:nvPr/>
        </p:nvGrpSpPr>
        <p:grpSpPr>
          <a:xfrm>
            <a:off x="1186025" y="5069170"/>
            <a:ext cx="372863" cy="296744"/>
            <a:chOff x="1186025" y="5069170"/>
            <a:chExt cx="372863" cy="296744"/>
          </a:xfrm>
          <a:noFill/>
        </p:grpSpPr>
        <p:sp>
          <p:nvSpPr>
            <p:cNvPr id="465" name="Freeform: Shape 464">
              <a:extLst>
                <a:ext uri="{FF2B5EF4-FFF2-40B4-BE49-F238E27FC236}">
                  <a16:creationId xmlns:a16="http://schemas.microsoft.com/office/drawing/2014/main" id="{3A703EC6-6A8F-4B83-8D90-9366B1999260}"/>
                </a:ext>
              </a:extLst>
            </p:cNvPr>
            <p:cNvSpPr/>
            <p:nvPr/>
          </p:nvSpPr>
          <p:spPr>
            <a:xfrm>
              <a:off x="1186025" y="5069170"/>
              <a:ext cx="372863" cy="296744"/>
            </a:xfrm>
            <a:custGeom>
              <a:avLst/>
              <a:gdLst>
                <a:gd name="connsiteX0" fmla="*/ 185465 w 372863"/>
                <a:gd name="connsiteY0" fmla="*/ 296745 h 296744"/>
                <a:gd name="connsiteX1" fmla="*/ 290563 w 372863"/>
                <a:gd name="connsiteY1" fmla="*/ 296745 h 296744"/>
                <a:gd name="connsiteX2" fmla="*/ 290563 w 372863"/>
                <a:gd name="connsiteY2" fmla="*/ 88731 h 296744"/>
                <a:gd name="connsiteX3" fmla="*/ 301471 w 372863"/>
                <a:gd name="connsiteY3" fmla="*/ 84168 h 296744"/>
                <a:gd name="connsiteX4" fmla="*/ 332100 w 372863"/>
                <a:gd name="connsiteY4" fmla="*/ 114370 h 296744"/>
                <a:gd name="connsiteX5" fmla="*/ 372863 w 372863"/>
                <a:gd name="connsiteY5" fmla="*/ 74186 h 296744"/>
                <a:gd name="connsiteX6" fmla="*/ 298678 w 372863"/>
                <a:gd name="connsiteY6" fmla="*/ 0 h 296744"/>
                <a:gd name="connsiteX7" fmla="*/ 230674 w 372863"/>
                <a:gd name="connsiteY7" fmla="*/ 0 h 296744"/>
                <a:gd name="connsiteX8" fmla="*/ 185402 w 372863"/>
                <a:gd name="connsiteY8" fmla="*/ 46238 h 296744"/>
                <a:gd name="connsiteX9" fmla="*/ 140130 w 372863"/>
                <a:gd name="connsiteY9" fmla="*/ 0 h 296744"/>
                <a:gd name="connsiteX10" fmla="*/ 74186 w 372863"/>
                <a:gd name="connsiteY10" fmla="*/ 0 h 296744"/>
                <a:gd name="connsiteX11" fmla="*/ 0 w 372863"/>
                <a:gd name="connsiteY11" fmla="*/ 74186 h 296744"/>
                <a:gd name="connsiteX12" fmla="*/ 39799 w 372863"/>
                <a:gd name="connsiteY12" fmla="*/ 114370 h 296744"/>
                <a:gd name="connsiteX13" fmla="*/ 69409 w 372863"/>
                <a:gd name="connsiteY13" fmla="*/ 84478 h 296744"/>
                <a:gd name="connsiteX14" fmla="*/ 80369 w 372863"/>
                <a:gd name="connsiteY14" fmla="*/ 88989 h 296744"/>
                <a:gd name="connsiteX15" fmla="*/ 80369 w 372863"/>
                <a:gd name="connsiteY15" fmla="*/ 296745 h 296744"/>
                <a:gd name="connsiteX16" fmla="*/ 185465 w 372863"/>
                <a:gd name="connsiteY16" fmla="*/ 296745 h 2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863" h="296744">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noFill/>
            <a:ln w="12204" cap="flat">
              <a:solidFill>
                <a:srgbClr val="000000"/>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018ECAD-F85E-43A6-A898-125F64E51C62}"/>
                </a:ext>
              </a:extLst>
            </p:cNvPr>
            <p:cNvSpPr/>
            <p:nvPr/>
          </p:nvSpPr>
          <p:spPr>
            <a:xfrm>
              <a:off x="1205538" y="5124809"/>
              <a:ext cx="39796" cy="40183"/>
            </a:xfrm>
            <a:custGeom>
              <a:avLst/>
              <a:gdLst>
                <a:gd name="connsiteX0" fmla="*/ 0 w 39796"/>
                <a:gd name="connsiteY0" fmla="*/ 0 h 40183"/>
                <a:gd name="connsiteX1" fmla="*/ 39797 w 39796"/>
                <a:gd name="connsiteY1" fmla="*/ 40184 h 40183"/>
              </a:gdLst>
              <a:ahLst/>
              <a:cxnLst>
                <a:cxn ang="0">
                  <a:pos x="connsiteX0" y="connsiteY0"/>
                </a:cxn>
                <a:cxn ang="0">
                  <a:pos x="connsiteX1" y="connsiteY1"/>
                </a:cxn>
              </a:cxnLst>
              <a:rect l="l" t="t" r="r" b="b"/>
              <a:pathLst>
                <a:path w="39796" h="40183">
                  <a:moveTo>
                    <a:pt x="0" y="0"/>
                  </a:moveTo>
                  <a:lnTo>
                    <a:pt x="39797" y="40184"/>
                  </a:lnTo>
                </a:path>
              </a:pathLst>
            </a:custGeom>
            <a:ln w="12204" cap="flat">
              <a:solidFill>
                <a:srgbClr val="000000"/>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3BB57A14-B5A1-4FDE-904C-FEE504610689}"/>
                </a:ext>
              </a:extLst>
            </p:cNvPr>
            <p:cNvSpPr/>
            <p:nvPr/>
          </p:nvSpPr>
          <p:spPr>
            <a:xfrm>
              <a:off x="1502283" y="5124809"/>
              <a:ext cx="39796" cy="40183"/>
            </a:xfrm>
            <a:custGeom>
              <a:avLst/>
              <a:gdLst>
                <a:gd name="connsiteX0" fmla="*/ 39797 w 39796"/>
                <a:gd name="connsiteY0" fmla="*/ 0 h 40183"/>
                <a:gd name="connsiteX1" fmla="*/ 0 w 39796"/>
                <a:gd name="connsiteY1" fmla="*/ 40184 h 40183"/>
              </a:gdLst>
              <a:ahLst/>
              <a:cxnLst>
                <a:cxn ang="0">
                  <a:pos x="connsiteX0" y="connsiteY0"/>
                </a:cxn>
                <a:cxn ang="0">
                  <a:pos x="connsiteX1" y="connsiteY1"/>
                </a:cxn>
              </a:cxnLst>
              <a:rect l="l" t="t" r="r" b="b"/>
              <a:pathLst>
                <a:path w="39796" h="40183">
                  <a:moveTo>
                    <a:pt x="39797" y="0"/>
                  </a:moveTo>
                  <a:lnTo>
                    <a:pt x="0" y="40184"/>
                  </a:lnTo>
                </a:path>
              </a:pathLst>
            </a:custGeom>
            <a:ln w="12204" cap="flat">
              <a:solidFill>
                <a:srgbClr val="000000"/>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1113C6E6-25D8-49CB-B73A-942B9290901A}"/>
                </a:ext>
              </a:extLst>
            </p:cNvPr>
            <p:cNvSpPr/>
            <p:nvPr/>
          </p:nvSpPr>
          <p:spPr>
            <a:xfrm>
              <a:off x="1268366" y="5348044"/>
              <a:ext cx="208182" cy="1553"/>
            </a:xfrm>
            <a:custGeom>
              <a:avLst/>
              <a:gdLst>
                <a:gd name="connsiteX0" fmla="*/ 0 w 208182"/>
                <a:gd name="connsiteY0" fmla="*/ 0 h 1553"/>
                <a:gd name="connsiteX1" fmla="*/ 208182 w 208182"/>
                <a:gd name="connsiteY1" fmla="*/ 0 h 1553"/>
              </a:gdLst>
              <a:ahLst/>
              <a:cxnLst>
                <a:cxn ang="0">
                  <a:pos x="connsiteX0" y="connsiteY0"/>
                </a:cxn>
                <a:cxn ang="0">
                  <a:pos x="connsiteX1" y="connsiteY1"/>
                </a:cxn>
              </a:cxnLst>
              <a:rect l="l" t="t" r="r" b="b"/>
              <a:pathLst>
                <a:path w="208182" h="1553">
                  <a:moveTo>
                    <a:pt x="0" y="0"/>
                  </a:moveTo>
                  <a:lnTo>
                    <a:pt x="208182" y="0"/>
                  </a:lnTo>
                </a:path>
              </a:pathLst>
            </a:custGeom>
            <a:ln w="12204" cap="flat">
              <a:solidFill>
                <a:srgbClr val="000000"/>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27F69C2-46E5-488B-AE21-4F8B1B066753}"/>
                </a:ext>
              </a:extLst>
            </p:cNvPr>
            <p:cNvSpPr/>
            <p:nvPr/>
          </p:nvSpPr>
          <p:spPr>
            <a:xfrm>
              <a:off x="1263211" y="5152185"/>
              <a:ext cx="214343" cy="102450"/>
            </a:xfrm>
            <a:custGeom>
              <a:avLst/>
              <a:gdLst>
                <a:gd name="connsiteX0" fmla="*/ 0 w 214343"/>
                <a:gd name="connsiteY0" fmla="*/ 0 h 102450"/>
                <a:gd name="connsiteX1" fmla="*/ 214344 w 214343"/>
                <a:gd name="connsiteY1" fmla="*/ 102450 h 102450"/>
              </a:gdLst>
              <a:ahLst/>
              <a:cxnLst>
                <a:cxn ang="0">
                  <a:pos x="connsiteX0" y="connsiteY0"/>
                </a:cxn>
                <a:cxn ang="0">
                  <a:pos x="connsiteX1" y="connsiteY1"/>
                </a:cxn>
              </a:cxnLst>
              <a:rect l="l" t="t" r="r" b="b"/>
              <a:pathLst>
                <a:path w="214343" h="102450">
                  <a:moveTo>
                    <a:pt x="0" y="0"/>
                  </a:moveTo>
                  <a:lnTo>
                    <a:pt x="214344" y="102450"/>
                  </a:lnTo>
                </a:path>
              </a:pathLst>
            </a:custGeom>
            <a:ln w="12204" cap="flat">
              <a:solidFill>
                <a:srgbClr val="000000"/>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E547787-B89B-4AB2-B43F-7B7BA5D1E729}"/>
                </a:ext>
              </a:extLst>
            </p:cNvPr>
            <p:cNvSpPr/>
            <p:nvPr/>
          </p:nvSpPr>
          <p:spPr>
            <a:xfrm>
              <a:off x="1266968" y="5184892"/>
              <a:ext cx="210587" cy="100654"/>
            </a:xfrm>
            <a:custGeom>
              <a:avLst/>
              <a:gdLst>
                <a:gd name="connsiteX0" fmla="*/ 0 w 210587"/>
                <a:gd name="connsiteY0" fmla="*/ 0 h 100654"/>
                <a:gd name="connsiteX1" fmla="*/ 210587 w 210587"/>
                <a:gd name="connsiteY1" fmla="*/ 100654 h 100654"/>
              </a:gdLst>
              <a:ahLst/>
              <a:cxnLst>
                <a:cxn ang="0">
                  <a:pos x="connsiteX0" y="connsiteY0"/>
                </a:cxn>
                <a:cxn ang="0">
                  <a:pos x="connsiteX1" y="connsiteY1"/>
                </a:cxn>
              </a:cxnLst>
              <a:rect l="l" t="t" r="r" b="b"/>
              <a:pathLst>
                <a:path w="210587" h="100654">
                  <a:moveTo>
                    <a:pt x="0" y="0"/>
                  </a:moveTo>
                  <a:lnTo>
                    <a:pt x="210587" y="100654"/>
                  </a:lnTo>
                </a:path>
              </a:pathLst>
            </a:custGeom>
            <a:ln w="12204" cap="flat">
              <a:solidFill>
                <a:srgbClr val="000000"/>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B4FEDF0-442C-4FB1-8025-0495DCEAF7E2}"/>
                </a:ext>
              </a:extLst>
            </p:cNvPr>
            <p:cNvSpPr/>
            <p:nvPr/>
          </p:nvSpPr>
          <p:spPr>
            <a:xfrm>
              <a:off x="1267372" y="5215996"/>
              <a:ext cx="210183" cy="100460"/>
            </a:xfrm>
            <a:custGeom>
              <a:avLst/>
              <a:gdLst>
                <a:gd name="connsiteX0" fmla="*/ 0 w 210183"/>
                <a:gd name="connsiteY0" fmla="*/ 0 h 100460"/>
                <a:gd name="connsiteX1" fmla="*/ 210183 w 210183"/>
                <a:gd name="connsiteY1" fmla="*/ 100460 h 100460"/>
              </a:gdLst>
              <a:ahLst/>
              <a:cxnLst>
                <a:cxn ang="0">
                  <a:pos x="connsiteX0" y="connsiteY0"/>
                </a:cxn>
                <a:cxn ang="0">
                  <a:pos x="connsiteX1" y="connsiteY1"/>
                </a:cxn>
              </a:cxnLst>
              <a:rect l="l" t="t" r="r" b="b"/>
              <a:pathLst>
                <a:path w="210183" h="100460">
                  <a:moveTo>
                    <a:pt x="0" y="0"/>
                  </a:moveTo>
                  <a:lnTo>
                    <a:pt x="210183" y="100460"/>
                  </a:lnTo>
                </a:path>
              </a:pathLst>
            </a:custGeom>
            <a:ln w="12204" cap="flat">
              <a:solidFill>
                <a:srgbClr val="000000"/>
              </a:solidFill>
              <a:prstDash val="solid"/>
              <a:miter/>
            </a:ln>
          </p:spPr>
          <p:txBody>
            <a:bodyPr rtlCol="0" anchor="ctr"/>
            <a:lstStyle/>
            <a:p>
              <a:endParaRPr lang="en-US"/>
            </a:p>
          </p:txBody>
        </p:sp>
      </p:grpSp>
      <p:grpSp>
        <p:nvGrpSpPr>
          <p:cNvPr id="472" name="Graphic 210">
            <a:extLst>
              <a:ext uri="{FF2B5EF4-FFF2-40B4-BE49-F238E27FC236}">
                <a16:creationId xmlns:a16="http://schemas.microsoft.com/office/drawing/2014/main" id="{03E86709-5512-44DA-BCA3-2EB98C3599A4}"/>
              </a:ext>
            </a:extLst>
          </p:cNvPr>
          <p:cNvGrpSpPr/>
          <p:nvPr/>
        </p:nvGrpSpPr>
        <p:grpSpPr>
          <a:xfrm>
            <a:off x="1725599" y="5058344"/>
            <a:ext cx="470246" cy="318395"/>
            <a:chOff x="1725599" y="5058344"/>
            <a:chExt cx="470246" cy="318395"/>
          </a:xfrm>
          <a:noFill/>
        </p:grpSpPr>
        <p:grpSp>
          <p:nvGrpSpPr>
            <p:cNvPr id="473" name="Graphic 210">
              <a:extLst>
                <a:ext uri="{FF2B5EF4-FFF2-40B4-BE49-F238E27FC236}">
                  <a16:creationId xmlns:a16="http://schemas.microsoft.com/office/drawing/2014/main" id="{03E86709-5512-44DA-BCA3-2EB98C3599A4}"/>
                </a:ext>
              </a:extLst>
            </p:cNvPr>
            <p:cNvGrpSpPr/>
            <p:nvPr/>
          </p:nvGrpSpPr>
          <p:grpSpPr>
            <a:xfrm>
              <a:off x="1788789" y="5058344"/>
              <a:ext cx="343867" cy="287046"/>
              <a:chOff x="1788789" y="5058344"/>
              <a:chExt cx="343867" cy="287046"/>
            </a:xfrm>
            <a:noFill/>
          </p:grpSpPr>
          <p:sp>
            <p:nvSpPr>
              <p:cNvPr id="474" name="Freeform: Shape 473">
                <a:extLst>
                  <a:ext uri="{FF2B5EF4-FFF2-40B4-BE49-F238E27FC236}">
                    <a16:creationId xmlns:a16="http://schemas.microsoft.com/office/drawing/2014/main" id="{AC2AFB79-5435-4874-9E0A-A6F9E2D13575}"/>
                  </a:ext>
                </a:extLst>
              </p:cNvPr>
              <p:cNvSpPr/>
              <p:nvPr/>
            </p:nvSpPr>
            <p:spPr>
              <a:xfrm>
                <a:off x="1788789" y="5182757"/>
                <a:ext cx="114622" cy="162632"/>
              </a:xfrm>
              <a:custGeom>
                <a:avLst/>
                <a:gdLst>
                  <a:gd name="connsiteX0" fmla="*/ 0 w 114622"/>
                  <a:gd name="connsiteY0" fmla="*/ 0 h 162632"/>
                  <a:gd name="connsiteX1" fmla="*/ 114623 w 114622"/>
                  <a:gd name="connsiteY1" fmla="*/ 0 h 162632"/>
                  <a:gd name="connsiteX2" fmla="*/ 114623 w 114622"/>
                  <a:gd name="connsiteY2" fmla="*/ 162633 h 162632"/>
                  <a:gd name="connsiteX3" fmla="*/ 0 w 114622"/>
                  <a:gd name="connsiteY3" fmla="*/ 162633 h 162632"/>
                </a:gdLst>
                <a:ahLst/>
                <a:cxnLst>
                  <a:cxn ang="0">
                    <a:pos x="connsiteX0" y="connsiteY0"/>
                  </a:cxn>
                  <a:cxn ang="0">
                    <a:pos x="connsiteX1" y="connsiteY1"/>
                  </a:cxn>
                  <a:cxn ang="0">
                    <a:pos x="connsiteX2" y="connsiteY2"/>
                  </a:cxn>
                  <a:cxn ang="0">
                    <a:pos x="connsiteX3" y="connsiteY3"/>
                  </a:cxn>
                </a:cxnLst>
                <a:rect l="l" t="t" r="r" b="b"/>
                <a:pathLst>
                  <a:path w="114622" h="162632">
                    <a:moveTo>
                      <a:pt x="0" y="0"/>
                    </a:moveTo>
                    <a:lnTo>
                      <a:pt x="114623" y="0"/>
                    </a:lnTo>
                    <a:lnTo>
                      <a:pt x="114623" y="162633"/>
                    </a:lnTo>
                    <a:lnTo>
                      <a:pt x="0" y="162633"/>
                    </a:lnTo>
                    <a:close/>
                  </a:path>
                </a:pathLst>
              </a:custGeom>
              <a:noFill/>
              <a:ln w="15478" cap="flat">
                <a:solidFill>
                  <a:srgbClr val="000000"/>
                </a:solidFill>
                <a:prstDash val="solid"/>
                <a:round/>
              </a:ln>
            </p:spPr>
            <p:txBody>
              <a:bodyPr rtlCol="0" anchor="ctr"/>
              <a:lstStyle/>
              <a:p>
                <a:endParaRPr lang="en-US"/>
              </a:p>
            </p:txBody>
          </p:sp>
          <p:sp>
            <p:nvSpPr>
              <p:cNvPr id="475" name="Freeform: Shape 474">
                <a:extLst>
                  <a:ext uri="{FF2B5EF4-FFF2-40B4-BE49-F238E27FC236}">
                    <a16:creationId xmlns:a16="http://schemas.microsoft.com/office/drawing/2014/main" id="{7C1A6571-CE5A-4445-AFEC-0C725FB73675}"/>
                  </a:ext>
                </a:extLst>
              </p:cNvPr>
              <p:cNvSpPr/>
              <p:nvPr/>
            </p:nvSpPr>
            <p:spPr>
              <a:xfrm>
                <a:off x="1903411" y="5058344"/>
                <a:ext cx="114622" cy="287046"/>
              </a:xfrm>
              <a:custGeom>
                <a:avLst/>
                <a:gdLst>
                  <a:gd name="connsiteX0" fmla="*/ 0 w 114622"/>
                  <a:gd name="connsiteY0" fmla="*/ 0 h 287046"/>
                  <a:gd name="connsiteX1" fmla="*/ 114623 w 114622"/>
                  <a:gd name="connsiteY1" fmla="*/ 0 h 287046"/>
                  <a:gd name="connsiteX2" fmla="*/ 114623 w 114622"/>
                  <a:gd name="connsiteY2" fmla="*/ 287046 h 287046"/>
                  <a:gd name="connsiteX3" fmla="*/ 0 w 114622"/>
                  <a:gd name="connsiteY3" fmla="*/ 287046 h 287046"/>
                </a:gdLst>
                <a:ahLst/>
                <a:cxnLst>
                  <a:cxn ang="0">
                    <a:pos x="connsiteX0" y="connsiteY0"/>
                  </a:cxn>
                  <a:cxn ang="0">
                    <a:pos x="connsiteX1" y="connsiteY1"/>
                  </a:cxn>
                  <a:cxn ang="0">
                    <a:pos x="connsiteX2" y="connsiteY2"/>
                  </a:cxn>
                  <a:cxn ang="0">
                    <a:pos x="connsiteX3" y="connsiteY3"/>
                  </a:cxn>
                </a:cxnLst>
                <a:rect l="l" t="t" r="r" b="b"/>
                <a:pathLst>
                  <a:path w="114622" h="287046">
                    <a:moveTo>
                      <a:pt x="0" y="0"/>
                    </a:moveTo>
                    <a:lnTo>
                      <a:pt x="114623" y="0"/>
                    </a:lnTo>
                    <a:lnTo>
                      <a:pt x="114623" y="287046"/>
                    </a:lnTo>
                    <a:lnTo>
                      <a:pt x="0" y="287046"/>
                    </a:lnTo>
                    <a:close/>
                  </a:path>
                </a:pathLst>
              </a:custGeom>
              <a:noFill/>
              <a:ln w="15478" cap="flat">
                <a:solidFill>
                  <a:srgbClr val="000000"/>
                </a:solidFill>
                <a:prstDash val="solid"/>
                <a:round/>
              </a:ln>
            </p:spPr>
            <p:txBody>
              <a:bodyPr rtlCol="0" anchor="ctr"/>
              <a:lstStyle/>
              <a:p>
                <a:endParaRPr lang="en-US"/>
              </a:p>
            </p:txBody>
          </p:sp>
          <p:sp>
            <p:nvSpPr>
              <p:cNvPr id="476" name="Freeform: Shape 475">
                <a:extLst>
                  <a:ext uri="{FF2B5EF4-FFF2-40B4-BE49-F238E27FC236}">
                    <a16:creationId xmlns:a16="http://schemas.microsoft.com/office/drawing/2014/main" id="{D7AD8AB8-A2DE-442A-B5F2-F38E5BD3F06B}"/>
                  </a:ext>
                </a:extLst>
              </p:cNvPr>
              <p:cNvSpPr/>
              <p:nvPr/>
            </p:nvSpPr>
            <p:spPr>
              <a:xfrm>
                <a:off x="2018034" y="5132341"/>
                <a:ext cx="114622" cy="213048"/>
              </a:xfrm>
              <a:custGeom>
                <a:avLst/>
                <a:gdLst>
                  <a:gd name="connsiteX0" fmla="*/ 0 w 114622"/>
                  <a:gd name="connsiteY0" fmla="*/ 0 h 213048"/>
                  <a:gd name="connsiteX1" fmla="*/ 114623 w 114622"/>
                  <a:gd name="connsiteY1" fmla="*/ 0 h 213048"/>
                  <a:gd name="connsiteX2" fmla="*/ 114623 w 114622"/>
                  <a:gd name="connsiteY2" fmla="*/ 213049 h 213048"/>
                  <a:gd name="connsiteX3" fmla="*/ 0 w 114622"/>
                  <a:gd name="connsiteY3" fmla="*/ 213049 h 213048"/>
                </a:gdLst>
                <a:ahLst/>
                <a:cxnLst>
                  <a:cxn ang="0">
                    <a:pos x="connsiteX0" y="connsiteY0"/>
                  </a:cxn>
                  <a:cxn ang="0">
                    <a:pos x="connsiteX1" y="connsiteY1"/>
                  </a:cxn>
                  <a:cxn ang="0">
                    <a:pos x="connsiteX2" y="connsiteY2"/>
                  </a:cxn>
                  <a:cxn ang="0">
                    <a:pos x="connsiteX3" y="connsiteY3"/>
                  </a:cxn>
                </a:cxnLst>
                <a:rect l="l" t="t" r="r" b="b"/>
                <a:pathLst>
                  <a:path w="114622" h="213048">
                    <a:moveTo>
                      <a:pt x="0" y="0"/>
                    </a:moveTo>
                    <a:lnTo>
                      <a:pt x="114623" y="0"/>
                    </a:lnTo>
                    <a:lnTo>
                      <a:pt x="114623" y="213049"/>
                    </a:lnTo>
                    <a:lnTo>
                      <a:pt x="0" y="213049"/>
                    </a:lnTo>
                    <a:close/>
                  </a:path>
                </a:pathLst>
              </a:custGeom>
              <a:noFill/>
              <a:ln w="15478" cap="flat">
                <a:solidFill>
                  <a:srgbClr val="000000"/>
                </a:solidFill>
                <a:prstDash val="solid"/>
                <a:round/>
              </a:ln>
            </p:spPr>
            <p:txBody>
              <a:bodyPr rtlCol="0" anchor="ctr"/>
              <a:lstStyle/>
              <a:p>
                <a:endParaRPr lang="en-US"/>
              </a:p>
            </p:txBody>
          </p:sp>
          <p:grpSp>
            <p:nvGrpSpPr>
              <p:cNvPr id="477" name="Graphic 210">
                <a:extLst>
                  <a:ext uri="{FF2B5EF4-FFF2-40B4-BE49-F238E27FC236}">
                    <a16:creationId xmlns:a16="http://schemas.microsoft.com/office/drawing/2014/main" id="{03E86709-5512-44DA-BCA3-2EB98C3599A4}"/>
                  </a:ext>
                </a:extLst>
              </p:cNvPr>
              <p:cNvGrpSpPr/>
              <p:nvPr/>
            </p:nvGrpSpPr>
            <p:grpSpPr>
              <a:xfrm>
                <a:off x="1941129" y="5141126"/>
                <a:ext cx="39187" cy="54862"/>
                <a:chOff x="1941129" y="5141126"/>
                <a:chExt cx="39187" cy="54862"/>
              </a:xfrm>
              <a:noFill/>
            </p:grpSpPr>
            <p:sp>
              <p:nvSpPr>
                <p:cNvPr id="478" name="Freeform: Shape 477">
                  <a:extLst>
                    <a:ext uri="{FF2B5EF4-FFF2-40B4-BE49-F238E27FC236}">
                      <a16:creationId xmlns:a16="http://schemas.microsoft.com/office/drawing/2014/main" id="{8218EB7F-6190-4F3B-8BBC-C4FA579E20D9}"/>
                    </a:ext>
                  </a:extLst>
                </p:cNvPr>
                <p:cNvSpPr/>
                <p:nvPr/>
              </p:nvSpPr>
              <p:spPr>
                <a:xfrm>
                  <a:off x="1947007" y="5141126"/>
                  <a:ext cx="13715" cy="54862"/>
                </a:xfrm>
                <a:custGeom>
                  <a:avLst/>
                  <a:gdLst>
                    <a:gd name="connsiteX0" fmla="*/ 0 w 13715"/>
                    <a:gd name="connsiteY0" fmla="*/ 0 h 54862"/>
                    <a:gd name="connsiteX1" fmla="*/ 13716 w 13715"/>
                    <a:gd name="connsiteY1" fmla="*/ 0 h 54862"/>
                    <a:gd name="connsiteX2" fmla="*/ 13716 w 13715"/>
                    <a:gd name="connsiteY2" fmla="*/ 54862 h 54862"/>
                  </a:gdLst>
                  <a:ahLst/>
                  <a:cxnLst>
                    <a:cxn ang="0">
                      <a:pos x="connsiteX0" y="connsiteY0"/>
                    </a:cxn>
                    <a:cxn ang="0">
                      <a:pos x="connsiteX1" y="connsiteY1"/>
                    </a:cxn>
                    <a:cxn ang="0">
                      <a:pos x="connsiteX2" y="connsiteY2"/>
                    </a:cxn>
                  </a:cxnLst>
                  <a:rect l="l" t="t" r="r" b="b"/>
                  <a:pathLst>
                    <a:path w="13715" h="54862">
                      <a:moveTo>
                        <a:pt x="0" y="0"/>
                      </a:moveTo>
                      <a:lnTo>
                        <a:pt x="13716" y="0"/>
                      </a:lnTo>
                      <a:lnTo>
                        <a:pt x="13716" y="54862"/>
                      </a:lnTo>
                    </a:path>
                  </a:pathLst>
                </a:custGeom>
                <a:noFill/>
                <a:ln w="15478" cap="flat">
                  <a:solidFill>
                    <a:srgbClr val="000000"/>
                  </a:solidFill>
                  <a:prstDash val="solid"/>
                  <a:round/>
                </a:ln>
              </p:spPr>
              <p:txBody>
                <a:bodyPr rtlCol="0" anchor="ctr"/>
                <a:lstStyle/>
                <a:p>
                  <a:endParaRPr lang="en-US"/>
                </a:p>
              </p:txBody>
            </p:sp>
            <p:sp>
              <p:nvSpPr>
                <p:cNvPr id="479" name="Freeform: Shape 478">
                  <a:extLst>
                    <a:ext uri="{FF2B5EF4-FFF2-40B4-BE49-F238E27FC236}">
                      <a16:creationId xmlns:a16="http://schemas.microsoft.com/office/drawing/2014/main" id="{8E577BE8-192E-46C2-A96D-36AC2BA93D46}"/>
                    </a:ext>
                  </a:extLst>
                </p:cNvPr>
                <p:cNvSpPr/>
                <p:nvPr/>
              </p:nvSpPr>
              <p:spPr>
                <a:xfrm>
                  <a:off x="1941129" y="5195989"/>
                  <a:ext cx="39187" cy="1959"/>
                </a:xfrm>
                <a:custGeom>
                  <a:avLst/>
                  <a:gdLst>
                    <a:gd name="connsiteX0" fmla="*/ 0 w 39187"/>
                    <a:gd name="connsiteY0" fmla="*/ 0 h 1959"/>
                    <a:gd name="connsiteX1" fmla="*/ 39187 w 39187"/>
                    <a:gd name="connsiteY1" fmla="*/ 0 h 1959"/>
                  </a:gdLst>
                  <a:ahLst/>
                  <a:cxnLst>
                    <a:cxn ang="0">
                      <a:pos x="connsiteX0" y="connsiteY0"/>
                    </a:cxn>
                    <a:cxn ang="0">
                      <a:pos x="connsiteX1" y="connsiteY1"/>
                    </a:cxn>
                  </a:cxnLst>
                  <a:rect l="l" t="t" r="r" b="b"/>
                  <a:pathLst>
                    <a:path w="39187" h="1959">
                      <a:moveTo>
                        <a:pt x="0" y="0"/>
                      </a:moveTo>
                      <a:lnTo>
                        <a:pt x="39187" y="0"/>
                      </a:lnTo>
                    </a:path>
                  </a:pathLst>
                </a:custGeom>
                <a:ln w="15478" cap="flat">
                  <a:solidFill>
                    <a:srgbClr val="000000"/>
                  </a:solidFill>
                  <a:prstDash val="solid"/>
                  <a:round/>
                </a:ln>
              </p:spPr>
              <p:txBody>
                <a:bodyPr rtlCol="0" anchor="ctr"/>
                <a:lstStyle/>
                <a:p>
                  <a:endParaRPr lang="en-US"/>
                </a:p>
              </p:txBody>
            </p:sp>
          </p:grpSp>
          <p:sp>
            <p:nvSpPr>
              <p:cNvPr id="480" name="Freeform: Shape 479">
                <a:extLst>
                  <a:ext uri="{FF2B5EF4-FFF2-40B4-BE49-F238E27FC236}">
                    <a16:creationId xmlns:a16="http://schemas.microsoft.com/office/drawing/2014/main" id="{F68FF38C-FB89-4C26-B7E5-407624BC70F5}"/>
                  </a:ext>
                </a:extLst>
              </p:cNvPr>
              <p:cNvSpPr/>
              <p:nvPr/>
            </p:nvSpPr>
            <p:spPr>
              <a:xfrm>
                <a:off x="2050853" y="5203826"/>
                <a:ext cx="41146" cy="47024"/>
              </a:xfrm>
              <a:custGeom>
                <a:avLst/>
                <a:gdLst>
                  <a:gd name="connsiteX0" fmla="*/ 0 w 41146"/>
                  <a:gd name="connsiteY0" fmla="*/ 0 h 47024"/>
                  <a:gd name="connsiteX1" fmla="*/ 33309 w 41146"/>
                  <a:gd name="connsiteY1" fmla="*/ 0 h 47024"/>
                  <a:gd name="connsiteX2" fmla="*/ 33309 w 41146"/>
                  <a:gd name="connsiteY2" fmla="*/ 23512 h 47024"/>
                  <a:gd name="connsiteX3" fmla="*/ 7837 w 41146"/>
                  <a:gd name="connsiteY3" fmla="*/ 23512 h 47024"/>
                  <a:gd name="connsiteX4" fmla="*/ 7837 w 41146"/>
                  <a:gd name="connsiteY4" fmla="*/ 47025 h 47024"/>
                  <a:gd name="connsiteX5" fmla="*/ 41147 w 41146"/>
                  <a:gd name="connsiteY5" fmla="*/ 47025 h 4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6" h="47024">
                    <a:moveTo>
                      <a:pt x="0" y="0"/>
                    </a:moveTo>
                    <a:lnTo>
                      <a:pt x="33309" y="0"/>
                    </a:lnTo>
                    <a:lnTo>
                      <a:pt x="33309" y="23512"/>
                    </a:lnTo>
                    <a:lnTo>
                      <a:pt x="7837" y="23512"/>
                    </a:lnTo>
                    <a:lnTo>
                      <a:pt x="7837" y="47025"/>
                    </a:lnTo>
                    <a:lnTo>
                      <a:pt x="41147" y="47025"/>
                    </a:lnTo>
                  </a:path>
                </a:pathLst>
              </a:custGeom>
              <a:noFill/>
              <a:ln w="15478" cap="flat">
                <a:solidFill>
                  <a:srgbClr val="000000"/>
                </a:solidFill>
                <a:prstDash val="solid"/>
                <a:round/>
              </a:ln>
            </p:spPr>
            <p:txBody>
              <a:bodyPr rtlCol="0" anchor="ctr"/>
              <a:lstStyle/>
              <a:p>
                <a:endParaRPr lang="en-US"/>
              </a:p>
            </p:txBody>
          </p:sp>
          <p:grpSp>
            <p:nvGrpSpPr>
              <p:cNvPr id="481" name="Graphic 210">
                <a:extLst>
                  <a:ext uri="{FF2B5EF4-FFF2-40B4-BE49-F238E27FC236}">
                    <a16:creationId xmlns:a16="http://schemas.microsoft.com/office/drawing/2014/main" id="{03E86709-5512-44DA-BCA3-2EB98C3599A4}"/>
                  </a:ext>
                </a:extLst>
              </p:cNvPr>
              <p:cNvGrpSpPr/>
              <p:nvPr/>
            </p:nvGrpSpPr>
            <p:grpSpPr>
              <a:xfrm>
                <a:off x="1831405" y="5235176"/>
                <a:ext cx="27431" cy="50943"/>
                <a:chOff x="1831405" y="5235176"/>
                <a:chExt cx="27431" cy="50943"/>
              </a:xfrm>
              <a:noFill/>
            </p:grpSpPr>
            <p:sp>
              <p:nvSpPr>
                <p:cNvPr id="482" name="Freeform: Shape 481">
                  <a:extLst>
                    <a:ext uri="{FF2B5EF4-FFF2-40B4-BE49-F238E27FC236}">
                      <a16:creationId xmlns:a16="http://schemas.microsoft.com/office/drawing/2014/main" id="{FE4599E9-F221-454E-92E9-0F276959E292}"/>
                    </a:ext>
                  </a:extLst>
                </p:cNvPr>
                <p:cNvSpPr/>
                <p:nvPr/>
              </p:nvSpPr>
              <p:spPr>
                <a:xfrm>
                  <a:off x="1831405" y="5235176"/>
                  <a:ext cx="27431" cy="50943"/>
                </a:xfrm>
                <a:custGeom>
                  <a:avLst/>
                  <a:gdLst>
                    <a:gd name="connsiteX0" fmla="*/ 0 w 27431"/>
                    <a:gd name="connsiteY0" fmla="*/ 0 h 50943"/>
                    <a:gd name="connsiteX1" fmla="*/ 27431 w 27431"/>
                    <a:gd name="connsiteY1" fmla="*/ 0 h 50943"/>
                    <a:gd name="connsiteX2" fmla="*/ 27431 w 27431"/>
                    <a:gd name="connsiteY2" fmla="*/ 50943 h 50943"/>
                    <a:gd name="connsiteX3" fmla="*/ 0 w 27431"/>
                    <a:gd name="connsiteY3" fmla="*/ 50943 h 50943"/>
                  </a:gdLst>
                  <a:ahLst/>
                  <a:cxnLst>
                    <a:cxn ang="0">
                      <a:pos x="connsiteX0" y="connsiteY0"/>
                    </a:cxn>
                    <a:cxn ang="0">
                      <a:pos x="connsiteX1" y="connsiteY1"/>
                    </a:cxn>
                    <a:cxn ang="0">
                      <a:pos x="connsiteX2" y="connsiteY2"/>
                    </a:cxn>
                    <a:cxn ang="0">
                      <a:pos x="connsiteX3" y="connsiteY3"/>
                    </a:cxn>
                  </a:cxnLst>
                  <a:rect l="l" t="t" r="r" b="b"/>
                  <a:pathLst>
                    <a:path w="27431" h="50943">
                      <a:moveTo>
                        <a:pt x="0" y="0"/>
                      </a:moveTo>
                      <a:lnTo>
                        <a:pt x="27431" y="0"/>
                      </a:lnTo>
                      <a:lnTo>
                        <a:pt x="27431" y="50943"/>
                      </a:lnTo>
                      <a:lnTo>
                        <a:pt x="0" y="50943"/>
                      </a:lnTo>
                    </a:path>
                  </a:pathLst>
                </a:custGeom>
                <a:noFill/>
                <a:ln w="15478" cap="flat">
                  <a:solidFill>
                    <a:srgbClr val="000000"/>
                  </a:solidFill>
                  <a:prstDash val="solid"/>
                  <a:round/>
                </a:ln>
              </p:spPr>
              <p:txBody>
                <a:bodyPr rtlCol="0" anchor="ctr"/>
                <a:lstStyle/>
                <a:p>
                  <a:endParaRPr lang="en-US"/>
                </a:p>
              </p:txBody>
            </p:sp>
            <p:sp>
              <p:nvSpPr>
                <p:cNvPr id="483" name="Freeform: Shape 482">
                  <a:extLst>
                    <a:ext uri="{FF2B5EF4-FFF2-40B4-BE49-F238E27FC236}">
                      <a16:creationId xmlns:a16="http://schemas.microsoft.com/office/drawing/2014/main" id="{66593238-CDF9-4770-9EFC-054CA7171AD6}"/>
                    </a:ext>
                  </a:extLst>
                </p:cNvPr>
                <p:cNvSpPr/>
                <p:nvPr/>
              </p:nvSpPr>
              <p:spPr>
                <a:xfrm>
                  <a:off x="1831405" y="5260647"/>
                  <a:ext cx="27431" cy="1959"/>
                </a:xfrm>
                <a:custGeom>
                  <a:avLst/>
                  <a:gdLst>
                    <a:gd name="connsiteX0" fmla="*/ 0 w 27431"/>
                    <a:gd name="connsiteY0" fmla="*/ 0 h 1959"/>
                    <a:gd name="connsiteX1" fmla="*/ 27431 w 27431"/>
                    <a:gd name="connsiteY1" fmla="*/ 0 h 1959"/>
                  </a:gdLst>
                  <a:ahLst/>
                  <a:cxnLst>
                    <a:cxn ang="0">
                      <a:pos x="connsiteX0" y="connsiteY0"/>
                    </a:cxn>
                    <a:cxn ang="0">
                      <a:pos x="connsiteX1" y="connsiteY1"/>
                    </a:cxn>
                  </a:cxnLst>
                  <a:rect l="l" t="t" r="r" b="b"/>
                  <a:pathLst>
                    <a:path w="27431" h="1959">
                      <a:moveTo>
                        <a:pt x="0" y="0"/>
                      </a:moveTo>
                      <a:lnTo>
                        <a:pt x="27431" y="0"/>
                      </a:lnTo>
                    </a:path>
                  </a:pathLst>
                </a:custGeom>
                <a:ln w="15478" cap="flat">
                  <a:solidFill>
                    <a:srgbClr val="000000"/>
                  </a:solidFill>
                  <a:prstDash val="solid"/>
                  <a:round/>
                </a:ln>
              </p:spPr>
              <p:txBody>
                <a:bodyPr rtlCol="0" anchor="ctr"/>
                <a:lstStyle/>
                <a:p>
                  <a:endParaRPr lang="en-US"/>
                </a:p>
              </p:txBody>
            </p:sp>
          </p:grpSp>
        </p:grpSp>
        <p:sp>
          <p:nvSpPr>
            <p:cNvPr id="484" name="Freeform: Shape 483">
              <a:extLst>
                <a:ext uri="{FF2B5EF4-FFF2-40B4-BE49-F238E27FC236}">
                  <a16:creationId xmlns:a16="http://schemas.microsoft.com/office/drawing/2014/main" id="{6E11DCC0-24DD-46D3-8BD3-48EC13828F25}"/>
                </a:ext>
              </a:extLst>
            </p:cNvPr>
            <p:cNvSpPr/>
            <p:nvPr/>
          </p:nvSpPr>
          <p:spPr>
            <a:xfrm>
              <a:off x="1725599" y="5345390"/>
              <a:ext cx="470246" cy="31349"/>
            </a:xfrm>
            <a:custGeom>
              <a:avLst/>
              <a:gdLst>
                <a:gd name="connsiteX0" fmla="*/ 0 w 470246"/>
                <a:gd name="connsiteY0" fmla="*/ 0 h 31349"/>
                <a:gd name="connsiteX1" fmla="*/ 470246 w 470246"/>
                <a:gd name="connsiteY1" fmla="*/ 0 h 31349"/>
                <a:gd name="connsiteX2" fmla="*/ 470246 w 470246"/>
                <a:gd name="connsiteY2" fmla="*/ 31350 h 31349"/>
                <a:gd name="connsiteX3" fmla="*/ 0 w 470246"/>
                <a:gd name="connsiteY3" fmla="*/ 31350 h 31349"/>
              </a:gdLst>
              <a:ahLst/>
              <a:cxnLst>
                <a:cxn ang="0">
                  <a:pos x="connsiteX0" y="connsiteY0"/>
                </a:cxn>
                <a:cxn ang="0">
                  <a:pos x="connsiteX1" y="connsiteY1"/>
                </a:cxn>
                <a:cxn ang="0">
                  <a:pos x="connsiteX2" y="connsiteY2"/>
                </a:cxn>
                <a:cxn ang="0">
                  <a:pos x="connsiteX3" y="connsiteY3"/>
                </a:cxn>
              </a:cxnLst>
              <a:rect l="l" t="t" r="r" b="b"/>
              <a:pathLst>
                <a:path w="470246" h="31349">
                  <a:moveTo>
                    <a:pt x="0" y="0"/>
                  </a:moveTo>
                  <a:lnTo>
                    <a:pt x="470246" y="0"/>
                  </a:lnTo>
                  <a:lnTo>
                    <a:pt x="470246" y="31350"/>
                  </a:lnTo>
                  <a:lnTo>
                    <a:pt x="0" y="31350"/>
                  </a:lnTo>
                  <a:close/>
                </a:path>
              </a:pathLst>
            </a:custGeom>
            <a:noFill/>
            <a:ln w="15478" cap="flat">
              <a:solidFill>
                <a:srgbClr val="000000"/>
              </a:solidFill>
              <a:prstDash val="solid"/>
              <a:round/>
            </a:ln>
          </p:spPr>
          <p:txBody>
            <a:bodyPr rtlCol="0" anchor="ctr"/>
            <a:lstStyle/>
            <a:p>
              <a:endParaRPr lang="en-US"/>
            </a:p>
          </p:txBody>
        </p:sp>
      </p:grpSp>
      <p:grpSp>
        <p:nvGrpSpPr>
          <p:cNvPr id="485" name="Graphic 212">
            <a:extLst>
              <a:ext uri="{FF2B5EF4-FFF2-40B4-BE49-F238E27FC236}">
                <a16:creationId xmlns:a16="http://schemas.microsoft.com/office/drawing/2014/main" id="{183E1C21-1072-49C6-8EE5-409BBBBE07BD}"/>
              </a:ext>
            </a:extLst>
          </p:cNvPr>
          <p:cNvGrpSpPr/>
          <p:nvPr/>
        </p:nvGrpSpPr>
        <p:grpSpPr>
          <a:xfrm>
            <a:off x="2362835" y="5119709"/>
            <a:ext cx="381216" cy="204578"/>
            <a:chOff x="2362835" y="5119709"/>
            <a:chExt cx="381216" cy="204578"/>
          </a:xfrm>
          <a:noFill/>
        </p:grpSpPr>
        <p:sp>
          <p:nvSpPr>
            <p:cNvPr id="486" name="Freeform: Shape 485">
              <a:extLst>
                <a:ext uri="{FF2B5EF4-FFF2-40B4-BE49-F238E27FC236}">
                  <a16:creationId xmlns:a16="http://schemas.microsoft.com/office/drawing/2014/main" id="{A690281E-B825-4C28-B65C-C74FB14E580F}"/>
                </a:ext>
              </a:extLst>
            </p:cNvPr>
            <p:cNvSpPr/>
            <p:nvPr/>
          </p:nvSpPr>
          <p:spPr>
            <a:xfrm>
              <a:off x="2362835" y="5119709"/>
              <a:ext cx="381216" cy="204578"/>
            </a:xfrm>
            <a:custGeom>
              <a:avLst/>
              <a:gdLst>
                <a:gd name="connsiteX0" fmla="*/ 351923 w 381216"/>
                <a:gd name="connsiteY0" fmla="*/ 198561 h 204578"/>
                <a:gd name="connsiteX1" fmla="*/ 115953 w 381216"/>
                <a:gd name="connsiteY1" fmla="*/ 187745 h 204578"/>
                <a:gd name="connsiteX2" fmla="*/ 22389 w 381216"/>
                <a:gd name="connsiteY2" fmla="*/ 195772 h 204578"/>
                <a:gd name="connsiteX3" fmla="*/ 0 w 381216"/>
                <a:gd name="connsiteY3" fmla="*/ 166958 h 204578"/>
                <a:gd name="connsiteX4" fmla="*/ 0 w 381216"/>
                <a:gd name="connsiteY4" fmla="*/ 47278 h 204578"/>
                <a:gd name="connsiteX5" fmla="*/ 10040 w 381216"/>
                <a:gd name="connsiteY5" fmla="*/ 40712 h 204578"/>
                <a:gd name="connsiteX6" fmla="*/ 76243 w 381216"/>
                <a:gd name="connsiteY6" fmla="*/ 35260 h 204578"/>
                <a:gd name="connsiteX7" fmla="*/ 77354 w 381216"/>
                <a:gd name="connsiteY7" fmla="*/ 16938 h 204578"/>
                <a:gd name="connsiteX8" fmla="*/ 105387 w 381216"/>
                <a:gd name="connsiteY8" fmla="*/ 3102 h 204578"/>
                <a:gd name="connsiteX9" fmla="*/ 166482 w 381216"/>
                <a:gd name="connsiteY9" fmla="*/ 44305 h 204578"/>
                <a:gd name="connsiteX10" fmla="*/ 278495 w 381216"/>
                <a:gd name="connsiteY10" fmla="*/ 88597 h 204578"/>
                <a:gd name="connsiteX11" fmla="*/ 325694 w 381216"/>
                <a:gd name="connsiteY11" fmla="*/ 96203 h 204578"/>
                <a:gd name="connsiteX12" fmla="*/ 381217 w 381216"/>
                <a:gd name="connsiteY12" fmla="*/ 161386 h 204578"/>
                <a:gd name="connsiteX13" fmla="*/ 381217 w 381216"/>
                <a:gd name="connsiteY13" fmla="*/ 161386 h 204578"/>
                <a:gd name="connsiteX14" fmla="*/ 351923 w 381216"/>
                <a:gd name="connsiteY14" fmla="*/ 198561 h 2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216" h="204578">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noFill/>
            <a:ln w="12502" cap="flat">
              <a:solidFill>
                <a:srgbClr val="000000"/>
              </a:solidFill>
              <a:prstDash val="solid"/>
              <a:round/>
            </a:ln>
          </p:spPr>
          <p:txBody>
            <a:bodyPr rtlCol="0" anchor="ctr"/>
            <a:lstStyle/>
            <a:p>
              <a:endParaRPr lang="en-US"/>
            </a:p>
          </p:txBody>
        </p:sp>
        <p:sp>
          <p:nvSpPr>
            <p:cNvPr id="487" name="Freeform: Shape 486">
              <a:extLst>
                <a:ext uri="{FF2B5EF4-FFF2-40B4-BE49-F238E27FC236}">
                  <a16:creationId xmlns:a16="http://schemas.microsoft.com/office/drawing/2014/main" id="{6BA23DE5-A427-4C33-9A7F-D8BDCEB75111}"/>
                </a:ext>
              </a:extLst>
            </p:cNvPr>
            <p:cNvSpPr/>
            <p:nvPr/>
          </p:nvSpPr>
          <p:spPr>
            <a:xfrm>
              <a:off x="2482713" y="5159868"/>
              <a:ext cx="40459" cy="40458"/>
            </a:xfrm>
            <a:custGeom>
              <a:avLst/>
              <a:gdLst>
                <a:gd name="connsiteX0" fmla="*/ 40460 w 40459"/>
                <a:gd name="connsiteY0" fmla="*/ 0 h 40458"/>
                <a:gd name="connsiteX1" fmla="*/ 0 w 40459"/>
                <a:gd name="connsiteY1" fmla="*/ 40458 h 40458"/>
              </a:gdLst>
              <a:ahLst/>
              <a:cxnLst>
                <a:cxn ang="0">
                  <a:pos x="connsiteX0" y="connsiteY0"/>
                </a:cxn>
                <a:cxn ang="0">
                  <a:pos x="connsiteX1" y="connsiteY1"/>
                </a:cxn>
              </a:cxnLst>
              <a:rect l="l" t="t" r="r" b="b"/>
              <a:pathLst>
                <a:path w="40459" h="40458">
                  <a:moveTo>
                    <a:pt x="40460" y="0"/>
                  </a:moveTo>
                  <a:lnTo>
                    <a:pt x="0" y="40458"/>
                  </a:lnTo>
                </a:path>
              </a:pathLst>
            </a:custGeom>
            <a:ln w="12502" cap="flat">
              <a:solidFill>
                <a:srgbClr val="000000"/>
              </a:solidFill>
              <a:prstDash val="solid"/>
              <a:round/>
            </a:ln>
          </p:spPr>
          <p:txBody>
            <a:bodyPr rtlCol="0" anchor="ctr"/>
            <a:lstStyle/>
            <a:p>
              <a:endParaRPr lang="en-US"/>
            </a:p>
          </p:txBody>
        </p:sp>
        <p:sp>
          <p:nvSpPr>
            <p:cNvPr id="488" name="Freeform: Shape 487">
              <a:extLst>
                <a:ext uri="{FF2B5EF4-FFF2-40B4-BE49-F238E27FC236}">
                  <a16:creationId xmlns:a16="http://schemas.microsoft.com/office/drawing/2014/main" id="{65BDF777-84A1-42C1-A2F7-AA19CEE59389}"/>
                </a:ext>
              </a:extLst>
            </p:cNvPr>
            <p:cNvSpPr/>
            <p:nvPr/>
          </p:nvSpPr>
          <p:spPr>
            <a:xfrm>
              <a:off x="2512189" y="5175752"/>
              <a:ext cx="34809" cy="34809"/>
            </a:xfrm>
            <a:custGeom>
              <a:avLst/>
              <a:gdLst>
                <a:gd name="connsiteX0" fmla="*/ 34810 w 34809"/>
                <a:gd name="connsiteY0" fmla="*/ 0 h 34809"/>
                <a:gd name="connsiteX1" fmla="*/ 0 w 34809"/>
                <a:gd name="connsiteY1" fmla="*/ 34810 h 34809"/>
              </a:gdLst>
              <a:ahLst/>
              <a:cxnLst>
                <a:cxn ang="0">
                  <a:pos x="connsiteX0" y="connsiteY0"/>
                </a:cxn>
                <a:cxn ang="0">
                  <a:pos x="connsiteX1" y="connsiteY1"/>
                </a:cxn>
              </a:cxnLst>
              <a:rect l="l" t="t" r="r" b="b"/>
              <a:pathLst>
                <a:path w="34809" h="34809">
                  <a:moveTo>
                    <a:pt x="34810" y="0"/>
                  </a:moveTo>
                  <a:lnTo>
                    <a:pt x="0" y="34810"/>
                  </a:lnTo>
                </a:path>
              </a:pathLst>
            </a:custGeom>
            <a:ln w="12502" cap="flat">
              <a:solidFill>
                <a:srgbClr val="000000"/>
              </a:solidFill>
              <a:prstDash val="solid"/>
              <a:round/>
            </a:ln>
          </p:spPr>
          <p:txBody>
            <a:bodyPr rtlCol="0" anchor="ctr"/>
            <a:lstStyle/>
            <a:p>
              <a:endParaRPr lang="en-US"/>
            </a:p>
          </p:txBody>
        </p:sp>
        <p:sp>
          <p:nvSpPr>
            <p:cNvPr id="489" name="Freeform: Shape 488">
              <a:extLst>
                <a:ext uri="{FF2B5EF4-FFF2-40B4-BE49-F238E27FC236}">
                  <a16:creationId xmlns:a16="http://schemas.microsoft.com/office/drawing/2014/main" id="{0356331F-61B4-4C49-B553-CED094171586}"/>
                </a:ext>
              </a:extLst>
            </p:cNvPr>
            <p:cNvSpPr/>
            <p:nvPr/>
          </p:nvSpPr>
          <p:spPr>
            <a:xfrm>
              <a:off x="2540463" y="5191636"/>
              <a:ext cx="30362" cy="30360"/>
            </a:xfrm>
            <a:custGeom>
              <a:avLst/>
              <a:gdLst>
                <a:gd name="connsiteX0" fmla="*/ 30362 w 30362"/>
                <a:gd name="connsiteY0" fmla="*/ 0 h 30360"/>
                <a:gd name="connsiteX1" fmla="*/ 0 w 30362"/>
                <a:gd name="connsiteY1" fmla="*/ 30361 h 30360"/>
              </a:gdLst>
              <a:ahLst/>
              <a:cxnLst>
                <a:cxn ang="0">
                  <a:pos x="connsiteX0" y="connsiteY0"/>
                </a:cxn>
                <a:cxn ang="0">
                  <a:pos x="connsiteX1" y="connsiteY1"/>
                </a:cxn>
              </a:cxnLst>
              <a:rect l="l" t="t" r="r" b="b"/>
              <a:pathLst>
                <a:path w="30362" h="30360">
                  <a:moveTo>
                    <a:pt x="30362" y="0"/>
                  </a:moveTo>
                  <a:lnTo>
                    <a:pt x="0" y="30361"/>
                  </a:lnTo>
                </a:path>
              </a:pathLst>
            </a:custGeom>
            <a:ln w="12502" cap="flat">
              <a:solidFill>
                <a:srgbClr val="000000"/>
              </a:solid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1DB7FA60-BF7D-493C-8F10-94F7B4986E57}"/>
                </a:ext>
              </a:extLst>
            </p:cNvPr>
            <p:cNvSpPr/>
            <p:nvPr/>
          </p:nvSpPr>
          <p:spPr>
            <a:xfrm>
              <a:off x="2369068" y="5159868"/>
              <a:ext cx="109720" cy="147586"/>
            </a:xfrm>
            <a:custGeom>
              <a:avLst/>
              <a:gdLst>
                <a:gd name="connsiteX0" fmla="*/ 0 w 109720"/>
                <a:gd name="connsiteY0" fmla="*/ 0 h 147586"/>
                <a:gd name="connsiteX1" fmla="*/ 109720 w 109720"/>
                <a:gd name="connsiteY1" fmla="*/ 147586 h 147586"/>
              </a:gdLst>
              <a:ahLst/>
              <a:cxnLst>
                <a:cxn ang="0">
                  <a:pos x="connsiteX0" y="connsiteY0"/>
                </a:cxn>
                <a:cxn ang="0">
                  <a:pos x="connsiteX1" y="connsiteY1"/>
                </a:cxn>
              </a:cxnLst>
              <a:rect l="l" t="t" r="r" b="b"/>
              <a:pathLst>
                <a:path w="109720" h="147586">
                  <a:moveTo>
                    <a:pt x="0" y="0"/>
                  </a:moveTo>
                  <a:cubicBezTo>
                    <a:pt x="9753" y="75730"/>
                    <a:pt x="41534" y="129668"/>
                    <a:pt x="109720" y="147586"/>
                  </a:cubicBezTo>
                </a:path>
              </a:pathLst>
            </a:custGeom>
            <a:noFill/>
            <a:ln w="12502" cap="flat">
              <a:solidFill>
                <a:srgbClr val="000000"/>
              </a:solidFill>
              <a:prstDash val="solid"/>
              <a:round/>
            </a:ln>
          </p:spPr>
          <p:txBody>
            <a:bodyPr rtlCol="0" anchor="ctr"/>
            <a:lstStyle/>
            <a:p>
              <a:endParaRPr lang="en-US"/>
            </a:p>
          </p:txBody>
        </p:sp>
        <p:sp>
          <p:nvSpPr>
            <p:cNvPr id="491" name="Freeform: Shape 490">
              <a:extLst>
                <a:ext uri="{FF2B5EF4-FFF2-40B4-BE49-F238E27FC236}">
                  <a16:creationId xmlns:a16="http://schemas.microsoft.com/office/drawing/2014/main" id="{F747C594-980E-4A3B-B0B9-72D835C49382}"/>
                </a:ext>
              </a:extLst>
            </p:cNvPr>
            <p:cNvSpPr/>
            <p:nvPr/>
          </p:nvSpPr>
          <p:spPr>
            <a:xfrm>
              <a:off x="2375348" y="5230284"/>
              <a:ext cx="53405" cy="80628"/>
            </a:xfrm>
            <a:custGeom>
              <a:avLst/>
              <a:gdLst>
                <a:gd name="connsiteX0" fmla="*/ 0 w 53405"/>
                <a:gd name="connsiteY0" fmla="*/ 80629 h 80628"/>
                <a:gd name="connsiteX1" fmla="*/ 53405 w 53405"/>
                <a:gd name="connsiteY1" fmla="*/ 0 h 80628"/>
              </a:gdLst>
              <a:ahLst/>
              <a:cxnLst>
                <a:cxn ang="0">
                  <a:pos x="connsiteX0" y="connsiteY0"/>
                </a:cxn>
                <a:cxn ang="0">
                  <a:pos x="connsiteX1" y="connsiteY1"/>
                </a:cxn>
              </a:cxnLst>
              <a:rect l="l" t="t" r="r" b="b"/>
              <a:pathLst>
                <a:path w="53405" h="80628">
                  <a:moveTo>
                    <a:pt x="0" y="80629"/>
                  </a:moveTo>
                  <a:lnTo>
                    <a:pt x="53405" y="0"/>
                  </a:lnTo>
                </a:path>
              </a:pathLst>
            </a:custGeom>
            <a:ln w="12502" cap="flat">
              <a:solidFill>
                <a:srgbClr val="000000"/>
              </a:solidFill>
              <a:prstDash val="solid"/>
              <a:round/>
            </a:ln>
          </p:spPr>
          <p:txBody>
            <a:bodyPr rtlCol="0" anchor="ctr"/>
            <a:lstStyle/>
            <a:p>
              <a:endParaRPr lang="en-US"/>
            </a:p>
          </p:txBody>
        </p:sp>
      </p:grpSp>
      <p:grpSp>
        <p:nvGrpSpPr>
          <p:cNvPr id="492" name="Graphic 214">
            <a:extLst>
              <a:ext uri="{FF2B5EF4-FFF2-40B4-BE49-F238E27FC236}">
                <a16:creationId xmlns:a16="http://schemas.microsoft.com/office/drawing/2014/main" id="{4FA042A4-06E5-4B40-A0B4-4BE77B047263}"/>
              </a:ext>
            </a:extLst>
          </p:cNvPr>
          <p:cNvGrpSpPr/>
          <p:nvPr/>
        </p:nvGrpSpPr>
        <p:grpSpPr>
          <a:xfrm>
            <a:off x="2987226" y="5053837"/>
            <a:ext cx="273918" cy="342398"/>
            <a:chOff x="2987226" y="5053837"/>
            <a:chExt cx="273918" cy="342398"/>
          </a:xfrm>
          <a:solidFill>
            <a:srgbClr val="000000"/>
          </a:solidFill>
        </p:grpSpPr>
        <p:sp>
          <p:nvSpPr>
            <p:cNvPr id="493" name="Freeform: Shape 492">
              <a:extLst>
                <a:ext uri="{FF2B5EF4-FFF2-40B4-BE49-F238E27FC236}">
                  <a16:creationId xmlns:a16="http://schemas.microsoft.com/office/drawing/2014/main" id="{611A20E9-A3AA-415E-A2C2-0CCD64592CC9}"/>
                </a:ext>
              </a:extLst>
            </p:cNvPr>
            <p:cNvSpPr/>
            <p:nvPr/>
          </p:nvSpPr>
          <p:spPr>
            <a:xfrm>
              <a:off x="3055706" y="5156556"/>
              <a:ext cx="45653" cy="28533"/>
            </a:xfrm>
            <a:custGeom>
              <a:avLst/>
              <a:gdLst>
                <a:gd name="connsiteX0" fmla="*/ 34240 w 45653"/>
                <a:gd name="connsiteY0" fmla="*/ 22827 h 28533"/>
                <a:gd name="connsiteX1" fmla="*/ 39946 w 45653"/>
                <a:gd name="connsiteY1" fmla="*/ 28533 h 28533"/>
                <a:gd name="connsiteX2" fmla="*/ 45653 w 45653"/>
                <a:gd name="connsiteY2" fmla="*/ 22827 h 28533"/>
                <a:gd name="connsiteX3" fmla="*/ 22827 w 45653"/>
                <a:gd name="connsiteY3" fmla="*/ 0 h 28533"/>
                <a:gd name="connsiteX4" fmla="*/ 0 w 45653"/>
                <a:gd name="connsiteY4" fmla="*/ 22827 h 28533"/>
                <a:gd name="connsiteX5" fmla="*/ 5707 w 45653"/>
                <a:gd name="connsiteY5" fmla="*/ 28533 h 28533"/>
                <a:gd name="connsiteX6" fmla="*/ 11413 w 45653"/>
                <a:gd name="connsiteY6" fmla="*/ 22827 h 28533"/>
                <a:gd name="connsiteX7" fmla="*/ 22827 w 45653"/>
                <a:gd name="connsiteY7" fmla="*/ 11413 h 28533"/>
                <a:gd name="connsiteX8" fmla="*/ 34240 w 45653"/>
                <a:gd name="connsiteY8" fmla="*/ 22827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000000"/>
            </a:solidFill>
            <a:ln w="5556"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713ACD4F-3E77-433F-8538-C4873B2A940F}"/>
                </a:ext>
              </a:extLst>
            </p:cNvPr>
            <p:cNvSpPr/>
            <p:nvPr/>
          </p:nvSpPr>
          <p:spPr>
            <a:xfrm>
              <a:off x="3147012" y="5156556"/>
              <a:ext cx="45653" cy="28533"/>
            </a:xfrm>
            <a:custGeom>
              <a:avLst/>
              <a:gdLst>
                <a:gd name="connsiteX0" fmla="*/ 22827 w 45653"/>
                <a:gd name="connsiteY0" fmla="*/ 0 h 28533"/>
                <a:gd name="connsiteX1" fmla="*/ 0 w 45653"/>
                <a:gd name="connsiteY1" fmla="*/ 22827 h 28533"/>
                <a:gd name="connsiteX2" fmla="*/ 5707 w 45653"/>
                <a:gd name="connsiteY2" fmla="*/ 28533 h 28533"/>
                <a:gd name="connsiteX3" fmla="*/ 11413 w 45653"/>
                <a:gd name="connsiteY3" fmla="*/ 22827 h 28533"/>
                <a:gd name="connsiteX4" fmla="*/ 22827 w 45653"/>
                <a:gd name="connsiteY4" fmla="*/ 11413 h 28533"/>
                <a:gd name="connsiteX5" fmla="*/ 34240 w 45653"/>
                <a:gd name="connsiteY5" fmla="*/ 22827 h 28533"/>
                <a:gd name="connsiteX6" fmla="*/ 39946 w 45653"/>
                <a:gd name="connsiteY6" fmla="*/ 28533 h 28533"/>
                <a:gd name="connsiteX7" fmla="*/ 45653 w 45653"/>
                <a:gd name="connsiteY7" fmla="*/ 22827 h 28533"/>
                <a:gd name="connsiteX8" fmla="*/ 22827 w 45653"/>
                <a:gd name="connsiteY8" fmla="*/ 0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000000"/>
            </a:solidFill>
            <a:ln w="5556"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C096143D-DA81-464A-AB73-11BB67076D13}"/>
                </a:ext>
              </a:extLst>
            </p:cNvPr>
            <p:cNvSpPr/>
            <p:nvPr/>
          </p:nvSpPr>
          <p:spPr>
            <a:xfrm>
              <a:off x="2987226" y="5053837"/>
              <a:ext cx="273918" cy="342398"/>
            </a:xfrm>
            <a:custGeom>
              <a:avLst/>
              <a:gdLst>
                <a:gd name="connsiteX0" fmla="*/ 268212 w 273918"/>
                <a:gd name="connsiteY0" fmla="*/ 79893 h 342398"/>
                <a:gd name="connsiteX1" fmla="*/ 268212 w 273918"/>
                <a:gd name="connsiteY1" fmla="*/ 0 h 342398"/>
                <a:gd name="connsiteX2" fmla="*/ 5707 w 273918"/>
                <a:gd name="connsiteY2" fmla="*/ 0 h 342398"/>
                <a:gd name="connsiteX3" fmla="*/ 5707 w 273918"/>
                <a:gd name="connsiteY3" fmla="*/ 79893 h 342398"/>
                <a:gd name="connsiteX4" fmla="*/ 0 w 273918"/>
                <a:gd name="connsiteY4" fmla="*/ 79893 h 342398"/>
                <a:gd name="connsiteX5" fmla="*/ 0 w 273918"/>
                <a:gd name="connsiteY5" fmla="*/ 342398 h 342398"/>
                <a:gd name="connsiteX6" fmla="*/ 273918 w 273918"/>
                <a:gd name="connsiteY6" fmla="*/ 342398 h 342398"/>
                <a:gd name="connsiteX7" fmla="*/ 273918 w 273918"/>
                <a:gd name="connsiteY7" fmla="*/ 79893 h 342398"/>
                <a:gd name="connsiteX8" fmla="*/ 268212 w 273918"/>
                <a:gd name="connsiteY8" fmla="*/ 79893 h 342398"/>
                <a:gd name="connsiteX9" fmla="*/ 253945 w 273918"/>
                <a:gd name="connsiteY9" fmla="*/ 79893 h 342398"/>
                <a:gd name="connsiteX10" fmla="*/ 224385 w 273918"/>
                <a:gd name="connsiteY10" fmla="*/ 40483 h 342398"/>
                <a:gd name="connsiteX11" fmla="*/ 253454 w 273918"/>
                <a:gd name="connsiteY11" fmla="*/ 11413 h 342398"/>
                <a:gd name="connsiteX12" fmla="*/ 256799 w 273918"/>
                <a:gd name="connsiteY12" fmla="*/ 11413 h 342398"/>
                <a:gd name="connsiteX13" fmla="*/ 256799 w 273918"/>
                <a:gd name="connsiteY13" fmla="*/ 79893 h 342398"/>
                <a:gd name="connsiteX14" fmla="*/ 253945 w 273918"/>
                <a:gd name="connsiteY14" fmla="*/ 79893 h 342398"/>
                <a:gd name="connsiteX15" fmla="*/ 62773 w 273918"/>
                <a:gd name="connsiteY15" fmla="*/ 79893 h 342398"/>
                <a:gd name="connsiteX16" fmla="*/ 62773 w 273918"/>
                <a:gd name="connsiteY16" fmla="*/ 39946 h 342398"/>
                <a:gd name="connsiteX17" fmla="*/ 62693 w 273918"/>
                <a:gd name="connsiteY17" fmla="*/ 39547 h 342398"/>
                <a:gd name="connsiteX18" fmla="*/ 62488 w 273918"/>
                <a:gd name="connsiteY18" fmla="*/ 38480 h 342398"/>
                <a:gd name="connsiteX19" fmla="*/ 62334 w 273918"/>
                <a:gd name="connsiteY19" fmla="*/ 37767 h 342398"/>
                <a:gd name="connsiteX20" fmla="*/ 62122 w 273918"/>
                <a:gd name="connsiteY20" fmla="*/ 37418 h 342398"/>
                <a:gd name="connsiteX21" fmla="*/ 61535 w 273918"/>
                <a:gd name="connsiteY21" fmla="*/ 36551 h 342398"/>
                <a:gd name="connsiteX22" fmla="*/ 61095 w 273918"/>
                <a:gd name="connsiteY22" fmla="*/ 35906 h 342398"/>
                <a:gd name="connsiteX23" fmla="*/ 36602 w 273918"/>
                <a:gd name="connsiteY23" fmla="*/ 11413 h 342398"/>
                <a:gd name="connsiteX24" fmla="*/ 237316 w 273918"/>
                <a:gd name="connsiteY24" fmla="*/ 11413 h 342398"/>
                <a:gd name="connsiteX25" fmla="*/ 212823 w 273918"/>
                <a:gd name="connsiteY25" fmla="*/ 35906 h 342398"/>
                <a:gd name="connsiteX26" fmla="*/ 212384 w 273918"/>
                <a:gd name="connsiteY26" fmla="*/ 36551 h 342398"/>
                <a:gd name="connsiteX27" fmla="*/ 211802 w 273918"/>
                <a:gd name="connsiteY27" fmla="*/ 37418 h 342398"/>
                <a:gd name="connsiteX28" fmla="*/ 211585 w 273918"/>
                <a:gd name="connsiteY28" fmla="*/ 37767 h 342398"/>
                <a:gd name="connsiteX29" fmla="*/ 211431 w 273918"/>
                <a:gd name="connsiteY29" fmla="*/ 38480 h 342398"/>
                <a:gd name="connsiteX30" fmla="*/ 211225 w 273918"/>
                <a:gd name="connsiteY30" fmla="*/ 39547 h 342398"/>
                <a:gd name="connsiteX31" fmla="*/ 211145 w 273918"/>
                <a:gd name="connsiteY31" fmla="*/ 39946 h 342398"/>
                <a:gd name="connsiteX32" fmla="*/ 211145 w 273918"/>
                <a:gd name="connsiteY32" fmla="*/ 79893 h 342398"/>
                <a:gd name="connsiteX33" fmla="*/ 62773 w 273918"/>
                <a:gd name="connsiteY33" fmla="*/ 79893 h 342398"/>
                <a:gd name="connsiteX34" fmla="*/ 34240 w 273918"/>
                <a:gd name="connsiteY34" fmla="*/ 79893 h 342398"/>
                <a:gd name="connsiteX35" fmla="*/ 51360 w 273918"/>
                <a:gd name="connsiteY35" fmla="*/ 57061 h 342398"/>
                <a:gd name="connsiteX36" fmla="*/ 51360 w 273918"/>
                <a:gd name="connsiteY36" fmla="*/ 79893 h 342398"/>
                <a:gd name="connsiteX37" fmla="*/ 34240 w 273918"/>
                <a:gd name="connsiteY37" fmla="*/ 79893 h 342398"/>
                <a:gd name="connsiteX38" fmla="*/ 222559 w 273918"/>
                <a:gd name="connsiteY38" fmla="*/ 57061 h 342398"/>
                <a:gd name="connsiteX39" fmla="*/ 239679 w 273918"/>
                <a:gd name="connsiteY39" fmla="*/ 79893 h 342398"/>
                <a:gd name="connsiteX40" fmla="*/ 222559 w 273918"/>
                <a:gd name="connsiteY40" fmla="*/ 79893 h 342398"/>
                <a:gd name="connsiteX41" fmla="*/ 222559 w 273918"/>
                <a:gd name="connsiteY41" fmla="*/ 57061 h 342398"/>
                <a:gd name="connsiteX42" fmla="*/ 17120 w 273918"/>
                <a:gd name="connsiteY42" fmla="*/ 11413 h 342398"/>
                <a:gd name="connsiteX43" fmla="*/ 20464 w 273918"/>
                <a:gd name="connsiteY43" fmla="*/ 11413 h 342398"/>
                <a:gd name="connsiteX44" fmla="*/ 49534 w 273918"/>
                <a:gd name="connsiteY44" fmla="*/ 40483 h 342398"/>
                <a:gd name="connsiteX45" fmla="*/ 19973 w 273918"/>
                <a:gd name="connsiteY45" fmla="*/ 79893 h 342398"/>
                <a:gd name="connsiteX46" fmla="*/ 17120 w 273918"/>
                <a:gd name="connsiteY46" fmla="*/ 79893 h 342398"/>
                <a:gd name="connsiteX47" fmla="*/ 17120 w 273918"/>
                <a:gd name="connsiteY47" fmla="*/ 11413 h 342398"/>
                <a:gd name="connsiteX48" fmla="*/ 262505 w 273918"/>
                <a:gd name="connsiteY48" fmla="*/ 330985 h 342398"/>
                <a:gd name="connsiteX49" fmla="*/ 11413 w 273918"/>
                <a:gd name="connsiteY49" fmla="*/ 330985 h 342398"/>
                <a:gd name="connsiteX50" fmla="*/ 11413 w 273918"/>
                <a:gd name="connsiteY50" fmla="*/ 91306 h 342398"/>
                <a:gd name="connsiteX51" fmla="*/ 262505 w 273918"/>
                <a:gd name="connsiteY51" fmla="*/ 91306 h 342398"/>
                <a:gd name="connsiteX52" fmla="*/ 262505 w 273918"/>
                <a:gd name="connsiteY52" fmla="*/ 330985 h 3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3918" h="34239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000000"/>
            </a:solidFill>
            <a:ln w="5556"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079E1CEE-3E9B-43F8-B745-034AF01F5BE2}"/>
                </a:ext>
              </a:extLst>
            </p:cNvPr>
            <p:cNvSpPr/>
            <p:nvPr/>
          </p:nvSpPr>
          <p:spPr>
            <a:xfrm>
              <a:off x="3072826" y="5173676"/>
              <a:ext cx="102719" cy="91306"/>
            </a:xfrm>
            <a:custGeom>
              <a:avLst/>
              <a:gdLst>
                <a:gd name="connsiteX0" fmla="*/ 97013 w 102719"/>
                <a:gd name="connsiteY0" fmla="*/ 0 h 91306"/>
                <a:gd name="connsiteX1" fmla="*/ 91306 w 102719"/>
                <a:gd name="connsiteY1" fmla="*/ 5707 h 91306"/>
                <a:gd name="connsiteX2" fmla="*/ 91306 w 102719"/>
                <a:gd name="connsiteY2" fmla="*/ 39946 h 91306"/>
                <a:gd name="connsiteX3" fmla="*/ 51360 w 102719"/>
                <a:gd name="connsiteY3" fmla="*/ 79893 h 91306"/>
                <a:gd name="connsiteX4" fmla="*/ 11413 w 102719"/>
                <a:gd name="connsiteY4" fmla="*/ 39946 h 91306"/>
                <a:gd name="connsiteX5" fmla="*/ 11413 w 102719"/>
                <a:gd name="connsiteY5" fmla="*/ 5707 h 91306"/>
                <a:gd name="connsiteX6" fmla="*/ 5707 w 102719"/>
                <a:gd name="connsiteY6" fmla="*/ 0 h 91306"/>
                <a:gd name="connsiteX7" fmla="*/ 0 w 102719"/>
                <a:gd name="connsiteY7" fmla="*/ 5707 h 91306"/>
                <a:gd name="connsiteX8" fmla="*/ 0 w 102719"/>
                <a:gd name="connsiteY8" fmla="*/ 39946 h 91306"/>
                <a:gd name="connsiteX9" fmla="*/ 51360 w 102719"/>
                <a:gd name="connsiteY9" fmla="*/ 91306 h 91306"/>
                <a:gd name="connsiteX10" fmla="*/ 102719 w 102719"/>
                <a:gd name="connsiteY10" fmla="*/ 39946 h 91306"/>
                <a:gd name="connsiteX11" fmla="*/ 102719 w 102719"/>
                <a:gd name="connsiteY11" fmla="*/ 5707 h 91306"/>
                <a:gd name="connsiteX12" fmla="*/ 97013 w 102719"/>
                <a:gd name="connsiteY12" fmla="*/ 0 h 9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19" h="91306">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000000"/>
            </a:solidFill>
            <a:ln w="5556" cap="flat">
              <a:noFill/>
              <a:prstDash val="solid"/>
              <a:miter/>
            </a:ln>
          </p:spPr>
          <p:txBody>
            <a:bodyPr rtlCol="0" anchor="ctr"/>
            <a:lstStyle/>
            <a:p>
              <a:endParaRPr lang="en-US"/>
            </a:p>
          </p:txBody>
        </p:sp>
      </p:grpSp>
      <p:sp>
        <p:nvSpPr>
          <p:cNvPr id="497" name="Graphic 216">
            <a:extLst>
              <a:ext uri="{FF2B5EF4-FFF2-40B4-BE49-F238E27FC236}">
                <a16:creationId xmlns:a16="http://schemas.microsoft.com/office/drawing/2014/main" id="{05A8C4EF-580C-4628-83CE-EFC8F288B6C4}"/>
              </a:ext>
            </a:extLst>
          </p:cNvPr>
          <p:cNvSpPr/>
          <p:nvPr/>
        </p:nvSpPr>
        <p:spPr>
          <a:xfrm>
            <a:off x="3526554" y="5027241"/>
            <a:ext cx="342397" cy="325277"/>
          </a:xfrm>
          <a:custGeom>
            <a:avLst/>
            <a:gdLst>
              <a:gd name="connsiteX0" fmla="*/ 336690 w 342397"/>
              <a:gd name="connsiteY0" fmla="*/ 291037 h 325277"/>
              <a:gd name="connsiteX1" fmla="*/ 336690 w 342397"/>
              <a:gd name="connsiteY1" fmla="*/ 268211 h 325277"/>
              <a:gd name="connsiteX2" fmla="*/ 325277 w 342397"/>
              <a:gd name="connsiteY2" fmla="*/ 268211 h 325277"/>
              <a:gd name="connsiteX3" fmla="*/ 325277 w 342397"/>
              <a:gd name="connsiteY3" fmla="*/ 256798 h 325277"/>
              <a:gd name="connsiteX4" fmla="*/ 313864 w 342397"/>
              <a:gd name="connsiteY4" fmla="*/ 245385 h 325277"/>
              <a:gd name="connsiteX5" fmla="*/ 313864 w 342397"/>
              <a:gd name="connsiteY5" fmla="*/ 154079 h 325277"/>
              <a:gd name="connsiteX6" fmla="*/ 325277 w 342397"/>
              <a:gd name="connsiteY6" fmla="*/ 142665 h 325277"/>
              <a:gd name="connsiteX7" fmla="*/ 325277 w 342397"/>
              <a:gd name="connsiteY7" fmla="*/ 131252 h 325277"/>
              <a:gd name="connsiteX8" fmla="*/ 340217 w 342397"/>
              <a:gd name="connsiteY8" fmla="*/ 131252 h 325277"/>
              <a:gd name="connsiteX9" fmla="*/ 323097 w 342397"/>
              <a:gd name="connsiteY9" fmla="*/ 97012 h 325277"/>
              <a:gd name="connsiteX10" fmla="*/ 283853 w 342397"/>
              <a:gd name="connsiteY10" fmla="*/ 97012 h 325277"/>
              <a:gd name="connsiteX11" fmla="*/ 272303 w 342397"/>
              <a:gd name="connsiteY11" fmla="*/ 62773 h 325277"/>
              <a:gd name="connsiteX12" fmla="*/ 264958 w 342397"/>
              <a:gd name="connsiteY12" fmla="*/ 62773 h 325277"/>
              <a:gd name="connsiteX13" fmla="*/ 171199 w 342397"/>
              <a:gd name="connsiteY13" fmla="*/ 0 h 325277"/>
              <a:gd name="connsiteX14" fmla="*/ 76725 w 342397"/>
              <a:gd name="connsiteY14" fmla="*/ 62773 h 325277"/>
              <a:gd name="connsiteX15" fmla="*/ 70089 w 342397"/>
              <a:gd name="connsiteY15" fmla="*/ 62773 h 325277"/>
              <a:gd name="connsiteX16" fmla="*/ 58538 w 342397"/>
              <a:gd name="connsiteY16" fmla="*/ 97012 h 325277"/>
              <a:gd name="connsiteX17" fmla="*/ 19300 w 342397"/>
              <a:gd name="connsiteY17" fmla="*/ 97012 h 325277"/>
              <a:gd name="connsiteX18" fmla="*/ 2180 w 342397"/>
              <a:gd name="connsiteY18" fmla="*/ 131252 h 325277"/>
              <a:gd name="connsiteX19" fmla="*/ 17120 w 342397"/>
              <a:gd name="connsiteY19" fmla="*/ 131252 h 325277"/>
              <a:gd name="connsiteX20" fmla="*/ 17120 w 342397"/>
              <a:gd name="connsiteY20" fmla="*/ 142665 h 325277"/>
              <a:gd name="connsiteX21" fmla="*/ 28533 w 342397"/>
              <a:gd name="connsiteY21" fmla="*/ 154079 h 325277"/>
              <a:gd name="connsiteX22" fmla="*/ 28533 w 342397"/>
              <a:gd name="connsiteY22" fmla="*/ 245385 h 325277"/>
              <a:gd name="connsiteX23" fmla="*/ 17120 w 342397"/>
              <a:gd name="connsiteY23" fmla="*/ 256798 h 325277"/>
              <a:gd name="connsiteX24" fmla="*/ 17120 w 342397"/>
              <a:gd name="connsiteY24" fmla="*/ 268211 h 325277"/>
              <a:gd name="connsiteX25" fmla="*/ 5707 w 342397"/>
              <a:gd name="connsiteY25" fmla="*/ 268211 h 325277"/>
              <a:gd name="connsiteX26" fmla="*/ 5707 w 342397"/>
              <a:gd name="connsiteY26" fmla="*/ 291037 h 325277"/>
              <a:gd name="connsiteX27" fmla="*/ 0 w 342397"/>
              <a:gd name="connsiteY27" fmla="*/ 291037 h 325277"/>
              <a:gd name="connsiteX28" fmla="*/ 0 w 342397"/>
              <a:gd name="connsiteY28" fmla="*/ 325277 h 325277"/>
              <a:gd name="connsiteX29" fmla="*/ 342397 w 342397"/>
              <a:gd name="connsiteY29" fmla="*/ 325277 h 325277"/>
              <a:gd name="connsiteX30" fmla="*/ 342397 w 342397"/>
              <a:gd name="connsiteY30" fmla="*/ 291037 h 325277"/>
              <a:gd name="connsiteX31" fmla="*/ 336690 w 342397"/>
              <a:gd name="connsiteY31" fmla="*/ 291037 h 325277"/>
              <a:gd name="connsiteX32" fmla="*/ 313864 w 342397"/>
              <a:gd name="connsiteY32" fmla="*/ 142665 h 325277"/>
              <a:gd name="connsiteX33" fmla="*/ 302451 w 342397"/>
              <a:gd name="connsiteY33" fmla="*/ 154079 h 325277"/>
              <a:gd name="connsiteX34" fmla="*/ 302451 w 342397"/>
              <a:gd name="connsiteY34" fmla="*/ 245385 h 325277"/>
              <a:gd name="connsiteX35" fmla="*/ 313864 w 342397"/>
              <a:gd name="connsiteY35" fmla="*/ 256798 h 325277"/>
              <a:gd name="connsiteX36" fmla="*/ 313864 w 342397"/>
              <a:gd name="connsiteY36" fmla="*/ 268211 h 325277"/>
              <a:gd name="connsiteX37" fmla="*/ 279624 w 342397"/>
              <a:gd name="connsiteY37" fmla="*/ 268211 h 325277"/>
              <a:gd name="connsiteX38" fmla="*/ 279624 w 342397"/>
              <a:gd name="connsiteY38" fmla="*/ 256798 h 325277"/>
              <a:gd name="connsiteX39" fmla="*/ 291037 w 342397"/>
              <a:gd name="connsiteY39" fmla="*/ 245385 h 325277"/>
              <a:gd name="connsiteX40" fmla="*/ 291037 w 342397"/>
              <a:gd name="connsiteY40" fmla="*/ 154079 h 325277"/>
              <a:gd name="connsiteX41" fmla="*/ 279624 w 342397"/>
              <a:gd name="connsiteY41" fmla="*/ 142665 h 325277"/>
              <a:gd name="connsiteX42" fmla="*/ 279624 w 342397"/>
              <a:gd name="connsiteY42" fmla="*/ 131252 h 325277"/>
              <a:gd name="connsiteX43" fmla="*/ 313864 w 342397"/>
              <a:gd name="connsiteY43" fmla="*/ 131252 h 325277"/>
              <a:gd name="connsiteX44" fmla="*/ 313864 w 342397"/>
              <a:gd name="connsiteY44" fmla="*/ 142665 h 325277"/>
              <a:gd name="connsiteX45" fmla="*/ 62773 w 342397"/>
              <a:gd name="connsiteY45" fmla="*/ 245385 h 325277"/>
              <a:gd name="connsiteX46" fmla="*/ 62773 w 342397"/>
              <a:gd name="connsiteY46" fmla="*/ 154079 h 325277"/>
              <a:gd name="connsiteX47" fmla="*/ 74186 w 342397"/>
              <a:gd name="connsiteY47" fmla="*/ 142665 h 325277"/>
              <a:gd name="connsiteX48" fmla="*/ 74186 w 342397"/>
              <a:gd name="connsiteY48" fmla="*/ 131252 h 325277"/>
              <a:gd name="connsiteX49" fmla="*/ 79893 w 342397"/>
              <a:gd name="connsiteY49" fmla="*/ 131252 h 325277"/>
              <a:gd name="connsiteX50" fmla="*/ 79893 w 342397"/>
              <a:gd name="connsiteY50" fmla="*/ 142665 h 325277"/>
              <a:gd name="connsiteX51" fmla="*/ 91306 w 342397"/>
              <a:gd name="connsiteY51" fmla="*/ 154079 h 325277"/>
              <a:gd name="connsiteX52" fmla="*/ 91306 w 342397"/>
              <a:gd name="connsiteY52" fmla="*/ 245385 h 325277"/>
              <a:gd name="connsiteX53" fmla="*/ 79893 w 342397"/>
              <a:gd name="connsiteY53" fmla="*/ 256798 h 325277"/>
              <a:gd name="connsiteX54" fmla="*/ 79893 w 342397"/>
              <a:gd name="connsiteY54" fmla="*/ 268211 h 325277"/>
              <a:gd name="connsiteX55" fmla="*/ 74186 w 342397"/>
              <a:gd name="connsiteY55" fmla="*/ 268211 h 325277"/>
              <a:gd name="connsiteX56" fmla="*/ 74186 w 342397"/>
              <a:gd name="connsiteY56" fmla="*/ 256798 h 325277"/>
              <a:gd name="connsiteX57" fmla="*/ 62773 w 342397"/>
              <a:gd name="connsiteY57" fmla="*/ 245385 h 325277"/>
              <a:gd name="connsiteX58" fmla="*/ 91306 w 342397"/>
              <a:gd name="connsiteY58" fmla="*/ 256798 h 325277"/>
              <a:gd name="connsiteX59" fmla="*/ 102719 w 342397"/>
              <a:gd name="connsiteY59" fmla="*/ 245385 h 325277"/>
              <a:gd name="connsiteX60" fmla="*/ 102719 w 342397"/>
              <a:gd name="connsiteY60" fmla="*/ 154079 h 325277"/>
              <a:gd name="connsiteX61" fmla="*/ 91306 w 342397"/>
              <a:gd name="connsiteY61" fmla="*/ 142665 h 325277"/>
              <a:gd name="connsiteX62" fmla="*/ 91306 w 342397"/>
              <a:gd name="connsiteY62" fmla="*/ 131252 h 325277"/>
              <a:gd name="connsiteX63" fmla="*/ 125546 w 342397"/>
              <a:gd name="connsiteY63" fmla="*/ 131252 h 325277"/>
              <a:gd name="connsiteX64" fmla="*/ 125546 w 342397"/>
              <a:gd name="connsiteY64" fmla="*/ 142665 h 325277"/>
              <a:gd name="connsiteX65" fmla="*/ 114132 w 342397"/>
              <a:gd name="connsiteY65" fmla="*/ 154079 h 325277"/>
              <a:gd name="connsiteX66" fmla="*/ 114132 w 342397"/>
              <a:gd name="connsiteY66" fmla="*/ 245385 h 325277"/>
              <a:gd name="connsiteX67" fmla="*/ 125546 w 342397"/>
              <a:gd name="connsiteY67" fmla="*/ 256798 h 325277"/>
              <a:gd name="connsiteX68" fmla="*/ 125546 w 342397"/>
              <a:gd name="connsiteY68" fmla="*/ 268211 h 325277"/>
              <a:gd name="connsiteX69" fmla="*/ 91306 w 342397"/>
              <a:gd name="connsiteY69" fmla="*/ 268211 h 325277"/>
              <a:gd name="connsiteX70" fmla="*/ 91306 w 342397"/>
              <a:gd name="connsiteY70" fmla="*/ 256798 h 325277"/>
              <a:gd name="connsiteX71" fmla="*/ 125546 w 342397"/>
              <a:gd name="connsiteY71" fmla="*/ 245385 h 325277"/>
              <a:gd name="connsiteX72" fmla="*/ 125546 w 342397"/>
              <a:gd name="connsiteY72" fmla="*/ 154079 h 325277"/>
              <a:gd name="connsiteX73" fmla="*/ 136959 w 342397"/>
              <a:gd name="connsiteY73" fmla="*/ 142665 h 325277"/>
              <a:gd name="connsiteX74" fmla="*/ 136959 w 342397"/>
              <a:gd name="connsiteY74" fmla="*/ 131252 h 325277"/>
              <a:gd name="connsiteX75" fmla="*/ 142665 w 342397"/>
              <a:gd name="connsiteY75" fmla="*/ 131252 h 325277"/>
              <a:gd name="connsiteX76" fmla="*/ 142665 w 342397"/>
              <a:gd name="connsiteY76" fmla="*/ 142665 h 325277"/>
              <a:gd name="connsiteX77" fmla="*/ 154079 w 342397"/>
              <a:gd name="connsiteY77" fmla="*/ 154079 h 325277"/>
              <a:gd name="connsiteX78" fmla="*/ 154079 w 342397"/>
              <a:gd name="connsiteY78" fmla="*/ 245385 h 325277"/>
              <a:gd name="connsiteX79" fmla="*/ 142665 w 342397"/>
              <a:gd name="connsiteY79" fmla="*/ 256798 h 325277"/>
              <a:gd name="connsiteX80" fmla="*/ 142665 w 342397"/>
              <a:gd name="connsiteY80" fmla="*/ 268211 h 325277"/>
              <a:gd name="connsiteX81" fmla="*/ 136959 w 342397"/>
              <a:gd name="connsiteY81" fmla="*/ 268211 h 325277"/>
              <a:gd name="connsiteX82" fmla="*/ 136959 w 342397"/>
              <a:gd name="connsiteY82" fmla="*/ 256798 h 325277"/>
              <a:gd name="connsiteX83" fmla="*/ 125546 w 342397"/>
              <a:gd name="connsiteY83" fmla="*/ 245385 h 325277"/>
              <a:gd name="connsiteX84" fmla="*/ 154079 w 342397"/>
              <a:gd name="connsiteY84" fmla="*/ 256798 h 325277"/>
              <a:gd name="connsiteX85" fmla="*/ 165492 w 342397"/>
              <a:gd name="connsiteY85" fmla="*/ 245385 h 325277"/>
              <a:gd name="connsiteX86" fmla="*/ 165492 w 342397"/>
              <a:gd name="connsiteY86" fmla="*/ 154079 h 325277"/>
              <a:gd name="connsiteX87" fmla="*/ 154079 w 342397"/>
              <a:gd name="connsiteY87" fmla="*/ 142665 h 325277"/>
              <a:gd name="connsiteX88" fmla="*/ 154079 w 342397"/>
              <a:gd name="connsiteY88" fmla="*/ 131252 h 325277"/>
              <a:gd name="connsiteX89" fmla="*/ 188318 w 342397"/>
              <a:gd name="connsiteY89" fmla="*/ 131252 h 325277"/>
              <a:gd name="connsiteX90" fmla="*/ 188318 w 342397"/>
              <a:gd name="connsiteY90" fmla="*/ 142665 h 325277"/>
              <a:gd name="connsiteX91" fmla="*/ 176905 w 342397"/>
              <a:gd name="connsiteY91" fmla="*/ 154079 h 325277"/>
              <a:gd name="connsiteX92" fmla="*/ 176905 w 342397"/>
              <a:gd name="connsiteY92" fmla="*/ 245385 h 325277"/>
              <a:gd name="connsiteX93" fmla="*/ 188318 w 342397"/>
              <a:gd name="connsiteY93" fmla="*/ 256798 h 325277"/>
              <a:gd name="connsiteX94" fmla="*/ 188318 w 342397"/>
              <a:gd name="connsiteY94" fmla="*/ 268211 h 325277"/>
              <a:gd name="connsiteX95" fmla="*/ 154079 w 342397"/>
              <a:gd name="connsiteY95" fmla="*/ 268211 h 325277"/>
              <a:gd name="connsiteX96" fmla="*/ 154079 w 342397"/>
              <a:gd name="connsiteY96" fmla="*/ 256798 h 325277"/>
              <a:gd name="connsiteX97" fmla="*/ 188318 w 342397"/>
              <a:gd name="connsiteY97" fmla="*/ 245385 h 325277"/>
              <a:gd name="connsiteX98" fmla="*/ 188318 w 342397"/>
              <a:gd name="connsiteY98" fmla="*/ 154079 h 325277"/>
              <a:gd name="connsiteX99" fmla="*/ 199732 w 342397"/>
              <a:gd name="connsiteY99" fmla="*/ 142665 h 325277"/>
              <a:gd name="connsiteX100" fmla="*/ 199732 w 342397"/>
              <a:gd name="connsiteY100" fmla="*/ 131252 h 325277"/>
              <a:gd name="connsiteX101" fmla="*/ 205438 w 342397"/>
              <a:gd name="connsiteY101" fmla="*/ 131252 h 325277"/>
              <a:gd name="connsiteX102" fmla="*/ 205438 w 342397"/>
              <a:gd name="connsiteY102" fmla="*/ 142665 h 325277"/>
              <a:gd name="connsiteX103" fmla="*/ 216851 w 342397"/>
              <a:gd name="connsiteY103" fmla="*/ 154079 h 325277"/>
              <a:gd name="connsiteX104" fmla="*/ 216851 w 342397"/>
              <a:gd name="connsiteY104" fmla="*/ 245385 h 325277"/>
              <a:gd name="connsiteX105" fmla="*/ 205438 w 342397"/>
              <a:gd name="connsiteY105" fmla="*/ 256798 h 325277"/>
              <a:gd name="connsiteX106" fmla="*/ 205438 w 342397"/>
              <a:gd name="connsiteY106" fmla="*/ 268211 h 325277"/>
              <a:gd name="connsiteX107" fmla="*/ 199732 w 342397"/>
              <a:gd name="connsiteY107" fmla="*/ 268211 h 325277"/>
              <a:gd name="connsiteX108" fmla="*/ 199732 w 342397"/>
              <a:gd name="connsiteY108" fmla="*/ 256798 h 325277"/>
              <a:gd name="connsiteX109" fmla="*/ 188318 w 342397"/>
              <a:gd name="connsiteY109" fmla="*/ 245385 h 325277"/>
              <a:gd name="connsiteX110" fmla="*/ 216851 w 342397"/>
              <a:gd name="connsiteY110" fmla="*/ 256798 h 325277"/>
              <a:gd name="connsiteX111" fmla="*/ 228265 w 342397"/>
              <a:gd name="connsiteY111" fmla="*/ 245385 h 325277"/>
              <a:gd name="connsiteX112" fmla="*/ 228265 w 342397"/>
              <a:gd name="connsiteY112" fmla="*/ 154079 h 325277"/>
              <a:gd name="connsiteX113" fmla="*/ 216851 w 342397"/>
              <a:gd name="connsiteY113" fmla="*/ 142665 h 325277"/>
              <a:gd name="connsiteX114" fmla="*/ 216851 w 342397"/>
              <a:gd name="connsiteY114" fmla="*/ 131252 h 325277"/>
              <a:gd name="connsiteX115" fmla="*/ 251091 w 342397"/>
              <a:gd name="connsiteY115" fmla="*/ 131252 h 325277"/>
              <a:gd name="connsiteX116" fmla="*/ 251091 w 342397"/>
              <a:gd name="connsiteY116" fmla="*/ 142665 h 325277"/>
              <a:gd name="connsiteX117" fmla="*/ 239678 w 342397"/>
              <a:gd name="connsiteY117" fmla="*/ 154079 h 325277"/>
              <a:gd name="connsiteX118" fmla="*/ 239678 w 342397"/>
              <a:gd name="connsiteY118" fmla="*/ 245385 h 325277"/>
              <a:gd name="connsiteX119" fmla="*/ 251091 w 342397"/>
              <a:gd name="connsiteY119" fmla="*/ 256798 h 325277"/>
              <a:gd name="connsiteX120" fmla="*/ 251091 w 342397"/>
              <a:gd name="connsiteY120" fmla="*/ 268211 h 325277"/>
              <a:gd name="connsiteX121" fmla="*/ 216851 w 342397"/>
              <a:gd name="connsiteY121" fmla="*/ 268211 h 325277"/>
              <a:gd name="connsiteX122" fmla="*/ 216851 w 342397"/>
              <a:gd name="connsiteY122" fmla="*/ 256798 h 325277"/>
              <a:gd name="connsiteX123" fmla="*/ 251091 w 342397"/>
              <a:gd name="connsiteY123" fmla="*/ 245385 h 325277"/>
              <a:gd name="connsiteX124" fmla="*/ 251091 w 342397"/>
              <a:gd name="connsiteY124" fmla="*/ 154079 h 325277"/>
              <a:gd name="connsiteX125" fmla="*/ 262504 w 342397"/>
              <a:gd name="connsiteY125" fmla="*/ 142665 h 325277"/>
              <a:gd name="connsiteX126" fmla="*/ 262504 w 342397"/>
              <a:gd name="connsiteY126" fmla="*/ 131252 h 325277"/>
              <a:gd name="connsiteX127" fmla="*/ 268211 w 342397"/>
              <a:gd name="connsiteY127" fmla="*/ 131252 h 325277"/>
              <a:gd name="connsiteX128" fmla="*/ 268211 w 342397"/>
              <a:gd name="connsiteY128" fmla="*/ 142665 h 325277"/>
              <a:gd name="connsiteX129" fmla="*/ 279624 w 342397"/>
              <a:gd name="connsiteY129" fmla="*/ 154079 h 325277"/>
              <a:gd name="connsiteX130" fmla="*/ 279624 w 342397"/>
              <a:gd name="connsiteY130" fmla="*/ 245385 h 325277"/>
              <a:gd name="connsiteX131" fmla="*/ 268211 w 342397"/>
              <a:gd name="connsiteY131" fmla="*/ 256798 h 325277"/>
              <a:gd name="connsiteX132" fmla="*/ 268211 w 342397"/>
              <a:gd name="connsiteY132" fmla="*/ 268211 h 325277"/>
              <a:gd name="connsiteX133" fmla="*/ 262504 w 342397"/>
              <a:gd name="connsiteY133" fmla="*/ 268211 h 325277"/>
              <a:gd name="connsiteX134" fmla="*/ 262504 w 342397"/>
              <a:gd name="connsiteY134" fmla="*/ 256798 h 325277"/>
              <a:gd name="connsiteX135" fmla="*/ 251091 w 342397"/>
              <a:gd name="connsiteY135" fmla="*/ 245385 h 325277"/>
              <a:gd name="connsiteX136" fmla="*/ 89446 w 342397"/>
              <a:gd name="connsiteY136" fmla="*/ 80680 h 325277"/>
              <a:gd name="connsiteX137" fmla="*/ 72851 w 342397"/>
              <a:gd name="connsiteY137" fmla="*/ 90290 h 325277"/>
              <a:gd name="connsiteX138" fmla="*/ 78278 w 342397"/>
              <a:gd name="connsiteY138" fmla="*/ 74186 h 325277"/>
              <a:gd name="connsiteX139" fmla="*/ 100665 w 342397"/>
              <a:gd name="connsiteY139" fmla="*/ 74186 h 325277"/>
              <a:gd name="connsiteX140" fmla="*/ 89446 w 342397"/>
              <a:gd name="connsiteY140" fmla="*/ 80680 h 325277"/>
              <a:gd name="connsiteX141" fmla="*/ 98753 w 342397"/>
              <a:gd name="connsiteY141" fmla="*/ 88487 h 325277"/>
              <a:gd name="connsiteX142" fmla="*/ 171199 w 342397"/>
              <a:gd name="connsiteY142" fmla="*/ 46537 h 325277"/>
              <a:gd name="connsiteX143" fmla="*/ 258373 w 342397"/>
              <a:gd name="connsiteY143" fmla="*/ 97012 h 325277"/>
              <a:gd name="connsiteX144" fmla="*/ 84024 w 342397"/>
              <a:gd name="connsiteY144" fmla="*/ 97012 h 325277"/>
              <a:gd name="connsiteX145" fmla="*/ 98753 w 342397"/>
              <a:gd name="connsiteY145" fmla="*/ 88487 h 325277"/>
              <a:gd name="connsiteX146" fmla="*/ 269541 w 342397"/>
              <a:gd name="connsiteY146" fmla="*/ 90290 h 325277"/>
              <a:gd name="connsiteX147" fmla="*/ 252946 w 342397"/>
              <a:gd name="connsiteY147" fmla="*/ 80680 h 325277"/>
              <a:gd name="connsiteX148" fmla="*/ 241727 w 342397"/>
              <a:gd name="connsiteY148" fmla="*/ 74186 h 325277"/>
              <a:gd name="connsiteX149" fmla="*/ 264114 w 342397"/>
              <a:gd name="connsiteY149" fmla="*/ 74186 h 325277"/>
              <a:gd name="connsiteX150" fmla="*/ 269541 w 342397"/>
              <a:gd name="connsiteY150" fmla="*/ 90290 h 325277"/>
              <a:gd name="connsiteX151" fmla="*/ 171199 w 342397"/>
              <a:gd name="connsiteY151" fmla="*/ 11413 h 325277"/>
              <a:gd name="connsiteX152" fmla="*/ 253534 w 342397"/>
              <a:gd name="connsiteY152" fmla="*/ 62773 h 325277"/>
              <a:gd name="connsiteX153" fmla="*/ 222022 w 342397"/>
              <a:gd name="connsiteY153" fmla="*/ 62773 h 325277"/>
              <a:gd name="connsiteX154" fmla="*/ 171199 w 342397"/>
              <a:gd name="connsiteY154" fmla="*/ 33355 h 325277"/>
              <a:gd name="connsiteX155" fmla="*/ 120381 w 342397"/>
              <a:gd name="connsiteY155" fmla="*/ 62773 h 325277"/>
              <a:gd name="connsiteX156" fmla="*/ 88173 w 342397"/>
              <a:gd name="connsiteY156" fmla="*/ 62773 h 325277"/>
              <a:gd name="connsiteX157" fmla="*/ 171199 w 342397"/>
              <a:gd name="connsiteY157" fmla="*/ 11413 h 325277"/>
              <a:gd name="connsiteX158" fmla="*/ 26353 w 342397"/>
              <a:gd name="connsiteY158" fmla="*/ 108426 h 325277"/>
              <a:gd name="connsiteX159" fmla="*/ 41527 w 342397"/>
              <a:gd name="connsiteY159" fmla="*/ 108426 h 325277"/>
              <a:gd name="connsiteX160" fmla="*/ 61837 w 342397"/>
              <a:gd name="connsiteY160" fmla="*/ 108426 h 325277"/>
              <a:gd name="connsiteX161" fmla="*/ 63087 w 342397"/>
              <a:gd name="connsiteY161" fmla="*/ 109133 h 325277"/>
              <a:gd name="connsiteX162" fmla="*/ 64314 w 342397"/>
              <a:gd name="connsiteY162" fmla="*/ 108426 h 325277"/>
              <a:gd name="connsiteX163" fmla="*/ 278295 w 342397"/>
              <a:gd name="connsiteY163" fmla="*/ 108426 h 325277"/>
              <a:gd name="connsiteX164" fmla="*/ 279596 w 342397"/>
              <a:gd name="connsiteY164" fmla="*/ 109093 h 325277"/>
              <a:gd name="connsiteX165" fmla="*/ 280691 w 342397"/>
              <a:gd name="connsiteY165" fmla="*/ 108426 h 325277"/>
              <a:gd name="connsiteX166" fmla="*/ 300876 w 342397"/>
              <a:gd name="connsiteY166" fmla="*/ 108426 h 325277"/>
              <a:gd name="connsiteX167" fmla="*/ 316050 w 342397"/>
              <a:gd name="connsiteY167" fmla="*/ 108426 h 325277"/>
              <a:gd name="connsiteX168" fmla="*/ 321756 w 342397"/>
              <a:gd name="connsiteY168" fmla="*/ 119839 h 325277"/>
              <a:gd name="connsiteX169" fmla="*/ 268211 w 342397"/>
              <a:gd name="connsiteY169" fmla="*/ 119839 h 325277"/>
              <a:gd name="connsiteX170" fmla="*/ 262504 w 342397"/>
              <a:gd name="connsiteY170" fmla="*/ 119839 h 325277"/>
              <a:gd name="connsiteX171" fmla="*/ 205438 w 342397"/>
              <a:gd name="connsiteY171" fmla="*/ 119839 h 325277"/>
              <a:gd name="connsiteX172" fmla="*/ 199732 w 342397"/>
              <a:gd name="connsiteY172" fmla="*/ 119839 h 325277"/>
              <a:gd name="connsiteX173" fmla="*/ 142665 w 342397"/>
              <a:gd name="connsiteY173" fmla="*/ 119839 h 325277"/>
              <a:gd name="connsiteX174" fmla="*/ 136959 w 342397"/>
              <a:gd name="connsiteY174" fmla="*/ 119839 h 325277"/>
              <a:gd name="connsiteX175" fmla="*/ 79893 w 342397"/>
              <a:gd name="connsiteY175" fmla="*/ 119839 h 325277"/>
              <a:gd name="connsiteX176" fmla="*/ 74186 w 342397"/>
              <a:gd name="connsiteY176" fmla="*/ 119839 h 325277"/>
              <a:gd name="connsiteX177" fmla="*/ 20647 w 342397"/>
              <a:gd name="connsiteY177" fmla="*/ 119839 h 325277"/>
              <a:gd name="connsiteX178" fmla="*/ 26353 w 342397"/>
              <a:gd name="connsiteY178" fmla="*/ 108426 h 325277"/>
              <a:gd name="connsiteX179" fmla="*/ 28533 w 342397"/>
              <a:gd name="connsiteY179" fmla="*/ 256798 h 325277"/>
              <a:gd name="connsiteX180" fmla="*/ 39946 w 342397"/>
              <a:gd name="connsiteY180" fmla="*/ 245385 h 325277"/>
              <a:gd name="connsiteX181" fmla="*/ 39946 w 342397"/>
              <a:gd name="connsiteY181" fmla="*/ 154079 h 325277"/>
              <a:gd name="connsiteX182" fmla="*/ 28533 w 342397"/>
              <a:gd name="connsiteY182" fmla="*/ 142665 h 325277"/>
              <a:gd name="connsiteX183" fmla="*/ 28533 w 342397"/>
              <a:gd name="connsiteY183" fmla="*/ 131252 h 325277"/>
              <a:gd name="connsiteX184" fmla="*/ 62773 w 342397"/>
              <a:gd name="connsiteY184" fmla="*/ 131252 h 325277"/>
              <a:gd name="connsiteX185" fmla="*/ 62773 w 342397"/>
              <a:gd name="connsiteY185" fmla="*/ 142665 h 325277"/>
              <a:gd name="connsiteX186" fmla="*/ 51360 w 342397"/>
              <a:gd name="connsiteY186" fmla="*/ 154079 h 325277"/>
              <a:gd name="connsiteX187" fmla="*/ 51360 w 342397"/>
              <a:gd name="connsiteY187" fmla="*/ 245385 h 325277"/>
              <a:gd name="connsiteX188" fmla="*/ 62773 w 342397"/>
              <a:gd name="connsiteY188" fmla="*/ 256798 h 325277"/>
              <a:gd name="connsiteX189" fmla="*/ 62773 w 342397"/>
              <a:gd name="connsiteY189" fmla="*/ 268211 h 325277"/>
              <a:gd name="connsiteX190" fmla="*/ 28533 w 342397"/>
              <a:gd name="connsiteY190" fmla="*/ 268211 h 325277"/>
              <a:gd name="connsiteX191" fmla="*/ 28533 w 342397"/>
              <a:gd name="connsiteY191" fmla="*/ 256798 h 325277"/>
              <a:gd name="connsiteX192" fmla="*/ 17120 w 342397"/>
              <a:gd name="connsiteY192" fmla="*/ 279624 h 325277"/>
              <a:gd name="connsiteX193" fmla="*/ 74186 w 342397"/>
              <a:gd name="connsiteY193" fmla="*/ 279624 h 325277"/>
              <a:gd name="connsiteX194" fmla="*/ 79893 w 342397"/>
              <a:gd name="connsiteY194" fmla="*/ 279624 h 325277"/>
              <a:gd name="connsiteX195" fmla="*/ 136959 w 342397"/>
              <a:gd name="connsiteY195" fmla="*/ 279624 h 325277"/>
              <a:gd name="connsiteX196" fmla="*/ 142665 w 342397"/>
              <a:gd name="connsiteY196" fmla="*/ 279624 h 325277"/>
              <a:gd name="connsiteX197" fmla="*/ 199732 w 342397"/>
              <a:gd name="connsiteY197" fmla="*/ 279624 h 325277"/>
              <a:gd name="connsiteX198" fmla="*/ 205438 w 342397"/>
              <a:gd name="connsiteY198" fmla="*/ 279624 h 325277"/>
              <a:gd name="connsiteX199" fmla="*/ 262504 w 342397"/>
              <a:gd name="connsiteY199" fmla="*/ 279624 h 325277"/>
              <a:gd name="connsiteX200" fmla="*/ 268211 w 342397"/>
              <a:gd name="connsiteY200" fmla="*/ 279624 h 325277"/>
              <a:gd name="connsiteX201" fmla="*/ 325277 w 342397"/>
              <a:gd name="connsiteY201" fmla="*/ 279624 h 325277"/>
              <a:gd name="connsiteX202" fmla="*/ 325277 w 342397"/>
              <a:gd name="connsiteY202" fmla="*/ 291037 h 325277"/>
              <a:gd name="connsiteX203" fmla="*/ 17120 w 342397"/>
              <a:gd name="connsiteY203" fmla="*/ 291037 h 325277"/>
              <a:gd name="connsiteX204" fmla="*/ 17120 w 342397"/>
              <a:gd name="connsiteY204" fmla="*/ 279624 h 325277"/>
              <a:gd name="connsiteX205" fmla="*/ 330984 w 342397"/>
              <a:gd name="connsiteY205" fmla="*/ 313864 h 325277"/>
              <a:gd name="connsiteX206" fmla="*/ 11413 w 342397"/>
              <a:gd name="connsiteY206" fmla="*/ 313864 h 325277"/>
              <a:gd name="connsiteX207" fmla="*/ 11413 w 342397"/>
              <a:gd name="connsiteY207" fmla="*/ 302451 h 325277"/>
              <a:gd name="connsiteX208" fmla="*/ 330984 w 342397"/>
              <a:gd name="connsiteY208" fmla="*/ 302451 h 325277"/>
              <a:gd name="connsiteX209" fmla="*/ 330984 w 342397"/>
              <a:gd name="connsiteY209" fmla="*/ 313864 h 3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42397" h="32527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000000"/>
          </a:solidFill>
          <a:ln w="5556" cap="flat">
            <a:noFill/>
            <a:prstDash val="solid"/>
            <a:miter/>
          </a:ln>
        </p:spPr>
        <p:txBody>
          <a:bodyPr rtlCol="0" anchor="ctr"/>
          <a:lstStyle/>
          <a:p>
            <a:endParaRPr lang="en-US"/>
          </a:p>
        </p:txBody>
      </p:sp>
      <p:sp>
        <p:nvSpPr>
          <p:cNvPr id="498" name="Graphic 218">
            <a:extLst>
              <a:ext uri="{FF2B5EF4-FFF2-40B4-BE49-F238E27FC236}">
                <a16:creationId xmlns:a16="http://schemas.microsoft.com/office/drawing/2014/main" id="{386B4EAD-86E3-4207-A6BE-B3DB84CA2141}"/>
              </a:ext>
            </a:extLst>
          </p:cNvPr>
          <p:cNvSpPr/>
          <p:nvPr/>
        </p:nvSpPr>
        <p:spPr>
          <a:xfrm>
            <a:off x="4128880" y="5107336"/>
            <a:ext cx="299598" cy="235398"/>
          </a:xfrm>
          <a:custGeom>
            <a:avLst/>
            <a:gdLst>
              <a:gd name="connsiteX0" fmla="*/ 278198 w 299598"/>
              <a:gd name="connsiteY0" fmla="*/ 213999 h 235398"/>
              <a:gd name="connsiteX1" fmla="*/ 278198 w 299598"/>
              <a:gd name="connsiteY1" fmla="*/ 53500 h 235398"/>
              <a:gd name="connsiteX2" fmla="*/ 267498 w 299598"/>
              <a:gd name="connsiteY2" fmla="*/ 42800 h 235398"/>
              <a:gd name="connsiteX3" fmla="*/ 224699 w 299598"/>
              <a:gd name="connsiteY3" fmla="*/ 42800 h 235398"/>
              <a:gd name="connsiteX4" fmla="*/ 213999 w 299598"/>
              <a:gd name="connsiteY4" fmla="*/ 53500 h 235398"/>
              <a:gd name="connsiteX5" fmla="*/ 213999 w 299598"/>
              <a:gd name="connsiteY5" fmla="*/ 213999 h 235398"/>
              <a:gd name="connsiteX6" fmla="*/ 192599 w 299598"/>
              <a:gd name="connsiteY6" fmla="*/ 213999 h 235398"/>
              <a:gd name="connsiteX7" fmla="*/ 192599 w 299598"/>
              <a:gd name="connsiteY7" fmla="*/ 10700 h 235398"/>
              <a:gd name="connsiteX8" fmla="*/ 181899 w 299598"/>
              <a:gd name="connsiteY8" fmla="*/ 0 h 235398"/>
              <a:gd name="connsiteX9" fmla="*/ 139099 w 299598"/>
              <a:gd name="connsiteY9" fmla="*/ 0 h 235398"/>
              <a:gd name="connsiteX10" fmla="*/ 128399 w 299598"/>
              <a:gd name="connsiteY10" fmla="*/ 10700 h 235398"/>
              <a:gd name="connsiteX11" fmla="*/ 128399 w 299598"/>
              <a:gd name="connsiteY11" fmla="*/ 213999 h 235398"/>
              <a:gd name="connsiteX12" fmla="*/ 106999 w 299598"/>
              <a:gd name="connsiteY12" fmla="*/ 213999 h 235398"/>
              <a:gd name="connsiteX13" fmla="*/ 106999 w 299598"/>
              <a:gd name="connsiteY13" fmla="*/ 106999 h 235398"/>
              <a:gd name="connsiteX14" fmla="*/ 96299 w 299598"/>
              <a:gd name="connsiteY14" fmla="*/ 96299 h 235398"/>
              <a:gd name="connsiteX15" fmla="*/ 53500 w 299598"/>
              <a:gd name="connsiteY15" fmla="*/ 96299 h 235398"/>
              <a:gd name="connsiteX16" fmla="*/ 42800 w 299598"/>
              <a:gd name="connsiteY16" fmla="*/ 106999 h 235398"/>
              <a:gd name="connsiteX17" fmla="*/ 42800 w 299598"/>
              <a:gd name="connsiteY17" fmla="*/ 213999 h 235398"/>
              <a:gd name="connsiteX18" fmla="*/ 21400 w 299598"/>
              <a:gd name="connsiteY18" fmla="*/ 213999 h 235398"/>
              <a:gd name="connsiteX19" fmla="*/ 21400 w 299598"/>
              <a:gd name="connsiteY19" fmla="*/ 0 h 235398"/>
              <a:gd name="connsiteX20" fmla="*/ 0 w 299598"/>
              <a:gd name="connsiteY20" fmla="*/ 0 h 235398"/>
              <a:gd name="connsiteX21" fmla="*/ 0 w 299598"/>
              <a:gd name="connsiteY21" fmla="*/ 224699 h 235398"/>
              <a:gd name="connsiteX22" fmla="*/ 10700 w 299598"/>
              <a:gd name="connsiteY22" fmla="*/ 235399 h 235398"/>
              <a:gd name="connsiteX23" fmla="*/ 299598 w 299598"/>
              <a:gd name="connsiteY23" fmla="*/ 235399 h 235398"/>
              <a:gd name="connsiteX24" fmla="*/ 299598 w 299598"/>
              <a:gd name="connsiteY24" fmla="*/ 213999 h 235398"/>
              <a:gd name="connsiteX25" fmla="*/ 235399 w 299598"/>
              <a:gd name="connsiteY25" fmla="*/ 64200 h 235398"/>
              <a:gd name="connsiteX26" fmla="*/ 256799 w 299598"/>
              <a:gd name="connsiteY26" fmla="*/ 64200 h 235398"/>
              <a:gd name="connsiteX27" fmla="*/ 256799 w 299598"/>
              <a:gd name="connsiteY27" fmla="*/ 213999 h 235398"/>
              <a:gd name="connsiteX28" fmla="*/ 235399 w 299598"/>
              <a:gd name="connsiteY28" fmla="*/ 213999 h 235398"/>
              <a:gd name="connsiteX29" fmla="*/ 149799 w 299598"/>
              <a:gd name="connsiteY29" fmla="*/ 21400 h 235398"/>
              <a:gd name="connsiteX30" fmla="*/ 171199 w 299598"/>
              <a:gd name="connsiteY30" fmla="*/ 21400 h 235398"/>
              <a:gd name="connsiteX31" fmla="*/ 171199 w 299598"/>
              <a:gd name="connsiteY31" fmla="*/ 213999 h 235398"/>
              <a:gd name="connsiteX32" fmla="*/ 149799 w 299598"/>
              <a:gd name="connsiteY32" fmla="*/ 213999 h 235398"/>
              <a:gd name="connsiteX33" fmla="*/ 64200 w 299598"/>
              <a:gd name="connsiteY33" fmla="*/ 117699 h 235398"/>
              <a:gd name="connsiteX34" fmla="*/ 85600 w 299598"/>
              <a:gd name="connsiteY34" fmla="*/ 117699 h 235398"/>
              <a:gd name="connsiteX35" fmla="*/ 85600 w 299598"/>
              <a:gd name="connsiteY35" fmla="*/ 213999 h 235398"/>
              <a:gd name="connsiteX36" fmla="*/ 64200 w 299598"/>
              <a:gd name="connsiteY36" fmla="*/ 213999 h 2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9598" h="2353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000000"/>
          </a:solidFill>
          <a:ln w="10418" cap="flat">
            <a:noFill/>
            <a:prstDash val="solid"/>
            <a:miter/>
          </a:ln>
        </p:spPr>
        <p:txBody>
          <a:bodyPr rtlCol="0" anchor="ctr"/>
          <a:lstStyle/>
          <a:p>
            <a:endParaRPr lang="en-US"/>
          </a:p>
        </p:txBody>
      </p:sp>
      <p:sp>
        <p:nvSpPr>
          <p:cNvPr id="499" name="Graphic 220">
            <a:extLst>
              <a:ext uri="{FF2B5EF4-FFF2-40B4-BE49-F238E27FC236}">
                <a16:creationId xmlns:a16="http://schemas.microsoft.com/office/drawing/2014/main" id="{93B84467-4AC8-4EE4-AA76-A483AA26F810}"/>
              </a:ext>
            </a:extLst>
          </p:cNvPr>
          <p:cNvSpPr/>
          <p:nvPr/>
        </p:nvSpPr>
        <p:spPr>
          <a:xfrm>
            <a:off x="4660325" y="5020491"/>
            <a:ext cx="357610" cy="315464"/>
          </a:xfrm>
          <a:custGeom>
            <a:avLst/>
            <a:gdLst>
              <a:gd name="connsiteX0" fmla="*/ 357611 w 357610"/>
              <a:gd name="connsiteY0" fmla="*/ 111115 h 315464"/>
              <a:gd name="connsiteX1" fmla="*/ 251477 w 357610"/>
              <a:gd name="connsiteY1" fmla="*/ 111115 h 315464"/>
              <a:gd name="connsiteX2" fmla="*/ 209202 w 357610"/>
              <a:gd name="connsiteY2" fmla="*/ 0 h 315464"/>
              <a:gd name="connsiteX3" fmla="*/ 185319 w 357610"/>
              <a:gd name="connsiteY3" fmla="*/ 8940 h 315464"/>
              <a:gd name="connsiteX4" fmla="*/ 223634 w 357610"/>
              <a:gd name="connsiteY4" fmla="*/ 111115 h 315464"/>
              <a:gd name="connsiteX5" fmla="*/ 132955 w 357610"/>
              <a:gd name="connsiteY5" fmla="*/ 111115 h 315464"/>
              <a:gd name="connsiteX6" fmla="*/ 171270 w 357610"/>
              <a:gd name="connsiteY6" fmla="*/ 8940 h 315464"/>
              <a:gd name="connsiteX7" fmla="*/ 148536 w 357610"/>
              <a:gd name="connsiteY7" fmla="*/ 0 h 315464"/>
              <a:gd name="connsiteX8" fmla="*/ 106134 w 357610"/>
              <a:gd name="connsiteY8" fmla="*/ 111115 h 315464"/>
              <a:gd name="connsiteX9" fmla="*/ 0 w 357610"/>
              <a:gd name="connsiteY9" fmla="*/ 111115 h 315464"/>
              <a:gd name="connsiteX10" fmla="*/ 0 w 357610"/>
              <a:gd name="connsiteY10" fmla="*/ 136658 h 315464"/>
              <a:gd name="connsiteX11" fmla="*/ 14432 w 357610"/>
              <a:gd name="connsiteY11" fmla="*/ 136658 h 315464"/>
              <a:gd name="connsiteX12" fmla="*/ 38315 w 357610"/>
              <a:gd name="connsiteY12" fmla="*/ 304480 h 315464"/>
              <a:gd name="connsiteX13" fmla="*/ 51087 w 357610"/>
              <a:gd name="connsiteY13" fmla="*/ 315464 h 315464"/>
              <a:gd name="connsiteX14" fmla="*/ 306524 w 357610"/>
              <a:gd name="connsiteY14" fmla="*/ 315464 h 315464"/>
              <a:gd name="connsiteX15" fmla="*/ 319295 w 357610"/>
              <a:gd name="connsiteY15" fmla="*/ 304480 h 315464"/>
              <a:gd name="connsiteX16" fmla="*/ 343179 w 357610"/>
              <a:gd name="connsiteY16" fmla="*/ 136658 h 315464"/>
              <a:gd name="connsiteX17" fmla="*/ 357611 w 357610"/>
              <a:gd name="connsiteY17" fmla="*/ 136658 h 315464"/>
              <a:gd name="connsiteX18" fmla="*/ 295412 w 357610"/>
              <a:gd name="connsiteY18" fmla="*/ 289920 h 315464"/>
              <a:gd name="connsiteX19" fmla="*/ 62199 w 357610"/>
              <a:gd name="connsiteY19" fmla="*/ 289920 h 315464"/>
              <a:gd name="connsiteX20" fmla="*/ 40231 w 357610"/>
              <a:gd name="connsiteY20" fmla="*/ 136658 h 315464"/>
              <a:gd name="connsiteX21" fmla="*/ 317380 w 357610"/>
              <a:gd name="connsiteY21" fmla="*/ 136658 h 3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610" h="315464">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000000"/>
          </a:solidFill>
          <a:ln w="12502" cap="flat">
            <a:noFill/>
            <a:prstDash val="solid"/>
            <a:miter/>
          </a:ln>
        </p:spPr>
        <p:txBody>
          <a:bodyPr rtlCol="0" anchor="ctr"/>
          <a:lstStyle/>
          <a:p>
            <a:endParaRPr lang="en-US"/>
          </a:p>
        </p:txBody>
      </p:sp>
      <p:sp>
        <p:nvSpPr>
          <p:cNvPr id="500" name="Graphic 222">
            <a:extLst>
              <a:ext uri="{FF2B5EF4-FFF2-40B4-BE49-F238E27FC236}">
                <a16:creationId xmlns:a16="http://schemas.microsoft.com/office/drawing/2014/main" id="{1DEFEB56-165F-4166-81F0-94D495DE0770}"/>
              </a:ext>
            </a:extLst>
          </p:cNvPr>
          <p:cNvSpPr/>
          <p:nvPr/>
        </p:nvSpPr>
        <p:spPr>
          <a:xfrm>
            <a:off x="5276000" y="5143239"/>
            <a:ext cx="357610" cy="229892"/>
          </a:xfrm>
          <a:custGeom>
            <a:avLst/>
            <a:gdLst>
              <a:gd name="connsiteX0" fmla="*/ 319295 w 357610"/>
              <a:gd name="connsiteY0" fmla="*/ 229893 h 229892"/>
              <a:gd name="connsiteX1" fmla="*/ 12772 w 357610"/>
              <a:gd name="connsiteY1" fmla="*/ 229893 h 229892"/>
              <a:gd name="connsiteX2" fmla="*/ 0 w 357610"/>
              <a:gd name="connsiteY2" fmla="*/ 217121 h 229892"/>
              <a:gd name="connsiteX3" fmla="*/ 0 w 357610"/>
              <a:gd name="connsiteY3" fmla="*/ 12772 h 229892"/>
              <a:gd name="connsiteX4" fmla="*/ 12772 w 357610"/>
              <a:gd name="connsiteY4" fmla="*/ 0 h 229892"/>
              <a:gd name="connsiteX5" fmla="*/ 319295 w 357610"/>
              <a:gd name="connsiteY5" fmla="*/ 0 h 229892"/>
              <a:gd name="connsiteX6" fmla="*/ 332067 w 357610"/>
              <a:gd name="connsiteY6" fmla="*/ 12772 h 229892"/>
              <a:gd name="connsiteX7" fmla="*/ 332067 w 357610"/>
              <a:gd name="connsiteY7" fmla="*/ 63859 h 229892"/>
              <a:gd name="connsiteX8" fmla="*/ 357611 w 357610"/>
              <a:gd name="connsiteY8" fmla="*/ 89403 h 229892"/>
              <a:gd name="connsiteX9" fmla="*/ 357611 w 357610"/>
              <a:gd name="connsiteY9" fmla="*/ 140490 h 229892"/>
              <a:gd name="connsiteX10" fmla="*/ 332067 w 357610"/>
              <a:gd name="connsiteY10" fmla="*/ 166034 h 229892"/>
              <a:gd name="connsiteX11" fmla="*/ 332067 w 357610"/>
              <a:gd name="connsiteY11" fmla="*/ 217121 h 229892"/>
              <a:gd name="connsiteX12" fmla="*/ 319295 w 357610"/>
              <a:gd name="connsiteY12" fmla="*/ 229893 h 229892"/>
              <a:gd name="connsiteX13" fmla="*/ 25544 w 357610"/>
              <a:gd name="connsiteY13" fmla="*/ 204349 h 229892"/>
              <a:gd name="connsiteX14" fmla="*/ 306524 w 357610"/>
              <a:gd name="connsiteY14" fmla="*/ 204349 h 229892"/>
              <a:gd name="connsiteX15" fmla="*/ 306524 w 357610"/>
              <a:gd name="connsiteY15" fmla="*/ 153262 h 229892"/>
              <a:gd name="connsiteX16" fmla="*/ 319295 w 357610"/>
              <a:gd name="connsiteY16" fmla="*/ 140490 h 229892"/>
              <a:gd name="connsiteX17" fmla="*/ 332067 w 357610"/>
              <a:gd name="connsiteY17" fmla="*/ 140490 h 229892"/>
              <a:gd name="connsiteX18" fmla="*/ 332067 w 357610"/>
              <a:gd name="connsiteY18" fmla="*/ 89403 h 229892"/>
              <a:gd name="connsiteX19" fmla="*/ 319295 w 357610"/>
              <a:gd name="connsiteY19" fmla="*/ 89403 h 229892"/>
              <a:gd name="connsiteX20" fmla="*/ 306524 w 357610"/>
              <a:gd name="connsiteY20" fmla="*/ 76631 h 229892"/>
              <a:gd name="connsiteX21" fmla="*/ 306524 w 357610"/>
              <a:gd name="connsiteY21" fmla="*/ 25544 h 229892"/>
              <a:gd name="connsiteX22" fmla="*/ 25544 w 357610"/>
              <a:gd name="connsiteY22" fmla="*/ 25544 h 229892"/>
              <a:gd name="connsiteX23" fmla="*/ 280980 w 357610"/>
              <a:gd name="connsiteY23" fmla="*/ 51087 h 229892"/>
              <a:gd name="connsiteX24" fmla="*/ 255436 w 357610"/>
              <a:gd name="connsiteY24" fmla="*/ 51087 h 229892"/>
              <a:gd name="connsiteX25" fmla="*/ 255436 w 357610"/>
              <a:gd name="connsiteY25" fmla="*/ 178805 h 229892"/>
              <a:gd name="connsiteX26" fmla="*/ 280980 w 357610"/>
              <a:gd name="connsiteY26" fmla="*/ 178805 h 229892"/>
              <a:gd name="connsiteX27" fmla="*/ 229893 w 357610"/>
              <a:gd name="connsiteY27" fmla="*/ 51087 h 229892"/>
              <a:gd name="connsiteX28" fmla="*/ 204349 w 357610"/>
              <a:gd name="connsiteY28" fmla="*/ 51087 h 229892"/>
              <a:gd name="connsiteX29" fmla="*/ 204349 w 357610"/>
              <a:gd name="connsiteY29" fmla="*/ 178805 h 229892"/>
              <a:gd name="connsiteX30" fmla="*/ 229893 w 357610"/>
              <a:gd name="connsiteY30" fmla="*/ 178805 h 229892"/>
              <a:gd name="connsiteX31" fmla="*/ 178805 w 357610"/>
              <a:gd name="connsiteY31" fmla="*/ 51087 h 229892"/>
              <a:gd name="connsiteX32" fmla="*/ 153262 w 357610"/>
              <a:gd name="connsiteY32" fmla="*/ 51087 h 229892"/>
              <a:gd name="connsiteX33" fmla="*/ 153262 w 357610"/>
              <a:gd name="connsiteY33" fmla="*/ 178805 h 229892"/>
              <a:gd name="connsiteX34" fmla="*/ 178805 w 357610"/>
              <a:gd name="connsiteY34" fmla="*/ 178805 h 229892"/>
              <a:gd name="connsiteX35" fmla="*/ 127718 w 357610"/>
              <a:gd name="connsiteY35" fmla="*/ 51087 h 229892"/>
              <a:gd name="connsiteX36" fmla="*/ 102175 w 357610"/>
              <a:gd name="connsiteY36" fmla="*/ 51087 h 229892"/>
              <a:gd name="connsiteX37" fmla="*/ 102175 w 357610"/>
              <a:gd name="connsiteY37" fmla="*/ 178805 h 229892"/>
              <a:gd name="connsiteX38" fmla="*/ 127718 w 357610"/>
              <a:gd name="connsiteY38" fmla="*/ 178805 h 229892"/>
              <a:gd name="connsiteX39" fmla="*/ 76631 w 357610"/>
              <a:gd name="connsiteY39" fmla="*/ 51087 h 229892"/>
              <a:gd name="connsiteX40" fmla="*/ 51087 w 357610"/>
              <a:gd name="connsiteY40" fmla="*/ 51087 h 229892"/>
              <a:gd name="connsiteX41" fmla="*/ 51087 w 357610"/>
              <a:gd name="connsiteY41" fmla="*/ 178805 h 229892"/>
              <a:gd name="connsiteX42" fmla="*/ 76631 w 357610"/>
              <a:gd name="connsiteY42" fmla="*/ 178805 h 2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7610" h="229892">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000000"/>
          </a:solidFill>
          <a:ln w="12502" cap="flat">
            <a:noFill/>
            <a:prstDash val="solid"/>
            <a:miter/>
          </a:ln>
        </p:spPr>
        <p:txBody>
          <a:bodyPr rtlCol="0" anchor="ctr"/>
          <a:lstStyle/>
          <a:p>
            <a:endParaRPr lang="en-US"/>
          </a:p>
        </p:txBody>
      </p:sp>
      <p:sp>
        <p:nvSpPr>
          <p:cNvPr id="501" name="Graphic 224">
            <a:extLst>
              <a:ext uri="{FF2B5EF4-FFF2-40B4-BE49-F238E27FC236}">
                <a16:creationId xmlns:a16="http://schemas.microsoft.com/office/drawing/2014/main" id="{FC6A4D01-DFCD-42CD-8979-A091DE9EE826}"/>
              </a:ext>
            </a:extLst>
          </p:cNvPr>
          <p:cNvSpPr/>
          <p:nvPr/>
        </p:nvSpPr>
        <p:spPr>
          <a:xfrm>
            <a:off x="5877588" y="5040743"/>
            <a:ext cx="313344" cy="393672"/>
          </a:xfrm>
          <a:custGeom>
            <a:avLst/>
            <a:gdLst>
              <a:gd name="connsiteX0" fmla="*/ 307398 w 313344"/>
              <a:gd name="connsiteY0" fmla="*/ 312266 h 393672"/>
              <a:gd name="connsiteX1" fmla="*/ 212917 w 313344"/>
              <a:gd name="connsiteY1" fmla="*/ 123163 h 393672"/>
              <a:gd name="connsiteX2" fmla="*/ 212917 w 313344"/>
              <a:gd name="connsiteY2" fmla="*/ 28119 h 393672"/>
              <a:gd name="connsiteX3" fmla="*/ 226976 w 313344"/>
              <a:gd name="connsiteY3" fmla="*/ 28119 h 393672"/>
              <a:gd name="connsiteX4" fmla="*/ 226976 w 313344"/>
              <a:gd name="connsiteY4" fmla="*/ 0 h 393672"/>
              <a:gd name="connsiteX5" fmla="*/ 86379 w 313344"/>
              <a:gd name="connsiteY5" fmla="*/ 0 h 393672"/>
              <a:gd name="connsiteX6" fmla="*/ 86379 w 313344"/>
              <a:gd name="connsiteY6" fmla="*/ 28119 h 393672"/>
              <a:gd name="connsiteX7" fmla="*/ 100439 w 313344"/>
              <a:gd name="connsiteY7" fmla="*/ 28119 h 393672"/>
              <a:gd name="connsiteX8" fmla="*/ 100439 w 313344"/>
              <a:gd name="connsiteY8" fmla="*/ 123163 h 393672"/>
              <a:gd name="connsiteX9" fmla="*/ 5958 w 313344"/>
              <a:gd name="connsiteY9" fmla="*/ 312266 h 393672"/>
              <a:gd name="connsiteX10" fmla="*/ 31084 w 313344"/>
              <a:gd name="connsiteY10" fmla="*/ 387726 h 393672"/>
              <a:gd name="connsiteX11" fmla="*/ 56151 w 313344"/>
              <a:gd name="connsiteY11" fmla="*/ 393672 h 393672"/>
              <a:gd name="connsiteX12" fmla="*/ 257205 w 313344"/>
              <a:gd name="connsiteY12" fmla="*/ 393672 h 393672"/>
              <a:gd name="connsiteX13" fmla="*/ 313344 w 313344"/>
              <a:gd name="connsiteY13" fmla="*/ 337333 h 393672"/>
              <a:gd name="connsiteX14" fmla="*/ 307398 w 313344"/>
              <a:gd name="connsiteY14" fmla="*/ 312266 h 393672"/>
              <a:gd name="connsiteX15" fmla="*/ 127012 w 313344"/>
              <a:gd name="connsiteY15" fmla="*/ 132864 h 393672"/>
              <a:gd name="connsiteX16" fmla="*/ 128558 w 313344"/>
              <a:gd name="connsiteY16" fmla="*/ 126537 h 393672"/>
              <a:gd name="connsiteX17" fmla="*/ 128558 w 313344"/>
              <a:gd name="connsiteY17" fmla="*/ 28119 h 393672"/>
              <a:gd name="connsiteX18" fmla="*/ 184797 w 313344"/>
              <a:gd name="connsiteY18" fmla="*/ 28119 h 393672"/>
              <a:gd name="connsiteX19" fmla="*/ 184797 w 313344"/>
              <a:gd name="connsiteY19" fmla="*/ 126537 h 393672"/>
              <a:gd name="connsiteX20" fmla="*/ 186344 w 313344"/>
              <a:gd name="connsiteY20" fmla="*/ 132864 h 393672"/>
              <a:gd name="connsiteX21" fmla="*/ 246379 w 313344"/>
              <a:gd name="connsiteY21" fmla="*/ 253075 h 393672"/>
              <a:gd name="connsiteX22" fmla="*/ 66977 w 313344"/>
              <a:gd name="connsiteY22" fmla="*/ 253075 h 393672"/>
              <a:gd name="connsiteX23" fmla="*/ 281669 w 313344"/>
              <a:gd name="connsiteY23" fmla="*/ 352196 h 393672"/>
              <a:gd name="connsiteX24" fmla="*/ 257767 w 313344"/>
              <a:gd name="connsiteY24" fmla="*/ 365553 h 393672"/>
              <a:gd name="connsiteX25" fmla="*/ 56151 w 313344"/>
              <a:gd name="connsiteY25" fmla="*/ 365553 h 393672"/>
              <a:gd name="connsiteX26" fmla="*/ 28187 w 313344"/>
              <a:gd name="connsiteY26" fmla="*/ 337279 h 393672"/>
              <a:gd name="connsiteX27" fmla="*/ 31125 w 313344"/>
              <a:gd name="connsiteY27" fmla="*/ 324920 h 393672"/>
              <a:gd name="connsiteX28" fmla="*/ 52917 w 313344"/>
              <a:gd name="connsiteY28" fmla="*/ 281194 h 393672"/>
              <a:gd name="connsiteX29" fmla="*/ 260439 w 313344"/>
              <a:gd name="connsiteY29" fmla="*/ 281194 h 393672"/>
              <a:gd name="connsiteX30" fmla="*/ 282231 w 313344"/>
              <a:gd name="connsiteY30" fmla="*/ 324920 h 393672"/>
              <a:gd name="connsiteX31" fmla="*/ 281106 w 313344"/>
              <a:gd name="connsiteY31" fmla="*/ 352196 h 3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3344" h="393672">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000000"/>
          </a:solidFill>
          <a:ln w="13990" cap="flat">
            <a:noFill/>
            <a:prstDash val="solid"/>
            <a:miter/>
          </a:ln>
        </p:spPr>
        <p:txBody>
          <a:bodyPr rtlCol="0" anchor="ctr"/>
          <a:lstStyle/>
          <a:p>
            <a:endParaRPr lang="en-US"/>
          </a:p>
        </p:txBody>
      </p:sp>
      <p:sp>
        <p:nvSpPr>
          <p:cNvPr id="502" name="Graphic 226">
            <a:extLst>
              <a:ext uri="{FF2B5EF4-FFF2-40B4-BE49-F238E27FC236}">
                <a16:creationId xmlns:a16="http://schemas.microsoft.com/office/drawing/2014/main" id="{3AF58B34-4138-4B83-B77C-34CE82B420EF}"/>
              </a:ext>
            </a:extLst>
          </p:cNvPr>
          <p:cNvSpPr/>
          <p:nvPr/>
        </p:nvSpPr>
        <p:spPr>
          <a:xfrm>
            <a:off x="6500720" y="5069708"/>
            <a:ext cx="292771" cy="339900"/>
          </a:xfrm>
          <a:custGeom>
            <a:avLst/>
            <a:gdLst>
              <a:gd name="connsiteX0" fmla="*/ 286916 w 292771"/>
              <a:gd name="connsiteY0" fmla="*/ 269350 h 339900"/>
              <a:gd name="connsiteX1" fmla="*/ 263495 w 292771"/>
              <a:gd name="connsiteY1" fmla="*/ 245928 h 339900"/>
              <a:gd name="connsiteX2" fmla="*/ 263495 w 292771"/>
              <a:gd name="connsiteY2" fmla="*/ 140531 h 339900"/>
              <a:gd name="connsiteX3" fmla="*/ 158097 w 292771"/>
              <a:gd name="connsiteY3" fmla="*/ 24007 h 339900"/>
              <a:gd name="connsiteX4" fmla="*/ 158097 w 292771"/>
              <a:gd name="connsiteY4" fmla="*/ 0 h 339900"/>
              <a:gd name="connsiteX5" fmla="*/ 134675 w 292771"/>
              <a:gd name="connsiteY5" fmla="*/ 0 h 339900"/>
              <a:gd name="connsiteX6" fmla="*/ 134675 w 292771"/>
              <a:gd name="connsiteY6" fmla="*/ 24007 h 339900"/>
              <a:gd name="connsiteX7" fmla="*/ 29277 w 292771"/>
              <a:gd name="connsiteY7" fmla="*/ 140531 h 339900"/>
              <a:gd name="connsiteX8" fmla="*/ 29277 w 292771"/>
              <a:gd name="connsiteY8" fmla="*/ 245928 h 339900"/>
              <a:gd name="connsiteX9" fmla="*/ 5855 w 292771"/>
              <a:gd name="connsiteY9" fmla="*/ 269350 h 339900"/>
              <a:gd name="connsiteX10" fmla="*/ 0 w 292771"/>
              <a:gd name="connsiteY10" fmla="*/ 269350 h 339900"/>
              <a:gd name="connsiteX11" fmla="*/ 0 w 292771"/>
              <a:gd name="connsiteY11" fmla="*/ 292772 h 339900"/>
              <a:gd name="connsiteX12" fmla="*/ 113361 w 292771"/>
              <a:gd name="connsiteY12" fmla="*/ 292772 h 339900"/>
              <a:gd name="connsiteX13" fmla="*/ 134400 w 292771"/>
              <a:gd name="connsiteY13" fmla="*/ 337783 h 339900"/>
              <a:gd name="connsiteX14" fmla="*/ 179411 w 292771"/>
              <a:gd name="connsiteY14" fmla="*/ 316744 h 339900"/>
              <a:gd name="connsiteX15" fmla="*/ 179411 w 292771"/>
              <a:gd name="connsiteY15" fmla="*/ 292772 h 339900"/>
              <a:gd name="connsiteX16" fmla="*/ 292772 w 292771"/>
              <a:gd name="connsiteY16" fmla="*/ 292772 h 339900"/>
              <a:gd name="connsiteX17" fmla="*/ 292772 w 292771"/>
              <a:gd name="connsiteY17" fmla="*/ 269350 h 339900"/>
              <a:gd name="connsiteX18" fmla="*/ 52699 w 292771"/>
              <a:gd name="connsiteY18" fmla="*/ 245928 h 339900"/>
              <a:gd name="connsiteX19" fmla="*/ 52699 w 292771"/>
              <a:gd name="connsiteY19" fmla="*/ 140531 h 339900"/>
              <a:gd name="connsiteX20" fmla="*/ 146386 w 292771"/>
              <a:gd name="connsiteY20" fmla="*/ 46844 h 339900"/>
              <a:gd name="connsiteX21" fmla="*/ 240073 w 292771"/>
              <a:gd name="connsiteY21" fmla="*/ 140531 h 339900"/>
              <a:gd name="connsiteX22" fmla="*/ 240073 w 292771"/>
              <a:gd name="connsiteY22" fmla="*/ 245928 h 339900"/>
              <a:gd name="connsiteX23" fmla="*/ 246631 w 292771"/>
              <a:gd name="connsiteY23" fmla="*/ 269350 h 339900"/>
              <a:gd name="connsiteX24" fmla="*/ 46141 w 292771"/>
              <a:gd name="connsiteY24" fmla="*/ 269350 h 339900"/>
              <a:gd name="connsiteX25" fmla="*/ 52699 w 292771"/>
              <a:gd name="connsiteY25" fmla="*/ 245928 h 339900"/>
              <a:gd name="connsiteX26" fmla="*/ 158097 w 292771"/>
              <a:gd name="connsiteY26" fmla="*/ 304483 h 339900"/>
              <a:gd name="connsiteX27" fmla="*/ 146386 w 292771"/>
              <a:gd name="connsiteY27" fmla="*/ 316194 h 339900"/>
              <a:gd name="connsiteX28" fmla="*/ 134675 w 292771"/>
              <a:gd name="connsiteY28" fmla="*/ 304483 h 339900"/>
              <a:gd name="connsiteX29" fmla="*/ 146386 w 292771"/>
              <a:gd name="connsiteY29" fmla="*/ 292772 h 339900"/>
              <a:gd name="connsiteX30" fmla="*/ 158097 w 292771"/>
              <a:gd name="connsiteY30" fmla="*/ 304483 h 3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771" h="33990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000000"/>
          </a:solidFill>
          <a:ln w="11609" cap="flat">
            <a:noFill/>
            <a:prstDash val="solid"/>
            <a:miter/>
          </a:ln>
        </p:spPr>
        <p:txBody>
          <a:bodyPr rtlCol="0" anchor="ctr"/>
          <a:lstStyle/>
          <a:p>
            <a:endParaRPr lang="en-US"/>
          </a:p>
        </p:txBody>
      </p:sp>
      <p:sp>
        <p:nvSpPr>
          <p:cNvPr id="503" name="Graphic 228">
            <a:extLst>
              <a:ext uri="{FF2B5EF4-FFF2-40B4-BE49-F238E27FC236}">
                <a16:creationId xmlns:a16="http://schemas.microsoft.com/office/drawing/2014/main" id="{2A7499A9-B78F-4210-80A5-2A910444B1B3}"/>
              </a:ext>
            </a:extLst>
          </p:cNvPr>
          <p:cNvSpPr/>
          <p:nvPr/>
        </p:nvSpPr>
        <p:spPr>
          <a:xfrm>
            <a:off x="7070215" y="5093222"/>
            <a:ext cx="305277" cy="317018"/>
          </a:xfrm>
          <a:custGeom>
            <a:avLst/>
            <a:gdLst>
              <a:gd name="connsiteX0" fmla="*/ 286256 w 305277"/>
              <a:gd name="connsiteY0" fmla="*/ 208998 h 317018"/>
              <a:gd name="connsiteX1" fmla="*/ 293536 w 305277"/>
              <a:gd name="connsiteY1" fmla="*/ 187863 h 317018"/>
              <a:gd name="connsiteX2" fmla="*/ 270053 w 305277"/>
              <a:gd name="connsiteY2" fmla="*/ 154752 h 317018"/>
              <a:gd name="connsiteX3" fmla="*/ 270053 w 305277"/>
              <a:gd name="connsiteY3" fmla="*/ 129156 h 317018"/>
              <a:gd name="connsiteX4" fmla="*/ 246570 w 305277"/>
              <a:gd name="connsiteY4" fmla="*/ 129156 h 317018"/>
              <a:gd name="connsiteX5" fmla="*/ 246570 w 305277"/>
              <a:gd name="connsiteY5" fmla="*/ 152639 h 317018"/>
              <a:gd name="connsiteX6" fmla="*/ 234829 w 305277"/>
              <a:gd name="connsiteY6" fmla="*/ 152639 h 317018"/>
              <a:gd name="connsiteX7" fmla="*/ 234829 w 305277"/>
              <a:gd name="connsiteY7" fmla="*/ 129156 h 317018"/>
              <a:gd name="connsiteX8" fmla="*/ 211346 w 305277"/>
              <a:gd name="connsiteY8" fmla="*/ 129156 h 317018"/>
              <a:gd name="connsiteX9" fmla="*/ 211346 w 305277"/>
              <a:gd name="connsiteY9" fmla="*/ 152639 h 317018"/>
              <a:gd name="connsiteX10" fmla="*/ 187863 w 305277"/>
              <a:gd name="connsiteY10" fmla="*/ 152639 h 317018"/>
              <a:gd name="connsiteX11" fmla="*/ 187863 w 305277"/>
              <a:gd name="connsiteY11" fmla="*/ 176122 h 317018"/>
              <a:gd name="connsiteX12" fmla="*/ 199604 w 305277"/>
              <a:gd name="connsiteY12" fmla="*/ 176122 h 317018"/>
              <a:gd name="connsiteX13" fmla="*/ 199604 w 305277"/>
              <a:gd name="connsiteY13" fmla="*/ 270053 h 317018"/>
              <a:gd name="connsiteX14" fmla="*/ 187863 w 305277"/>
              <a:gd name="connsiteY14" fmla="*/ 270053 h 317018"/>
              <a:gd name="connsiteX15" fmla="*/ 187863 w 305277"/>
              <a:gd name="connsiteY15" fmla="*/ 293536 h 317018"/>
              <a:gd name="connsiteX16" fmla="*/ 211346 w 305277"/>
              <a:gd name="connsiteY16" fmla="*/ 293536 h 317018"/>
              <a:gd name="connsiteX17" fmla="*/ 211346 w 305277"/>
              <a:gd name="connsiteY17" fmla="*/ 317019 h 317018"/>
              <a:gd name="connsiteX18" fmla="*/ 234829 w 305277"/>
              <a:gd name="connsiteY18" fmla="*/ 317019 h 317018"/>
              <a:gd name="connsiteX19" fmla="*/ 234829 w 305277"/>
              <a:gd name="connsiteY19" fmla="*/ 293536 h 317018"/>
              <a:gd name="connsiteX20" fmla="*/ 246570 w 305277"/>
              <a:gd name="connsiteY20" fmla="*/ 293536 h 317018"/>
              <a:gd name="connsiteX21" fmla="*/ 246570 w 305277"/>
              <a:gd name="connsiteY21" fmla="*/ 317019 h 317018"/>
              <a:gd name="connsiteX22" fmla="*/ 270053 w 305277"/>
              <a:gd name="connsiteY22" fmla="*/ 317019 h 317018"/>
              <a:gd name="connsiteX23" fmla="*/ 270053 w 305277"/>
              <a:gd name="connsiteY23" fmla="*/ 291892 h 317018"/>
              <a:gd name="connsiteX24" fmla="*/ 303376 w 305277"/>
              <a:gd name="connsiteY24" fmla="*/ 234437 h 317018"/>
              <a:gd name="connsiteX25" fmla="*/ 286256 w 305277"/>
              <a:gd name="connsiteY25" fmla="*/ 208998 h 317018"/>
              <a:gd name="connsiteX26" fmla="*/ 258312 w 305277"/>
              <a:gd name="connsiteY26" fmla="*/ 176122 h 317018"/>
              <a:gd name="connsiteX27" fmla="*/ 270053 w 305277"/>
              <a:gd name="connsiteY27" fmla="*/ 187863 h 317018"/>
              <a:gd name="connsiteX28" fmla="*/ 258312 w 305277"/>
              <a:gd name="connsiteY28" fmla="*/ 199604 h 317018"/>
              <a:gd name="connsiteX29" fmla="*/ 223087 w 305277"/>
              <a:gd name="connsiteY29" fmla="*/ 199604 h 317018"/>
              <a:gd name="connsiteX30" fmla="*/ 223087 w 305277"/>
              <a:gd name="connsiteY30" fmla="*/ 176122 h 317018"/>
              <a:gd name="connsiteX31" fmla="*/ 258312 w 305277"/>
              <a:gd name="connsiteY31" fmla="*/ 270053 h 317018"/>
              <a:gd name="connsiteX32" fmla="*/ 223087 w 305277"/>
              <a:gd name="connsiteY32" fmla="*/ 270053 h 317018"/>
              <a:gd name="connsiteX33" fmla="*/ 223087 w 305277"/>
              <a:gd name="connsiteY33" fmla="*/ 223087 h 317018"/>
              <a:gd name="connsiteX34" fmla="*/ 258312 w 305277"/>
              <a:gd name="connsiteY34" fmla="*/ 223087 h 317018"/>
              <a:gd name="connsiteX35" fmla="*/ 281795 w 305277"/>
              <a:gd name="connsiteY35" fmla="*/ 246570 h 317018"/>
              <a:gd name="connsiteX36" fmla="*/ 258312 w 305277"/>
              <a:gd name="connsiteY36" fmla="*/ 270053 h 317018"/>
              <a:gd name="connsiteX37" fmla="*/ 11741 w 305277"/>
              <a:gd name="connsiteY37" fmla="*/ 105673 h 317018"/>
              <a:gd name="connsiteX38" fmla="*/ 93932 w 305277"/>
              <a:gd name="connsiteY38" fmla="*/ 105673 h 317018"/>
              <a:gd name="connsiteX39" fmla="*/ 105673 w 305277"/>
              <a:gd name="connsiteY39" fmla="*/ 93932 h 317018"/>
              <a:gd name="connsiteX40" fmla="*/ 105673 w 305277"/>
              <a:gd name="connsiteY40" fmla="*/ 11741 h 317018"/>
              <a:gd name="connsiteX41" fmla="*/ 93932 w 305277"/>
              <a:gd name="connsiteY41" fmla="*/ 0 h 317018"/>
              <a:gd name="connsiteX42" fmla="*/ 11741 w 305277"/>
              <a:gd name="connsiteY42" fmla="*/ 0 h 317018"/>
              <a:gd name="connsiteX43" fmla="*/ 0 w 305277"/>
              <a:gd name="connsiteY43" fmla="*/ 11741 h 317018"/>
              <a:gd name="connsiteX44" fmla="*/ 0 w 305277"/>
              <a:gd name="connsiteY44" fmla="*/ 93932 h 317018"/>
              <a:gd name="connsiteX45" fmla="*/ 11741 w 305277"/>
              <a:gd name="connsiteY45" fmla="*/ 105673 h 317018"/>
              <a:gd name="connsiteX46" fmla="*/ 23483 w 305277"/>
              <a:gd name="connsiteY46" fmla="*/ 23483 h 317018"/>
              <a:gd name="connsiteX47" fmla="*/ 82190 w 305277"/>
              <a:gd name="connsiteY47" fmla="*/ 23483 h 317018"/>
              <a:gd name="connsiteX48" fmla="*/ 82190 w 305277"/>
              <a:gd name="connsiteY48" fmla="*/ 82190 h 317018"/>
              <a:gd name="connsiteX49" fmla="*/ 23483 w 305277"/>
              <a:gd name="connsiteY49" fmla="*/ 82190 h 317018"/>
              <a:gd name="connsiteX50" fmla="*/ 70449 w 305277"/>
              <a:gd name="connsiteY50" fmla="*/ 46966 h 317018"/>
              <a:gd name="connsiteX51" fmla="*/ 70449 w 305277"/>
              <a:gd name="connsiteY51" fmla="*/ 58707 h 317018"/>
              <a:gd name="connsiteX52" fmla="*/ 58707 w 305277"/>
              <a:gd name="connsiteY52" fmla="*/ 70449 h 317018"/>
              <a:gd name="connsiteX53" fmla="*/ 46966 w 305277"/>
              <a:gd name="connsiteY53" fmla="*/ 70449 h 317018"/>
              <a:gd name="connsiteX54" fmla="*/ 35224 w 305277"/>
              <a:gd name="connsiteY54" fmla="*/ 58707 h 317018"/>
              <a:gd name="connsiteX55" fmla="*/ 35224 w 305277"/>
              <a:gd name="connsiteY55" fmla="*/ 46966 h 317018"/>
              <a:gd name="connsiteX56" fmla="*/ 46966 w 305277"/>
              <a:gd name="connsiteY56" fmla="*/ 35224 h 317018"/>
              <a:gd name="connsiteX57" fmla="*/ 58707 w 305277"/>
              <a:gd name="connsiteY57" fmla="*/ 35224 h 317018"/>
              <a:gd name="connsiteX58" fmla="*/ 70449 w 305277"/>
              <a:gd name="connsiteY58" fmla="*/ 46966 h 317018"/>
              <a:gd name="connsiteX59" fmla="*/ 0 w 305277"/>
              <a:gd name="connsiteY59" fmla="*/ 152639 h 317018"/>
              <a:gd name="connsiteX60" fmla="*/ 0 w 305277"/>
              <a:gd name="connsiteY60" fmla="*/ 140897 h 317018"/>
              <a:gd name="connsiteX61" fmla="*/ 11741 w 305277"/>
              <a:gd name="connsiteY61" fmla="*/ 129156 h 317018"/>
              <a:gd name="connsiteX62" fmla="*/ 23483 w 305277"/>
              <a:gd name="connsiteY62" fmla="*/ 129156 h 317018"/>
              <a:gd name="connsiteX63" fmla="*/ 35224 w 305277"/>
              <a:gd name="connsiteY63" fmla="*/ 140897 h 317018"/>
              <a:gd name="connsiteX64" fmla="*/ 35224 w 305277"/>
              <a:gd name="connsiteY64" fmla="*/ 152639 h 317018"/>
              <a:gd name="connsiteX65" fmla="*/ 46966 w 305277"/>
              <a:gd name="connsiteY65" fmla="*/ 152639 h 317018"/>
              <a:gd name="connsiteX66" fmla="*/ 58707 w 305277"/>
              <a:gd name="connsiteY66" fmla="*/ 164380 h 317018"/>
              <a:gd name="connsiteX67" fmla="*/ 58707 w 305277"/>
              <a:gd name="connsiteY67" fmla="*/ 176122 h 317018"/>
              <a:gd name="connsiteX68" fmla="*/ 46966 w 305277"/>
              <a:gd name="connsiteY68" fmla="*/ 187863 h 317018"/>
              <a:gd name="connsiteX69" fmla="*/ 35224 w 305277"/>
              <a:gd name="connsiteY69" fmla="*/ 187863 h 317018"/>
              <a:gd name="connsiteX70" fmla="*/ 23483 w 305277"/>
              <a:gd name="connsiteY70" fmla="*/ 176122 h 317018"/>
              <a:gd name="connsiteX71" fmla="*/ 23483 w 305277"/>
              <a:gd name="connsiteY71" fmla="*/ 164380 h 317018"/>
              <a:gd name="connsiteX72" fmla="*/ 11741 w 305277"/>
              <a:gd name="connsiteY72" fmla="*/ 164380 h 317018"/>
              <a:gd name="connsiteX73" fmla="*/ 0 w 305277"/>
              <a:gd name="connsiteY73" fmla="*/ 152639 h 317018"/>
              <a:gd name="connsiteX74" fmla="*/ 129156 w 305277"/>
              <a:gd name="connsiteY74" fmla="*/ 23483 h 317018"/>
              <a:gd name="connsiteX75" fmla="*/ 129156 w 305277"/>
              <a:gd name="connsiteY75" fmla="*/ 11741 h 317018"/>
              <a:gd name="connsiteX76" fmla="*/ 140897 w 305277"/>
              <a:gd name="connsiteY76" fmla="*/ 0 h 317018"/>
              <a:gd name="connsiteX77" fmla="*/ 152639 w 305277"/>
              <a:gd name="connsiteY77" fmla="*/ 0 h 317018"/>
              <a:gd name="connsiteX78" fmla="*/ 164380 w 305277"/>
              <a:gd name="connsiteY78" fmla="*/ 11741 h 317018"/>
              <a:gd name="connsiteX79" fmla="*/ 164380 w 305277"/>
              <a:gd name="connsiteY79" fmla="*/ 23483 h 317018"/>
              <a:gd name="connsiteX80" fmla="*/ 152639 w 305277"/>
              <a:gd name="connsiteY80" fmla="*/ 35224 h 317018"/>
              <a:gd name="connsiteX81" fmla="*/ 140897 w 305277"/>
              <a:gd name="connsiteY81" fmla="*/ 35224 h 317018"/>
              <a:gd name="connsiteX82" fmla="*/ 129156 w 305277"/>
              <a:gd name="connsiteY82" fmla="*/ 23483 h 317018"/>
              <a:gd name="connsiteX83" fmla="*/ 129156 w 305277"/>
              <a:gd name="connsiteY83" fmla="*/ 93932 h 317018"/>
              <a:gd name="connsiteX84" fmla="*/ 129156 w 305277"/>
              <a:gd name="connsiteY84" fmla="*/ 82190 h 317018"/>
              <a:gd name="connsiteX85" fmla="*/ 140897 w 305277"/>
              <a:gd name="connsiteY85" fmla="*/ 70449 h 317018"/>
              <a:gd name="connsiteX86" fmla="*/ 152639 w 305277"/>
              <a:gd name="connsiteY86" fmla="*/ 70449 h 317018"/>
              <a:gd name="connsiteX87" fmla="*/ 164380 w 305277"/>
              <a:gd name="connsiteY87" fmla="*/ 82190 h 317018"/>
              <a:gd name="connsiteX88" fmla="*/ 164380 w 305277"/>
              <a:gd name="connsiteY88" fmla="*/ 93932 h 317018"/>
              <a:gd name="connsiteX89" fmla="*/ 176122 w 305277"/>
              <a:gd name="connsiteY89" fmla="*/ 93932 h 317018"/>
              <a:gd name="connsiteX90" fmla="*/ 187863 w 305277"/>
              <a:gd name="connsiteY90" fmla="*/ 105673 h 317018"/>
              <a:gd name="connsiteX91" fmla="*/ 187863 w 305277"/>
              <a:gd name="connsiteY91" fmla="*/ 117414 h 317018"/>
              <a:gd name="connsiteX92" fmla="*/ 176122 w 305277"/>
              <a:gd name="connsiteY92" fmla="*/ 129156 h 317018"/>
              <a:gd name="connsiteX93" fmla="*/ 164380 w 305277"/>
              <a:gd name="connsiteY93" fmla="*/ 129156 h 317018"/>
              <a:gd name="connsiteX94" fmla="*/ 152639 w 305277"/>
              <a:gd name="connsiteY94" fmla="*/ 117414 h 317018"/>
              <a:gd name="connsiteX95" fmla="*/ 152639 w 305277"/>
              <a:gd name="connsiteY95" fmla="*/ 105673 h 317018"/>
              <a:gd name="connsiteX96" fmla="*/ 140897 w 305277"/>
              <a:gd name="connsiteY96" fmla="*/ 105673 h 317018"/>
              <a:gd name="connsiteX97" fmla="*/ 129156 w 305277"/>
              <a:gd name="connsiteY97" fmla="*/ 93932 h 317018"/>
              <a:gd name="connsiteX98" fmla="*/ 187863 w 305277"/>
              <a:gd name="connsiteY98" fmla="*/ 199604 h 317018"/>
              <a:gd name="connsiteX99" fmla="*/ 176122 w 305277"/>
              <a:gd name="connsiteY99" fmla="*/ 211346 h 317018"/>
              <a:gd name="connsiteX100" fmla="*/ 164380 w 305277"/>
              <a:gd name="connsiteY100" fmla="*/ 211346 h 317018"/>
              <a:gd name="connsiteX101" fmla="*/ 164380 w 305277"/>
              <a:gd name="connsiteY101" fmla="*/ 223087 h 317018"/>
              <a:gd name="connsiteX102" fmla="*/ 152639 w 305277"/>
              <a:gd name="connsiteY102" fmla="*/ 234829 h 317018"/>
              <a:gd name="connsiteX103" fmla="*/ 140897 w 305277"/>
              <a:gd name="connsiteY103" fmla="*/ 234829 h 317018"/>
              <a:gd name="connsiteX104" fmla="*/ 129156 w 305277"/>
              <a:gd name="connsiteY104" fmla="*/ 223087 h 317018"/>
              <a:gd name="connsiteX105" fmla="*/ 129156 w 305277"/>
              <a:gd name="connsiteY105" fmla="*/ 211346 h 317018"/>
              <a:gd name="connsiteX106" fmla="*/ 140897 w 305277"/>
              <a:gd name="connsiteY106" fmla="*/ 199604 h 317018"/>
              <a:gd name="connsiteX107" fmla="*/ 152639 w 305277"/>
              <a:gd name="connsiteY107" fmla="*/ 199604 h 317018"/>
              <a:gd name="connsiteX108" fmla="*/ 152639 w 305277"/>
              <a:gd name="connsiteY108" fmla="*/ 187863 h 317018"/>
              <a:gd name="connsiteX109" fmla="*/ 164380 w 305277"/>
              <a:gd name="connsiteY109" fmla="*/ 176122 h 317018"/>
              <a:gd name="connsiteX110" fmla="*/ 176122 w 305277"/>
              <a:gd name="connsiteY110" fmla="*/ 176122 h 317018"/>
              <a:gd name="connsiteX111" fmla="*/ 187863 w 305277"/>
              <a:gd name="connsiteY111" fmla="*/ 187863 h 317018"/>
              <a:gd name="connsiteX112" fmla="*/ 129156 w 305277"/>
              <a:gd name="connsiteY112" fmla="*/ 164380 h 317018"/>
              <a:gd name="connsiteX113" fmla="*/ 117414 w 305277"/>
              <a:gd name="connsiteY113" fmla="*/ 176122 h 317018"/>
              <a:gd name="connsiteX114" fmla="*/ 82190 w 305277"/>
              <a:gd name="connsiteY114" fmla="*/ 176122 h 317018"/>
              <a:gd name="connsiteX115" fmla="*/ 70449 w 305277"/>
              <a:gd name="connsiteY115" fmla="*/ 164380 h 317018"/>
              <a:gd name="connsiteX116" fmla="*/ 70449 w 305277"/>
              <a:gd name="connsiteY116" fmla="*/ 129156 h 317018"/>
              <a:gd name="connsiteX117" fmla="*/ 82190 w 305277"/>
              <a:gd name="connsiteY117" fmla="*/ 117414 h 317018"/>
              <a:gd name="connsiteX118" fmla="*/ 93932 w 305277"/>
              <a:gd name="connsiteY118" fmla="*/ 117414 h 317018"/>
              <a:gd name="connsiteX119" fmla="*/ 105673 w 305277"/>
              <a:gd name="connsiteY119" fmla="*/ 129156 h 317018"/>
              <a:gd name="connsiteX120" fmla="*/ 105673 w 305277"/>
              <a:gd name="connsiteY120" fmla="*/ 140897 h 317018"/>
              <a:gd name="connsiteX121" fmla="*/ 117414 w 305277"/>
              <a:gd name="connsiteY121" fmla="*/ 140897 h 317018"/>
              <a:gd name="connsiteX122" fmla="*/ 129156 w 305277"/>
              <a:gd name="connsiteY122" fmla="*/ 152639 h 317018"/>
              <a:gd name="connsiteX123" fmla="*/ 129156 w 305277"/>
              <a:gd name="connsiteY123" fmla="*/ 152639 h 317018"/>
              <a:gd name="connsiteX124" fmla="*/ 129156 w 305277"/>
              <a:gd name="connsiteY124" fmla="*/ 140897 h 317018"/>
              <a:gd name="connsiteX125" fmla="*/ 140897 w 305277"/>
              <a:gd name="connsiteY125" fmla="*/ 129156 h 317018"/>
              <a:gd name="connsiteX126" fmla="*/ 152639 w 305277"/>
              <a:gd name="connsiteY126" fmla="*/ 129156 h 317018"/>
              <a:gd name="connsiteX127" fmla="*/ 164380 w 305277"/>
              <a:gd name="connsiteY127" fmla="*/ 140897 h 317018"/>
              <a:gd name="connsiteX128" fmla="*/ 164380 w 305277"/>
              <a:gd name="connsiteY128" fmla="*/ 152639 h 317018"/>
              <a:gd name="connsiteX129" fmla="*/ 152639 w 305277"/>
              <a:gd name="connsiteY129" fmla="*/ 164380 h 317018"/>
              <a:gd name="connsiteX130" fmla="*/ 140897 w 305277"/>
              <a:gd name="connsiteY130" fmla="*/ 164380 h 317018"/>
              <a:gd name="connsiteX131" fmla="*/ 129156 w 305277"/>
              <a:gd name="connsiteY131" fmla="*/ 152639 h 317018"/>
              <a:gd name="connsiteX132" fmla="*/ 164380 w 305277"/>
              <a:gd name="connsiteY132" fmla="*/ 281795 h 317018"/>
              <a:gd name="connsiteX133" fmla="*/ 164380 w 305277"/>
              <a:gd name="connsiteY133" fmla="*/ 293536 h 317018"/>
              <a:gd name="connsiteX134" fmla="*/ 152639 w 305277"/>
              <a:gd name="connsiteY134" fmla="*/ 305277 h 317018"/>
              <a:gd name="connsiteX135" fmla="*/ 140897 w 305277"/>
              <a:gd name="connsiteY135" fmla="*/ 305277 h 317018"/>
              <a:gd name="connsiteX136" fmla="*/ 129156 w 305277"/>
              <a:gd name="connsiteY136" fmla="*/ 293536 h 317018"/>
              <a:gd name="connsiteX137" fmla="*/ 129156 w 305277"/>
              <a:gd name="connsiteY137" fmla="*/ 281795 h 317018"/>
              <a:gd name="connsiteX138" fmla="*/ 140897 w 305277"/>
              <a:gd name="connsiteY138" fmla="*/ 270053 h 317018"/>
              <a:gd name="connsiteX139" fmla="*/ 152639 w 305277"/>
              <a:gd name="connsiteY139" fmla="*/ 270053 h 317018"/>
              <a:gd name="connsiteX140" fmla="*/ 164380 w 305277"/>
              <a:gd name="connsiteY140" fmla="*/ 281795 h 317018"/>
              <a:gd name="connsiteX141" fmla="*/ 93932 w 305277"/>
              <a:gd name="connsiteY141" fmla="*/ 199604 h 317018"/>
              <a:gd name="connsiteX142" fmla="*/ 11741 w 305277"/>
              <a:gd name="connsiteY142" fmla="*/ 199604 h 317018"/>
              <a:gd name="connsiteX143" fmla="*/ 0 w 305277"/>
              <a:gd name="connsiteY143" fmla="*/ 211346 h 317018"/>
              <a:gd name="connsiteX144" fmla="*/ 0 w 305277"/>
              <a:gd name="connsiteY144" fmla="*/ 293536 h 317018"/>
              <a:gd name="connsiteX145" fmla="*/ 11741 w 305277"/>
              <a:gd name="connsiteY145" fmla="*/ 305277 h 317018"/>
              <a:gd name="connsiteX146" fmla="*/ 93932 w 305277"/>
              <a:gd name="connsiteY146" fmla="*/ 305277 h 317018"/>
              <a:gd name="connsiteX147" fmla="*/ 105673 w 305277"/>
              <a:gd name="connsiteY147" fmla="*/ 293536 h 317018"/>
              <a:gd name="connsiteX148" fmla="*/ 105673 w 305277"/>
              <a:gd name="connsiteY148" fmla="*/ 211346 h 317018"/>
              <a:gd name="connsiteX149" fmla="*/ 93932 w 305277"/>
              <a:gd name="connsiteY149" fmla="*/ 199604 h 317018"/>
              <a:gd name="connsiteX150" fmla="*/ 82190 w 305277"/>
              <a:gd name="connsiteY150" fmla="*/ 281795 h 317018"/>
              <a:gd name="connsiteX151" fmla="*/ 23483 w 305277"/>
              <a:gd name="connsiteY151" fmla="*/ 281795 h 317018"/>
              <a:gd name="connsiteX152" fmla="*/ 23483 w 305277"/>
              <a:gd name="connsiteY152" fmla="*/ 223087 h 317018"/>
              <a:gd name="connsiteX153" fmla="*/ 82190 w 305277"/>
              <a:gd name="connsiteY153" fmla="*/ 223087 h 317018"/>
              <a:gd name="connsiteX154" fmla="*/ 35224 w 305277"/>
              <a:gd name="connsiteY154" fmla="*/ 258312 h 317018"/>
              <a:gd name="connsiteX155" fmla="*/ 35224 w 305277"/>
              <a:gd name="connsiteY155" fmla="*/ 246570 h 317018"/>
              <a:gd name="connsiteX156" fmla="*/ 46966 w 305277"/>
              <a:gd name="connsiteY156" fmla="*/ 234829 h 317018"/>
              <a:gd name="connsiteX157" fmla="*/ 58707 w 305277"/>
              <a:gd name="connsiteY157" fmla="*/ 234829 h 317018"/>
              <a:gd name="connsiteX158" fmla="*/ 70449 w 305277"/>
              <a:gd name="connsiteY158" fmla="*/ 246570 h 317018"/>
              <a:gd name="connsiteX159" fmla="*/ 70449 w 305277"/>
              <a:gd name="connsiteY159" fmla="*/ 258312 h 317018"/>
              <a:gd name="connsiteX160" fmla="*/ 58707 w 305277"/>
              <a:gd name="connsiteY160" fmla="*/ 270053 h 317018"/>
              <a:gd name="connsiteX161" fmla="*/ 46966 w 305277"/>
              <a:gd name="connsiteY161" fmla="*/ 270053 h 317018"/>
              <a:gd name="connsiteX162" fmla="*/ 35224 w 305277"/>
              <a:gd name="connsiteY162" fmla="*/ 258312 h 317018"/>
              <a:gd name="connsiteX163" fmla="*/ 293536 w 305277"/>
              <a:gd name="connsiteY163" fmla="*/ 0 h 317018"/>
              <a:gd name="connsiteX164" fmla="*/ 211346 w 305277"/>
              <a:gd name="connsiteY164" fmla="*/ 0 h 317018"/>
              <a:gd name="connsiteX165" fmla="*/ 199604 w 305277"/>
              <a:gd name="connsiteY165" fmla="*/ 11741 h 317018"/>
              <a:gd name="connsiteX166" fmla="*/ 199604 w 305277"/>
              <a:gd name="connsiteY166" fmla="*/ 93932 h 317018"/>
              <a:gd name="connsiteX167" fmla="*/ 211346 w 305277"/>
              <a:gd name="connsiteY167" fmla="*/ 105673 h 317018"/>
              <a:gd name="connsiteX168" fmla="*/ 293536 w 305277"/>
              <a:gd name="connsiteY168" fmla="*/ 105673 h 317018"/>
              <a:gd name="connsiteX169" fmla="*/ 305277 w 305277"/>
              <a:gd name="connsiteY169" fmla="*/ 93932 h 317018"/>
              <a:gd name="connsiteX170" fmla="*/ 305277 w 305277"/>
              <a:gd name="connsiteY170" fmla="*/ 11741 h 317018"/>
              <a:gd name="connsiteX171" fmla="*/ 293536 w 305277"/>
              <a:gd name="connsiteY171" fmla="*/ 0 h 317018"/>
              <a:gd name="connsiteX172" fmla="*/ 281795 w 305277"/>
              <a:gd name="connsiteY172" fmla="*/ 82190 h 317018"/>
              <a:gd name="connsiteX173" fmla="*/ 223087 w 305277"/>
              <a:gd name="connsiteY173" fmla="*/ 82190 h 317018"/>
              <a:gd name="connsiteX174" fmla="*/ 223087 w 305277"/>
              <a:gd name="connsiteY174" fmla="*/ 23483 h 317018"/>
              <a:gd name="connsiteX175" fmla="*/ 281795 w 305277"/>
              <a:gd name="connsiteY175" fmla="*/ 23483 h 317018"/>
              <a:gd name="connsiteX176" fmla="*/ 234829 w 305277"/>
              <a:gd name="connsiteY176" fmla="*/ 58707 h 317018"/>
              <a:gd name="connsiteX177" fmla="*/ 234829 w 305277"/>
              <a:gd name="connsiteY177" fmla="*/ 46966 h 317018"/>
              <a:gd name="connsiteX178" fmla="*/ 246570 w 305277"/>
              <a:gd name="connsiteY178" fmla="*/ 35224 h 317018"/>
              <a:gd name="connsiteX179" fmla="*/ 258312 w 305277"/>
              <a:gd name="connsiteY179" fmla="*/ 35224 h 317018"/>
              <a:gd name="connsiteX180" fmla="*/ 270053 w 305277"/>
              <a:gd name="connsiteY180" fmla="*/ 46966 h 317018"/>
              <a:gd name="connsiteX181" fmla="*/ 270053 w 305277"/>
              <a:gd name="connsiteY181" fmla="*/ 58707 h 317018"/>
              <a:gd name="connsiteX182" fmla="*/ 258312 w 305277"/>
              <a:gd name="connsiteY182" fmla="*/ 70449 h 317018"/>
              <a:gd name="connsiteX183" fmla="*/ 246570 w 305277"/>
              <a:gd name="connsiteY183" fmla="*/ 70449 h 317018"/>
              <a:gd name="connsiteX184" fmla="*/ 234829 w 305277"/>
              <a:gd name="connsiteY184" fmla="*/ 58707 h 31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05277" h="317018">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000000"/>
          </a:solidFill>
          <a:ln w="11609" cap="flat">
            <a:noFill/>
            <a:prstDash val="solid"/>
            <a:miter/>
          </a:ln>
        </p:spPr>
        <p:txBody>
          <a:bodyPr rtlCol="0" anchor="ctr"/>
          <a:lstStyle/>
          <a:p>
            <a:endParaRPr lang="en-US"/>
          </a:p>
        </p:txBody>
      </p:sp>
      <p:sp>
        <p:nvSpPr>
          <p:cNvPr id="504" name="Graphic 230">
            <a:extLst>
              <a:ext uri="{FF2B5EF4-FFF2-40B4-BE49-F238E27FC236}">
                <a16:creationId xmlns:a16="http://schemas.microsoft.com/office/drawing/2014/main" id="{0FEE2B7C-798D-4FC8-8196-9F40B9ECFE13}"/>
              </a:ext>
            </a:extLst>
          </p:cNvPr>
          <p:cNvSpPr/>
          <p:nvPr/>
        </p:nvSpPr>
        <p:spPr>
          <a:xfrm>
            <a:off x="7685876" y="5081935"/>
            <a:ext cx="269033" cy="360577"/>
          </a:xfrm>
          <a:custGeom>
            <a:avLst/>
            <a:gdLst>
              <a:gd name="connsiteX0" fmla="*/ 267220 w 269033"/>
              <a:gd name="connsiteY0" fmla="*/ 141232 h 360577"/>
              <a:gd name="connsiteX1" fmla="*/ 216191 w 269033"/>
              <a:gd name="connsiteY1" fmla="*/ 59036 h 360577"/>
              <a:gd name="connsiteX2" fmla="*/ 215313 w 269033"/>
              <a:gd name="connsiteY2" fmla="*/ 58836 h 360577"/>
              <a:gd name="connsiteX3" fmla="*/ 196037 w 269033"/>
              <a:gd name="connsiteY3" fmla="*/ 54427 h 360577"/>
              <a:gd name="connsiteX4" fmla="*/ 204730 w 269033"/>
              <a:gd name="connsiteY4" fmla="*/ 16630 h 360577"/>
              <a:gd name="connsiteX5" fmla="*/ 182052 w 269033"/>
              <a:gd name="connsiteY5" fmla="*/ 11339 h 360577"/>
              <a:gd name="connsiteX6" fmla="*/ 173233 w 269033"/>
              <a:gd name="connsiteY6" fmla="*/ 49135 h 360577"/>
              <a:gd name="connsiteX7" fmla="*/ 146902 w 269033"/>
              <a:gd name="connsiteY7" fmla="*/ 43088 h 360577"/>
              <a:gd name="connsiteX8" fmla="*/ 155595 w 269033"/>
              <a:gd name="connsiteY8" fmla="*/ 5291 h 360577"/>
              <a:gd name="connsiteX9" fmla="*/ 132917 w 269033"/>
              <a:gd name="connsiteY9" fmla="*/ 0 h 360577"/>
              <a:gd name="connsiteX10" fmla="*/ 124224 w 269033"/>
              <a:gd name="connsiteY10" fmla="*/ 37796 h 360577"/>
              <a:gd name="connsiteX11" fmla="*/ 61230 w 269033"/>
              <a:gd name="connsiteY11" fmla="*/ 23434 h 360577"/>
              <a:gd name="connsiteX12" fmla="*/ 56695 w 269033"/>
              <a:gd name="connsiteY12" fmla="*/ 46238 h 360577"/>
              <a:gd name="connsiteX13" fmla="*/ 94491 w 269033"/>
              <a:gd name="connsiteY13" fmla="*/ 54931 h 360577"/>
              <a:gd name="connsiteX14" fmla="*/ 42962 w 269033"/>
              <a:gd name="connsiteY14" fmla="*/ 278055 h 360577"/>
              <a:gd name="connsiteX15" fmla="*/ 5165 w 269033"/>
              <a:gd name="connsiteY15" fmla="*/ 269362 h 360577"/>
              <a:gd name="connsiteX16" fmla="*/ 0 w 269033"/>
              <a:gd name="connsiteY16" fmla="*/ 292040 h 360577"/>
              <a:gd name="connsiteX17" fmla="*/ 62238 w 269033"/>
              <a:gd name="connsiteY17" fmla="*/ 306402 h 360577"/>
              <a:gd name="connsiteX18" fmla="*/ 53545 w 269033"/>
              <a:gd name="connsiteY18" fmla="*/ 344199 h 360577"/>
              <a:gd name="connsiteX19" fmla="*/ 76223 w 269033"/>
              <a:gd name="connsiteY19" fmla="*/ 349364 h 360577"/>
              <a:gd name="connsiteX20" fmla="*/ 84916 w 269033"/>
              <a:gd name="connsiteY20" fmla="*/ 311568 h 360577"/>
              <a:gd name="connsiteX21" fmla="*/ 111373 w 269033"/>
              <a:gd name="connsiteY21" fmla="*/ 317615 h 360577"/>
              <a:gd name="connsiteX22" fmla="*/ 102680 w 269033"/>
              <a:gd name="connsiteY22" fmla="*/ 355412 h 360577"/>
              <a:gd name="connsiteX23" fmla="*/ 125358 w 269033"/>
              <a:gd name="connsiteY23" fmla="*/ 360577 h 360577"/>
              <a:gd name="connsiteX24" fmla="*/ 134051 w 269033"/>
              <a:gd name="connsiteY24" fmla="*/ 322781 h 360577"/>
              <a:gd name="connsiteX25" fmla="*/ 134933 w 269033"/>
              <a:gd name="connsiteY25" fmla="*/ 322781 h 360577"/>
              <a:gd name="connsiteX26" fmla="*/ 165674 w 269033"/>
              <a:gd name="connsiteY26" fmla="*/ 329836 h 360577"/>
              <a:gd name="connsiteX27" fmla="*/ 184068 w 269033"/>
              <a:gd name="connsiteY27" fmla="*/ 331978 h 360577"/>
              <a:gd name="connsiteX28" fmla="*/ 262811 w 269033"/>
              <a:gd name="connsiteY28" fmla="*/ 268984 h 360577"/>
              <a:gd name="connsiteX29" fmla="*/ 252480 w 269033"/>
              <a:gd name="connsiteY29" fmla="*/ 207880 h 360577"/>
              <a:gd name="connsiteX30" fmla="*/ 231692 w 269033"/>
              <a:gd name="connsiteY30" fmla="*/ 185454 h 360577"/>
              <a:gd name="connsiteX31" fmla="*/ 236227 w 269033"/>
              <a:gd name="connsiteY31" fmla="*/ 183186 h 360577"/>
              <a:gd name="connsiteX32" fmla="*/ 267220 w 269033"/>
              <a:gd name="connsiteY32" fmla="*/ 141232 h 360577"/>
              <a:gd name="connsiteX33" fmla="*/ 238117 w 269033"/>
              <a:gd name="connsiteY33" fmla="*/ 101924 h 360577"/>
              <a:gd name="connsiteX34" fmla="*/ 223754 w 269033"/>
              <a:gd name="connsiteY34" fmla="*/ 164036 h 360577"/>
              <a:gd name="connsiteX35" fmla="*/ 201329 w 269033"/>
              <a:gd name="connsiteY35" fmla="*/ 170713 h 360577"/>
              <a:gd name="connsiteX36" fmla="*/ 213171 w 269033"/>
              <a:gd name="connsiteY36" fmla="*/ 148288 h 360577"/>
              <a:gd name="connsiteX37" fmla="*/ 221739 w 269033"/>
              <a:gd name="connsiteY37" fmla="*/ 111373 h 360577"/>
              <a:gd name="connsiteX38" fmla="*/ 220605 w 269033"/>
              <a:gd name="connsiteY38" fmla="*/ 86176 h 360577"/>
              <a:gd name="connsiteX39" fmla="*/ 238117 w 269033"/>
              <a:gd name="connsiteY39" fmla="*/ 101924 h 360577"/>
              <a:gd name="connsiteX40" fmla="*/ 195155 w 269033"/>
              <a:gd name="connsiteY40" fmla="*/ 235219 h 360577"/>
              <a:gd name="connsiteX41" fmla="*/ 186714 w 269033"/>
              <a:gd name="connsiteY41" fmla="*/ 272134 h 360577"/>
              <a:gd name="connsiteX42" fmla="*/ 140224 w 269033"/>
              <a:gd name="connsiteY42" fmla="*/ 301111 h 360577"/>
              <a:gd name="connsiteX43" fmla="*/ 115027 w 269033"/>
              <a:gd name="connsiteY43" fmla="*/ 295189 h 360577"/>
              <a:gd name="connsiteX44" fmla="*/ 141232 w 269033"/>
              <a:gd name="connsiteY44" fmla="*/ 182304 h 360577"/>
              <a:gd name="connsiteX45" fmla="*/ 166430 w 269033"/>
              <a:gd name="connsiteY45" fmla="*/ 188226 h 360577"/>
              <a:gd name="connsiteX46" fmla="*/ 195281 w 269033"/>
              <a:gd name="connsiteY46" fmla="*/ 234698 h 360577"/>
              <a:gd name="connsiteX47" fmla="*/ 195155 w 269033"/>
              <a:gd name="connsiteY47" fmla="*/ 235219 h 360577"/>
              <a:gd name="connsiteX48" fmla="*/ 195155 w 269033"/>
              <a:gd name="connsiteY48" fmla="*/ 87058 h 360577"/>
              <a:gd name="connsiteX49" fmla="*/ 198431 w 269033"/>
              <a:gd name="connsiteY49" fmla="*/ 106838 h 360577"/>
              <a:gd name="connsiteX50" fmla="*/ 189990 w 269033"/>
              <a:gd name="connsiteY50" fmla="*/ 143626 h 360577"/>
              <a:gd name="connsiteX51" fmla="*/ 158619 w 269033"/>
              <a:gd name="connsiteY51" fmla="*/ 163280 h 360577"/>
              <a:gd name="connsiteX52" fmla="*/ 158619 w 269033"/>
              <a:gd name="connsiteY52" fmla="*/ 163280 h 360577"/>
              <a:gd name="connsiteX53" fmla="*/ 145894 w 269033"/>
              <a:gd name="connsiteY53" fmla="*/ 159627 h 360577"/>
              <a:gd name="connsiteX54" fmla="*/ 166430 w 269033"/>
              <a:gd name="connsiteY54" fmla="*/ 71435 h 360577"/>
              <a:gd name="connsiteX55" fmla="*/ 179029 w 269033"/>
              <a:gd name="connsiteY55" fmla="*/ 74837 h 360577"/>
              <a:gd name="connsiteX56" fmla="*/ 179029 w 269033"/>
              <a:gd name="connsiteY56" fmla="*/ 74837 h 360577"/>
              <a:gd name="connsiteX57" fmla="*/ 195659 w 269033"/>
              <a:gd name="connsiteY57" fmla="*/ 86428 h 360577"/>
              <a:gd name="connsiteX58" fmla="*/ 117043 w 269033"/>
              <a:gd name="connsiteY58" fmla="*/ 60474 h 360577"/>
              <a:gd name="connsiteX59" fmla="*/ 143500 w 269033"/>
              <a:gd name="connsiteY59" fmla="*/ 66522 h 360577"/>
              <a:gd name="connsiteX60" fmla="*/ 92097 w 269033"/>
              <a:gd name="connsiteY60" fmla="*/ 289394 h 360577"/>
              <a:gd name="connsiteX61" fmla="*/ 65640 w 269033"/>
              <a:gd name="connsiteY61" fmla="*/ 283221 h 360577"/>
              <a:gd name="connsiteX62" fmla="*/ 240007 w 269033"/>
              <a:gd name="connsiteY62" fmla="*/ 264322 h 360577"/>
              <a:gd name="connsiteX63" fmla="*/ 190746 w 269033"/>
              <a:gd name="connsiteY63" fmla="*/ 308418 h 360577"/>
              <a:gd name="connsiteX64" fmla="*/ 209392 w 269033"/>
              <a:gd name="connsiteY64" fmla="*/ 276669 h 360577"/>
              <a:gd name="connsiteX65" fmla="*/ 217959 w 269033"/>
              <a:gd name="connsiteY65" fmla="*/ 239881 h 360577"/>
              <a:gd name="connsiteX66" fmla="*/ 215061 w 269033"/>
              <a:gd name="connsiteY66" fmla="*/ 203092 h 360577"/>
              <a:gd name="connsiteX67" fmla="*/ 240259 w 269033"/>
              <a:gd name="connsiteY67" fmla="*/ 264322 h 3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9033" h="360577">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000000"/>
          </a:solidFill>
          <a:ln w="12502" cap="flat">
            <a:noFill/>
            <a:prstDash val="solid"/>
            <a:miter/>
          </a:ln>
        </p:spPr>
        <p:txBody>
          <a:bodyPr rtlCol="0" anchor="ctr"/>
          <a:lstStyle/>
          <a:p>
            <a:endParaRPr lang="en-US"/>
          </a:p>
        </p:txBody>
      </p:sp>
      <p:grpSp>
        <p:nvGrpSpPr>
          <p:cNvPr id="505" name="Graphic 232">
            <a:extLst>
              <a:ext uri="{FF2B5EF4-FFF2-40B4-BE49-F238E27FC236}">
                <a16:creationId xmlns:a16="http://schemas.microsoft.com/office/drawing/2014/main" id="{0E1CD436-182B-4CFE-8088-8C25176EB559}"/>
              </a:ext>
            </a:extLst>
          </p:cNvPr>
          <p:cNvGrpSpPr/>
          <p:nvPr/>
        </p:nvGrpSpPr>
        <p:grpSpPr>
          <a:xfrm>
            <a:off x="8254185" y="5078661"/>
            <a:ext cx="376197" cy="376197"/>
            <a:chOff x="8254185" y="5078661"/>
            <a:chExt cx="376197" cy="376197"/>
          </a:xfrm>
          <a:solidFill>
            <a:srgbClr val="000000"/>
          </a:solidFill>
        </p:grpSpPr>
        <p:sp>
          <p:nvSpPr>
            <p:cNvPr id="506" name="Freeform: Shape 505">
              <a:extLst>
                <a:ext uri="{FF2B5EF4-FFF2-40B4-BE49-F238E27FC236}">
                  <a16:creationId xmlns:a16="http://schemas.microsoft.com/office/drawing/2014/main" id="{3646F109-F136-4A43-B746-2E1055D39599}"/>
                </a:ext>
              </a:extLst>
            </p:cNvPr>
            <p:cNvSpPr/>
            <p:nvPr/>
          </p:nvSpPr>
          <p:spPr>
            <a:xfrm>
              <a:off x="8254185" y="5078661"/>
              <a:ext cx="376197" cy="376197"/>
            </a:xfrm>
            <a:custGeom>
              <a:avLst/>
              <a:gdLst>
                <a:gd name="connsiteX0" fmla="*/ 195936 w 376197"/>
                <a:gd name="connsiteY0" fmla="*/ 0 h 376197"/>
                <a:gd name="connsiteX1" fmla="*/ 180261 w 376197"/>
                <a:gd name="connsiteY1" fmla="*/ 0 h 376197"/>
                <a:gd name="connsiteX2" fmla="*/ 180261 w 376197"/>
                <a:gd name="connsiteY2" fmla="*/ 15675 h 376197"/>
                <a:gd name="connsiteX3" fmla="*/ 0 w 376197"/>
                <a:gd name="connsiteY3" fmla="*/ 15675 h 376197"/>
                <a:gd name="connsiteX4" fmla="*/ 0 w 376197"/>
                <a:gd name="connsiteY4" fmla="*/ 266473 h 376197"/>
                <a:gd name="connsiteX5" fmla="*/ 47025 w 376197"/>
                <a:gd name="connsiteY5" fmla="*/ 266473 h 376197"/>
                <a:gd name="connsiteX6" fmla="*/ 125399 w 376197"/>
                <a:gd name="connsiteY6" fmla="*/ 266473 h 376197"/>
                <a:gd name="connsiteX7" fmla="*/ 137030 w 376197"/>
                <a:gd name="connsiteY7" fmla="*/ 266473 h 376197"/>
                <a:gd name="connsiteX8" fmla="*/ 94049 w 376197"/>
                <a:gd name="connsiteY8" fmla="*/ 366753 h 376197"/>
                <a:gd name="connsiteX9" fmla="*/ 94049 w 376197"/>
                <a:gd name="connsiteY9" fmla="*/ 376197 h 376197"/>
                <a:gd name="connsiteX10" fmla="*/ 109724 w 376197"/>
                <a:gd name="connsiteY10" fmla="*/ 376197 h 376197"/>
                <a:gd name="connsiteX11" fmla="*/ 109724 w 376197"/>
                <a:gd name="connsiteY11" fmla="*/ 369966 h 376197"/>
                <a:gd name="connsiteX12" fmla="*/ 154076 w 376197"/>
                <a:gd name="connsiteY12" fmla="*/ 266473 h 376197"/>
                <a:gd name="connsiteX13" fmla="*/ 180261 w 376197"/>
                <a:gd name="connsiteY13" fmla="*/ 266473 h 376197"/>
                <a:gd name="connsiteX14" fmla="*/ 180261 w 376197"/>
                <a:gd name="connsiteY14" fmla="*/ 376197 h 376197"/>
                <a:gd name="connsiteX15" fmla="*/ 195936 w 376197"/>
                <a:gd name="connsiteY15" fmla="*/ 376197 h 376197"/>
                <a:gd name="connsiteX16" fmla="*/ 195936 w 376197"/>
                <a:gd name="connsiteY16" fmla="*/ 266473 h 376197"/>
                <a:gd name="connsiteX17" fmla="*/ 222121 w 376197"/>
                <a:gd name="connsiteY17" fmla="*/ 266473 h 376197"/>
                <a:gd name="connsiteX18" fmla="*/ 266473 w 376197"/>
                <a:gd name="connsiteY18" fmla="*/ 369966 h 376197"/>
                <a:gd name="connsiteX19" fmla="*/ 266473 w 376197"/>
                <a:gd name="connsiteY19" fmla="*/ 376197 h 376197"/>
                <a:gd name="connsiteX20" fmla="*/ 282148 w 376197"/>
                <a:gd name="connsiteY20" fmla="*/ 376197 h 376197"/>
                <a:gd name="connsiteX21" fmla="*/ 282148 w 376197"/>
                <a:gd name="connsiteY21" fmla="*/ 366753 h 376197"/>
                <a:gd name="connsiteX22" fmla="*/ 239167 w 376197"/>
                <a:gd name="connsiteY22" fmla="*/ 266473 h 376197"/>
                <a:gd name="connsiteX23" fmla="*/ 376197 w 376197"/>
                <a:gd name="connsiteY23" fmla="*/ 266473 h 376197"/>
                <a:gd name="connsiteX24" fmla="*/ 376197 w 376197"/>
                <a:gd name="connsiteY24" fmla="*/ 15675 h 376197"/>
                <a:gd name="connsiteX25" fmla="*/ 195936 w 376197"/>
                <a:gd name="connsiteY25" fmla="*/ 15675 h 376197"/>
                <a:gd name="connsiteX26" fmla="*/ 195936 w 376197"/>
                <a:gd name="connsiteY26" fmla="*/ 0 h 376197"/>
                <a:gd name="connsiteX27" fmla="*/ 62700 w 376197"/>
                <a:gd name="connsiteY27" fmla="*/ 250798 h 376197"/>
                <a:gd name="connsiteX28" fmla="*/ 62700 w 376197"/>
                <a:gd name="connsiteY28" fmla="*/ 235123 h 376197"/>
                <a:gd name="connsiteX29" fmla="*/ 109724 w 376197"/>
                <a:gd name="connsiteY29" fmla="*/ 235123 h 376197"/>
                <a:gd name="connsiteX30" fmla="*/ 109724 w 376197"/>
                <a:gd name="connsiteY30" fmla="*/ 250798 h 376197"/>
                <a:gd name="connsiteX31" fmla="*/ 62700 w 376197"/>
                <a:gd name="connsiteY31" fmla="*/ 250798 h 376197"/>
                <a:gd name="connsiteX32" fmla="*/ 360522 w 376197"/>
                <a:gd name="connsiteY32" fmla="*/ 250798 h 376197"/>
                <a:gd name="connsiteX33" fmla="*/ 125399 w 376197"/>
                <a:gd name="connsiteY33" fmla="*/ 250798 h 376197"/>
                <a:gd name="connsiteX34" fmla="*/ 125399 w 376197"/>
                <a:gd name="connsiteY34" fmla="*/ 219448 h 376197"/>
                <a:gd name="connsiteX35" fmla="*/ 47025 w 376197"/>
                <a:gd name="connsiteY35" fmla="*/ 219448 h 376197"/>
                <a:gd name="connsiteX36" fmla="*/ 47025 w 376197"/>
                <a:gd name="connsiteY36" fmla="*/ 250798 h 376197"/>
                <a:gd name="connsiteX37" fmla="*/ 15675 w 376197"/>
                <a:gd name="connsiteY37" fmla="*/ 250798 h 376197"/>
                <a:gd name="connsiteX38" fmla="*/ 15675 w 376197"/>
                <a:gd name="connsiteY38" fmla="*/ 31350 h 376197"/>
                <a:gd name="connsiteX39" fmla="*/ 360522 w 376197"/>
                <a:gd name="connsiteY39" fmla="*/ 31350 h 376197"/>
                <a:gd name="connsiteX40" fmla="*/ 360522 w 376197"/>
                <a:gd name="connsiteY40" fmla="*/ 250798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6197" h="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000000"/>
            </a:solidFill>
            <a:ln w="7811"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5CFE79A1-87BE-44EB-A6C5-8BEEC652D887}"/>
                </a:ext>
              </a:extLst>
            </p:cNvPr>
            <p:cNvSpPr/>
            <p:nvPr/>
          </p:nvSpPr>
          <p:spPr>
            <a:xfrm>
              <a:off x="8311343" y="5135819"/>
              <a:ext cx="238367" cy="128643"/>
            </a:xfrm>
            <a:custGeom>
              <a:avLst/>
              <a:gdLst>
                <a:gd name="connsiteX0" fmla="*/ 76078 w 238367"/>
                <a:gd name="connsiteY0" fmla="*/ 63648 h 128643"/>
                <a:gd name="connsiteX1" fmla="*/ 130940 w 238367"/>
                <a:gd name="connsiteY1" fmla="*/ 118510 h 128643"/>
                <a:gd name="connsiteX2" fmla="*/ 238368 w 238367"/>
                <a:gd name="connsiteY2" fmla="*/ 11082 h 128643"/>
                <a:gd name="connsiteX3" fmla="*/ 227286 w 238367"/>
                <a:gd name="connsiteY3" fmla="*/ 0 h 128643"/>
                <a:gd name="connsiteX4" fmla="*/ 130940 w 238367"/>
                <a:gd name="connsiteY4" fmla="*/ 96346 h 128643"/>
                <a:gd name="connsiteX5" fmla="*/ 76078 w 238367"/>
                <a:gd name="connsiteY5" fmla="*/ 41484 h 128643"/>
                <a:gd name="connsiteX6" fmla="*/ 0 w 238367"/>
                <a:gd name="connsiteY6" fmla="*/ 117562 h 128643"/>
                <a:gd name="connsiteX7" fmla="*/ 11082 w 238367"/>
                <a:gd name="connsiteY7" fmla="*/ 128644 h 1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67" h="128643">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000000"/>
            </a:solidFill>
            <a:ln w="7811"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9085209D-7D46-49CC-A84B-65022CFFD175}"/>
                </a:ext>
              </a:extLst>
            </p:cNvPr>
            <p:cNvSpPr/>
            <p:nvPr/>
          </p:nvSpPr>
          <p:spPr>
            <a:xfrm>
              <a:off x="8489308" y="5251085"/>
              <a:ext cx="15674" cy="47024"/>
            </a:xfrm>
            <a:custGeom>
              <a:avLst/>
              <a:gdLst>
                <a:gd name="connsiteX0" fmla="*/ 0 w 15674"/>
                <a:gd name="connsiteY0" fmla="*/ 0 h 47024"/>
                <a:gd name="connsiteX1" fmla="*/ 15675 w 15674"/>
                <a:gd name="connsiteY1" fmla="*/ 0 h 47024"/>
                <a:gd name="connsiteX2" fmla="*/ 15675 w 15674"/>
                <a:gd name="connsiteY2" fmla="*/ 47025 h 47024"/>
                <a:gd name="connsiteX3" fmla="*/ 0 w 15674"/>
                <a:gd name="connsiteY3" fmla="*/ 47025 h 47024"/>
              </a:gdLst>
              <a:ahLst/>
              <a:cxnLst>
                <a:cxn ang="0">
                  <a:pos x="connsiteX0" y="connsiteY0"/>
                </a:cxn>
                <a:cxn ang="0">
                  <a:pos x="connsiteX1" y="connsiteY1"/>
                </a:cxn>
                <a:cxn ang="0">
                  <a:pos x="connsiteX2" y="connsiteY2"/>
                </a:cxn>
                <a:cxn ang="0">
                  <a:pos x="connsiteX3" y="connsiteY3"/>
                </a:cxn>
              </a:cxnLst>
              <a:rect l="l" t="t" r="r" b="b"/>
              <a:pathLst>
                <a:path w="15674" h="47024">
                  <a:moveTo>
                    <a:pt x="0" y="0"/>
                  </a:moveTo>
                  <a:lnTo>
                    <a:pt x="15675" y="0"/>
                  </a:lnTo>
                  <a:lnTo>
                    <a:pt x="15675" y="47025"/>
                  </a:lnTo>
                  <a:lnTo>
                    <a:pt x="0" y="47025"/>
                  </a:lnTo>
                  <a:close/>
                </a:path>
              </a:pathLst>
            </a:custGeom>
            <a:solidFill>
              <a:srgbClr val="000000"/>
            </a:solidFill>
            <a:ln w="7811"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43A88A20-FDB1-4050-B142-870CB602C1EA}"/>
                </a:ext>
              </a:extLst>
            </p:cNvPr>
            <p:cNvSpPr/>
            <p:nvPr/>
          </p:nvSpPr>
          <p:spPr>
            <a:xfrm>
              <a:off x="8528495" y="5211897"/>
              <a:ext cx="15674" cy="86211"/>
            </a:xfrm>
            <a:custGeom>
              <a:avLst/>
              <a:gdLst>
                <a:gd name="connsiteX0" fmla="*/ 0 w 15674"/>
                <a:gd name="connsiteY0" fmla="*/ 0 h 86211"/>
                <a:gd name="connsiteX1" fmla="*/ 15675 w 15674"/>
                <a:gd name="connsiteY1" fmla="*/ 0 h 86211"/>
                <a:gd name="connsiteX2" fmla="*/ 15675 w 15674"/>
                <a:gd name="connsiteY2" fmla="*/ 86212 h 86211"/>
                <a:gd name="connsiteX3" fmla="*/ 0 w 15674"/>
                <a:gd name="connsiteY3" fmla="*/ 86212 h 86211"/>
              </a:gdLst>
              <a:ahLst/>
              <a:cxnLst>
                <a:cxn ang="0">
                  <a:pos x="connsiteX0" y="connsiteY0"/>
                </a:cxn>
                <a:cxn ang="0">
                  <a:pos x="connsiteX1" y="connsiteY1"/>
                </a:cxn>
                <a:cxn ang="0">
                  <a:pos x="connsiteX2" y="connsiteY2"/>
                </a:cxn>
                <a:cxn ang="0">
                  <a:pos x="connsiteX3" y="connsiteY3"/>
                </a:cxn>
              </a:cxnLst>
              <a:rect l="l" t="t" r="r" b="b"/>
              <a:pathLst>
                <a:path w="15674" h="86211">
                  <a:moveTo>
                    <a:pt x="0" y="0"/>
                  </a:moveTo>
                  <a:lnTo>
                    <a:pt x="15675" y="0"/>
                  </a:lnTo>
                  <a:lnTo>
                    <a:pt x="15675" y="86212"/>
                  </a:lnTo>
                  <a:lnTo>
                    <a:pt x="0" y="86212"/>
                  </a:lnTo>
                  <a:close/>
                </a:path>
              </a:pathLst>
            </a:custGeom>
            <a:solidFill>
              <a:srgbClr val="000000"/>
            </a:solidFill>
            <a:ln w="7811"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E05E11CC-2B2D-4952-92E5-400394B3C3D6}"/>
                </a:ext>
              </a:extLst>
            </p:cNvPr>
            <p:cNvSpPr/>
            <p:nvPr/>
          </p:nvSpPr>
          <p:spPr>
            <a:xfrm>
              <a:off x="8567683" y="5172710"/>
              <a:ext cx="15674" cy="125399"/>
            </a:xfrm>
            <a:custGeom>
              <a:avLst/>
              <a:gdLst>
                <a:gd name="connsiteX0" fmla="*/ 0 w 15674"/>
                <a:gd name="connsiteY0" fmla="*/ 0 h 125399"/>
                <a:gd name="connsiteX1" fmla="*/ 15675 w 15674"/>
                <a:gd name="connsiteY1" fmla="*/ 0 h 125399"/>
                <a:gd name="connsiteX2" fmla="*/ 15675 w 15674"/>
                <a:gd name="connsiteY2" fmla="*/ 125399 h 125399"/>
                <a:gd name="connsiteX3" fmla="*/ 0 w 15674"/>
                <a:gd name="connsiteY3" fmla="*/ 125399 h 125399"/>
              </a:gdLst>
              <a:ahLst/>
              <a:cxnLst>
                <a:cxn ang="0">
                  <a:pos x="connsiteX0" y="connsiteY0"/>
                </a:cxn>
                <a:cxn ang="0">
                  <a:pos x="connsiteX1" y="connsiteY1"/>
                </a:cxn>
                <a:cxn ang="0">
                  <a:pos x="connsiteX2" y="connsiteY2"/>
                </a:cxn>
                <a:cxn ang="0">
                  <a:pos x="connsiteX3" y="connsiteY3"/>
                </a:cxn>
              </a:cxnLst>
              <a:rect l="l" t="t" r="r" b="b"/>
              <a:pathLst>
                <a:path w="15674" h="125399">
                  <a:moveTo>
                    <a:pt x="0" y="0"/>
                  </a:moveTo>
                  <a:lnTo>
                    <a:pt x="15675" y="0"/>
                  </a:lnTo>
                  <a:lnTo>
                    <a:pt x="15675" y="125399"/>
                  </a:lnTo>
                  <a:lnTo>
                    <a:pt x="0" y="125399"/>
                  </a:lnTo>
                  <a:close/>
                </a:path>
              </a:pathLst>
            </a:custGeom>
            <a:solidFill>
              <a:srgbClr val="000000"/>
            </a:solidFill>
            <a:ln w="7811" cap="flat">
              <a:noFill/>
              <a:prstDash val="solid"/>
              <a:miter/>
            </a:ln>
          </p:spPr>
          <p:txBody>
            <a:bodyPr rtlCol="0" anchor="ctr"/>
            <a:lstStyle/>
            <a:p>
              <a:endParaRPr lang="en-US"/>
            </a:p>
          </p:txBody>
        </p:sp>
      </p:grpSp>
      <p:grpSp>
        <p:nvGrpSpPr>
          <p:cNvPr id="511" name="Graphic 234">
            <a:extLst>
              <a:ext uri="{FF2B5EF4-FFF2-40B4-BE49-F238E27FC236}">
                <a16:creationId xmlns:a16="http://schemas.microsoft.com/office/drawing/2014/main" id="{9208180C-BB83-475E-AC5C-1639B83493B3}"/>
              </a:ext>
            </a:extLst>
          </p:cNvPr>
          <p:cNvGrpSpPr/>
          <p:nvPr/>
        </p:nvGrpSpPr>
        <p:grpSpPr>
          <a:xfrm>
            <a:off x="8866831" y="5070824"/>
            <a:ext cx="354760" cy="354760"/>
            <a:chOff x="8866831" y="5070824"/>
            <a:chExt cx="354760" cy="354760"/>
          </a:xfrm>
          <a:solidFill>
            <a:srgbClr val="000000"/>
          </a:solidFill>
        </p:grpSpPr>
        <p:sp>
          <p:nvSpPr>
            <p:cNvPr id="512" name="Freeform: Shape 511">
              <a:extLst>
                <a:ext uri="{FF2B5EF4-FFF2-40B4-BE49-F238E27FC236}">
                  <a16:creationId xmlns:a16="http://schemas.microsoft.com/office/drawing/2014/main" id="{95616FB2-975C-46DC-8771-661D6E199406}"/>
                </a:ext>
              </a:extLst>
            </p:cNvPr>
            <p:cNvSpPr/>
            <p:nvPr/>
          </p:nvSpPr>
          <p:spPr>
            <a:xfrm>
              <a:off x="8866831" y="5070824"/>
              <a:ext cx="354760" cy="354760"/>
            </a:xfrm>
            <a:custGeom>
              <a:avLst/>
              <a:gdLst>
                <a:gd name="connsiteX0" fmla="*/ 354760 w 354760"/>
                <a:gd name="connsiteY0" fmla="*/ 113121 h 354760"/>
                <a:gd name="connsiteX1" fmla="*/ 306678 w 354760"/>
                <a:gd name="connsiteY1" fmla="*/ 65039 h 354760"/>
                <a:gd name="connsiteX2" fmla="*/ 260157 w 354760"/>
                <a:gd name="connsiteY2" fmla="*/ 65039 h 354760"/>
                <a:gd name="connsiteX3" fmla="*/ 260157 w 354760"/>
                <a:gd name="connsiteY3" fmla="*/ 47301 h 354760"/>
                <a:gd name="connsiteX4" fmla="*/ 248332 w 354760"/>
                <a:gd name="connsiteY4" fmla="*/ 47301 h 354760"/>
                <a:gd name="connsiteX5" fmla="*/ 248332 w 354760"/>
                <a:gd name="connsiteY5" fmla="*/ 40732 h 354760"/>
                <a:gd name="connsiteX6" fmla="*/ 207600 w 354760"/>
                <a:gd name="connsiteY6" fmla="*/ 0 h 354760"/>
                <a:gd name="connsiteX7" fmla="*/ 147160 w 354760"/>
                <a:gd name="connsiteY7" fmla="*/ 0 h 354760"/>
                <a:gd name="connsiteX8" fmla="*/ 106428 w 354760"/>
                <a:gd name="connsiteY8" fmla="*/ 40732 h 354760"/>
                <a:gd name="connsiteX9" fmla="*/ 106428 w 354760"/>
                <a:gd name="connsiteY9" fmla="*/ 47301 h 354760"/>
                <a:gd name="connsiteX10" fmla="*/ 94603 w 354760"/>
                <a:gd name="connsiteY10" fmla="*/ 47301 h 354760"/>
                <a:gd name="connsiteX11" fmla="*/ 94603 w 354760"/>
                <a:gd name="connsiteY11" fmla="*/ 65039 h 354760"/>
                <a:gd name="connsiteX12" fmla="*/ 48082 w 354760"/>
                <a:gd name="connsiteY12" fmla="*/ 65039 h 354760"/>
                <a:gd name="connsiteX13" fmla="*/ 0 w 354760"/>
                <a:gd name="connsiteY13" fmla="*/ 113121 h 354760"/>
                <a:gd name="connsiteX14" fmla="*/ 0 w 354760"/>
                <a:gd name="connsiteY14" fmla="*/ 173584 h 354760"/>
                <a:gd name="connsiteX15" fmla="*/ 3979 w 354760"/>
                <a:gd name="connsiteY15" fmla="*/ 174956 h 354760"/>
                <a:gd name="connsiteX16" fmla="*/ 3985 w 354760"/>
                <a:gd name="connsiteY16" fmla="*/ 174956 h 354760"/>
                <a:gd name="connsiteX17" fmla="*/ 5913 w 354760"/>
                <a:gd name="connsiteY17" fmla="*/ 175618 h 354760"/>
                <a:gd name="connsiteX18" fmla="*/ 5913 w 354760"/>
                <a:gd name="connsiteY18" fmla="*/ 335662 h 354760"/>
                <a:gd name="connsiteX19" fmla="*/ 25005 w 354760"/>
                <a:gd name="connsiteY19" fmla="*/ 354760 h 354760"/>
                <a:gd name="connsiteX20" fmla="*/ 329749 w 354760"/>
                <a:gd name="connsiteY20" fmla="*/ 354760 h 354760"/>
                <a:gd name="connsiteX21" fmla="*/ 348847 w 354760"/>
                <a:gd name="connsiteY21" fmla="*/ 335668 h 354760"/>
                <a:gd name="connsiteX22" fmla="*/ 348847 w 354760"/>
                <a:gd name="connsiteY22" fmla="*/ 175618 h 354760"/>
                <a:gd name="connsiteX23" fmla="*/ 350775 w 354760"/>
                <a:gd name="connsiteY23" fmla="*/ 174950 h 354760"/>
                <a:gd name="connsiteX24" fmla="*/ 350781 w 354760"/>
                <a:gd name="connsiteY24" fmla="*/ 174950 h 354760"/>
                <a:gd name="connsiteX25" fmla="*/ 354760 w 354760"/>
                <a:gd name="connsiteY25" fmla="*/ 173578 h 354760"/>
                <a:gd name="connsiteX26" fmla="*/ 354760 w 354760"/>
                <a:gd name="connsiteY26" fmla="*/ 113121 h 354760"/>
                <a:gd name="connsiteX27" fmla="*/ 306678 w 354760"/>
                <a:gd name="connsiteY27" fmla="*/ 76865 h 354760"/>
                <a:gd name="connsiteX28" fmla="*/ 342935 w 354760"/>
                <a:gd name="connsiteY28" fmla="*/ 113121 h 354760"/>
                <a:gd name="connsiteX29" fmla="*/ 342935 w 354760"/>
                <a:gd name="connsiteY29" fmla="*/ 165153 h 354760"/>
                <a:gd name="connsiteX30" fmla="*/ 337998 w 354760"/>
                <a:gd name="connsiteY30" fmla="*/ 166855 h 354760"/>
                <a:gd name="connsiteX31" fmla="*/ 337022 w 354760"/>
                <a:gd name="connsiteY31" fmla="*/ 167187 h 354760"/>
                <a:gd name="connsiteX32" fmla="*/ 337022 w 354760"/>
                <a:gd name="connsiteY32" fmla="*/ 167187 h 354760"/>
                <a:gd name="connsiteX33" fmla="*/ 311550 w 354760"/>
                <a:gd name="connsiteY33" fmla="*/ 175967 h 354760"/>
                <a:gd name="connsiteX34" fmla="*/ 224681 w 354760"/>
                <a:gd name="connsiteY34" fmla="*/ 193941 h 354760"/>
                <a:gd name="connsiteX35" fmla="*/ 224681 w 354760"/>
                <a:gd name="connsiteY35" fmla="*/ 147817 h 354760"/>
                <a:gd name="connsiteX36" fmla="*/ 206943 w 354760"/>
                <a:gd name="connsiteY36" fmla="*/ 147817 h 354760"/>
                <a:gd name="connsiteX37" fmla="*/ 206943 w 354760"/>
                <a:gd name="connsiteY37" fmla="*/ 76865 h 354760"/>
                <a:gd name="connsiteX38" fmla="*/ 260157 w 354760"/>
                <a:gd name="connsiteY38" fmla="*/ 76865 h 354760"/>
                <a:gd name="connsiteX39" fmla="*/ 306678 w 354760"/>
                <a:gd name="connsiteY39" fmla="*/ 76865 h 354760"/>
                <a:gd name="connsiteX40" fmla="*/ 159642 w 354760"/>
                <a:gd name="connsiteY40" fmla="*/ 230594 h 354760"/>
                <a:gd name="connsiteX41" fmla="*/ 195118 w 354760"/>
                <a:gd name="connsiteY41" fmla="*/ 230594 h 354760"/>
                <a:gd name="connsiteX42" fmla="*/ 195118 w 354760"/>
                <a:gd name="connsiteY42" fmla="*/ 239971 h 354760"/>
                <a:gd name="connsiteX43" fmla="*/ 180845 w 354760"/>
                <a:gd name="connsiteY43" fmla="*/ 254245 h 354760"/>
                <a:gd name="connsiteX44" fmla="*/ 173915 w 354760"/>
                <a:gd name="connsiteY44" fmla="*/ 254245 h 354760"/>
                <a:gd name="connsiteX45" fmla="*/ 159642 w 354760"/>
                <a:gd name="connsiteY45" fmla="*/ 239971 h 354760"/>
                <a:gd name="connsiteX46" fmla="*/ 159642 w 354760"/>
                <a:gd name="connsiteY46" fmla="*/ 230594 h 354760"/>
                <a:gd name="connsiteX47" fmla="*/ 147817 w 354760"/>
                <a:gd name="connsiteY47" fmla="*/ 218769 h 354760"/>
                <a:gd name="connsiteX48" fmla="*/ 141904 w 354760"/>
                <a:gd name="connsiteY48" fmla="*/ 218769 h 354760"/>
                <a:gd name="connsiteX49" fmla="*/ 141904 w 354760"/>
                <a:gd name="connsiteY49" fmla="*/ 206949 h 354760"/>
                <a:gd name="connsiteX50" fmla="*/ 141904 w 354760"/>
                <a:gd name="connsiteY50" fmla="*/ 159642 h 354760"/>
                <a:gd name="connsiteX51" fmla="*/ 147817 w 354760"/>
                <a:gd name="connsiteY51" fmla="*/ 159642 h 354760"/>
                <a:gd name="connsiteX52" fmla="*/ 206943 w 354760"/>
                <a:gd name="connsiteY52" fmla="*/ 159642 h 354760"/>
                <a:gd name="connsiteX53" fmla="*/ 212856 w 354760"/>
                <a:gd name="connsiteY53" fmla="*/ 159642 h 354760"/>
                <a:gd name="connsiteX54" fmla="*/ 212856 w 354760"/>
                <a:gd name="connsiteY54" fmla="*/ 206967 h 354760"/>
                <a:gd name="connsiteX55" fmla="*/ 212856 w 354760"/>
                <a:gd name="connsiteY55" fmla="*/ 218769 h 354760"/>
                <a:gd name="connsiteX56" fmla="*/ 206943 w 354760"/>
                <a:gd name="connsiteY56" fmla="*/ 218769 h 354760"/>
                <a:gd name="connsiteX57" fmla="*/ 147817 w 354760"/>
                <a:gd name="connsiteY57" fmla="*/ 218769 h 354760"/>
                <a:gd name="connsiteX58" fmla="*/ 212856 w 354760"/>
                <a:gd name="connsiteY58" fmla="*/ 47301 h 354760"/>
                <a:gd name="connsiteX59" fmla="*/ 201031 w 354760"/>
                <a:gd name="connsiteY59" fmla="*/ 47301 h 354760"/>
                <a:gd name="connsiteX60" fmla="*/ 201031 w 354760"/>
                <a:gd name="connsiteY60" fmla="*/ 65039 h 354760"/>
                <a:gd name="connsiteX61" fmla="*/ 153729 w 354760"/>
                <a:gd name="connsiteY61" fmla="*/ 65039 h 354760"/>
                <a:gd name="connsiteX62" fmla="*/ 153729 w 354760"/>
                <a:gd name="connsiteY62" fmla="*/ 47301 h 354760"/>
                <a:gd name="connsiteX63" fmla="*/ 141904 w 354760"/>
                <a:gd name="connsiteY63" fmla="*/ 47301 h 354760"/>
                <a:gd name="connsiteX64" fmla="*/ 141904 w 354760"/>
                <a:gd name="connsiteY64" fmla="*/ 38101 h 354760"/>
                <a:gd name="connsiteX65" fmla="*/ 143382 w 354760"/>
                <a:gd name="connsiteY65" fmla="*/ 35334 h 354760"/>
                <a:gd name="connsiteX66" fmla="*/ 146504 w 354760"/>
                <a:gd name="connsiteY66" fmla="*/ 35021 h 354760"/>
                <a:gd name="connsiteX67" fmla="*/ 208262 w 354760"/>
                <a:gd name="connsiteY67" fmla="*/ 35021 h 354760"/>
                <a:gd name="connsiteX68" fmla="*/ 211384 w 354760"/>
                <a:gd name="connsiteY68" fmla="*/ 35334 h 354760"/>
                <a:gd name="connsiteX69" fmla="*/ 212856 w 354760"/>
                <a:gd name="connsiteY69" fmla="*/ 38101 h 354760"/>
                <a:gd name="connsiteX70" fmla="*/ 212856 w 354760"/>
                <a:gd name="connsiteY70" fmla="*/ 47301 h 354760"/>
                <a:gd name="connsiteX71" fmla="*/ 159642 w 354760"/>
                <a:gd name="connsiteY71" fmla="*/ 76865 h 354760"/>
                <a:gd name="connsiteX72" fmla="*/ 195118 w 354760"/>
                <a:gd name="connsiteY72" fmla="*/ 76865 h 354760"/>
                <a:gd name="connsiteX73" fmla="*/ 195118 w 354760"/>
                <a:gd name="connsiteY73" fmla="*/ 147817 h 354760"/>
                <a:gd name="connsiteX74" fmla="*/ 159642 w 354760"/>
                <a:gd name="connsiteY74" fmla="*/ 147817 h 354760"/>
                <a:gd name="connsiteX75" fmla="*/ 159642 w 354760"/>
                <a:gd name="connsiteY75" fmla="*/ 76865 h 354760"/>
                <a:gd name="connsiteX76" fmla="*/ 248332 w 354760"/>
                <a:gd name="connsiteY76" fmla="*/ 65039 h 354760"/>
                <a:gd name="connsiteX77" fmla="*/ 212856 w 354760"/>
                <a:gd name="connsiteY77" fmla="*/ 65039 h 354760"/>
                <a:gd name="connsiteX78" fmla="*/ 212856 w 354760"/>
                <a:gd name="connsiteY78" fmla="*/ 59127 h 354760"/>
                <a:gd name="connsiteX79" fmla="*/ 248332 w 354760"/>
                <a:gd name="connsiteY79" fmla="*/ 59127 h 354760"/>
                <a:gd name="connsiteX80" fmla="*/ 248332 w 354760"/>
                <a:gd name="connsiteY80" fmla="*/ 65039 h 354760"/>
                <a:gd name="connsiteX81" fmla="*/ 118253 w 354760"/>
                <a:gd name="connsiteY81" fmla="*/ 40732 h 354760"/>
                <a:gd name="connsiteX82" fmla="*/ 147160 w 354760"/>
                <a:gd name="connsiteY82" fmla="*/ 11825 h 354760"/>
                <a:gd name="connsiteX83" fmla="*/ 207606 w 354760"/>
                <a:gd name="connsiteY83" fmla="*/ 11825 h 354760"/>
                <a:gd name="connsiteX84" fmla="*/ 236507 w 354760"/>
                <a:gd name="connsiteY84" fmla="*/ 40732 h 354760"/>
                <a:gd name="connsiteX85" fmla="*/ 236507 w 354760"/>
                <a:gd name="connsiteY85" fmla="*/ 47301 h 354760"/>
                <a:gd name="connsiteX86" fmla="*/ 224681 w 354760"/>
                <a:gd name="connsiteY86" fmla="*/ 47301 h 354760"/>
                <a:gd name="connsiteX87" fmla="*/ 224681 w 354760"/>
                <a:gd name="connsiteY87" fmla="*/ 38101 h 354760"/>
                <a:gd name="connsiteX88" fmla="*/ 217953 w 354760"/>
                <a:gd name="connsiteY88" fmla="*/ 25507 h 354760"/>
                <a:gd name="connsiteX89" fmla="*/ 203745 w 354760"/>
                <a:gd name="connsiteY89" fmla="*/ 24100 h 354760"/>
                <a:gd name="connsiteX90" fmla="*/ 151015 w 354760"/>
                <a:gd name="connsiteY90" fmla="*/ 24100 h 354760"/>
                <a:gd name="connsiteX91" fmla="*/ 136807 w 354760"/>
                <a:gd name="connsiteY91" fmla="*/ 25507 h 354760"/>
                <a:gd name="connsiteX92" fmla="*/ 130079 w 354760"/>
                <a:gd name="connsiteY92" fmla="*/ 38101 h 354760"/>
                <a:gd name="connsiteX93" fmla="*/ 130079 w 354760"/>
                <a:gd name="connsiteY93" fmla="*/ 47301 h 354760"/>
                <a:gd name="connsiteX94" fmla="*/ 118253 w 354760"/>
                <a:gd name="connsiteY94" fmla="*/ 47301 h 354760"/>
                <a:gd name="connsiteX95" fmla="*/ 118253 w 354760"/>
                <a:gd name="connsiteY95" fmla="*/ 40732 h 354760"/>
                <a:gd name="connsiteX96" fmla="*/ 106428 w 354760"/>
                <a:gd name="connsiteY96" fmla="*/ 59127 h 354760"/>
                <a:gd name="connsiteX97" fmla="*/ 141904 w 354760"/>
                <a:gd name="connsiteY97" fmla="*/ 59127 h 354760"/>
                <a:gd name="connsiteX98" fmla="*/ 141904 w 354760"/>
                <a:gd name="connsiteY98" fmla="*/ 65039 h 354760"/>
                <a:gd name="connsiteX99" fmla="*/ 106428 w 354760"/>
                <a:gd name="connsiteY99" fmla="*/ 65039 h 354760"/>
                <a:gd name="connsiteX100" fmla="*/ 106428 w 354760"/>
                <a:gd name="connsiteY100" fmla="*/ 59127 h 354760"/>
                <a:gd name="connsiteX101" fmla="*/ 48082 w 354760"/>
                <a:gd name="connsiteY101" fmla="*/ 76865 h 354760"/>
                <a:gd name="connsiteX102" fmla="*/ 94603 w 354760"/>
                <a:gd name="connsiteY102" fmla="*/ 76865 h 354760"/>
                <a:gd name="connsiteX103" fmla="*/ 147817 w 354760"/>
                <a:gd name="connsiteY103" fmla="*/ 76865 h 354760"/>
                <a:gd name="connsiteX104" fmla="*/ 147817 w 354760"/>
                <a:gd name="connsiteY104" fmla="*/ 147817 h 354760"/>
                <a:gd name="connsiteX105" fmla="*/ 130079 w 354760"/>
                <a:gd name="connsiteY105" fmla="*/ 147817 h 354760"/>
                <a:gd name="connsiteX106" fmla="*/ 130079 w 354760"/>
                <a:gd name="connsiteY106" fmla="*/ 194101 h 354760"/>
                <a:gd name="connsiteX107" fmla="*/ 43204 w 354760"/>
                <a:gd name="connsiteY107" fmla="*/ 175973 h 354760"/>
                <a:gd name="connsiteX108" fmla="*/ 17738 w 354760"/>
                <a:gd name="connsiteY108" fmla="*/ 167187 h 354760"/>
                <a:gd name="connsiteX109" fmla="*/ 17738 w 354760"/>
                <a:gd name="connsiteY109" fmla="*/ 167187 h 354760"/>
                <a:gd name="connsiteX110" fmla="*/ 14634 w 354760"/>
                <a:gd name="connsiteY110" fmla="*/ 166116 h 354760"/>
                <a:gd name="connsiteX111" fmla="*/ 11825 w 354760"/>
                <a:gd name="connsiteY111" fmla="*/ 165153 h 354760"/>
                <a:gd name="connsiteX112" fmla="*/ 11825 w 354760"/>
                <a:gd name="connsiteY112" fmla="*/ 113121 h 354760"/>
                <a:gd name="connsiteX113" fmla="*/ 48082 w 354760"/>
                <a:gd name="connsiteY113" fmla="*/ 76865 h 354760"/>
                <a:gd name="connsiteX114" fmla="*/ 337022 w 354760"/>
                <a:gd name="connsiteY114" fmla="*/ 335668 h 354760"/>
                <a:gd name="connsiteX115" fmla="*/ 329755 w 354760"/>
                <a:gd name="connsiteY115" fmla="*/ 342935 h 354760"/>
                <a:gd name="connsiteX116" fmla="*/ 25005 w 354760"/>
                <a:gd name="connsiteY116" fmla="*/ 342935 h 354760"/>
                <a:gd name="connsiteX117" fmla="*/ 17738 w 354760"/>
                <a:gd name="connsiteY117" fmla="*/ 335668 h 354760"/>
                <a:gd name="connsiteX118" fmla="*/ 17738 w 354760"/>
                <a:gd name="connsiteY118" fmla="*/ 179698 h 354760"/>
                <a:gd name="connsiteX119" fmla="*/ 39349 w 354760"/>
                <a:gd name="connsiteY119" fmla="*/ 187148 h 354760"/>
                <a:gd name="connsiteX120" fmla="*/ 130079 w 354760"/>
                <a:gd name="connsiteY120" fmla="*/ 205938 h 354760"/>
                <a:gd name="connsiteX121" fmla="*/ 130079 w 354760"/>
                <a:gd name="connsiteY121" fmla="*/ 230594 h 354760"/>
                <a:gd name="connsiteX122" fmla="*/ 147817 w 354760"/>
                <a:gd name="connsiteY122" fmla="*/ 230594 h 354760"/>
                <a:gd name="connsiteX123" fmla="*/ 147817 w 354760"/>
                <a:gd name="connsiteY123" fmla="*/ 244867 h 354760"/>
                <a:gd name="connsiteX124" fmla="*/ 169019 w 354760"/>
                <a:gd name="connsiteY124" fmla="*/ 266070 h 354760"/>
                <a:gd name="connsiteX125" fmla="*/ 185741 w 354760"/>
                <a:gd name="connsiteY125" fmla="*/ 266070 h 354760"/>
                <a:gd name="connsiteX126" fmla="*/ 206943 w 354760"/>
                <a:gd name="connsiteY126" fmla="*/ 244867 h 354760"/>
                <a:gd name="connsiteX127" fmla="*/ 206943 w 354760"/>
                <a:gd name="connsiteY127" fmla="*/ 230594 h 354760"/>
                <a:gd name="connsiteX128" fmla="*/ 224681 w 354760"/>
                <a:gd name="connsiteY128" fmla="*/ 230594 h 354760"/>
                <a:gd name="connsiteX129" fmla="*/ 224681 w 354760"/>
                <a:gd name="connsiteY129" fmla="*/ 205796 h 354760"/>
                <a:gd name="connsiteX130" fmla="*/ 315411 w 354760"/>
                <a:gd name="connsiteY130" fmla="*/ 187148 h 354760"/>
                <a:gd name="connsiteX131" fmla="*/ 337022 w 354760"/>
                <a:gd name="connsiteY131" fmla="*/ 179698 h 354760"/>
                <a:gd name="connsiteX132" fmla="*/ 337022 w 354760"/>
                <a:gd name="connsiteY132" fmla="*/ 335668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4760" h="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000000"/>
            </a:solidFill>
            <a:ln w="5874"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BA5F49F-07C4-4C9F-960F-B9488E928A82}"/>
                </a:ext>
              </a:extLst>
            </p:cNvPr>
            <p:cNvSpPr/>
            <p:nvPr/>
          </p:nvSpPr>
          <p:spPr>
            <a:xfrm>
              <a:off x="9115163" y="5360544"/>
              <a:ext cx="70952" cy="35476"/>
            </a:xfrm>
            <a:custGeom>
              <a:avLst/>
              <a:gdLst>
                <a:gd name="connsiteX0" fmla="*/ 0 w 70952"/>
                <a:gd name="connsiteY0" fmla="*/ 35476 h 35476"/>
                <a:gd name="connsiteX1" fmla="*/ 70952 w 70952"/>
                <a:gd name="connsiteY1" fmla="*/ 35476 h 35476"/>
                <a:gd name="connsiteX2" fmla="*/ 70952 w 70952"/>
                <a:gd name="connsiteY2" fmla="*/ 0 h 35476"/>
                <a:gd name="connsiteX3" fmla="*/ 0 w 70952"/>
                <a:gd name="connsiteY3" fmla="*/ 0 h 35476"/>
                <a:gd name="connsiteX4" fmla="*/ 0 w 70952"/>
                <a:gd name="connsiteY4" fmla="*/ 35476 h 35476"/>
                <a:gd name="connsiteX5" fmla="*/ 11825 w 70952"/>
                <a:gd name="connsiteY5" fmla="*/ 11825 h 35476"/>
                <a:gd name="connsiteX6" fmla="*/ 59127 w 70952"/>
                <a:gd name="connsiteY6" fmla="*/ 11825 h 35476"/>
                <a:gd name="connsiteX7" fmla="*/ 59127 w 70952"/>
                <a:gd name="connsiteY7" fmla="*/ 23651 h 35476"/>
                <a:gd name="connsiteX8" fmla="*/ 11825 w 70952"/>
                <a:gd name="connsiteY8" fmla="*/ 23651 h 35476"/>
                <a:gd name="connsiteX9" fmla="*/ 11825 w 70952"/>
                <a:gd name="connsiteY9" fmla="*/ 11825 h 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2" h="35476">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D94FD4AB-1B3E-4F35-9806-69265C1EE38F}"/>
                </a:ext>
              </a:extLst>
            </p:cNvPr>
            <p:cNvSpPr/>
            <p:nvPr/>
          </p:nvSpPr>
          <p:spPr>
            <a:xfrm>
              <a:off x="9026473" y="5236378"/>
              <a:ext cx="35476" cy="47301"/>
            </a:xfrm>
            <a:custGeom>
              <a:avLst/>
              <a:gdLst>
                <a:gd name="connsiteX0" fmla="*/ 0 w 35476"/>
                <a:gd name="connsiteY0" fmla="*/ 35476 h 47301"/>
                <a:gd name="connsiteX1" fmla="*/ 11825 w 35476"/>
                <a:gd name="connsiteY1" fmla="*/ 35476 h 47301"/>
                <a:gd name="connsiteX2" fmla="*/ 11825 w 35476"/>
                <a:gd name="connsiteY2" fmla="*/ 41389 h 47301"/>
                <a:gd name="connsiteX3" fmla="*/ 17738 w 35476"/>
                <a:gd name="connsiteY3" fmla="*/ 47301 h 47301"/>
                <a:gd name="connsiteX4" fmla="*/ 23651 w 35476"/>
                <a:gd name="connsiteY4" fmla="*/ 41389 h 47301"/>
                <a:gd name="connsiteX5" fmla="*/ 23651 w 35476"/>
                <a:gd name="connsiteY5" fmla="*/ 35476 h 47301"/>
                <a:gd name="connsiteX6" fmla="*/ 35476 w 35476"/>
                <a:gd name="connsiteY6" fmla="*/ 35476 h 47301"/>
                <a:gd name="connsiteX7" fmla="*/ 35476 w 35476"/>
                <a:gd name="connsiteY7" fmla="*/ 0 h 47301"/>
                <a:gd name="connsiteX8" fmla="*/ 0 w 35476"/>
                <a:gd name="connsiteY8" fmla="*/ 0 h 47301"/>
                <a:gd name="connsiteX9" fmla="*/ 0 w 35476"/>
                <a:gd name="connsiteY9" fmla="*/ 35476 h 47301"/>
                <a:gd name="connsiteX10" fmla="*/ 11825 w 35476"/>
                <a:gd name="connsiteY10" fmla="*/ 11825 h 47301"/>
                <a:gd name="connsiteX11" fmla="*/ 23651 w 35476"/>
                <a:gd name="connsiteY11" fmla="*/ 11825 h 47301"/>
                <a:gd name="connsiteX12" fmla="*/ 23651 w 35476"/>
                <a:gd name="connsiteY12" fmla="*/ 23651 h 47301"/>
                <a:gd name="connsiteX13" fmla="*/ 11825 w 35476"/>
                <a:gd name="connsiteY13" fmla="*/ 23651 h 47301"/>
                <a:gd name="connsiteX14" fmla="*/ 11825 w 35476"/>
                <a:gd name="connsiteY14" fmla="*/ 11825 h 4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6" h="47301">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grpSp>
      <p:grpSp>
        <p:nvGrpSpPr>
          <p:cNvPr id="515" name="Graphic 236">
            <a:extLst>
              <a:ext uri="{FF2B5EF4-FFF2-40B4-BE49-F238E27FC236}">
                <a16:creationId xmlns:a16="http://schemas.microsoft.com/office/drawing/2014/main" id="{0B0000BB-E61C-4DD0-B145-F48B8B0ACDDB}"/>
              </a:ext>
            </a:extLst>
          </p:cNvPr>
          <p:cNvGrpSpPr/>
          <p:nvPr/>
        </p:nvGrpSpPr>
        <p:grpSpPr>
          <a:xfrm>
            <a:off x="9442407" y="5065234"/>
            <a:ext cx="322557" cy="389617"/>
            <a:chOff x="9442407" y="5065234"/>
            <a:chExt cx="322557" cy="389617"/>
          </a:xfrm>
          <a:noFill/>
        </p:grpSpPr>
        <p:sp>
          <p:nvSpPr>
            <p:cNvPr id="516" name="Freeform: Shape 515">
              <a:extLst>
                <a:ext uri="{FF2B5EF4-FFF2-40B4-BE49-F238E27FC236}">
                  <a16:creationId xmlns:a16="http://schemas.microsoft.com/office/drawing/2014/main" id="{7EC1A277-1A76-41DA-9051-A6FBF3C532C4}"/>
                </a:ext>
              </a:extLst>
            </p:cNvPr>
            <p:cNvSpPr/>
            <p:nvPr/>
          </p:nvSpPr>
          <p:spPr>
            <a:xfrm>
              <a:off x="9504102" y="5139000"/>
              <a:ext cx="198496" cy="274945"/>
            </a:xfrm>
            <a:custGeom>
              <a:avLst/>
              <a:gdLst>
                <a:gd name="connsiteX0" fmla="*/ 96357 w 198496"/>
                <a:gd name="connsiteY0" fmla="*/ -7680 h 274945"/>
                <a:gd name="connsiteX1" fmla="*/ 195606 w 198496"/>
                <a:gd name="connsiteY1" fmla="*/ 91568 h 274945"/>
                <a:gd name="connsiteX2" fmla="*/ 195606 w 198496"/>
                <a:gd name="connsiteY2" fmla="*/ 168016 h 274945"/>
                <a:gd name="connsiteX3" fmla="*/ 96357 w 198496"/>
                <a:gd name="connsiteY3" fmla="*/ 267265 h 274945"/>
                <a:gd name="connsiteX4" fmla="*/ 96357 w 198496"/>
                <a:gd name="connsiteY4" fmla="*/ 267265 h 274945"/>
                <a:gd name="connsiteX5" fmla="*/ -2891 w 198496"/>
                <a:gd name="connsiteY5" fmla="*/ 168016 h 274945"/>
                <a:gd name="connsiteX6" fmla="*/ -2891 w 198496"/>
                <a:gd name="connsiteY6" fmla="*/ 91568 h 274945"/>
                <a:gd name="connsiteX7" fmla="*/ 96357 w 198496"/>
                <a:gd name="connsiteY7" fmla="*/ -7680 h 27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496" h="274945">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noFill/>
            <a:ln w="13693" cap="flat">
              <a:solidFill>
                <a:srgbClr val="000000"/>
              </a:solid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3E3FD55D-E5D5-446E-8ECB-C359222B30F1}"/>
                </a:ext>
              </a:extLst>
            </p:cNvPr>
            <p:cNvSpPr/>
            <p:nvPr/>
          </p:nvSpPr>
          <p:spPr>
            <a:xfrm>
              <a:off x="9537632" y="5098764"/>
              <a:ext cx="130095" cy="65047"/>
            </a:xfrm>
            <a:custGeom>
              <a:avLst/>
              <a:gdLst>
                <a:gd name="connsiteX0" fmla="*/ -2890 w 130095"/>
                <a:gd name="connsiteY0" fmla="*/ 57563 h 65047"/>
                <a:gd name="connsiteX1" fmla="*/ 62158 w 130095"/>
                <a:gd name="connsiteY1" fmla="*/ -7485 h 65047"/>
                <a:gd name="connsiteX2" fmla="*/ 127206 w 130095"/>
                <a:gd name="connsiteY2" fmla="*/ 57563 h 65047"/>
              </a:gdLst>
              <a:ahLst/>
              <a:cxnLst>
                <a:cxn ang="0">
                  <a:pos x="connsiteX0" y="connsiteY0"/>
                </a:cxn>
                <a:cxn ang="0">
                  <a:pos x="connsiteX1" y="connsiteY1"/>
                </a:cxn>
                <a:cxn ang="0">
                  <a:pos x="connsiteX2" y="connsiteY2"/>
                </a:cxn>
              </a:cxnLst>
              <a:rect l="l" t="t" r="r" b="b"/>
              <a:pathLst>
                <a:path w="130095" h="65047">
                  <a:moveTo>
                    <a:pt x="-2890" y="57563"/>
                  </a:moveTo>
                  <a:cubicBezTo>
                    <a:pt x="-2890" y="22022"/>
                    <a:pt x="25945" y="-7485"/>
                    <a:pt x="62158" y="-7485"/>
                  </a:cubicBezTo>
                  <a:cubicBezTo>
                    <a:pt x="97699" y="-7485"/>
                    <a:pt x="127206" y="21351"/>
                    <a:pt x="127206" y="57563"/>
                  </a:cubicBezTo>
                </a:path>
              </a:pathLst>
            </a:custGeom>
            <a:noFill/>
            <a:ln w="13693" cap="flat">
              <a:solidFill>
                <a:srgbClr val="000000"/>
              </a:solid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78D447A-2A4D-4265-AA5D-C9444E753AFA}"/>
                </a:ext>
              </a:extLst>
            </p:cNvPr>
            <p:cNvSpPr/>
            <p:nvPr/>
          </p:nvSpPr>
          <p:spPr>
            <a:xfrm>
              <a:off x="9602680" y="5414615"/>
              <a:ext cx="6985" cy="40235"/>
            </a:xfrm>
            <a:custGeom>
              <a:avLst/>
              <a:gdLst>
                <a:gd name="connsiteX0" fmla="*/ -2890 w 6985"/>
                <a:gd name="connsiteY0" fmla="*/ -7894 h 40235"/>
                <a:gd name="connsiteX1" fmla="*/ -2890 w 6985"/>
                <a:gd name="connsiteY1" fmla="*/ 32342 h 40235"/>
              </a:gdLst>
              <a:ahLst/>
              <a:cxnLst>
                <a:cxn ang="0">
                  <a:pos x="connsiteX0" y="connsiteY0"/>
                </a:cxn>
                <a:cxn ang="0">
                  <a:pos x="connsiteX1" y="connsiteY1"/>
                </a:cxn>
              </a:cxnLst>
              <a:rect l="l" t="t" r="r" b="b"/>
              <a:pathLst>
                <a:path w="6985" h="40235">
                  <a:moveTo>
                    <a:pt x="-2890" y="-7894"/>
                  </a:moveTo>
                  <a:lnTo>
                    <a:pt x="-2890" y="32342"/>
                  </a:lnTo>
                </a:path>
              </a:pathLst>
            </a:custGeom>
            <a:ln w="13693" cap="rnd">
              <a:solidFill>
                <a:srgbClr val="000000"/>
              </a:solidFill>
              <a:prstDash val="solid"/>
              <a:round/>
            </a:ln>
          </p:spPr>
          <p:txBody>
            <a:bodyPr rtlCol="0" anchor="ctr"/>
            <a:lstStyle/>
            <a:p>
              <a:endParaRPr lang="en-US"/>
            </a:p>
          </p:txBody>
        </p:sp>
        <p:sp>
          <p:nvSpPr>
            <p:cNvPr id="519" name="Freeform: Shape 518">
              <a:extLst>
                <a:ext uri="{FF2B5EF4-FFF2-40B4-BE49-F238E27FC236}">
                  <a16:creationId xmlns:a16="http://schemas.microsoft.com/office/drawing/2014/main" id="{BFE7D0AE-7589-4EBF-ABEB-A8965FF50A02}"/>
                </a:ext>
              </a:extLst>
            </p:cNvPr>
            <p:cNvSpPr/>
            <p:nvPr/>
          </p:nvSpPr>
          <p:spPr>
            <a:xfrm>
              <a:off x="9573174" y="5147718"/>
              <a:ext cx="59012" cy="179049"/>
            </a:xfrm>
            <a:custGeom>
              <a:avLst/>
              <a:gdLst>
                <a:gd name="connsiteX0" fmla="*/ -2890 w 59012"/>
                <a:gd name="connsiteY0" fmla="*/ -6286 h 179049"/>
                <a:gd name="connsiteX1" fmla="*/ 26616 w 59012"/>
                <a:gd name="connsiteY1" fmla="*/ 171422 h 179049"/>
                <a:gd name="connsiteX2" fmla="*/ 56122 w 59012"/>
                <a:gd name="connsiteY2" fmla="*/ -7628 h 179049"/>
              </a:gdLst>
              <a:ahLst/>
              <a:cxnLst>
                <a:cxn ang="0">
                  <a:pos x="connsiteX0" y="connsiteY0"/>
                </a:cxn>
                <a:cxn ang="0">
                  <a:pos x="connsiteX1" y="connsiteY1"/>
                </a:cxn>
                <a:cxn ang="0">
                  <a:pos x="connsiteX2" y="connsiteY2"/>
                </a:cxn>
              </a:cxnLst>
              <a:rect l="l" t="t" r="r" b="b"/>
              <a:pathLst>
                <a:path w="59012" h="179049">
                  <a:moveTo>
                    <a:pt x="-2890" y="-6286"/>
                  </a:moveTo>
                  <a:lnTo>
                    <a:pt x="26616" y="171422"/>
                  </a:lnTo>
                  <a:lnTo>
                    <a:pt x="56122" y="-7628"/>
                  </a:lnTo>
                </a:path>
              </a:pathLst>
            </a:custGeom>
            <a:noFill/>
            <a:ln w="13693" cap="rnd">
              <a:solidFill>
                <a:srgbClr val="000000"/>
              </a:solidFill>
              <a:prstDash val="solid"/>
              <a:round/>
            </a:ln>
          </p:spPr>
          <p:txBody>
            <a:bodyPr rtlCol="0" anchor="ctr"/>
            <a:lstStyle/>
            <a:p>
              <a:endParaRPr lang="en-US"/>
            </a:p>
          </p:txBody>
        </p:sp>
        <p:sp>
          <p:nvSpPr>
            <p:cNvPr id="520" name="Freeform: Shape 519">
              <a:extLst>
                <a:ext uri="{FF2B5EF4-FFF2-40B4-BE49-F238E27FC236}">
                  <a16:creationId xmlns:a16="http://schemas.microsoft.com/office/drawing/2014/main" id="{14AD670C-7211-464A-8033-37038B7E1F82}"/>
                </a:ext>
              </a:extLst>
            </p:cNvPr>
            <p:cNvSpPr/>
            <p:nvPr/>
          </p:nvSpPr>
          <p:spPr>
            <a:xfrm>
              <a:off x="9626151" y="5065234"/>
              <a:ext cx="21459" cy="38224"/>
            </a:xfrm>
            <a:custGeom>
              <a:avLst/>
              <a:gdLst>
                <a:gd name="connsiteX0" fmla="*/ -2936 w 21459"/>
                <a:gd name="connsiteY0" fmla="*/ 30803 h 38224"/>
                <a:gd name="connsiteX1" fmla="*/ 18523 w 21459"/>
                <a:gd name="connsiteY1" fmla="*/ -7421 h 38224"/>
              </a:gdLst>
              <a:ahLst/>
              <a:cxnLst>
                <a:cxn ang="0">
                  <a:pos x="connsiteX0" y="connsiteY0"/>
                </a:cxn>
                <a:cxn ang="0">
                  <a:pos x="connsiteX1" y="connsiteY1"/>
                </a:cxn>
              </a:cxnLst>
              <a:rect l="l" t="t" r="r" b="b"/>
              <a:pathLst>
                <a:path w="21459" h="38224">
                  <a:moveTo>
                    <a:pt x="-2936" y="30803"/>
                  </a:moveTo>
                  <a:lnTo>
                    <a:pt x="18523" y="-7421"/>
                  </a:lnTo>
                </a:path>
              </a:pathLst>
            </a:custGeom>
            <a:ln w="13693" cap="rnd">
              <a:solidFill>
                <a:srgbClr val="000000"/>
              </a:solidFill>
              <a:prstDash val="solid"/>
              <a:round/>
            </a:ln>
          </p:spPr>
          <p:txBody>
            <a:bodyPr rtlCol="0" anchor="ctr"/>
            <a:lstStyle/>
            <a:p>
              <a:endParaRPr lang="en-US"/>
            </a:p>
          </p:txBody>
        </p:sp>
        <p:sp>
          <p:nvSpPr>
            <p:cNvPr id="521" name="Freeform: Shape 520">
              <a:extLst>
                <a:ext uri="{FF2B5EF4-FFF2-40B4-BE49-F238E27FC236}">
                  <a16:creationId xmlns:a16="http://schemas.microsoft.com/office/drawing/2014/main" id="{72F9EB9F-AFAD-413D-9668-0F6A2E2F7CD0}"/>
                </a:ext>
              </a:extLst>
            </p:cNvPr>
            <p:cNvSpPr/>
            <p:nvPr/>
          </p:nvSpPr>
          <p:spPr>
            <a:xfrm>
              <a:off x="9559091" y="5065905"/>
              <a:ext cx="20788" cy="36212"/>
            </a:xfrm>
            <a:custGeom>
              <a:avLst/>
              <a:gdLst>
                <a:gd name="connsiteX0" fmla="*/ 17943 w 20788"/>
                <a:gd name="connsiteY0" fmla="*/ 28791 h 36212"/>
                <a:gd name="connsiteX1" fmla="*/ -2846 w 20788"/>
                <a:gd name="connsiteY1" fmla="*/ -7421 h 36212"/>
              </a:gdLst>
              <a:ahLst/>
              <a:cxnLst>
                <a:cxn ang="0">
                  <a:pos x="connsiteX0" y="connsiteY0"/>
                </a:cxn>
                <a:cxn ang="0">
                  <a:pos x="connsiteX1" y="connsiteY1"/>
                </a:cxn>
              </a:cxnLst>
              <a:rect l="l" t="t" r="r" b="b"/>
              <a:pathLst>
                <a:path w="20788" h="36212">
                  <a:moveTo>
                    <a:pt x="17943" y="28791"/>
                  </a:moveTo>
                  <a:lnTo>
                    <a:pt x="-2846" y="-7421"/>
                  </a:lnTo>
                </a:path>
              </a:pathLst>
            </a:custGeom>
            <a:ln w="13693" cap="rnd">
              <a:solidFill>
                <a:srgbClr val="000000"/>
              </a:solidFill>
              <a:prstDash val="solid"/>
              <a:round/>
            </a:ln>
          </p:spPr>
          <p:txBody>
            <a:bodyPr rtlCol="0" anchor="ctr"/>
            <a:lstStyle/>
            <a:p>
              <a:endParaRPr lang="en-US"/>
            </a:p>
          </p:txBody>
        </p:sp>
        <p:sp>
          <p:nvSpPr>
            <p:cNvPr id="522" name="Freeform: Shape 521">
              <a:extLst>
                <a:ext uri="{FF2B5EF4-FFF2-40B4-BE49-F238E27FC236}">
                  <a16:creationId xmlns:a16="http://schemas.microsoft.com/office/drawing/2014/main" id="{99E71DDA-BFEF-4A5C-8065-CAB24441DF59}"/>
                </a:ext>
              </a:extLst>
            </p:cNvPr>
            <p:cNvSpPr/>
            <p:nvPr/>
          </p:nvSpPr>
          <p:spPr>
            <a:xfrm>
              <a:off x="9442407" y="5257696"/>
              <a:ext cx="322557" cy="6985"/>
            </a:xfrm>
            <a:custGeom>
              <a:avLst/>
              <a:gdLst>
                <a:gd name="connsiteX0" fmla="*/ -2892 w 322557"/>
                <a:gd name="connsiteY0" fmla="*/ -7655 h 6985"/>
                <a:gd name="connsiteX1" fmla="*/ 57462 w 322557"/>
                <a:gd name="connsiteY1" fmla="*/ -7655 h 6985"/>
                <a:gd name="connsiteX2" fmla="*/ 259983 w 322557"/>
                <a:gd name="connsiteY2" fmla="*/ -7655 h 6985"/>
                <a:gd name="connsiteX3" fmla="*/ 319666 w 322557"/>
                <a:gd name="connsiteY3" fmla="*/ -7655 h 6985"/>
              </a:gdLst>
              <a:ahLst/>
              <a:cxnLst>
                <a:cxn ang="0">
                  <a:pos x="connsiteX0" y="connsiteY0"/>
                </a:cxn>
                <a:cxn ang="0">
                  <a:pos x="connsiteX1" y="connsiteY1"/>
                </a:cxn>
                <a:cxn ang="0">
                  <a:pos x="connsiteX2" y="connsiteY2"/>
                </a:cxn>
                <a:cxn ang="0">
                  <a:pos x="connsiteX3" y="connsiteY3"/>
                </a:cxn>
              </a:cxnLst>
              <a:rect l="l" t="t" r="r" b="b"/>
              <a:pathLst>
                <a:path w="322557" h="6985">
                  <a:moveTo>
                    <a:pt x="-2892" y="-7655"/>
                  </a:moveTo>
                  <a:lnTo>
                    <a:pt x="57462" y="-7655"/>
                  </a:lnTo>
                  <a:moveTo>
                    <a:pt x="259983" y="-7655"/>
                  </a:moveTo>
                  <a:lnTo>
                    <a:pt x="319666" y="-7655"/>
                  </a:lnTo>
                </a:path>
              </a:pathLst>
            </a:custGeom>
            <a:noFill/>
            <a:ln w="13693" cap="rnd">
              <a:solidFill>
                <a:srgbClr val="000000"/>
              </a:solidFill>
              <a:prstDash val="solid"/>
              <a:round/>
            </a:ln>
          </p:spPr>
          <p:txBody>
            <a:bodyPr rtlCol="0" anchor="ctr"/>
            <a:lstStyle/>
            <a:p>
              <a:endParaRPr lang="en-US"/>
            </a:p>
          </p:txBody>
        </p:sp>
        <p:sp>
          <p:nvSpPr>
            <p:cNvPr id="523" name="Freeform: Shape 522">
              <a:extLst>
                <a:ext uri="{FF2B5EF4-FFF2-40B4-BE49-F238E27FC236}">
                  <a16:creationId xmlns:a16="http://schemas.microsoft.com/office/drawing/2014/main" id="{4B427848-AEC1-4E1B-8A73-741FB2CB0588}"/>
                </a:ext>
              </a:extLst>
            </p:cNvPr>
            <p:cNvSpPr/>
            <p:nvPr/>
          </p:nvSpPr>
          <p:spPr>
            <a:xfrm>
              <a:off x="9453807" y="5130953"/>
              <a:ext cx="299757" cy="52977"/>
            </a:xfrm>
            <a:custGeom>
              <a:avLst/>
              <a:gdLst>
                <a:gd name="connsiteX0" fmla="*/ 296865 w 299757"/>
                <a:gd name="connsiteY0" fmla="*/ -7520 h 52977"/>
                <a:gd name="connsiteX1" fmla="*/ 296865 w 299757"/>
                <a:gd name="connsiteY1" fmla="*/ 45457 h 52977"/>
                <a:gd name="connsiteX2" fmla="*/ 229806 w 299757"/>
                <a:gd name="connsiteY2" fmla="*/ 45457 h 52977"/>
                <a:gd name="connsiteX3" fmla="*/ 63497 w 299757"/>
                <a:gd name="connsiteY3" fmla="*/ 45457 h 52977"/>
                <a:gd name="connsiteX4" fmla="*/ -2892 w 299757"/>
                <a:gd name="connsiteY4" fmla="*/ 45457 h 52977"/>
                <a:gd name="connsiteX5" fmla="*/ -2892 w 299757"/>
                <a:gd name="connsiteY5" fmla="*/ -7520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57" h="52977">
                  <a:moveTo>
                    <a:pt x="296865" y="-7520"/>
                  </a:moveTo>
                  <a:lnTo>
                    <a:pt x="296865" y="45457"/>
                  </a:lnTo>
                  <a:lnTo>
                    <a:pt x="229806" y="45457"/>
                  </a:lnTo>
                  <a:moveTo>
                    <a:pt x="63497" y="45457"/>
                  </a:moveTo>
                  <a:lnTo>
                    <a:pt x="-2892" y="45457"/>
                  </a:lnTo>
                  <a:lnTo>
                    <a:pt x="-2892" y="-7520"/>
                  </a:lnTo>
                </a:path>
              </a:pathLst>
            </a:custGeom>
            <a:noFill/>
            <a:ln w="13693" cap="rnd">
              <a:solidFill>
                <a:srgbClr val="000000"/>
              </a:solidFill>
              <a:prstDash val="solid"/>
              <a:round/>
            </a:ln>
          </p:spPr>
          <p:txBody>
            <a:bodyPr rtlCol="0" anchor="ctr"/>
            <a:lstStyle/>
            <a:p>
              <a:endParaRPr lang="en-US"/>
            </a:p>
          </p:txBody>
        </p:sp>
        <p:sp>
          <p:nvSpPr>
            <p:cNvPr id="524" name="Freeform: Shape 523">
              <a:extLst>
                <a:ext uri="{FF2B5EF4-FFF2-40B4-BE49-F238E27FC236}">
                  <a16:creationId xmlns:a16="http://schemas.microsoft.com/office/drawing/2014/main" id="{5ADC79C3-679F-4083-9D3A-E6D4FF8E35F6}"/>
                </a:ext>
              </a:extLst>
            </p:cNvPr>
            <p:cNvSpPr/>
            <p:nvPr/>
          </p:nvSpPr>
          <p:spPr>
            <a:xfrm>
              <a:off x="9453137" y="5326767"/>
              <a:ext cx="299086" cy="52977"/>
            </a:xfrm>
            <a:custGeom>
              <a:avLst/>
              <a:gdLst>
                <a:gd name="connsiteX0" fmla="*/ 296196 w 299086"/>
                <a:gd name="connsiteY0" fmla="*/ 45193 h 52977"/>
                <a:gd name="connsiteX1" fmla="*/ 296196 w 299086"/>
                <a:gd name="connsiteY1" fmla="*/ -7784 h 52977"/>
                <a:gd name="connsiteX2" fmla="*/ 247243 w 299086"/>
                <a:gd name="connsiteY2" fmla="*/ -7784 h 52977"/>
                <a:gd name="connsiteX3" fmla="*/ 48746 w 299086"/>
                <a:gd name="connsiteY3" fmla="*/ -7784 h 52977"/>
                <a:gd name="connsiteX4" fmla="*/ -2890 w 299086"/>
                <a:gd name="connsiteY4" fmla="*/ -7784 h 52977"/>
                <a:gd name="connsiteX5" fmla="*/ -2890 w 299086"/>
                <a:gd name="connsiteY5" fmla="*/ 45193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6" h="52977">
                  <a:moveTo>
                    <a:pt x="296196" y="45193"/>
                  </a:moveTo>
                  <a:lnTo>
                    <a:pt x="296196" y="-7784"/>
                  </a:lnTo>
                  <a:lnTo>
                    <a:pt x="247243" y="-7784"/>
                  </a:lnTo>
                  <a:moveTo>
                    <a:pt x="48746" y="-7784"/>
                  </a:moveTo>
                  <a:lnTo>
                    <a:pt x="-2890" y="-7784"/>
                  </a:lnTo>
                  <a:lnTo>
                    <a:pt x="-2890" y="45193"/>
                  </a:lnTo>
                </a:path>
              </a:pathLst>
            </a:custGeom>
            <a:noFill/>
            <a:ln w="13693" cap="rnd">
              <a:solidFill>
                <a:srgbClr val="000000"/>
              </a:solidFill>
              <a:prstDash val="solid"/>
              <a:round/>
            </a:ln>
          </p:spPr>
          <p:txBody>
            <a:bodyPr rtlCol="0" anchor="ctr"/>
            <a:lstStyle/>
            <a:p>
              <a:endParaRPr lang="en-US"/>
            </a:p>
          </p:txBody>
        </p:sp>
      </p:grpSp>
      <p:grpSp>
        <p:nvGrpSpPr>
          <p:cNvPr id="525" name="Graphic 238">
            <a:extLst>
              <a:ext uri="{FF2B5EF4-FFF2-40B4-BE49-F238E27FC236}">
                <a16:creationId xmlns:a16="http://schemas.microsoft.com/office/drawing/2014/main" id="{EE253898-4FB3-4935-9E59-205CBA9958DF}"/>
              </a:ext>
            </a:extLst>
          </p:cNvPr>
          <p:cNvGrpSpPr/>
          <p:nvPr/>
        </p:nvGrpSpPr>
        <p:grpSpPr>
          <a:xfrm>
            <a:off x="10034535" y="5077282"/>
            <a:ext cx="340928" cy="293903"/>
            <a:chOff x="10034535" y="5077282"/>
            <a:chExt cx="340928" cy="293903"/>
          </a:xfrm>
          <a:solidFill>
            <a:srgbClr val="000000"/>
          </a:solidFill>
        </p:grpSpPr>
        <p:sp>
          <p:nvSpPr>
            <p:cNvPr id="526" name="Freeform: Shape 525">
              <a:extLst>
                <a:ext uri="{FF2B5EF4-FFF2-40B4-BE49-F238E27FC236}">
                  <a16:creationId xmlns:a16="http://schemas.microsoft.com/office/drawing/2014/main" id="{823BF9D7-BA11-4FC1-97EE-3F2F62F585F8}"/>
                </a:ext>
              </a:extLst>
            </p:cNvPr>
            <p:cNvSpPr/>
            <p:nvPr/>
          </p:nvSpPr>
          <p:spPr>
            <a:xfrm>
              <a:off x="10034535" y="5124307"/>
              <a:ext cx="340928" cy="246879"/>
            </a:xfrm>
            <a:custGeom>
              <a:avLst/>
              <a:gdLst>
                <a:gd name="connsiteX0" fmla="*/ 295373 w 340928"/>
                <a:gd name="connsiteY0" fmla="*/ 246879 h 246879"/>
                <a:gd name="connsiteX1" fmla="*/ 45555 w 340928"/>
                <a:gd name="connsiteY1" fmla="*/ 246879 h 246879"/>
                <a:gd name="connsiteX2" fmla="*/ 0 w 340928"/>
                <a:gd name="connsiteY2" fmla="*/ 201324 h 246879"/>
                <a:gd name="connsiteX3" fmla="*/ 0 w 340928"/>
                <a:gd name="connsiteY3" fmla="*/ 45555 h 246879"/>
                <a:gd name="connsiteX4" fmla="*/ 45555 w 340928"/>
                <a:gd name="connsiteY4" fmla="*/ 0 h 246879"/>
                <a:gd name="connsiteX5" fmla="*/ 295373 w 340928"/>
                <a:gd name="connsiteY5" fmla="*/ 0 h 246879"/>
                <a:gd name="connsiteX6" fmla="*/ 340929 w 340928"/>
                <a:gd name="connsiteY6" fmla="*/ 45555 h 246879"/>
                <a:gd name="connsiteX7" fmla="*/ 340929 w 340928"/>
                <a:gd name="connsiteY7" fmla="*/ 201324 h 246879"/>
                <a:gd name="connsiteX8" fmla="*/ 295373 w 340928"/>
                <a:gd name="connsiteY8" fmla="*/ 246879 h 246879"/>
                <a:gd name="connsiteX9" fmla="*/ 45555 w 340928"/>
                <a:gd name="connsiteY9" fmla="*/ 11756 h 246879"/>
                <a:gd name="connsiteX10" fmla="*/ 11756 w 340928"/>
                <a:gd name="connsiteY10" fmla="*/ 45555 h 246879"/>
                <a:gd name="connsiteX11" fmla="*/ 11756 w 340928"/>
                <a:gd name="connsiteY11" fmla="*/ 201324 h 246879"/>
                <a:gd name="connsiteX12" fmla="*/ 45555 w 340928"/>
                <a:gd name="connsiteY12" fmla="*/ 235123 h 246879"/>
                <a:gd name="connsiteX13" fmla="*/ 295373 w 340928"/>
                <a:gd name="connsiteY13" fmla="*/ 235123 h 246879"/>
                <a:gd name="connsiteX14" fmla="*/ 329172 w 340928"/>
                <a:gd name="connsiteY14" fmla="*/ 201324 h 246879"/>
                <a:gd name="connsiteX15" fmla="*/ 329172 w 340928"/>
                <a:gd name="connsiteY15" fmla="*/ 45555 h 246879"/>
                <a:gd name="connsiteX16" fmla="*/ 295373 w 340928"/>
                <a:gd name="connsiteY16" fmla="*/ 11756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928" h="246879">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000000"/>
            </a:solidFill>
            <a:ln w="5804"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7D5E34C-C09E-4555-9DE3-5E3B212A59CF}"/>
                </a:ext>
              </a:extLst>
            </p:cNvPr>
            <p:cNvSpPr/>
            <p:nvPr/>
          </p:nvSpPr>
          <p:spPr>
            <a:xfrm>
              <a:off x="10140340" y="5077282"/>
              <a:ext cx="129317" cy="58780"/>
            </a:xfrm>
            <a:custGeom>
              <a:avLst/>
              <a:gdLst>
                <a:gd name="connsiteX0" fmla="*/ 123440 w 129317"/>
                <a:gd name="connsiteY0" fmla="*/ 58781 h 58780"/>
                <a:gd name="connsiteX1" fmla="*/ 5878 w 129317"/>
                <a:gd name="connsiteY1" fmla="*/ 58781 h 58780"/>
                <a:gd name="connsiteX2" fmla="*/ 0 w 129317"/>
                <a:gd name="connsiteY2" fmla="*/ 52903 h 58780"/>
                <a:gd name="connsiteX3" fmla="*/ 0 w 129317"/>
                <a:gd name="connsiteY3" fmla="*/ 37091 h 58780"/>
                <a:gd name="connsiteX4" fmla="*/ 37091 w 129317"/>
                <a:gd name="connsiteY4" fmla="*/ 0 h 58780"/>
                <a:gd name="connsiteX5" fmla="*/ 92227 w 129317"/>
                <a:gd name="connsiteY5" fmla="*/ 0 h 58780"/>
                <a:gd name="connsiteX6" fmla="*/ 129318 w 129317"/>
                <a:gd name="connsiteY6" fmla="*/ 37091 h 58780"/>
                <a:gd name="connsiteX7" fmla="*/ 129318 w 129317"/>
                <a:gd name="connsiteY7" fmla="*/ 52903 h 58780"/>
                <a:gd name="connsiteX8" fmla="*/ 123440 w 129317"/>
                <a:gd name="connsiteY8" fmla="*/ 58781 h 58780"/>
                <a:gd name="connsiteX9" fmla="*/ 11756 w 129317"/>
                <a:gd name="connsiteY9" fmla="*/ 47025 h 58780"/>
                <a:gd name="connsiteX10" fmla="*/ 117562 w 129317"/>
                <a:gd name="connsiteY10" fmla="*/ 47025 h 58780"/>
                <a:gd name="connsiteX11" fmla="*/ 117562 w 129317"/>
                <a:gd name="connsiteY11" fmla="*/ 37091 h 58780"/>
                <a:gd name="connsiteX12" fmla="*/ 92227 w 129317"/>
                <a:gd name="connsiteY12" fmla="*/ 11756 h 58780"/>
                <a:gd name="connsiteX13" fmla="*/ 37091 w 129317"/>
                <a:gd name="connsiteY13" fmla="*/ 11756 h 58780"/>
                <a:gd name="connsiteX14" fmla="*/ 11756 w 129317"/>
                <a:gd name="connsiteY14" fmla="*/ 37091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17" h="5878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000000"/>
            </a:solidFill>
            <a:ln w="5804"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E2D26F55-3D50-4E34-BAC3-AFC139F264D0}"/>
                </a:ext>
              </a:extLst>
            </p:cNvPr>
            <p:cNvSpPr/>
            <p:nvPr/>
          </p:nvSpPr>
          <p:spPr>
            <a:xfrm>
              <a:off x="10140340" y="5194844"/>
              <a:ext cx="129317" cy="129317"/>
            </a:xfrm>
            <a:custGeom>
              <a:avLst/>
              <a:gdLst>
                <a:gd name="connsiteX0" fmla="*/ 64659 w 129317"/>
                <a:gd name="connsiteY0" fmla="*/ 129318 h 129317"/>
                <a:gd name="connsiteX1" fmla="*/ 0 w 129317"/>
                <a:gd name="connsiteY1" fmla="*/ 64659 h 129317"/>
                <a:gd name="connsiteX2" fmla="*/ 64659 w 129317"/>
                <a:gd name="connsiteY2" fmla="*/ 0 h 129317"/>
                <a:gd name="connsiteX3" fmla="*/ 129318 w 129317"/>
                <a:gd name="connsiteY3" fmla="*/ 64659 h 129317"/>
                <a:gd name="connsiteX4" fmla="*/ 64659 w 129317"/>
                <a:gd name="connsiteY4" fmla="*/ 129318 h 129317"/>
                <a:gd name="connsiteX5" fmla="*/ 64659 w 129317"/>
                <a:gd name="connsiteY5" fmla="*/ 11756 h 129317"/>
                <a:gd name="connsiteX6" fmla="*/ 11756 w 129317"/>
                <a:gd name="connsiteY6" fmla="*/ 64659 h 129317"/>
                <a:gd name="connsiteX7" fmla="*/ 64659 w 129317"/>
                <a:gd name="connsiteY7" fmla="*/ 117562 h 129317"/>
                <a:gd name="connsiteX8" fmla="*/ 117562 w 129317"/>
                <a:gd name="connsiteY8" fmla="*/ 64659 h 129317"/>
                <a:gd name="connsiteX9" fmla="*/ 64659 w 129317"/>
                <a:gd name="connsiteY9" fmla="*/ 11756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17" h="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000000"/>
            </a:solidFill>
            <a:ln w="5804"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0EFC7605-4E8D-4CF0-81E1-70F0CD3F9217}"/>
                </a:ext>
              </a:extLst>
            </p:cNvPr>
            <p:cNvSpPr/>
            <p:nvPr/>
          </p:nvSpPr>
          <p:spPr>
            <a:xfrm>
              <a:off x="10116828" y="5171332"/>
              <a:ext cx="176342" cy="176342"/>
            </a:xfrm>
            <a:custGeom>
              <a:avLst/>
              <a:gdLst>
                <a:gd name="connsiteX0" fmla="*/ 88171 w 176342"/>
                <a:gd name="connsiteY0" fmla="*/ 176342 h 176342"/>
                <a:gd name="connsiteX1" fmla="*/ 0 w 176342"/>
                <a:gd name="connsiteY1" fmla="*/ 88171 h 176342"/>
                <a:gd name="connsiteX2" fmla="*/ 88171 w 176342"/>
                <a:gd name="connsiteY2" fmla="*/ 0 h 176342"/>
                <a:gd name="connsiteX3" fmla="*/ 176342 w 176342"/>
                <a:gd name="connsiteY3" fmla="*/ 88171 h 176342"/>
                <a:gd name="connsiteX4" fmla="*/ 88171 w 176342"/>
                <a:gd name="connsiteY4" fmla="*/ 176342 h 176342"/>
                <a:gd name="connsiteX5" fmla="*/ 88171 w 176342"/>
                <a:gd name="connsiteY5" fmla="*/ 11756 h 176342"/>
                <a:gd name="connsiteX6" fmla="*/ 11756 w 176342"/>
                <a:gd name="connsiteY6" fmla="*/ 88171 h 176342"/>
                <a:gd name="connsiteX7" fmla="*/ 88171 w 176342"/>
                <a:gd name="connsiteY7" fmla="*/ 164586 h 176342"/>
                <a:gd name="connsiteX8" fmla="*/ 164586 w 176342"/>
                <a:gd name="connsiteY8" fmla="*/ 88171 h 176342"/>
                <a:gd name="connsiteX9" fmla="*/ 88171 w 176342"/>
                <a:gd name="connsiteY9" fmla="*/ 11756 h 17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42" h="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000000"/>
            </a:solidFill>
            <a:ln w="5804"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7B7EB93E-39A1-49B1-A891-3B2607E582E6}"/>
                </a:ext>
              </a:extLst>
            </p:cNvPr>
            <p:cNvSpPr/>
            <p:nvPr/>
          </p:nvSpPr>
          <p:spPr>
            <a:xfrm>
              <a:off x="10058047" y="5153697"/>
              <a:ext cx="58780" cy="58780"/>
            </a:xfrm>
            <a:custGeom>
              <a:avLst/>
              <a:gdLst>
                <a:gd name="connsiteX0" fmla="*/ 52903 w 58780"/>
                <a:gd name="connsiteY0" fmla="*/ 58781 h 58780"/>
                <a:gd name="connsiteX1" fmla="*/ 5878 w 58780"/>
                <a:gd name="connsiteY1" fmla="*/ 58781 h 58780"/>
                <a:gd name="connsiteX2" fmla="*/ 0 w 58780"/>
                <a:gd name="connsiteY2" fmla="*/ 52903 h 58780"/>
                <a:gd name="connsiteX3" fmla="*/ 0 w 58780"/>
                <a:gd name="connsiteY3" fmla="*/ 5878 h 58780"/>
                <a:gd name="connsiteX4" fmla="*/ 5878 w 58780"/>
                <a:gd name="connsiteY4" fmla="*/ 0 h 58780"/>
                <a:gd name="connsiteX5" fmla="*/ 52903 w 58780"/>
                <a:gd name="connsiteY5" fmla="*/ 0 h 58780"/>
                <a:gd name="connsiteX6" fmla="*/ 58781 w 58780"/>
                <a:gd name="connsiteY6" fmla="*/ 5878 h 58780"/>
                <a:gd name="connsiteX7" fmla="*/ 58781 w 58780"/>
                <a:gd name="connsiteY7" fmla="*/ 52903 h 58780"/>
                <a:gd name="connsiteX8" fmla="*/ 52903 w 58780"/>
                <a:gd name="connsiteY8" fmla="*/ 58781 h 58780"/>
                <a:gd name="connsiteX9" fmla="*/ 11756 w 58780"/>
                <a:gd name="connsiteY9" fmla="*/ 47025 h 58780"/>
                <a:gd name="connsiteX10" fmla="*/ 47025 w 58780"/>
                <a:gd name="connsiteY10" fmla="*/ 47025 h 58780"/>
                <a:gd name="connsiteX11" fmla="*/ 47025 w 58780"/>
                <a:gd name="connsiteY11" fmla="*/ 11756 h 58780"/>
                <a:gd name="connsiteX12" fmla="*/ 11756 w 58780"/>
                <a:gd name="connsiteY12" fmla="*/ 11756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DFBCD549-5079-4A00-8476-38B4D4FA61D4}"/>
                </a:ext>
              </a:extLst>
            </p:cNvPr>
            <p:cNvSpPr/>
            <p:nvPr/>
          </p:nvSpPr>
          <p:spPr>
            <a:xfrm>
              <a:off x="10293170" y="5147819"/>
              <a:ext cx="58780" cy="35268"/>
            </a:xfrm>
            <a:custGeom>
              <a:avLst/>
              <a:gdLst>
                <a:gd name="connsiteX0" fmla="*/ 52903 w 58780"/>
                <a:gd name="connsiteY0" fmla="*/ 35268 h 35268"/>
                <a:gd name="connsiteX1" fmla="*/ 5878 w 58780"/>
                <a:gd name="connsiteY1" fmla="*/ 35268 h 35268"/>
                <a:gd name="connsiteX2" fmla="*/ 0 w 58780"/>
                <a:gd name="connsiteY2" fmla="*/ 29390 h 35268"/>
                <a:gd name="connsiteX3" fmla="*/ 0 w 58780"/>
                <a:gd name="connsiteY3" fmla="*/ 5878 h 35268"/>
                <a:gd name="connsiteX4" fmla="*/ 5878 w 58780"/>
                <a:gd name="connsiteY4" fmla="*/ 0 h 35268"/>
                <a:gd name="connsiteX5" fmla="*/ 52903 w 58780"/>
                <a:gd name="connsiteY5" fmla="*/ 0 h 35268"/>
                <a:gd name="connsiteX6" fmla="*/ 58781 w 58780"/>
                <a:gd name="connsiteY6" fmla="*/ 5878 h 35268"/>
                <a:gd name="connsiteX7" fmla="*/ 58781 w 58780"/>
                <a:gd name="connsiteY7" fmla="*/ 29390 h 35268"/>
                <a:gd name="connsiteX8" fmla="*/ 52903 w 58780"/>
                <a:gd name="connsiteY8" fmla="*/ 35268 h 35268"/>
                <a:gd name="connsiteX9" fmla="*/ 11756 w 58780"/>
                <a:gd name="connsiteY9" fmla="*/ 23512 h 35268"/>
                <a:gd name="connsiteX10" fmla="*/ 47025 w 58780"/>
                <a:gd name="connsiteY10" fmla="*/ 23512 h 35268"/>
                <a:gd name="connsiteX11" fmla="*/ 47025 w 58780"/>
                <a:gd name="connsiteY11" fmla="*/ 11756 h 35268"/>
                <a:gd name="connsiteX12" fmla="*/ 11756 w 58780"/>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35268">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E9A91EB4-EF12-4888-9A1B-098498ED8315}"/>
                </a:ext>
              </a:extLst>
            </p:cNvPr>
            <p:cNvSpPr/>
            <p:nvPr/>
          </p:nvSpPr>
          <p:spPr>
            <a:xfrm>
              <a:off x="10163852" y="5100795"/>
              <a:ext cx="82293" cy="35268"/>
            </a:xfrm>
            <a:custGeom>
              <a:avLst/>
              <a:gdLst>
                <a:gd name="connsiteX0" fmla="*/ 76415 w 82293"/>
                <a:gd name="connsiteY0" fmla="*/ 35268 h 35268"/>
                <a:gd name="connsiteX1" fmla="*/ 5878 w 82293"/>
                <a:gd name="connsiteY1" fmla="*/ 35268 h 35268"/>
                <a:gd name="connsiteX2" fmla="*/ 0 w 82293"/>
                <a:gd name="connsiteY2" fmla="*/ 29390 h 35268"/>
                <a:gd name="connsiteX3" fmla="*/ 0 w 82293"/>
                <a:gd name="connsiteY3" fmla="*/ 5878 h 35268"/>
                <a:gd name="connsiteX4" fmla="*/ 5878 w 82293"/>
                <a:gd name="connsiteY4" fmla="*/ 0 h 35268"/>
                <a:gd name="connsiteX5" fmla="*/ 76415 w 82293"/>
                <a:gd name="connsiteY5" fmla="*/ 0 h 35268"/>
                <a:gd name="connsiteX6" fmla="*/ 82293 w 82293"/>
                <a:gd name="connsiteY6" fmla="*/ 5878 h 35268"/>
                <a:gd name="connsiteX7" fmla="*/ 82293 w 82293"/>
                <a:gd name="connsiteY7" fmla="*/ 29390 h 35268"/>
                <a:gd name="connsiteX8" fmla="*/ 76415 w 82293"/>
                <a:gd name="connsiteY8" fmla="*/ 35268 h 35268"/>
                <a:gd name="connsiteX9" fmla="*/ 11756 w 82293"/>
                <a:gd name="connsiteY9" fmla="*/ 23512 h 35268"/>
                <a:gd name="connsiteX10" fmla="*/ 70537 w 82293"/>
                <a:gd name="connsiteY10" fmla="*/ 23512 h 35268"/>
                <a:gd name="connsiteX11" fmla="*/ 70537 w 82293"/>
                <a:gd name="connsiteY11" fmla="*/ 11756 h 35268"/>
                <a:gd name="connsiteX12" fmla="*/ 11756 w 82293"/>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3" h="35268">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000000"/>
            </a:solidFill>
            <a:ln w="5804" cap="flat">
              <a:noFill/>
              <a:prstDash val="solid"/>
              <a:miter/>
            </a:ln>
          </p:spPr>
          <p:txBody>
            <a:bodyPr rtlCol="0" anchor="ctr"/>
            <a:lstStyle/>
            <a:p>
              <a:endParaRPr lang="en-US"/>
            </a:p>
          </p:txBody>
        </p:sp>
      </p:grpSp>
      <p:grpSp>
        <p:nvGrpSpPr>
          <p:cNvPr id="533"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grpSp>
          <p:nvGrpSpPr>
            <p:cNvPr id="534"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sp>
            <p:nvSpPr>
              <p:cNvPr id="535" name="Freeform: Shape 534">
                <a:extLst>
                  <a:ext uri="{FF2B5EF4-FFF2-40B4-BE49-F238E27FC236}">
                    <a16:creationId xmlns:a16="http://schemas.microsoft.com/office/drawing/2014/main" id="{563C9864-6F81-461F-9A37-4DD442AA96EE}"/>
                  </a:ext>
                </a:extLst>
              </p:cNvPr>
              <p:cNvSpPr/>
              <p:nvPr/>
            </p:nvSpPr>
            <p:spPr>
              <a:xfrm>
                <a:off x="10607208" y="5130971"/>
                <a:ext cx="344918" cy="245580"/>
              </a:xfrm>
              <a:custGeom>
                <a:avLst/>
                <a:gdLst>
                  <a:gd name="connsiteX0" fmla="*/ 0 w 344918"/>
                  <a:gd name="connsiteY0" fmla="*/ 219930 h 245580"/>
                  <a:gd name="connsiteX1" fmla="*/ 0 w 344918"/>
                  <a:gd name="connsiteY1" fmla="*/ 25642 h 245580"/>
                  <a:gd name="connsiteX2" fmla="*/ 25642 w 344918"/>
                  <a:gd name="connsiteY2" fmla="*/ 0 h 245580"/>
                  <a:gd name="connsiteX3" fmla="*/ 319260 w 344918"/>
                  <a:gd name="connsiteY3" fmla="*/ 0 h 245580"/>
                  <a:gd name="connsiteX4" fmla="*/ 344919 w 344918"/>
                  <a:gd name="connsiteY4" fmla="*/ 25642 h 245580"/>
                  <a:gd name="connsiteX5" fmla="*/ 344919 w 344918"/>
                  <a:gd name="connsiteY5" fmla="*/ 219930 h 245580"/>
                  <a:gd name="connsiteX6" fmla="*/ 319260 w 344918"/>
                  <a:gd name="connsiteY6" fmla="*/ 245581 h 245580"/>
                  <a:gd name="connsiteX7" fmla="*/ 25642 w 344918"/>
                  <a:gd name="connsiteY7" fmla="*/ 245581 h 245580"/>
                  <a:gd name="connsiteX8" fmla="*/ 0 w 344918"/>
                  <a:gd name="connsiteY8" fmla="*/ 219930 h 245580"/>
                  <a:gd name="connsiteX9" fmla="*/ 172451 w 344918"/>
                  <a:gd name="connsiteY9" fmla="*/ 229345 h 245580"/>
                  <a:gd name="connsiteX10" fmla="*/ 172451 w 344918"/>
                  <a:gd name="connsiteY10" fmla="*/ 16227 h 245580"/>
                  <a:gd name="connsiteX11" fmla="*/ 25642 w 344918"/>
                  <a:gd name="connsiteY11" fmla="*/ 16227 h 245580"/>
                  <a:gd name="connsiteX12" fmla="*/ 16227 w 344918"/>
                  <a:gd name="connsiteY12" fmla="*/ 25642 h 245580"/>
                  <a:gd name="connsiteX13" fmla="*/ 16227 w 344918"/>
                  <a:gd name="connsiteY13" fmla="*/ 219930 h 245580"/>
                  <a:gd name="connsiteX14" fmla="*/ 25642 w 344918"/>
                  <a:gd name="connsiteY14" fmla="*/ 229345 h 245580"/>
                  <a:gd name="connsiteX15" fmla="*/ 172451 w 344918"/>
                  <a:gd name="connsiteY15" fmla="*/ 229345 h 245580"/>
                  <a:gd name="connsiteX16" fmla="*/ 309430 w 344918"/>
                  <a:gd name="connsiteY16" fmla="*/ 125286 h 245580"/>
                  <a:gd name="connsiteX17" fmla="*/ 259426 w 344918"/>
                  <a:gd name="connsiteY17" fmla="*/ 75282 h 245580"/>
                  <a:gd name="connsiteX18" fmla="*/ 209422 w 344918"/>
                  <a:gd name="connsiteY18" fmla="*/ 125286 h 245580"/>
                  <a:gd name="connsiteX19" fmla="*/ 259426 w 344918"/>
                  <a:gd name="connsiteY19" fmla="*/ 175282 h 245580"/>
                  <a:gd name="connsiteX20" fmla="*/ 309430 w 344918"/>
                  <a:gd name="connsiteY20" fmla="*/ 125286 h 245580"/>
                  <a:gd name="connsiteX21" fmla="*/ 218447 w 344918"/>
                  <a:gd name="connsiteY21" fmla="*/ 125286 h 245580"/>
                  <a:gd name="connsiteX22" fmla="*/ 259426 w 344918"/>
                  <a:gd name="connsiteY22" fmla="*/ 84298 h 245580"/>
                  <a:gd name="connsiteX23" fmla="*/ 300414 w 344918"/>
                  <a:gd name="connsiteY23" fmla="*/ 125286 h 245580"/>
                  <a:gd name="connsiteX24" fmla="*/ 259426 w 344918"/>
                  <a:gd name="connsiteY24" fmla="*/ 166274 h 245580"/>
                  <a:gd name="connsiteX25" fmla="*/ 218447 w 344918"/>
                  <a:gd name="connsiteY25" fmla="*/ 125286 h 245580"/>
                  <a:gd name="connsiteX26" fmla="*/ 287483 w 344918"/>
                  <a:gd name="connsiteY26" fmla="*/ 125286 h 245580"/>
                  <a:gd name="connsiteX27" fmla="*/ 259426 w 344918"/>
                  <a:gd name="connsiteY27" fmla="*/ 97229 h 245580"/>
                  <a:gd name="connsiteX28" fmla="*/ 231370 w 344918"/>
                  <a:gd name="connsiteY28" fmla="*/ 125286 h 245580"/>
                  <a:gd name="connsiteX29" fmla="*/ 259426 w 344918"/>
                  <a:gd name="connsiteY29" fmla="*/ 153343 h 245580"/>
                  <a:gd name="connsiteX30" fmla="*/ 287483 w 344918"/>
                  <a:gd name="connsiteY30" fmla="*/ 125286 h 245580"/>
                  <a:gd name="connsiteX31" fmla="*/ 317218 w 344918"/>
                  <a:gd name="connsiteY31" fmla="*/ 39598 h 245580"/>
                  <a:gd name="connsiteX32" fmla="*/ 302363 w 344918"/>
                  <a:gd name="connsiteY32" fmla="*/ 24735 h 245580"/>
                  <a:gd name="connsiteX33" fmla="*/ 287500 w 344918"/>
                  <a:gd name="connsiteY33" fmla="*/ 39598 h 245580"/>
                  <a:gd name="connsiteX34" fmla="*/ 302363 w 344918"/>
                  <a:gd name="connsiteY34" fmla="*/ 54453 h 245580"/>
                  <a:gd name="connsiteX35" fmla="*/ 317218 w 344918"/>
                  <a:gd name="connsiteY35" fmla="*/ 39598 h 245580"/>
                  <a:gd name="connsiteX36" fmla="*/ 296516 w 344918"/>
                  <a:gd name="connsiteY36" fmla="*/ 39598 h 245580"/>
                  <a:gd name="connsiteX37" fmla="*/ 302363 w 344918"/>
                  <a:gd name="connsiteY37" fmla="*/ 33760 h 245580"/>
                  <a:gd name="connsiteX38" fmla="*/ 308202 w 344918"/>
                  <a:gd name="connsiteY38" fmla="*/ 39598 h 245580"/>
                  <a:gd name="connsiteX39" fmla="*/ 302363 w 344918"/>
                  <a:gd name="connsiteY39" fmla="*/ 45437 h 245580"/>
                  <a:gd name="connsiteX40" fmla="*/ 296516 w 344918"/>
                  <a:gd name="connsiteY40" fmla="*/ 39598 h 2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4918" h="24558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000000"/>
              </a:solidFill>
              <a:ln w="8334" cap="flat">
                <a:noFill/>
                <a:prstDash val="solid"/>
                <a:round/>
              </a:ln>
            </p:spPr>
            <p:txBody>
              <a:bodyPr rtlCol="0" anchor="ctr"/>
              <a:lstStyle/>
              <a:p>
                <a:endParaRPr lang="en-US"/>
              </a:p>
            </p:txBody>
          </p:sp>
          <p:sp>
            <p:nvSpPr>
              <p:cNvPr id="536" name="Freeform: Shape 535">
                <a:extLst>
                  <a:ext uri="{FF2B5EF4-FFF2-40B4-BE49-F238E27FC236}">
                    <a16:creationId xmlns:a16="http://schemas.microsoft.com/office/drawing/2014/main" id="{D5A894D8-8EE8-45EF-943F-587BB0A9A14F}"/>
                  </a:ext>
                </a:extLst>
              </p:cNvPr>
              <p:cNvSpPr/>
              <p:nvPr/>
            </p:nvSpPr>
            <p:spPr>
              <a:xfrm>
                <a:off x="10635697" y="5155706"/>
                <a:ext cx="59613" cy="15566"/>
              </a:xfrm>
              <a:custGeom>
                <a:avLst/>
                <a:gdLst>
                  <a:gd name="connsiteX0" fmla="*/ 0 w 59613"/>
                  <a:gd name="connsiteY0" fmla="*/ 7796 h 15566"/>
                  <a:gd name="connsiteX1" fmla="*/ 7796 w 59613"/>
                  <a:gd name="connsiteY1" fmla="*/ 0 h 15566"/>
                  <a:gd name="connsiteX2" fmla="*/ 15566 w 59613"/>
                  <a:gd name="connsiteY2" fmla="*/ 7796 h 15566"/>
                  <a:gd name="connsiteX3" fmla="*/ 7796 w 59613"/>
                  <a:gd name="connsiteY3" fmla="*/ 15566 h 15566"/>
                  <a:gd name="connsiteX4" fmla="*/ 0 w 59613"/>
                  <a:gd name="connsiteY4" fmla="*/ 7796 h 15566"/>
                  <a:gd name="connsiteX5" fmla="*/ 22032 w 59613"/>
                  <a:gd name="connsiteY5" fmla="*/ 7796 h 15566"/>
                  <a:gd name="connsiteX6" fmla="*/ 29802 w 59613"/>
                  <a:gd name="connsiteY6" fmla="*/ 0 h 15566"/>
                  <a:gd name="connsiteX7" fmla="*/ 37598 w 59613"/>
                  <a:gd name="connsiteY7" fmla="*/ 7796 h 15566"/>
                  <a:gd name="connsiteX8" fmla="*/ 29802 w 59613"/>
                  <a:gd name="connsiteY8" fmla="*/ 15566 h 15566"/>
                  <a:gd name="connsiteX9" fmla="*/ 22032 w 59613"/>
                  <a:gd name="connsiteY9" fmla="*/ 7796 h 15566"/>
                  <a:gd name="connsiteX10" fmla="*/ 44055 w 59613"/>
                  <a:gd name="connsiteY10" fmla="*/ 7796 h 15566"/>
                  <a:gd name="connsiteX11" fmla="*/ 51826 w 59613"/>
                  <a:gd name="connsiteY11" fmla="*/ 0 h 15566"/>
                  <a:gd name="connsiteX12" fmla="*/ 59613 w 59613"/>
                  <a:gd name="connsiteY12" fmla="*/ 7796 h 15566"/>
                  <a:gd name="connsiteX13" fmla="*/ 51826 w 59613"/>
                  <a:gd name="connsiteY13" fmla="*/ 15566 h 15566"/>
                  <a:gd name="connsiteX14" fmla="*/ 44055 w 59613"/>
                  <a:gd name="connsiteY14" fmla="*/ 7796 h 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13" h="15566">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000000"/>
              </a:solidFill>
              <a:ln w="8334" cap="flat">
                <a:noFill/>
                <a:prstDash val="solid"/>
                <a:round/>
              </a:ln>
            </p:spPr>
            <p:txBody>
              <a:bodyPr rtlCol="0" anchor="ctr"/>
              <a:lstStyle/>
              <a:p>
                <a:endParaRPr lang="en-US"/>
              </a:p>
            </p:txBody>
          </p:sp>
        </p:grpSp>
        <p:sp>
          <p:nvSpPr>
            <p:cNvPr id="537" name="Freeform: Shape 536">
              <a:extLst>
                <a:ext uri="{FF2B5EF4-FFF2-40B4-BE49-F238E27FC236}">
                  <a16:creationId xmlns:a16="http://schemas.microsoft.com/office/drawing/2014/main" id="{A96EA390-DE61-49F1-A388-37C07208DFBC}"/>
                </a:ext>
              </a:extLst>
            </p:cNvPr>
            <p:cNvSpPr/>
            <p:nvPr/>
          </p:nvSpPr>
          <p:spPr>
            <a:xfrm>
              <a:off x="10643908" y="5305558"/>
              <a:ext cx="48572" cy="25345"/>
            </a:xfrm>
            <a:custGeom>
              <a:avLst/>
              <a:gdLst>
                <a:gd name="connsiteX0" fmla="*/ 119 w 48572"/>
                <a:gd name="connsiteY0" fmla="*/ 20846 h 25345"/>
                <a:gd name="connsiteX1" fmla="*/ 4627 w 48572"/>
                <a:gd name="connsiteY1" fmla="*/ 16338 h 25345"/>
                <a:gd name="connsiteX2" fmla="*/ 32523 w 48572"/>
                <a:gd name="connsiteY2" fmla="*/ 16338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8 h 25345"/>
                <a:gd name="connsiteX8" fmla="*/ 4500 w 48572"/>
                <a:gd name="connsiteY8" fmla="*/ 0 h 25345"/>
                <a:gd name="connsiteX9" fmla="*/ 44064 w 48572"/>
                <a:gd name="connsiteY9" fmla="*/ 0 h 25345"/>
                <a:gd name="connsiteX10" fmla="*/ 48572 w 48572"/>
                <a:gd name="connsiteY10" fmla="*/ 4508 h 25345"/>
                <a:gd name="connsiteX11" fmla="*/ 44064 w 48572"/>
                <a:gd name="connsiteY11" fmla="*/ 9008 h 25345"/>
                <a:gd name="connsiteX12" fmla="*/ 4500 w 48572"/>
                <a:gd name="connsiteY12" fmla="*/ 9008 h 25345"/>
                <a:gd name="connsiteX13" fmla="*/ 0 w 48572"/>
                <a:gd name="connsiteY13" fmla="*/ 4508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000000"/>
            </a:solidFill>
            <a:ln w="8334" cap="flat">
              <a:noFill/>
              <a:prstDash val="solid"/>
              <a:round/>
            </a:ln>
          </p:spPr>
          <p:txBody>
            <a:bodyPr rtlCol="0" anchor="ctr"/>
            <a:lstStyle/>
            <a:p>
              <a:endParaRPr lang="en-US"/>
            </a:p>
          </p:txBody>
        </p:sp>
        <p:sp>
          <p:nvSpPr>
            <p:cNvPr id="538" name="Freeform: Shape 537">
              <a:extLst>
                <a:ext uri="{FF2B5EF4-FFF2-40B4-BE49-F238E27FC236}">
                  <a16:creationId xmlns:a16="http://schemas.microsoft.com/office/drawing/2014/main" id="{6881DC52-BBBB-4DC9-B22E-66436D35F893}"/>
                </a:ext>
              </a:extLst>
            </p:cNvPr>
            <p:cNvSpPr/>
            <p:nvPr/>
          </p:nvSpPr>
          <p:spPr>
            <a:xfrm>
              <a:off x="10713376" y="5206312"/>
              <a:ext cx="66756" cy="124252"/>
            </a:xfrm>
            <a:custGeom>
              <a:avLst/>
              <a:gdLst>
                <a:gd name="connsiteX0" fmla="*/ 0 w 66756"/>
                <a:gd name="connsiteY0" fmla="*/ 124252 h 124252"/>
                <a:gd name="connsiteX1" fmla="*/ 0 w 66756"/>
                <a:gd name="connsiteY1" fmla="*/ 0 h 124252"/>
                <a:gd name="connsiteX2" fmla="*/ 66757 w 66756"/>
                <a:gd name="connsiteY2" fmla="*/ 0 h 124252"/>
                <a:gd name="connsiteX3" fmla="*/ 66757 w 66756"/>
                <a:gd name="connsiteY3" fmla="*/ 9008 h 124252"/>
                <a:gd name="connsiteX4" fmla="*/ 9016 w 66756"/>
                <a:gd name="connsiteY4" fmla="*/ 9008 h 124252"/>
                <a:gd name="connsiteX5" fmla="*/ 9016 w 66756"/>
                <a:gd name="connsiteY5" fmla="*/ 115236 h 124252"/>
                <a:gd name="connsiteX6" fmla="*/ 66757 w 66756"/>
                <a:gd name="connsiteY6" fmla="*/ 115236 h 124252"/>
                <a:gd name="connsiteX7" fmla="*/ 66757 w 66756"/>
                <a:gd name="connsiteY7" fmla="*/ 124252 h 124252"/>
                <a:gd name="connsiteX8" fmla="*/ 0 w 66756"/>
                <a:gd name="connsiteY8" fmla="*/ 124252 h 12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56" h="124252">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000000"/>
            </a:solidFill>
            <a:ln w="8334" cap="flat">
              <a:noFill/>
              <a:prstDash val="solid"/>
              <a:round/>
            </a:ln>
          </p:spPr>
          <p:txBody>
            <a:bodyPr rtlCol="0" anchor="ctr"/>
            <a:lstStyle/>
            <a:p>
              <a:endParaRPr lang="en-US"/>
            </a:p>
          </p:txBody>
        </p:sp>
        <p:sp>
          <p:nvSpPr>
            <p:cNvPr id="539" name="Freeform: Shape 538">
              <a:extLst>
                <a:ext uri="{FF2B5EF4-FFF2-40B4-BE49-F238E27FC236}">
                  <a16:creationId xmlns:a16="http://schemas.microsoft.com/office/drawing/2014/main" id="{3EE013B5-EB0D-4AA9-A4FE-880D8825EF47}"/>
                </a:ext>
              </a:extLst>
            </p:cNvPr>
            <p:cNvSpPr/>
            <p:nvPr/>
          </p:nvSpPr>
          <p:spPr>
            <a:xfrm>
              <a:off x="10643908" y="5257596"/>
              <a:ext cx="48572" cy="25345"/>
            </a:xfrm>
            <a:custGeom>
              <a:avLst/>
              <a:gdLst>
                <a:gd name="connsiteX0" fmla="*/ 119 w 48572"/>
                <a:gd name="connsiteY0" fmla="*/ 20846 h 25345"/>
                <a:gd name="connsiteX1" fmla="*/ 4627 w 48572"/>
                <a:gd name="connsiteY1" fmla="*/ 16329 h 25345"/>
                <a:gd name="connsiteX2" fmla="*/ 32523 w 48572"/>
                <a:gd name="connsiteY2" fmla="*/ 16329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0 h 25345"/>
                <a:gd name="connsiteX8" fmla="*/ 4500 w 48572"/>
                <a:gd name="connsiteY8" fmla="*/ 0 h 25345"/>
                <a:gd name="connsiteX9" fmla="*/ 44064 w 48572"/>
                <a:gd name="connsiteY9" fmla="*/ 0 h 25345"/>
                <a:gd name="connsiteX10" fmla="*/ 48572 w 48572"/>
                <a:gd name="connsiteY10" fmla="*/ 4500 h 25345"/>
                <a:gd name="connsiteX11" fmla="*/ 44064 w 48572"/>
                <a:gd name="connsiteY11" fmla="*/ 9008 h 25345"/>
                <a:gd name="connsiteX12" fmla="*/ 4500 w 48572"/>
                <a:gd name="connsiteY12" fmla="*/ 9008 h 25345"/>
                <a:gd name="connsiteX13" fmla="*/ 0 w 48572"/>
                <a:gd name="connsiteY13" fmla="*/ 4500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000000"/>
            </a:solidFill>
            <a:ln w="8334" cap="flat">
              <a:noFill/>
              <a:prstDash val="solid"/>
              <a:round/>
            </a:ln>
          </p:spPr>
          <p:txBody>
            <a:bodyPr rtlCol="0" anchor="ctr"/>
            <a:lstStyle/>
            <a:p>
              <a:endParaRPr lang="en-US"/>
            </a:p>
          </p:txBody>
        </p:sp>
        <p:sp>
          <p:nvSpPr>
            <p:cNvPr id="540" name="Freeform: Shape 539">
              <a:extLst>
                <a:ext uri="{FF2B5EF4-FFF2-40B4-BE49-F238E27FC236}">
                  <a16:creationId xmlns:a16="http://schemas.microsoft.com/office/drawing/2014/main" id="{C33BB178-5B80-498C-B4FF-B48CD05EADF7}"/>
                </a:ext>
              </a:extLst>
            </p:cNvPr>
            <p:cNvSpPr/>
            <p:nvPr/>
          </p:nvSpPr>
          <p:spPr>
            <a:xfrm>
              <a:off x="10643925" y="5206812"/>
              <a:ext cx="48572" cy="25353"/>
            </a:xfrm>
            <a:custGeom>
              <a:avLst/>
              <a:gdLst>
                <a:gd name="connsiteX0" fmla="*/ 119 w 48572"/>
                <a:gd name="connsiteY0" fmla="*/ 20846 h 25353"/>
                <a:gd name="connsiteX1" fmla="*/ 4627 w 48572"/>
                <a:gd name="connsiteY1" fmla="*/ 16338 h 25353"/>
                <a:gd name="connsiteX2" fmla="*/ 32523 w 48572"/>
                <a:gd name="connsiteY2" fmla="*/ 16338 h 25353"/>
                <a:gd name="connsiteX3" fmla="*/ 37031 w 48572"/>
                <a:gd name="connsiteY3" fmla="*/ 20846 h 25353"/>
                <a:gd name="connsiteX4" fmla="*/ 32523 w 48572"/>
                <a:gd name="connsiteY4" fmla="*/ 25354 h 25353"/>
                <a:gd name="connsiteX5" fmla="*/ 4627 w 48572"/>
                <a:gd name="connsiteY5" fmla="*/ 25354 h 25353"/>
                <a:gd name="connsiteX6" fmla="*/ 119 w 48572"/>
                <a:gd name="connsiteY6" fmla="*/ 20846 h 25353"/>
                <a:gd name="connsiteX7" fmla="*/ 0 w 48572"/>
                <a:gd name="connsiteY7" fmla="*/ 4508 h 25353"/>
                <a:gd name="connsiteX8" fmla="*/ 4500 w 48572"/>
                <a:gd name="connsiteY8" fmla="*/ 0 h 25353"/>
                <a:gd name="connsiteX9" fmla="*/ 44064 w 48572"/>
                <a:gd name="connsiteY9" fmla="*/ 0 h 25353"/>
                <a:gd name="connsiteX10" fmla="*/ 48572 w 48572"/>
                <a:gd name="connsiteY10" fmla="*/ 4508 h 25353"/>
                <a:gd name="connsiteX11" fmla="*/ 44064 w 48572"/>
                <a:gd name="connsiteY11" fmla="*/ 9016 h 25353"/>
                <a:gd name="connsiteX12" fmla="*/ 4500 w 48572"/>
                <a:gd name="connsiteY12" fmla="*/ 9016 h 25353"/>
                <a:gd name="connsiteX13" fmla="*/ 0 w 48572"/>
                <a:gd name="connsiteY13" fmla="*/ 4508 h 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53">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000000"/>
            </a:solidFill>
            <a:ln w="8334" cap="flat">
              <a:noFill/>
              <a:prstDash val="solid"/>
              <a:round/>
            </a:ln>
          </p:spPr>
          <p:txBody>
            <a:bodyPr rtlCol="0" anchor="ctr"/>
            <a:lstStyle/>
            <a:p>
              <a:endParaRPr lang="en-US"/>
            </a:p>
          </p:txBody>
        </p:sp>
      </p:grpSp>
      <p:grpSp>
        <p:nvGrpSpPr>
          <p:cNvPr id="541" name="Graphic 242">
            <a:extLst>
              <a:ext uri="{FF2B5EF4-FFF2-40B4-BE49-F238E27FC236}">
                <a16:creationId xmlns:a16="http://schemas.microsoft.com/office/drawing/2014/main" id="{9FCB98CC-AD9D-4545-8AAA-2C6683B2D82F}"/>
              </a:ext>
            </a:extLst>
          </p:cNvPr>
          <p:cNvGrpSpPr/>
          <p:nvPr/>
        </p:nvGrpSpPr>
        <p:grpSpPr>
          <a:xfrm>
            <a:off x="1172455" y="5761019"/>
            <a:ext cx="361371" cy="334098"/>
            <a:chOff x="1172455" y="5761019"/>
            <a:chExt cx="361371" cy="334098"/>
          </a:xfrm>
          <a:noFill/>
        </p:grpSpPr>
        <p:sp>
          <p:nvSpPr>
            <p:cNvPr id="542" name="Freeform: Shape 541">
              <a:extLst>
                <a:ext uri="{FF2B5EF4-FFF2-40B4-BE49-F238E27FC236}">
                  <a16:creationId xmlns:a16="http://schemas.microsoft.com/office/drawing/2014/main" id="{2AC8EE89-7385-4349-8A77-91EC6CDB7443}"/>
                </a:ext>
              </a:extLst>
            </p:cNvPr>
            <p:cNvSpPr/>
            <p:nvPr/>
          </p:nvSpPr>
          <p:spPr>
            <a:xfrm>
              <a:off x="1172455" y="5761019"/>
              <a:ext cx="361371" cy="261142"/>
            </a:xfrm>
            <a:custGeom>
              <a:avLst/>
              <a:gdLst>
                <a:gd name="connsiteX0" fmla="*/ 54573 w 361371"/>
                <a:gd name="connsiteY0" fmla="*/ 72231 h 261142"/>
                <a:gd name="connsiteX1" fmla="*/ 54573 w 361371"/>
                <a:gd name="connsiteY1" fmla="*/ 24502 h 261142"/>
                <a:gd name="connsiteX2" fmla="*/ 27300 w 361371"/>
                <a:gd name="connsiteY2" fmla="*/ -44 h 261142"/>
                <a:gd name="connsiteX3" fmla="*/ 26 w 361371"/>
                <a:gd name="connsiteY3" fmla="*/ -44 h 261142"/>
                <a:gd name="connsiteX4" fmla="*/ 55254 w 361371"/>
                <a:gd name="connsiteY4" fmla="*/ 72231 h 261142"/>
                <a:gd name="connsiteX5" fmla="*/ 361398 w 361371"/>
                <a:gd name="connsiteY5" fmla="*/ 117232 h 261142"/>
                <a:gd name="connsiteX6" fmla="*/ 323897 w 361371"/>
                <a:gd name="connsiteY6" fmla="*/ 261098 h 261142"/>
                <a:gd name="connsiteX7" fmla="*/ 55254 w 361371"/>
                <a:gd name="connsiteY7" fmla="*/ 261098 h 2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71" h="261142">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noFill/>
            <a:ln w="13990" cap="rnd">
              <a:solidFill>
                <a:srgbClr val="000000"/>
              </a:solidFill>
              <a:prstDash val="solid"/>
              <a:round/>
            </a:ln>
          </p:spPr>
          <p:txBody>
            <a:bodyPr rtlCol="0" anchor="ctr"/>
            <a:lstStyle/>
            <a:p>
              <a:endParaRPr lang="en-US"/>
            </a:p>
          </p:txBody>
        </p:sp>
        <p:sp>
          <p:nvSpPr>
            <p:cNvPr id="543" name="Freeform: Shape 542">
              <a:extLst>
                <a:ext uri="{FF2B5EF4-FFF2-40B4-BE49-F238E27FC236}">
                  <a16:creationId xmlns:a16="http://schemas.microsoft.com/office/drawing/2014/main" id="{87149AC1-C030-4D16-830B-C2EEFB6C48BD}"/>
                </a:ext>
              </a:extLst>
            </p:cNvPr>
            <p:cNvSpPr/>
            <p:nvPr/>
          </p:nvSpPr>
          <p:spPr>
            <a:xfrm>
              <a:off x="1239958" y="6022162"/>
              <a:ext cx="246141" cy="34773"/>
            </a:xfrm>
            <a:custGeom>
              <a:avLst/>
              <a:gdLst>
                <a:gd name="connsiteX0" fmla="*/ -4884 w 246141"/>
                <a:gd name="connsiteY0" fmla="*/ 24997 h 34773"/>
                <a:gd name="connsiteX1" fmla="*/ 63982 w 246141"/>
                <a:gd name="connsiteY1" fmla="*/ -9777 h 34773"/>
                <a:gd name="connsiteX2" fmla="*/ 133529 w 246141"/>
                <a:gd name="connsiteY2" fmla="*/ -9777 h 34773"/>
                <a:gd name="connsiteX3" fmla="*/ 241258 w 246141"/>
                <a:gd name="connsiteY3" fmla="*/ 24315 h 34773"/>
              </a:gdLst>
              <a:ahLst/>
              <a:cxnLst>
                <a:cxn ang="0">
                  <a:pos x="connsiteX0" y="connsiteY0"/>
                </a:cxn>
                <a:cxn ang="0">
                  <a:pos x="connsiteX1" y="connsiteY1"/>
                </a:cxn>
                <a:cxn ang="0">
                  <a:pos x="connsiteX2" y="connsiteY2"/>
                </a:cxn>
                <a:cxn ang="0">
                  <a:pos x="connsiteX3" y="connsiteY3"/>
                </a:cxn>
              </a:cxnLst>
              <a:rect l="l" t="t" r="r" b="b"/>
              <a:pathLst>
                <a:path w="246141" h="34773">
                  <a:moveTo>
                    <a:pt x="-4884" y="24997"/>
                  </a:moveTo>
                  <a:lnTo>
                    <a:pt x="63982" y="-9777"/>
                  </a:lnTo>
                  <a:lnTo>
                    <a:pt x="133529" y="-9777"/>
                  </a:lnTo>
                  <a:lnTo>
                    <a:pt x="241258" y="24315"/>
                  </a:lnTo>
                </a:path>
              </a:pathLst>
            </a:custGeom>
            <a:noFill/>
            <a:ln w="13990" cap="rnd">
              <a:solidFill>
                <a:srgbClr val="000000"/>
              </a:solidFill>
              <a:prstDash val="solid"/>
              <a:round/>
            </a:ln>
          </p:spPr>
          <p:txBody>
            <a:bodyPr rtlCol="0" anchor="ctr"/>
            <a:lstStyle/>
            <a:p>
              <a:endParaRPr lang="en-US"/>
            </a:p>
          </p:txBody>
        </p:sp>
        <p:sp>
          <p:nvSpPr>
            <p:cNvPr id="544" name="Freeform: Shape 543">
              <a:extLst>
                <a:ext uri="{FF2B5EF4-FFF2-40B4-BE49-F238E27FC236}">
                  <a16:creationId xmlns:a16="http://schemas.microsoft.com/office/drawing/2014/main" id="{66C055C6-93E5-41BA-B4FF-B9EEE4E1A010}"/>
                </a:ext>
              </a:extLst>
            </p:cNvPr>
            <p:cNvSpPr/>
            <p:nvPr/>
          </p:nvSpPr>
          <p:spPr>
            <a:xfrm>
              <a:off x="1222229"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4EE4D45-1362-42B4-BE1F-97861361B0A4}"/>
                </a:ext>
              </a:extLst>
            </p:cNvPr>
            <p:cNvSpPr/>
            <p:nvPr/>
          </p:nvSpPr>
          <p:spPr>
            <a:xfrm>
              <a:off x="1469052"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ABBFACD4-8649-4432-BC75-B180603BB73D}"/>
                </a:ext>
              </a:extLst>
            </p:cNvPr>
            <p:cNvSpPr/>
            <p:nvPr/>
          </p:nvSpPr>
          <p:spPr>
            <a:xfrm>
              <a:off x="1265866" y="5880341"/>
              <a:ext cx="7102" cy="110456"/>
            </a:xfrm>
            <a:custGeom>
              <a:avLst/>
              <a:gdLst>
                <a:gd name="connsiteX0" fmla="*/ 26 w 7102"/>
                <a:gd name="connsiteY0" fmla="*/ -44 h 110456"/>
                <a:gd name="connsiteX1" fmla="*/ 26 w 7102"/>
                <a:gd name="connsiteY1" fmla="*/ 110413 h 110456"/>
              </a:gdLst>
              <a:ahLst/>
              <a:cxnLst>
                <a:cxn ang="0">
                  <a:pos x="connsiteX0" y="connsiteY0"/>
                </a:cxn>
                <a:cxn ang="0">
                  <a:pos x="connsiteX1" y="connsiteY1"/>
                </a:cxn>
              </a:cxnLst>
              <a:rect l="l" t="t" r="r" b="b"/>
              <a:pathLst>
                <a:path w="7102" h="110456">
                  <a:moveTo>
                    <a:pt x="26" y="-44"/>
                  </a:moveTo>
                  <a:lnTo>
                    <a:pt x="26" y="110413"/>
                  </a:lnTo>
                </a:path>
              </a:pathLst>
            </a:custGeom>
            <a:ln w="13990" cap="rnd">
              <a:solidFill>
                <a:srgbClr val="000000"/>
              </a:solidFill>
              <a:prstDash val="solid"/>
              <a:round/>
            </a:ln>
          </p:spPr>
          <p:txBody>
            <a:bodyPr rtlCol="0" anchor="ctr"/>
            <a:lstStyle/>
            <a:p>
              <a:endParaRPr lang="en-US"/>
            </a:p>
          </p:txBody>
        </p:sp>
        <p:sp>
          <p:nvSpPr>
            <p:cNvPr id="547" name="Freeform: Shape 546">
              <a:extLst>
                <a:ext uri="{FF2B5EF4-FFF2-40B4-BE49-F238E27FC236}">
                  <a16:creationId xmlns:a16="http://schemas.microsoft.com/office/drawing/2014/main" id="{EBE27E3B-367B-48DE-8AAB-ED6368BC5427}"/>
                </a:ext>
              </a:extLst>
            </p:cNvPr>
            <p:cNvSpPr/>
            <p:nvPr/>
          </p:nvSpPr>
          <p:spPr>
            <a:xfrm>
              <a:off x="1313594" y="5885113"/>
              <a:ext cx="7102" cy="105683"/>
            </a:xfrm>
            <a:custGeom>
              <a:avLst/>
              <a:gdLst>
                <a:gd name="connsiteX0" fmla="*/ 26 w 7102"/>
                <a:gd name="connsiteY0" fmla="*/ -44 h 105683"/>
                <a:gd name="connsiteX1" fmla="*/ 26 w 7102"/>
                <a:gd name="connsiteY1" fmla="*/ 105640 h 105683"/>
              </a:gdLst>
              <a:ahLst/>
              <a:cxnLst>
                <a:cxn ang="0">
                  <a:pos x="connsiteX0" y="connsiteY0"/>
                </a:cxn>
                <a:cxn ang="0">
                  <a:pos x="connsiteX1" y="connsiteY1"/>
                </a:cxn>
              </a:cxnLst>
              <a:rect l="l" t="t" r="r" b="b"/>
              <a:pathLst>
                <a:path w="7102" h="105683">
                  <a:moveTo>
                    <a:pt x="26" y="-44"/>
                  </a:moveTo>
                  <a:lnTo>
                    <a:pt x="26" y="105640"/>
                  </a:lnTo>
                </a:path>
              </a:pathLst>
            </a:custGeom>
            <a:ln w="13990" cap="rnd">
              <a:solidFill>
                <a:srgbClr val="000000"/>
              </a:solidFill>
              <a:prstDash val="solid"/>
              <a:round/>
            </a:ln>
          </p:spPr>
          <p:txBody>
            <a:bodyPr rtlCol="0" anchor="ctr"/>
            <a:lstStyle/>
            <a:p>
              <a:endParaRPr lang="en-US"/>
            </a:p>
          </p:txBody>
        </p:sp>
        <p:sp>
          <p:nvSpPr>
            <p:cNvPr id="548" name="Freeform: Shape 547">
              <a:extLst>
                <a:ext uri="{FF2B5EF4-FFF2-40B4-BE49-F238E27FC236}">
                  <a16:creationId xmlns:a16="http://schemas.microsoft.com/office/drawing/2014/main" id="{4F6A4F51-EABF-4B1E-B823-979EA224F2AC}"/>
                </a:ext>
              </a:extLst>
            </p:cNvPr>
            <p:cNvSpPr/>
            <p:nvPr/>
          </p:nvSpPr>
          <p:spPr>
            <a:xfrm>
              <a:off x="1361323" y="5891931"/>
              <a:ext cx="7102" cy="98865"/>
            </a:xfrm>
            <a:custGeom>
              <a:avLst/>
              <a:gdLst>
                <a:gd name="connsiteX0" fmla="*/ 26 w 7102"/>
                <a:gd name="connsiteY0" fmla="*/ -44 h 98865"/>
                <a:gd name="connsiteX1" fmla="*/ 26 w 7102"/>
                <a:gd name="connsiteY1" fmla="*/ 98822 h 98865"/>
              </a:gdLst>
              <a:ahLst/>
              <a:cxnLst>
                <a:cxn ang="0">
                  <a:pos x="connsiteX0" y="connsiteY0"/>
                </a:cxn>
                <a:cxn ang="0">
                  <a:pos x="connsiteX1" y="connsiteY1"/>
                </a:cxn>
              </a:cxnLst>
              <a:rect l="l" t="t" r="r" b="b"/>
              <a:pathLst>
                <a:path w="7102" h="98865">
                  <a:moveTo>
                    <a:pt x="26" y="-44"/>
                  </a:moveTo>
                  <a:lnTo>
                    <a:pt x="26" y="98822"/>
                  </a:lnTo>
                </a:path>
              </a:pathLst>
            </a:custGeom>
            <a:ln w="13990" cap="rnd">
              <a:solidFill>
                <a:srgbClr val="000000"/>
              </a:solidFill>
              <a:prstDash val="solid"/>
              <a:round/>
            </a:ln>
          </p:spPr>
          <p:txBody>
            <a:bodyPr rtlCol="0" anchor="ctr"/>
            <a:lstStyle/>
            <a:p>
              <a:endParaRPr lang="en-US"/>
            </a:p>
          </p:txBody>
        </p:sp>
        <p:sp>
          <p:nvSpPr>
            <p:cNvPr id="549" name="Freeform: Shape 548">
              <a:extLst>
                <a:ext uri="{FF2B5EF4-FFF2-40B4-BE49-F238E27FC236}">
                  <a16:creationId xmlns:a16="http://schemas.microsoft.com/office/drawing/2014/main" id="{CF4EC47A-4B27-4693-954D-E2BA7D72295C}"/>
                </a:ext>
              </a:extLst>
            </p:cNvPr>
            <p:cNvSpPr/>
            <p:nvPr/>
          </p:nvSpPr>
          <p:spPr>
            <a:xfrm>
              <a:off x="1409051" y="5898068"/>
              <a:ext cx="7102" cy="92728"/>
            </a:xfrm>
            <a:custGeom>
              <a:avLst/>
              <a:gdLst>
                <a:gd name="connsiteX0" fmla="*/ 26 w 7102"/>
                <a:gd name="connsiteY0" fmla="*/ -44 h 92728"/>
                <a:gd name="connsiteX1" fmla="*/ 26 w 7102"/>
                <a:gd name="connsiteY1" fmla="*/ 92685 h 92728"/>
              </a:gdLst>
              <a:ahLst/>
              <a:cxnLst>
                <a:cxn ang="0">
                  <a:pos x="connsiteX0" y="connsiteY0"/>
                </a:cxn>
                <a:cxn ang="0">
                  <a:pos x="connsiteX1" y="connsiteY1"/>
                </a:cxn>
              </a:cxnLst>
              <a:rect l="l" t="t" r="r" b="b"/>
              <a:pathLst>
                <a:path w="7102" h="92728">
                  <a:moveTo>
                    <a:pt x="26" y="-44"/>
                  </a:moveTo>
                  <a:lnTo>
                    <a:pt x="26" y="92685"/>
                  </a:lnTo>
                </a:path>
              </a:pathLst>
            </a:custGeom>
            <a:ln w="13990" cap="rnd">
              <a:solidFill>
                <a:srgbClr val="000000"/>
              </a:solidFill>
              <a:prstDash val="solid"/>
              <a:round/>
            </a:ln>
          </p:spPr>
          <p:txBody>
            <a:bodyPr rtlCol="0" anchor="ctr"/>
            <a:lstStyle/>
            <a:p>
              <a:endParaRPr lang="en-US"/>
            </a:p>
          </p:txBody>
        </p:sp>
        <p:sp>
          <p:nvSpPr>
            <p:cNvPr id="550" name="Freeform: Shape 549">
              <a:extLst>
                <a:ext uri="{FF2B5EF4-FFF2-40B4-BE49-F238E27FC236}">
                  <a16:creationId xmlns:a16="http://schemas.microsoft.com/office/drawing/2014/main" id="{69C7D6BC-AB66-4276-A167-8B7753198438}"/>
                </a:ext>
              </a:extLst>
            </p:cNvPr>
            <p:cNvSpPr/>
            <p:nvPr/>
          </p:nvSpPr>
          <p:spPr>
            <a:xfrm>
              <a:off x="1456779" y="5903523"/>
              <a:ext cx="7102" cy="87274"/>
            </a:xfrm>
            <a:custGeom>
              <a:avLst/>
              <a:gdLst>
                <a:gd name="connsiteX0" fmla="*/ 26 w 7102"/>
                <a:gd name="connsiteY0" fmla="*/ -44 h 87274"/>
                <a:gd name="connsiteX1" fmla="*/ 26 w 7102"/>
                <a:gd name="connsiteY1" fmla="*/ 87230 h 87274"/>
              </a:gdLst>
              <a:ahLst/>
              <a:cxnLst>
                <a:cxn ang="0">
                  <a:pos x="connsiteX0" y="connsiteY0"/>
                </a:cxn>
                <a:cxn ang="0">
                  <a:pos x="connsiteX1" y="connsiteY1"/>
                </a:cxn>
              </a:cxnLst>
              <a:rect l="l" t="t" r="r" b="b"/>
              <a:pathLst>
                <a:path w="7102" h="87274">
                  <a:moveTo>
                    <a:pt x="26" y="-44"/>
                  </a:moveTo>
                  <a:lnTo>
                    <a:pt x="26" y="87230"/>
                  </a:lnTo>
                </a:path>
              </a:pathLst>
            </a:custGeom>
            <a:ln w="13990" cap="rnd">
              <a:solidFill>
                <a:srgbClr val="000000"/>
              </a:solidFill>
              <a:prstDash val="solid"/>
              <a:round/>
            </a:ln>
          </p:spPr>
          <p:txBody>
            <a:bodyPr rtlCol="0" anchor="ctr"/>
            <a:lstStyle/>
            <a:p>
              <a:endParaRPr lang="en-US"/>
            </a:p>
          </p:txBody>
        </p:sp>
      </p:grpSp>
      <p:sp>
        <p:nvSpPr>
          <p:cNvPr id="551" name="Graphic 244">
            <a:extLst>
              <a:ext uri="{FF2B5EF4-FFF2-40B4-BE49-F238E27FC236}">
                <a16:creationId xmlns:a16="http://schemas.microsoft.com/office/drawing/2014/main" id="{EB06E7EE-4674-4761-BBD6-B065A0CEF806}"/>
              </a:ext>
            </a:extLst>
          </p:cNvPr>
          <p:cNvSpPr/>
          <p:nvPr/>
        </p:nvSpPr>
        <p:spPr>
          <a:xfrm>
            <a:off x="1738741" y="5768108"/>
            <a:ext cx="393258" cy="334203"/>
          </a:xfrm>
          <a:custGeom>
            <a:avLst/>
            <a:gdLst>
              <a:gd name="connsiteX0" fmla="*/ 76539 w 393258"/>
              <a:gd name="connsiteY0" fmla="*/ 52424 h 334203"/>
              <a:gd name="connsiteX1" fmla="*/ 71087 w 393258"/>
              <a:gd name="connsiteY1" fmla="*/ 19659 h 334203"/>
              <a:gd name="connsiteX2" fmla="*/ 51493 w 393258"/>
              <a:gd name="connsiteY2" fmla="*/ 19659 h 334203"/>
              <a:gd name="connsiteX3" fmla="*/ 26212 w 393258"/>
              <a:gd name="connsiteY3" fmla="*/ 0 h 334203"/>
              <a:gd name="connsiteX4" fmla="*/ 0 w 393258"/>
              <a:gd name="connsiteY4" fmla="*/ 26212 h 334203"/>
              <a:gd name="connsiteX5" fmla="*/ 26212 w 393258"/>
              <a:gd name="connsiteY5" fmla="*/ 52424 h 334203"/>
              <a:gd name="connsiteX6" fmla="*/ 51493 w 393258"/>
              <a:gd name="connsiteY6" fmla="*/ 32765 h 334203"/>
              <a:gd name="connsiteX7" fmla="*/ 59973 w 393258"/>
              <a:gd name="connsiteY7" fmla="*/ 32765 h 334203"/>
              <a:gd name="connsiteX8" fmla="*/ 63250 w 393258"/>
              <a:gd name="connsiteY8" fmla="*/ 52424 h 334203"/>
              <a:gd name="connsiteX9" fmla="*/ 63066 w 393258"/>
              <a:gd name="connsiteY9" fmla="*/ 52424 h 334203"/>
              <a:gd name="connsiteX10" fmla="*/ 64521 w 393258"/>
              <a:gd name="connsiteY10" fmla="*/ 60032 h 334203"/>
              <a:gd name="connsiteX11" fmla="*/ 64521 w 393258"/>
              <a:gd name="connsiteY11" fmla="*/ 60052 h 334203"/>
              <a:gd name="connsiteX12" fmla="*/ 64521 w 393258"/>
              <a:gd name="connsiteY12" fmla="*/ 60052 h 334203"/>
              <a:gd name="connsiteX13" fmla="*/ 81290 w 393258"/>
              <a:gd name="connsiteY13" fmla="*/ 147692 h 334203"/>
              <a:gd name="connsiteX14" fmla="*/ 88131 w 393258"/>
              <a:gd name="connsiteY14" fmla="*/ 183484 h 334203"/>
              <a:gd name="connsiteX15" fmla="*/ 88138 w 393258"/>
              <a:gd name="connsiteY15" fmla="*/ 183484 h 334203"/>
              <a:gd name="connsiteX16" fmla="*/ 96932 w 393258"/>
              <a:gd name="connsiteY16" fmla="*/ 229453 h 334203"/>
              <a:gd name="connsiteX17" fmla="*/ 65687 w 393258"/>
              <a:gd name="connsiteY17" fmla="*/ 258778 h 334203"/>
              <a:gd name="connsiteX18" fmla="*/ 73996 w 393258"/>
              <a:gd name="connsiteY18" fmla="*/ 284059 h 334203"/>
              <a:gd name="connsiteX19" fmla="*/ 98288 w 393258"/>
              <a:gd name="connsiteY19" fmla="*/ 294885 h 334203"/>
              <a:gd name="connsiteX20" fmla="*/ 111394 w 393258"/>
              <a:gd name="connsiteY20" fmla="*/ 294885 h 334203"/>
              <a:gd name="connsiteX21" fmla="*/ 150712 w 393258"/>
              <a:gd name="connsiteY21" fmla="*/ 334203 h 334203"/>
              <a:gd name="connsiteX22" fmla="*/ 190030 w 393258"/>
              <a:gd name="connsiteY22" fmla="*/ 294885 h 334203"/>
              <a:gd name="connsiteX23" fmla="*/ 262113 w 393258"/>
              <a:gd name="connsiteY23" fmla="*/ 294885 h 334203"/>
              <a:gd name="connsiteX24" fmla="*/ 301431 w 393258"/>
              <a:gd name="connsiteY24" fmla="*/ 334203 h 334203"/>
              <a:gd name="connsiteX25" fmla="*/ 340749 w 393258"/>
              <a:gd name="connsiteY25" fmla="*/ 294885 h 334203"/>
              <a:gd name="connsiteX26" fmla="*/ 366961 w 393258"/>
              <a:gd name="connsiteY26" fmla="*/ 294885 h 334203"/>
              <a:gd name="connsiteX27" fmla="*/ 373514 w 393258"/>
              <a:gd name="connsiteY27" fmla="*/ 288332 h 334203"/>
              <a:gd name="connsiteX28" fmla="*/ 366961 w 393258"/>
              <a:gd name="connsiteY28" fmla="*/ 281779 h 334203"/>
              <a:gd name="connsiteX29" fmla="*/ 338456 w 393258"/>
              <a:gd name="connsiteY29" fmla="*/ 281779 h 334203"/>
              <a:gd name="connsiteX30" fmla="*/ 301431 w 393258"/>
              <a:gd name="connsiteY30" fmla="*/ 255567 h 334203"/>
              <a:gd name="connsiteX31" fmla="*/ 264407 w 393258"/>
              <a:gd name="connsiteY31" fmla="*/ 281779 h 334203"/>
              <a:gd name="connsiteX32" fmla="*/ 187737 w 393258"/>
              <a:gd name="connsiteY32" fmla="*/ 281779 h 334203"/>
              <a:gd name="connsiteX33" fmla="*/ 150712 w 393258"/>
              <a:gd name="connsiteY33" fmla="*/ 255567 h 334203"/>
              <a:gd name="connsiteX34" fmla="*/ 113688 w 393258"/>
              <a:gd name="connsiteY34" fmla="*/ 281779 h 334203"/>
              <a:gd name="connsiteX35" fmla="*/ 98295 w 393258"/>
              <a:gd name="connsiteY35" fmla="*/ 281779 h 334203"/>
              <a:gd name="connsiteX36" fmla="*/ 83721 w 393258"/>
              <a:gd name="connsiteY36" fmla="*/ 275272 h 334203"/>
              <a:gd name="connsiteX37" fmla="*/ 78734 w 393258"/>
              <a:gd name="connsiteY37" fmla="*/ 260095 h 334203"/>
              <a:gd name="connsiteX38" fmla="*/ 99527 w 393258"/>
              <a:gd name="connsiteY38" fmla="*/ 242468 h 334203"/>
              <a:gd name="connsiteX39" fmla="*/ 104645 w 393258"/>
              <a:gd name="connsiteY39" fmla="*/ 242468 h 334203"/>
              <a:gd name="connsiteX40" fmla="*/ 105038 w 393258"/>
              <a:gd name="connsiteY40" fmla="*/ 242468 h 334203"/>
              <a:gd name="connsiteX41" fmla="*/ 145195 w 393258"/>
              <a:gd name="connsiteY41" fmla="*/ 242454 h 334203"/>
              <a:gd name="connsiteX42" fmla="*/ 216249 w 393258"/>
              <a:gd name="connsiteY42" fmla="*/ 242428 h 334203"/>
              <a:gd name="connsiteX43" fmla="*/ 216249 w 393258"/>
              <a:gd name="connsiteY43" fmla="*/ 242422 h 334203"/>
              <a:gd name="connsiteX44" fmla="*/ 263070 w 393258"/>
              <a:gd name="connsiteY44" fmla="*/ 242409 h 334203"/>
              <a:gd name="connsiteX45" fmla="*/ 334203 w 393258"/>
              <a:gd name="connsiteY45" fmla="*/ 242395 h 334203"/>
              <a:gd name="connsiteX46" fmla="*/ 334203 w 393258"/>
              <a:gd name="connsiteY46" fmla="*/ 242389 h 334203"/>
              <a:gd name="connsiteX47" fmla="*/ 360572 w 393258"/>
              <a:gd name="connsiteY47" fmla="*/ 242382 h 334203"/>
              <a:gd name="connsiteX48" fmla="*/ 393259 w 393258"/>
              <a:gd name="connsiteY48" fmla="*/ 209703 h 334203"/>
              <a:gd name="connsiteX49" fmla="*/ 393259 w 393258"/>
              <a:gd name="connsiteY49" fmla="*/ 52345 h 334203"/>
              <a:gd name="connsiteX50" fmla="*/ 76539 w 393258"/>
              <a:gd name="connsiteY50" fmla="*/ 52424 h 334203"/>
              <a:gd name="connsiteX51" fmla="*/ 26212 w 393258"/>
              <a:gd name="connsiteY51" fmla="*/ 39318 h 334203"/>
              <a:gd name="connsiteX52" fmla="*/ 13106 w 393258"/>
              <a:gd name="connsiteY52" fmla="*/ 26212 h 334203"/>
              <a:gd name="connsiteX53" fmla="*/ 26212 w 393258"/>
              <a:gd name="connsiteY53" fmla="*/ 13106 h 334203"/>
              <a:gd name="connsiteX54" fmla="*/ 39318 w 393258"/>
              <a:gd name="connsiteY54" fmla="*/ 26212 h 334203"/>
              <a:gd name="connsiteX55" fmla="*/ 26212 w 393258"/>
              <a:gd name="connsiteY55" fmla="*/ 39318 h 334203"/>
              <a:gd name="connsiteX56" fmla="*/ 301438 w 393258"/>
              <a:gd name="connsiteY56" fmla="*/ 268673 h 334203"/>
              <a:gd name="connsiteX57" fmla="*/ 327650 w 393258"/>
              <a:gd name="connsiteY57" fmla="*/ 294885 h 334203"/>
              <a:gd name="connsiteX58" fmla="*/ 301438 w 393258"/>
              <a:gd name="connsiteY58" fmla="*/ 321097 h 334203"/>
              <a:gd name="connsiteX59" fmla="*/ 275226 w 393258"/>
              <a:gd name="connsiteY59" fmla="*/ 294885 h 334203"/>
              <a:gd name="connsiteX60" fmla="*/ 301438 w 393258"/>
              <a:gd name="connsiteY60" fmla="*/ 268673 h 334203"/>
              <a:gd name="connsiteX61" fmla="*/ 150719 w 393258"/>
              <a:gd name="connsiteY61" fmla="*/ 268673 h 334203"/>
              <a:gd name="connsiteX62" fmla="*/ 176931 w 393258"/>
              <a:gd name="connsiteY62" fmla="*/ 294885 h 334203"/>
              <a:gd name="connsiteX63" fmla="*/ 150719 w 393258"/>
              <a:gd name="connsiteY63" fmla="*/ 321097 h 334203"/>
              <a:gd name="connsiteX64" fmla="*/ 124507 w 393258"/>
              <a:gd name="connsiteY64" fmla="*/ 294885 h 334203"/>
              <a:gd name="connsiteX65" fmla="*/ 150719 w 393258"/>
              <a:gd name="connsiteY65" fmla="*/ 268673 h 334203"/>
              <a:gd name="connsiteX66" fmla="*/ 380159 w 393258"/>
              <a:gd name="connsiteY66" fmla="*/ 111401 h 334203"/>
              <a:gd name="connsiteX67" fmla="*/ 334203 w 393258"/>
              <a:gd name="connsiteY67" fmla="*/ 111401 h 334203"/>
              <a:gd name="connsiteX68" fmla="*/ 334203 w 393258"/>
              <a:gd name="connsiteY68" fmla="*/ 65458 h 334203"/>
              <a:gd name="connsiteX69" fmla="*/ 380159 w 393258"/>
              <a:gd name="connsiteY69" fmla="*/ 65445 h 334203"/>
              <a:gd name="connsiteX70" fmla="*/ 380159 w 393258"/>
              <a:gd name="connsiteY70" fmla="*/ 111401 h 334203"/>
              <a:gd name="connsiteX71" fmla="*/ 275226 w 393258"/>
              <a:gd name="connsiteY71" fmla="*/ 229303 h 334203"/>
              <a:gd name="connsiteX72" fmla="*/ 275226 w 393258"/>
              <a:gd name="connsiteY72" fmla="*/ 183491 h 334203"/>
              <a:gd name="connsiteX73" fmla="*/ 321097 w 393258"/>
              <a:gd name="connsiteY73" fmla="*/ 183491 h 334203"/>
              <a:gd name="connsiteX74" fmla="*/ 321097 w 393258"/>
              <a:gd name="connsiteY74" fmla="*/ 229289 h 334203"/>
              <a:gd name="connsiteX75" fmla="*/ 275226 w 393258"/>
              <a:gd name="connsiteY75" fmla="*/ 229303 h 334203"/>
              <a:gd name="connsiteX76" fmla="*/ 275226 w 393258"/>
              <a:gd name="connsiteY76" fmla="*/ 170378 h 334203"/>
              <a:gd name="connsiteX77" fmla="*/ 275226 w 393258"/>
              <a:gd name="connsiteY77" fmla="*/ 124507 h 334203"/>
              <a:gd name="connsiteX78" fmla="*/ 321097 w 393258"/>
              <a:gd name="connsiteY78" fmla="*/ 124507 h 334203"/>
              <a:gd name="connsiteX79" fmla="*/ 321097 w 393258"/>
              <a:gd name="connsiteY79" fmla="*/ 170378 h 334203"/>
              <a:gd name="connsiteX80" fmla="*/ 275226 w 393258"/>
              <a:gd name="connsiteY80" fmla="*/ 170378 h 334203"/>
              <a:gd name="connsiteX81" fmla="*/ 157272 w 393258"/>
              <a:gd name="connsiteY81" fmla="*/ 229335 h 334203"/>
              <a:gd name="connsiteX82" fmla="*/ 157272 w 393258"/>
              <a:gd name="connsiteY82" fmla="*/ 183484 h 334203"/>
              <a:gd name="connsiteX83" fmla="*/ 203143 w 393258"/>
              <a:gd name="connsiteY83" fmla="*/ 183484 h 334203"/>
              <a:gd name="connsiteX84" fmla="*/ 203143 w 393258"/>
              <a:gd name="connsiteY84" fmla="*/ 229322 h 334203"/>
              <a:gd name="connsiteX85" fmla="*/ 157272 w 393258"/>
              <a:gd name="connsiteY85" fmla="*/ 229335 h 334203"/>
              <a:gd name="connsiteX86" fmla="*/ 157272 w 393258"/>
              <a:gd name="connsiteY86" fmla="*/ 170378 h 334203"/>
              <a:gd name="connsiteX87" fmla="*/ 157272 w 393258"/>
              <a:gd name="connsiteY87" fmla="*/ 124507 h 334203"/>
              <a:gd name="connsiteX88" fmla="*/ 203143 w 393258"/>
              <a:gd name="connsiteY88" fmla="*/ 124507 h 334203"/>
              <a:gd name="connsiteX89" fmla="*/ 203143 w 393258"/>
              <a:gd name="connsiteY89" fmla="*/ 170378 h 334203"/>
              <a:gd name="connsiteX90" fmla="*/ 157272 w 393258"/>
              <a:gd name="connsiteY90" fmla="*/ 170378 h 334203"/>
              <a:gd name="connsiteX91" fmla="*/ 90202 w 393258"/>
              <a:gd name="connsiteY91" fmla="*/ 124507 h 334203"/>
              <a:gd name="connsiteX92" fmla="*/ 144166 w 393258"/>
              <a:gd name="connsiteY92" fmla="*/ 124507 h 334203"/>
              <a:gd name="connsiteX93" fmla="*/ 144166 w 393258"/>
              <a:gd name="connsiteY93" fmla="*/ 170378 h 334203"/>
              <a:gd name="connsiteX94" fmla="*/ 98983 w 393258"/>
              <a:gd name="connsiteY94" fmla="*/ 170378 h 334203"/>
              <a:gd name="connsiteX95" fmla="*/ 90202 w 393258"/>
              <a:gd name="connsiteY95" fmla="*/ 124507 h 334203"/>
              <a:gd name="connsiteX96" fmla="*/ 321097 w 393258"/>
              <a:gd name="connsiteY96" fmla="*/ 111401 h 334203"/>
              <a:gd name="connsiteX97" fmla="*/ 275226 w 393258"/>
              <a:gd name="connsiteY97" fmla="*/ 111401 h 334203"/>
              <a:gd name="connsiteX98" fmla="*/ 275226 w 393258"/>
              <a:gd name="connsiteY98" fmla="*/ 65530 h 334203"/>
              <a:gd name="connsiteX99" fmla="*/ 321097 w 393258"/>
              <a:gd name="connsiteY99" fmla="*/ 65530 h 334203"/>
              <a:gd name="connsiteX100" fmla="*/ 321097 w 393258"/>
              <a:gd name="connsiteY100" fmla="*/ 111401 h 334203"/>
              <a:gd name="connsiteX101" fmla="*/ 262120 w 393258"/>
              <a:gd name="connsiteY101" fmla="*/ 111401 h 334203"/>
              <a:gd name="connsiteX102" fmla="*/ 216249 w 393258"/>
              <a:gd name="connsiteY102" fmla="*/ 111401 h 334203"/>
              <a:gd name="connsiteX103" fmla="*/ 216249 w 393258"/>
              <a:gd name="connsiteY103" fmla="*/ 65491 h 334203"/>
              <a:gd name="connsiteX104" fmla="*/ 262120 w 393258"/>
              <a:gd name="connsiteY104" fmla="*/ 65478 h 334203"/>
              <a:gd name="connsiteX105" fmla="*/ 262120 w 393258"/>
              <a:gd name="connsiteY105" fmla="*/ 111401 h 334203"/>
              <a:gd name="connsiteX106" fmla="*/ 203143 w 393258"/>
              <a:gd name="connsiteY106" fmla="*/ 65530 h 334203"/>
              <a:gd name="connsiteX107" fmla="*/ 203143 w 393258"/>
              <a:gd name="connsiteY107" fmla="*/ 111401 h 334203"/>
              <a:gd name="connsiteX108" fmla="*/ 157272 w 393258"/>
              <a:gd name="connsiteY108" fmla="*/ 111401 h 334203"/>
              <a:gd name="connsiteX109" fmla="*/ 157272 w 393258"/>
              <a:gd name="connsiteY109" fmla="*/ 65530 h 334203"/>
              <a:gd name="connsiteX110" fmla="*/ 203143 w 393258"/>
              <a:gd name="connsiteY110" fmla="*/ 65530 h 334203"/>
              <a:gd name="connsiteX111" fmla="*/ 216249 w 393258"/>
              <a:gd name="connsiteY111" fmla="*/ 124507 h 334203"/>
              <a:gd name="connsiteX112" fmla="*/ 262120 w 393258"/>
              <a:gd name="connsiteY112" fmla="*/ 124507 h 334203"/>
              <a:gd name="connsiteX113" fmla="*/ 262120 w 393258"/>
              <a:gd name="connsiteY113" fmla="*/ 170378 h 334203"/>
              <a:gd name="connsiteX114" fmla="*/ 216249 w 393258"/>
              <a:gd name="connsiteY114" fmla="*/ 170378 h 334203"/>
              <a:gd name="connsiteX115" fmla="*/ 216249 w 393258"/>
              <a:gd name="connsiteY115" fmla="*/ 124507 h 334203"/>
              <a:gd name="connsiteX116" fmla="*/ 334203 w 393258"/>
              <a:gd name="connsiteY116" fmla="*/ 124507 h 334203"/>
              <a:gd name="connsiteX117" fmla="*/ 380074 w 393258"/>
              <a:gd name="connsiteY117" fmla="*/ 124507 h 334203"/>
              <a:gd name="connsiteX118" fmla="*/ 380074 w 393258"/>
              <a:gd name="connsiteY118" fmla="*/ 170378 h 334203"/>
              <a:gd name="connsiteX119" fmla="*/ 334203 w 393258"/>
              <a:gd name="connsiteY119" fmla="*/ 170378 h 334203"/>
              <a:gd name="connsiteX120" fmla="*/ 334203 w 393258"/>
              <a:gd name="connsiteY120" fmla="*/ 124507 h 334203"/>
              <a:gd name="connsiteX121" fmla="*/ 144166 w 393258"/>
              <a:gd name="connsiteY121" fmla="*/ 65517 h 334203"/>
              <a:gd name="connsiteX122" fmla="*/ 144166 w 393258"/>
              <a:gd name="connsiteY122" fmla="*/ 111408 h 334203"/>
              <a:gd name="connsiteX123" fmla="*/ 87692 w 393258"/>
              <a:gd name="connsiteY123" fmla="*/ 111408 h 334203"/>
              <a:gd name="connsiteX124" fmla="*/ 78911 w 393258"/>
              <a:gd name="connsiteY124" fmla="*/ 65537 h 334203"/>
              <a:gd name="connsiteX125" fmla="*/ 144166 w 393258"/>
              <a:gd name="connsiteY125" fmla="*/ 65517 h 334203"/>
              <a:gd name="connsiteX126" fmla="*/ 101486 w 393258"/>
              <a:gd name="connsiteY126" fmla="*/ 183484 h 334203"/>
              <a:gd name="connsiteX127" fmla="*/ 144166 w 393258"/>
              <a:gd name="connsiteY127" fmla="*/ 183484 h 334203"/>
              <a:gd name="connsiteX128" fmla="*/ 144166 w 393258"/>
              <a:gd name="connsiteY128" fmla="*/ 229335 h 334203"/>
              <a:gd name="connsiteX129" fmla="*/ 110267 w 393258"/>
              <a:gd name="connsiteY129" fmla="*/ 229348 h 334203"/>
              <a:gd name="connsiteX130" fmla="*/ 101486 w 393258"/>
              <a:gd name="connsiteY130" fmla="*/ 183484 h 334203"/>
              <a:gd name="connsiteX131" fmla="*/ 216249 w 393258"/>
              <a:gd name="connsiteY131" fmla="*/ 183484 h 334203"/>
              <a:gd name="connsiteX132" fmla="*/ 262120 w 393258"/>
              <a:gd name="connsiteY132" fmla="*/ 183484 h 334203"/>
              <a:gd name="connsiteX133" fmla="*/ 262120 w 393258"/>
              <a:gd name="connsiteY133" fmla="*/ 229303 h 334203"/>
              <a:gd name="connsiteX134" fmla="*/ 216249 w 393258"/>
              <a:gd name="connsiteY134" fmla="*/ 229316 h 334203"/>
              <a:gd name="connsiteX135" fmla="*/ 216249 w 393258"/>
              <a:gd name="connsiteY135" fmla="*/ 183484 h 334203"/>
              <a:gd name="connsiteX136" fmla="*/ 360572 w 393258"/>
              <a:gd name="connsiteY136" fmla="*/ 229276 h 334203"/>
              <a:gd name="connsiteX137" fmla="*/ 334203 w 393258"/>
              <a:gd name="connsiteY137" fmla="*/ 229283 h 334203"/>
              <a:gd name="connsiteX138" fmla="*/ 334203 w 393258"/>
              <a:gd name="connsiteY138" fmla="*/ 183484 h 334203"/>
              <a:gd name="connsiteX139" fmla="*/ 380159 w 393258"/>
              <a:gd name="connsiteY139" fmla="*/ 183484 h 334203"/>
              <a:gd name="connsiteX140" fmla="*/ 380159 w 393258"/>
              <a:gd name="connsiteY140" fmla="*/ 209696 h 334203"/>
              <a:gd name="connsiteX141" fmla="*/ 360572 w 393258"/>
              <a:gd name="connsiteY141" fmla="*/ 229276 h 33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93258" h="334203">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000000"/>
          </a:solidFill>
          <a:ln w="6509" cap="flat">
            <a:noFill/>
            <a:prstDash val="solid"/>
            <a:miter/>
          </a:ln>
        </p:spPr>
        <p:txBody>
          <a:bodyPr rtlCol="0" anchor="ctr"/>
          <a:lstStyle/>
          <a:p>
            <a:endParaRPr lang="en-US"/>
          </a:p>
        </p:txBody>
      </p:sp>
      <p:grpSp>
        <p:nvGrpSpPr>
          <p:cNvPr id="552" name="Graphic 246">
            <a:extLst>
              <a:ext uri="{FF2B5EF4-FFF2-40B4-BE49-F238E27FC236}">
                <a16:creationId xmlns:a16="http://schemas.microsoft.com/office/drawing/2014/main" id="{5FAFC1E5-6B38-480E-A7A6-4F6F9DC66DC3}"/>
              </a:ext>
            </a:extLst>
          </p:cNvPr>
          <p:cNvGrpSpPr/>
          <p:nvPr/>
        </p:nvGrpSpPr>
        <p:grpSpPr>
          <a:xfrm>
            <a:off x="2327141" y="5757021"/>
            <a:ext cx="406631" cy="379062"/>
            <a:chOff x="2327141" y="5757021"/>
            <a:chExt cx="406631" cy="379062"/>
          </a:xfrm>
          <a:solidFill>
            <a:srgbClr val="000000"/>
          </a:solidFill>
        </p:grpSpPr>
        <p:sp>
          <p:nvSpPr>
            <p:cNvPr id="553" name="Freeform: Shape 552">
              <a:extLst>
                <a:ext uri="{FF2B5EF4-FFF2-40B4-BE49-F238E27FC236}">
                  <a16:creationId xmlns:a16="http://schemas.microsoft.com/office/drawing/2014/main" id="{588C61D4-609B-4E25-B709-9F7C0386C99B}"/>
                </a:ext>
              </a:extLst>
            </p:cNvPr>
            <p:cNvSpPr/>
            <p:nvPr/>
          </p:nvSpPr>
          <p:spPr>
            <a:xfrm>
              <a:off x="2327141" y="5763913"/>
              <a:ext cx="406631" cy="372170"/>
            </a:xfrm>
            <a:custGeom>
              <a:avLst/>
              <a:gdLst>
                <a:gd name="connsiteX0" fmla="*/ 406631 w 406631"/>
                <a:gd name="connsiteY0" fmla="*/ 261898 h 372170"/>
                <a:gd name="connsiteX1" fmla="*/ 406631 w 406631"/>
                <a:gd name="connsiteY1" fmla="*/ 82705 h 372170"/>
                <a:gd name="connsiteX2" fmla="*/ 344603 w 406631"/>
                <a:gd name="connsiteY2" fmla="*/ 82705 h 372170"/>
                <a:gd name="connsiteX3" fmla="*/ 337711 w 406631"/>
                <a:gd name="connsiteY3" fmla="*/ 89597 h 372170"/>
                <a:gd name="connsiteX4" fmla="*/ 344603 w 406631"/>
                <a:gd name="connsiteY4" fmla="*/ 96489 h 372170"/>
                <a:gd name="connsiteX5" fmla="*/ 392847 w 406631"/>
                <a:gd name="connsiteY5" fmla="*/ 96489 h 372170"/>
                <a:gd name="connsiteX6" fmla="*/ 392847 w 406631"/>
                <a:gd name="connsiteY6" fmla="*/ 248114 h 372170"/>
                <a:gd name="connsiteX7" fmla="*/ 75813 w 406631"/>
                <a:gd name="connsiteY7" fmla="*/ 248114 h 372170"/>
                <a:gd name="connsiteX8" fmla="*/ 75813 w 406631"/>
                <a:gd name="connsiteY8" fmla="*/ 96489 h 372170"/>
                <a:gd name="connsiteX9" fmla="*/ 124057 w 406631"/>
                <a:gd name="connsiteY9" fmla="*/ 96489 h 372170"/>
                <a:gd name="connsiteX10" fmla="*/ 130949 w 406631"/>
                <a:gd name="connsiteY10" fmla="*/ 89597 h 372170"/>
                <a:gd name="connsiteX11" fmla="*/ 124057 w 406631"/>
                <a:gd name="connsiteY11" fmla="*/ 82705 h 372170"/>
                <a:gd name="connsiteX12" fmla="*/ 75813 w 406631"/>
                <a:gd name="connsiteY12" fmla="*/ 82705 h 372170"/>
                <a:gd name="connsiteX13" fmla="*/ 75813 w 406631"/>
                <a:gd name="connsiteY13" fmla="*/ 27568 h 372170"/>
                <a:gd name="connsiteX14" fmla="*/ 68921 w 406631"/>
                <a:gd name="connsiteY14" fmla="*/ 20676 h 372170"/>
                <a:gd name="connsiteX15" fmla="*/ 54158 w 406631"/>
                <a:gd name="connsiteY15" fmla="*/ 20676 h 372170"/>
                <a:gd name="connsiteX16" fmla="*/ 27568 w 406631"/>
                <a:gd name="connsiteY16" fmla="*/ 0 h 372170"/>
                <a:gd name="connsiteX17" fmla="*/ 0 w 406631"/>
                <a:gd name="connsiteY17" fmla="*/ 27568 h 372170"/>
                <a:gd name="connsiteX18" fmla="*/ 27568 w 406631"/>
                <a:gd name="connsiteY18" fmla="*/ 55136 h 372170"/>
                <a:gd name="connsiteX19" fmla="*/ 54158 w 406631"/>
                <a:gd name="connsiteY19" fmla="*/ 34460 h 372170"/>
                <a:gd name="connsiteX20" fmla="*/ 62028 w 406631"/>
                <a:gd name="connsiteY20" fmla="*/ 34460 h 372170"/>
                <a:gd name="connsiteX21" fmla="*/ 62028 w 406631"/>
                <a:gd name="connsiteY21" fmla="*/ 82705 h 372170"/>
                <a:gd name="connsiteX22" fmla="*/ 62028 w 406631"/>
                <a:gd name="connsiteY22" fmla="*/ 89597 h 372170"/>
                <a:gd name="connsiteX23" fmla="*/ 62028 w 406631"/>
                <a:gd name="connsiteY23" fmla="*/ 255006 h 372170"/>
                <a:gd name="connsiteX24" fmla="*/ 62028 w 406631"/>
                <a:gd name="connsiteY24" fmla="*/ 261898 h 372170"/>
                <a:gd name="connsiteX25" fmla="*/ 62028 w 406631"/>
                <a:gd name="connsiteY25" fmla="*/ 303250 h 372170"/>
                <a:gd name="connsiteX26" fmla="*/ 68921 w 406631"/>
                <a:gd name="connsiteY26" fmla="*/ 310142 h 372170"/>
                <a:gd name="connsiteX27" fmla="*/ 117379 w 406631"/>
                <a:gd name="connsiteY27" fmla="*/ 310142 h 372170"/>
                <a:gd name="connsiteX28" fmla="*/ 103381 w 406631"/>
                <a:gd name="connsiteY28" fmla="*/ 337711 h 372170"/>
                <a:gd name="connsiteX29" fmla="*/ 137841 w 406631"/>
                <a:gd name="connsiteY29" fmla="*/ 372171 h 372170"/>
                <a:gd name="connsiteX30" fmla="*/ 172301 w 406631"/>
                <a:gd name="connsiteY30" fmla="*/ 337711 h 372170"/>
                <a:gd name="connsiteX31" fmla="*/ 158304 w 406631"/>
                <a:gd name="connsiteY31" fmla="*/ 310142 h 372170"/>
                <a:gd name="connsiteX32" fmla="*/ 282788 w 406631"/>
                <a:gd name="connsiteY32" fmla="*/ 310142 h 372170"/>
                <a:gd name="connsiteX33" fmla="*/ 268790 w 406631"/>
                <a:gd name="connsiteY33" fmla="*/ 337711 h 372170"/>
                <a:gd name="connsiteX34" fmla="*/ 303250 w 406631"/>
                <a:gd name="connsiteY34" fmla="*/ 372171 h 372170"/>
                <a:gd name="connsiteX35" fmla="*/ 337711 w 406631"/>
                <a:gd name="connsiteY35" fmla="*/ 337711 h 372170"/>
                <a:gd name="connsiteX36" fmla="*/ 323713 w 406631"/>
                <a:gd name="connsiteY36" fmla="*/ 310142 h 372170"/>
                <a:gd name="connsiteX37" fmla="*/ 365279 w 406631"/>
                <a:gd name="connsiteY37" fmla="*/ 310142 h 372170"/>
                <a:gd name="connsiteX38" fmla="*/ 372171 w 406631"/>
                <a:gd name="connsiteY38" fmla="*/ 303250 h 372170"/>
                <a:gd name="connsiteX39" fmla="*/ 365279 w 406631"/>
                <a:gd name="connsiteY39" fmla="*/ 296358 h 372170"/>
                <a:gd name="connsiteX40" fmla="*/ 75813 w 406631"/>
                <a:gd name="connsiteY40" fmla="*/ 296358 h 372170"/>
                <a:gd name="connsiteX41" fmla="*/ 75813 w 406631"/>
                <a:gd name="connsiteY41" fmla="*/ 261898 h 372170"/>
                <a:gd name="connsiteX42" fmla="*/ 406631 w 406631"/>
                <a:gd name="connsiteY42" fmla="*/ 261898 h 372170"/>
                <a:gd name="connsiteX43" fmla="*/ 27568 w 406631"/>
                <a:gd name="connsiteY43" fmla="*/ 41352 h 372170"/>
                <a:gd name="connsiteX44" fmla="*/ 13784 w 406631"/>
                <a:gd name="connsiteY44" fmla="*/ 27568 h 372170"/>
                <a:gd name="connsiteX45" fmla="*/ 27568 w 406631"/>
                <a:gd name="connsiteY45" fmla="*/ 13784 h 372170"/>
                <a:gd name="connsiteX46" fmla="*/ 39436 w 406631"/>
                <a:gd name="connsiteY46" fmla="*/ 20676 h 372170"/>
                <a:gd name="connsiteX47" fmla="*/ 34460 w 406631"/>
                <a:gd name="connsiteY47" fmla="*/ 20676 h 372170"/>
                <a:gd name="connsiteX48" fmla="*/ 27568 w 406631"/>
                <a:gd name="connsiteY48" fmla="*/ 27568 h 372170"/>
                <a:gd name="connsiteX49" fmla="*/ 34460 w 406631"/>
                <a:gd name="connsiteY49" fmla="*/ 34460 h 372170"/>
                <a:gd name="connsiteX50" fmla="*/ 39436 w 406631"/>
                <a:gd name="connsiteY50" fmla="*/ 34460 h 372170"/>
                <a:gd name="connsiteX51" fmla="*/ 27568 w 406631"/>
                <a:gd name="connsiteY51" fmla="*/ 41352 h 372170"/>
                <a:gd name="connsiteX52" fmla="*/ 137841 w 406631"/>
                <a:gd name="connsiteY52" fmla="*/ 358387 h 372170"/>
                <a:gd name="connsiteX53" fmla="*/ 117165 w 406631"/>
                <a:gd name="connsiteY53" fmla="*/ 337711 h 372170"/>
                <a:gd name="connsiteX54" fmla="*/ 137841 w 406631"/>
                <a:gd name="connsiteY54" fmla="*/ 317034 h 372170"/>
                <a:gd name="connsiteX55" fmla="*/ 158517 w 406631"/>
                <a:gd name="connsiteY55" fmla="*/ 337711 h 372170"/>
                <a:gd name="connsiteX56" fmla="*/ 137841 w 406631"/>
                <a:gd name="connsiteY56" fmla="*/ 358387 h 372170"/>
                <a:gd name="connsiteX57" fmla="*/ 303250 w 406631"/>
                <a:gd name="connsiteY57" fmla="*/ 358387 h 372170"/>
                <a:gd name="connsiteX58" fmla="*/ 282574 w 406631"/>
                <a:gd name="connsiteY58" fmla="*/ 337711 h 372170"/>
                <a:gd name="connsiteX59" fmla="*/ 303250 w 406631"/>
                <a:gd name="connsiteY59" fmla="*/ 317034 h 372170"/>
                <a:gd name="connsiteX60" fmla="*/ 323926 w 406631"/>
                <a:gd name="connsiteY60" fmla="*/ 337711 h 372170"/>
                <a:gd name="connsiteX61" fmla="*/ 303250 w 406631"/>
                <a:gd name="connsiteY61" fmla="*/ 358387 h 37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6631" h="37217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000000"/>
            </a:solidFill>
            <a:ln w="6781"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3701BD62-D7C0-46EE-9EDD-9333B44FBAB2}"/>
                </a:ext>
              </a:extLst>
            </p:cNvPr>
            <p:cNvSpPr/>
            <p:nvPr/>
          </p:nvSpPr>
          <p:spPr>
            <a:xfrm>
              <a:off x="2464982" y="5757021"/>
              <a:ext cx="192977" cy="192977"/>
            </a:xfrm>
            <a:custGeom>
              <a:avLst/>
              <a:gdLst>
                <a:gd name="connsiteX0" fmla="*/ 96489 w 192977"/>
                <a:gd name="connsiteY0" fmla="*/ 192977 h 192977"/>
                <a:gd name="connsiteX1" fmla="*/ 192977 w 192977"/>
                <a:gd name="connsiteY1" fmla="*/ 96489 h 192977"/>
                <a:gd name="connsiteX2" fmla="*/ 96489 w 192977"/>
                <a:gd name="connsiteY2" fmla="*/ 0 h 192977"/>
                <a:gd name="connsiteX3" fmla="*/ 0 w 192977"/>
                <a:gd name="connsiteY3" fmla="*/ 96489 h 192977"/>
                <a:gd name="connsiteX4" fmla="*/ 96489 w 192977"/>
                <a:gd name="connsiteY4" fmla="*/ 192977 h 192977"/>
                <a:gd name="connsiteX5" fmla="*/ 96489 w 192977"/>
                <a:gd name="connsiteY5" fmla="*/ 13784 h 192977"/>
                <a:gd name="connsiteX6" fmla="*/ 179193 w 192977"/>
                <a:gd name="connsiteY6" fmla="*/ 96489 h 192977"/>
                <a:gd name="connsiteX7" fmla="*/ 96489 w 192977"/>
                <a:gd name="connsiteY7" fmla="*/ 179193 h 192977"/>
                <a:gd name="connsiteX8" fmla="*/ 13784 w 192977"/>
                <a:gd name="connsiteY8" fmla="*/ 96489 h 192977"/>
                <a:gd name="connsiteX9" fmla="*/ 96489 w 192977"/>
                <a:gd name="connsiteY9" fmla="*/ 13784 h 19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77" h="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000000"/>
            </a:solidFill>
            <a:ln w="6781"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18E83F50-76F4-46DD-94BA-8092CDA76D48}"/>
                </a:ext>
              </a:extLst>
            </p:cNvPr>
            <p:cNvSpPr/>
            <p:nvPr/>
          </p:nvSpPr>
          <p:spPr>
            <a:xfrm>
              <a:off x="2506332" y="5791489"/>
              <a:ext cx="110276" cy="124048"/>
            </a:xfrm>
            <a:custGeom>
              <a:avLst/>
              <a:gdLst>
                <a:gd name="connsiteX0" fmla="*/ 6894 w 110276"/>
                <a:gd name="connsiteY0" fmla="*/ 62020 h 124048"/>
                <a:gd name="connsiteX1" fmla="*/ 11766 w 110276"/>
                <a:gd name="connsiteY1" fmla="*/ 60000 h 124048"/>
                <a:gd name="connsiteX2" fmla="*/ 48246 w 110276"/>
                <a:gd name="connsiteY2" fmla="*/ 23521 h 124048"/>
                <a:gd name="connsiteX3" fmla="*/ 48246 w 110276"/>
                <a:gd name="connsiteY3" fmla="*/ 117156 h 124048"/>
                <a:gd name="connsiteX4" fmla="*/ 55138 w 110276"/>
                <a:gd name="connsiteY4" fmla="*/ 124048 h 124048"/>
                <a:gd name="connsiteX5" fmla="*/ 62030 w 110276"/>
                <a:gd name="connsiteY5" fmla="*/ 117156 h 124048"/>
                <a:gd name="connsiteX6" fmla="*/ 62030 w 110276"/>
                <a:gd name="connsiteY6" fmla="*/ 23521 h 124048"/>
                <a:gd name="connsiteX7" fmla="*/ 98510 w 110276"/>
                <a:gd name="connsiteY7" fmla="*/ 60000 h 124048"/>
                <a:gd name="connsiteX8" fmla="*/ 103382 w 110276"/>
                <a:gd name="connsiteY8" fmla="*/ 62020 h 124048"/>
                <a:gd name="connsiteX9" fmla="*/ 108255 w 110276"/>
                <a:gd name="connsiteY9" fmla="*/ 60000 h 124048"/>
                <a:gd name="connsiteX10" fmla="*/ 108255 w 110276"/>
                <a:gd name="connsiteY10" fmla="*/ 50255 h 124048"/>
                <a:gd name="connsiteX11" fmla="*/ 60018 w 110276"/>
                <a:gd name="connsiteY11" fmla="*/ 2018 h 124048"/>
                <a:gd name="connsiteX12" fmla="*/ 57771 w 110276"/>
                <a:gd name="connsiteY12" fmla="*/ 522 h 124048"/>
                <a:gd name="connsiteX13" fmla="*/ 52505 w 110276"/>
                <a:gd name="connsiteY13" fmla="*/ 522 h 124048"/>
                <a:gd name="connsiteX14" fmla="*/ 50259 w 110276"/>
                <a:gd name="connsiteY14" fmla="*/ 2018 h 124048"/>
                <a:gd name="connsiteX15" fmla="*/ 2021 w 110276"/>
                <a:gd name="connsiteY15" fmla="*/ 50255 h 124048"/>
                <a:gd name="connsiteX16" fmla="*/ 2021 w 110276"/>
                <a:gd name="connsiteY16" fmla="*/ 60000 h 124048"/>
                <a:gd name="connsiteX17" fmla="*/ 6894 w 110276"/>
                <a:gd name="connsiteY17" fmla="*/ 62020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276" h="124048">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000000"/>
            </a:solidFill>
            <a:ln w="6781" cap="flat">
              <a:noFill/>
              <a:prstDash val="solid"/>
              <a:miter/>
            </a:ln>
          </p:spPr>
          <p:txBody>
            <a:bodyPr rtlCol="0" anchor="ctr"/>
            <a:lstStyle/>
            <a:p>
              <a:endParaRPr lang="en-US"/>
            </a:p>
          </p:txBody>
        </p:sp>
      </p:grpSp>
      <p:grpSp>
        <p:nvGrpSpPr>
          <p:cNvPr id="556" name="Graphic 248">
            <a:extLst>
              <a:ext uri="{FF2B5EF4-FFF2-40B4-BE49-F238E27FC236}">
                <a16:creationId xmlns:a16="http://schemas.microsoft.com/office/drawing/2014/main" id="{B728A141-6C21-4530-B88E-9E413186A9FA}"/>
              </a:ext>
            </a:extLst>
          </p:cNvPr>
          <p:cNvGrpSpPr/>
          <p:nvPr/>
        </p:nvGrpSpPr>
        <p:grpSpPr>
          <a:xfrm>
            <a:off x="2936829" y="5715723"/>
            <a:ext cx="376197" cy="376197"/>
            <a:chOff x="2936829" y="5715723"/>
            <a:chExt cx="376197" cy="376197"/>
          </a:xfrm>
          <a:solidFill>
            <a:srgbClr val="000000"/>
          </a:solidFill>
        </p:grpSpPr>
        <p:sp>
          <p:nvSpPr>
            <p:cNvPr id="557" name="Freeform: Shape 556">
              <a:extLst>
                <a:ext uri="{FF2B5EF4-FFF2-40B4-BE49-F238E27FC236}">
                  <a16:creationId xmlns:a16="http://schemas.microsoft.com/office/drawing/2014/main" id="{C22ED6FB-6C86-4D31-961C-A4DA44F8B059}"/>
                </a:ext>
              </a:extLst>
            </p:cNvPr>
            <p:cNvSpPr/>
            <p:nvPr/>
          </p:nvSpPr>
          <p:spPr>
            <a:xfrm>
              <a:off x="309357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A69BEF1A-3508-4B49-9FB5-48E108FD0300}"/>
                </a:ext>
              </a:extLst>
            </p:cNvPr>
            <p:cNvSpPr/>
            <p:nvPr/>
          </p:nvSpPr>
          <p:spPr>
            <a:xfrm>
              <a:off x="312492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02BEBAA-3BA1-421C-BFC8-163D3C71E6F6}"/>
                </a:ext>
              </a:extLst>
            </p:cNvPr>
            <p:cNvSpPr/>
            <p:nvPr/>
          </p:nvSpPr>
          <p:spPr>
            <a:xfrm>
              <a:off x="315627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E68CC6E9-C801-4ACE-B3C1-07193306EAFB}"/>
                </a:ext>
              </a:extLst>
            </p:cNvPr>
            <p:cNvSpPr/>
            <p:nvPr/>
          </p:nvSpPr>
          <p:spPr>
            <a:xfrm>
              <a:off x="318762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E00A347F-BE0F-4510-B181-F43B17F89299}"/>
                </a:ext>
              </a:extLst>
            </p:cNvPr>
            <p:cNvSpPr/>
            <p:nvPr/>
          </p:nvSpPr>
          <p:spPr>
            <a:xfrm>
              <a:off x="309357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12777A9-6EE2-4E12-A242-934354577F83}"/>
                </a:ext>
              </a:extLst>
            </p:cNvPr>
            <p:cNvSpPr/>
            <p:nvPr/>
          </p:nvSpPr>
          <p:spPr>
            <a:xfrm>
              <a:off x="312492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EA5F3EC1-354A-4229-85A3-E081945A4ADE}"/>
                </a:ext>
              </a:extLst>
            </p:cNvPr>
            <p:cNvSpPr/>
            <p:nvPr/>
          </p:nvSpPr>
          <p:spPr>
            <a:xfrm>
              <a:off x="315627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71CDEBF2-90EA-4DEB-9D2A-B9B71B704FF2}"/>
                </a:ext>
              </a:extLst>
            </p:cNvPr>
            <p:cNvSpPr/>
            <p:nvPr/>
          </p:nvSpPr>
          <p:spPr>
            <a:xfrm>
              <a:off x="318762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E2F3247E-C76B-47E7-91E7-50CE79802477}"/>
                </a:ext>
              </a:extLst>
            </p:cNvPr>
            <p:cNvSpPr/>
            <p:nvPr/>
          </p:nvSpPr>
          <p:spPr>
            <a:xfrm>
              <a:off x="309357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D5A85307-94DD-40E3-A6FB-EFC5FD9CAC9B}"/>
                </a:ext>
              </a:extLst>
            </p:cNvPr>
            <p:cNvSpPr/>
            <p:nvPr/>
          </p:nvSpPr>
          <p:spPr>
            <a:xfrm>
              <a:off x="312492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28EBC57D-A2F8-40EE-AABA-34A69AE8B6F1}"/>
                </a:ext>
              </a:extLst>
            </p:cNvPr>
            <p:cNvSpPr/>
            <p:nvPr/>
          </p:nvSpPr>
          <p:spPr>
            <a:xfrm>
              <a:off x="315627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AC871F0-115F-4E50-B633-486B6F9C889A}"/>
                </a:ext>
              </a:extLst>
            </p:cNvPr>
            <p:cNvSpPr/>
            <p:nvPr/>
          </p:nvSpPr>
          <p:spPr>
            <a:xfrm>
              <a:off x="318762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437CB620-A3BE-4F3C-ABF1-CAFC89D1448A}"/>
                </a:ext>
              </a:extLst>
            </p:cNvPr>
            <p:cNvSpPr/>
            <p:nvPr/>
          </p:nvSpPr>
          <p:spPr>
            <a:xfrm>
              <a:off x="309357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2E19844-CE05-4898-8CEE-4C4F2A9F66AC}"/>
                </a:ext>
              </a:extLst>
            </p:cNvPr>
            <p:cNvSpPr/>
            <p:nvPr/>
          </p:nvSpPr>
          <p:spPr>
            <a:xfrm>
              <a:off x="312492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A2C61580-8903-4C15-A8A0-0CE35AB956E5}"/>
                </a:ext>
              </a:extLst>
            </p:cNvPr>
            <p:cNvSpPr/>
            <p:nvPr/>
          </p:nvSpPr>
          <p:spPr>
            <a:xfrm>
              <a:off x="315627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2A73A34D-7253-4E2A-9330-53CB482A8F01}"/>
                </a:ext>
              </a:extLst>
            </p:cNvPr>
            <p:cNvSpPr/>
            <p:nvPr/>
          </p:nvSpPr>
          <p:spPr>
            <a:xfrm>
              <a:off x="318762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5EC7E86D-8B8F-4F14-9C78-8597E536971F}"/>
                </a:ext>
              </a:extLst>
            </p:cNvPr>
            <p:cNvSpPr/>
            <p:nvPr/>
          </p:nvSpPr>
          <p:spPr>
            <a:xfrm>
              <a:off x="2968179"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A1E85216-69B0-456C-B86C-3A14A8C1E98D}"/>
                </a:ext>
              </a:extLst>
            </p:cNvPr>
            <p:cNvSpPr/>
            <p:nvPr/>
          </p:nvSpPr>
          <p:spPr>
            <a:xfrm>
              <a:off x="299952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DE1CD48A-51FF-440A-A590-8956B24F11DD}"/>
                </a:ext>
              </a:extLst>
            </p:cNvPr>
            <p:cNvSpPr/>
            <p:nvPr/>
          </p:nvSpPr>
          <p:spPr>
            <a:xfrm>
              <a:off x="303087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297F372-FD52-41C5-B732-3771BAAECC82}"/>
                </a:ext>
              </a:extLst>
            </p:cNvPr>
            <p:cNvSpPr/>
            <p:nvPr/>
          </p:nvSpPr>
          <p:spPr>
            <a:xfrm>
              <a:off x="2968179"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8CBE87EC-A556-4072-9592-56DCC2662B07}"/>
                </a:ext>
              </a:extLst>
            </p:cNvPr>
            <p:cNvSpPr/>
            <p:nvPr/>
          </p:nvSpPr>
          <p:spPr>
            <a:xfrm>
              <a:off x="299952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C2B82ED1-D281-405D-8FA6-8F0EB72DBA82}"/>
                </a:ext>
              </a:extLst>
            </p:cNvPr>
            <p:cNvSpPr/>
            <p:nvPr/>
          </p:nvSpPr>
          <p:spPr>
            <a:xfrm>
              <a:off x="303087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47EA76BF-0163-412A-BBB1-0CC8AE4971D8}"/>
                </a:ext>
              </a:extLst>
            </p:cNvPr>
            <p:cNvSpPr/>
            <p:nvPr/>
          </p:nvSpPr>
          <p:spPr>
            <a:xfrm>
              <a:off x="2968179"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334887C7-0369-411F-8D9A-878F81CA178C}"/>
                </a:ext>
              </a:extLst>
            </p:cNvPr>
            <p:cNvSpPr/>
            <p:nvPr/>
          </p:nvSpPr>
          <p:spPr>
            <a:xfrm>
              <a:off x="299952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E76413CB-19C4-493E-9AF5-AEF083999417}"/>
                </a:ext>
              </a:extLst>
            </p:cNvPr>
            <p:cNvSpPr/>
            <p:nvPr/>
          </p:nvSpPr>
          <p:spPr>
            <a:xfrm>
              <a:off x="303087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6EC165D5-BB36-4626-8906-07DA67D6A0FF}"/>
                </a:ext>
              </a:extLst>
            </p:cNvPr>
            <p:cNvSpPr/>
            <p:nvPr/>
          </p:nvSpPr>
          <p:spPr>
            <a:xfrm>
              <a:off x="2968179"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3234F753-C210-4D15-ABC4-EF31B64FB89C}"/>
                </a:ext>
              </a:extLst>
            </p:cNvPr>
            <p:cNvSpPr/>
            <p:nvPr/>
          </p:nvSpPr>
          <p:spPr>
            <a:xfrm>
              <a:off x="299952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3E17D0A7-CDF6-4998-84E0-8049AE2F6E6C}"/>
                </a:ext>
              </a:extLst>
            </p:cNvPr>
            <p:cNvSpPr/>
            <p:nvPr/>
          </p:nvSpPr>
          <p:spPr>
            <a:xfrm>
              <a:off x="303087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401A3363-189A-4F7A-905A-A355A845275B}"/>
                </a:ext>
              </a:extLst>
            </p:cNvPr>
            <p:cNvSpPr/>
            <p:nvPr/>
          </p:nvSpPr>
          <p:spPr>
            <a:xfrm>
              <a:off x="3250327" y="58803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4B024F5A-F7B8-41F1-9644-0D054E4505DC}"/>
                </a:ext>
              </a:extLst>
            </p:cNvPr>
            <p:cNvSpPr/>
            <p:nvPr/>
          </p:nvSpPr>
          <p:spPr>
            <a:xfrm>
              <a:off x="3250327" y="58489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9528008F-DB45-4F57-9060-53FF75B47CDA}"/>
                </a:ext>
              </a:extLst>
            </p:cNvPr>
            <p:cNvSpPr/>
            <p:nvPr/>
          </p:nvSpPr>
          <p:spPr>
            <a:xfrm>
              <a:off x="3250327" y="59116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7D0B4488-CAE3-46F6-B3F9-BE29BE7CBDD7}"/>
                </a:ext>
              </a:extLst>
            </p:cNvPr>
            <p:cNvSpPr/>
            <p:nvPr/>
          </p:nvSpPr>
          <p:spPr>
            <a:xfrm>
              <a:off x="3250327" y="59430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266D977-D84B-49A9-A04B-672378DD5757}"/>
                </a:ext>
              </a:extLst>
            </p:cNvPr>
            <p:cNvSpPr/>
            <p:nvPr/>
          </p:nvSpPr>
          <p:spPr>
            <a:xfrm>
              <a:off x="3250327" y="59743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31939CDB-C96C-464A-B51D-9618415195F9}"/>
                </a:ext>
              </a:extLst>
            </p:cNvPr>
            <p:cNvSpPr/>
            <p:nvPr/>
          </p:nvSpPr>
          <p:spPr>
            <a:xfrm>
              <a:off x="3250327" y="600570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0D2914AF-D472-4B47-BE71-15602122F12A}"/>
                </a:ext>
              </a:extLst>
            </p:cNvPr>
            <p:cNvSpPr/>
            <p:nvPr/>
          </p:nvSpPr>
          <p:spPr>
            <a:xfrm>
              <a:off x="3250327" y="60370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80875B8-E30D-4E5A-A6F3-FED1AC043AC2}"/>
                </a:ext>
              </a:extLst>
            </p:cNvPr>
            <p:cNvSpPr/>
            <p:nvPr/>
          </p:nvSpPr>
          <p:spPr>
            <a:xfrm>
              <a:off x="2936829" y="5715723"/>
              <a:ext cx="376197" cy="376197"/>
            </a:xfrm>
            <a:custGeom>
              <a:avLst/>
              <a:gdLst>
                <a:gd name="connsiteX0" fmla="*/ 352685 w 376197"/>
                <a:gd name="connsiteY0" fmla="*/ 62700 h 376197"/>
                <a:gd name="connsiteX1" fmla="*/ 337010 w 376197"/>
                <a:gd name="connsiteY1" fmla="*/ 62700 h 376197"/>
                <a:gd name="connsiteX2" fmla="*/ 337010 w 376197"/>
                <a:gd name="connsiteY2" fmla="*/ 93885 h 376197"/>
                <a:gd name="connsiteX3" fmla="*/ 282148 w 376197"/>
                <a:gd name="connsiteY3" fmla="*/ 55481 h 376197"/>
                <a:gd name="connsiteX4" fmla="*/ 282148 w 376197"/>
                <a:gd name="connsiteY4" fmla="*/ 101887 h 376197"/>
                <a:gd name="connsiteX5" fmla="*/ 258636 w 376197"/>
                <a:gd name="connsiteY5" fmla="*/ 101887 h 376197"/>
                <a:gd name="connsiteX6" fmla="*/ 258636 w 376197"/>
                <a:gd name="connsiteY6" fmla="*/ 47025 h 376197"/>
                <a:gd name="connsiteX7" fmla="*/ 219448 w 376197"/>
                <a:gd name="connsiteY7" fmla="*/ 47025 h 376197"/>
                <a:gd name="connsiteX8" fmla="*/ 219448 w 376197"/>
                <a:gd name="connsiteY8" fmla="*/ 0 h 376197"/>
                <a:gd name="connsiteX9" fmla="*/ 203773 w 376197"/>
                <a:gd name="connsiteY9" fmla="*/ 0 h 376197"/>
                <a:gd name="connsiteX10" fmla="*/ 203773 w 376197"/>
                <a:gd name="connsiteY10" fmla="*/ 47025 h 376197"/>
                <a:gd name="connsiteX11" fmla="*/ 164586 w 376197"/>
                <a:gd name="connsiteY11" fmla="*/ 47025 h 376197"/>
                <a:gd name="connsiteX12" fmla="*/ 164586 w 376197"/>
                <a:gd name="connsiteY12" fmla="*/ 101887 h 376197"/>
                <a:gd name="connsiteX13" fmla="*/ 125399 w 376197"/>
                <a:gd name="connsiteY13" fmla="*/ 101887 h 376197"/>
                <a:gd name="connsiteX14" fmla="*/ 125399 w 376197"/>
                <a:gd name="connsiteY14" fmla="*/ 148911 h 376197"/>
                <a:gd name="connsiteX15" fmla="*/ 31350 w 376197"/>
                <a:gd name="connsiteY15" fmla="*/ 148911 h 376197"/>
                <a:gd name="connsiteX16" fmla="*/ 31350 w 376197"/>
                <a:gd name="connsiteY16" fmla="*/ 136481 h 376197"/>
                <a:gd name="connsiteX17" fmla="*/ 41092 w 376197"/>
                <a:gd name="connsiteY17" fmla="*/ 126739 h 376197"/>
                <a:gd name="connsiteX18" fmla="*/ 62700 w 376197"/>
                <a:gd name="connsiteY18" fmla="*/ 133236 h 376197"/>
                <a:gd name="connsiteX19" fmla="*/ 90405 w 376197"/>
                <a:gd name="connsiteY19" fmla="*/ 121762 h 376197"/>
                <a:gd name="connsiteX20" fmla="*/ 95946 w 376197"/>
                <a:gd name="connsiteY20" fmla="*/ 116221 h 376197"/>
                <a:gd name="connsiteX21" fmla="*/ 40535 w 376197"/>
                <a:gd name="connsiteY21" fmla="*/ 60803 h 376197"/>
                <a:gd name="connsiteX22" fmla="*/ 34994 w 376197"/>
                <a:gd name="connsiteY22" fmla="*/ 66344 h 376197"/>
                <a:gd name="connsiteX23" fmla="*/ 30010 w 376197"/>
                <a:gd name="connsiteY23" fmla="*/ 115657 h 376197"/>
                <a:gd name="connsiteX24" fmla="*/ 15675 w 376197"/>
                <a:gd name="connsiteY24" fmla="*/ 129992 h 376197"/>
                <a:gd name="connsiteX25" fmla="*/ 15675 w 376197"/>
                <a:gd name="connsiteY25" fmla="*/ 148911 h 376197"/>
                <a:gd name="connsiteX26" fmla="*/ 0 w 376197"/>
                <a:gd name="connsiteY26" fmla="*/ 148911 h 376197"/>
                <a:gd name="connsiteX27" fmla="*/ 0 w 376197"/>
                <a:gd name="connsiteY27" fmla="*/ 376197 h 376197"/>
                <a:gd name="connsiteX28" fmla="*/ 125399 w 376197"/>
                <a:gd name="connsiteY28" fmla="*/ 376197 h 376197"/>
                <a:gd name="connsiteX29" fmla="*/ 141074 w 376197"/>
                <a:gd name="connsiteY29" fmla="*/ 376197 h 376197"/>
                <a:gd name="connsiteX30" fmla="*/ 180261 w 376197"/>
                <a:gd name="connsiteY30" fmla="*/ 376197 h 376197"/>
                <a:gd name="connsiteX31" fmla="*/ 242961 w 376197"/>
                <a:gd name="connsiteY31" fmla="*/ 376197 h 376197"/>
                <a:gd name="connsiteX32" fmla="*/ 282148 w 376197"/>
                <a:gd name="connsiteY32" fmla="*/ 376197 h 376197"/>
                <a:gd name="connsiteX33" fmla="*/ 297823 w 376197"/>
                <a:gd name="connsiteY33" fmla="*/ 376197 h 376197"/>
                <a:gd name="connsiteX34" fmla="*/ 376197 w 376197"/>
                <a:gd name="connsiteY34" fmla="*/ 376197 h 376197"/>
                <a:gd name="connsiteX35" fmla="*/ 376197 w 376197"/>
                <a:gd name="connsiteY35" fmla="*/ 121316 h 376197"/>
                <a:gd name="connsiteX36" fmla="*/ 352685 w 376197"/>
                <a:gd name="connsiteY36" fmla="*/ 104857 h 376197"/>
                <a:gd name="connsiteX37" fmla="*/ 352685 w 376197"/>
                <a:gd name="connsiteY37" fmla="*/ 62700 h 376197"/>
                <a:gd name="connsiteX38" fmla="*/ 41484 w 376197"/>
                <a:gd name="connsiteY38" fmla="*/ 83915 h 376197"/>
                <a:gd name="connsiteX39" fmla="*/ 72841 w 376197"/>
                <a:gd name="connsiteY39" fmla="*/ 115273 h 376197"/>
                <a:gd name="connsiteX40" fmla="*/ 46076 w 376197"/>
                <a:gd name="connsiteY40" fmla="*/ 110672 h 376197"/>
                <a:gd name="connsiteX41" fmla="*/ 41484 w 376197"/>
                <a:gd name="connsiteY41" fmla="*/ 83915 h 376197"/>
                <a:gd name="connsiteX42" fmla="*/ 180261 w 376197"/>
                <a:gd name="connsiteY42" fmla="*/ 62700 h 376197"/>
                <a:gd name="connsiteX43" fmla="*/ 242961 w 376197"/>
                <a:gd name="connsiteY43" fmla="*/ 62700 h 376197"/>
                <a:gd name="connsiteX44" fmla="*/ 242961 w 376197"/>
                <a:gd name="connsiteY44" fmla="*/ 101887 h 376197"/>
                <a:gd name="connsiteX45" fmla="*/ 180261 w 376197"/>
                <a:gd name="connsiteY45" fmla="*/ 101887 h 376197"/>
                <a:gd name="connsiteX46" fmla="*/ 180261 w 376197"/>
                <a:gd name="connsiteY46" fmla="*/ 62700 h 376197"/>
                <a:gd name="connsiteX47" fmla="*/ 125399 w 376197"/>
                <a:gd name="connsiteY47" fmla="*/ 360522 h 376197"/>
                <a:gd name="connsiteX48" fmla="*/ 15675 w 376197"/>
                <a:gd name="connsiteY48" fmla="*/ 360522 h 376197"/>
                <a:gd name="connsiteX49" fmla="*/ 15675 w 376197"/>
                <a:gd name="connsiteY49" fmla="*/ 164586 h 376197"/>
                <a:gd name="connsiteX50" fmla="*/ 125399 w 376197"/>
                <a:gd name="connsiteY50" fmla="*/ 164586 h 376197"/>
                <a:gd name="connsiteX51" fmla="*/ 125399 w 376197"/>
                <a:gd name="connsiteY51" fmla="*/ 360522 h 376197"/>
                <a:gd name="connsiteX52" fmla="*/ 195936 w 376197"/>
                <a:gd name="connsiteY52" fmla="*/ 360522 h 376197"/>
                <a:gd name="connsiteX53" fmla="*/ 195936 w 376197"/>
                <a:gd name="connsiteY53" fmla="*/ 305660 h 376197"/>
                <a:gd name="connsiteX54" fmla="*/ 227286 w 376197"/>
                <a:gd name="connsiteY54" fmla="*/ 305660 h 376197"/>
                <a:gd name="connsiteX55" fmla="*/ 227286 w 376197"/>
                <a:gd name="connsiteY55" fmla="*/ 360522 h 376197"/>
                <a:gd name="connsiteX56" fmla="*/ 195936 w 376197"/>
                <a:gd name="connsiteY56" fmla="*/ 360522 h 376197"/>
                <a:gd name="connsiteX57" fmla="*/ 282148 w 376197"/>
                <a:gd name="connsiteY57" fmla="*/ 360522 h 376197"/>
                <a:gd name="connsiteX58" fmla="*/ 242961 w 376197"/>
                <a:gd name="connsiteY58" fmla="*/ 360522 h 376197"/>
                <a:gd name="connsiteX59" fmla="*/ 242961 w 376197"/>
                <a:gd name="connsiteY59" fmla="*/ 289985 h 376197"/>
                <a:gd name="connsiteX60" fmla="*/ 180261 w 376197"/>
                <a:gd name="connsiteY60" fmla="*/ 289985 h 376197"/>
                <a:gd name="connsiteX61" fmla="*/ 180261 w 376197"/>
                <a:gd name="connsiteY61" fmla="*/ 360522 h 376197"/>
                <a:gd name="connsiteX62" fmla="*/ 141074 w 376197"/>
                <a:gd name="connsiteY62" fmla="*/ 360522 h 376197"/>
                <a:gd name="connsiteX63" fmla="*/ 141074 w 376197"/>
                <a:gd name="connsiteY63" fmla="*/ 148911 h 376197"/>
                <a:gd name="connsiteX64" fmla="*/ 141074 w 376197"/>
                <a:gd name="connsiteY64" fmla="*/ 117562 h 376197"/>
                <a:gd name="connsiteX65" fmla="*/ 164586 w 376197"/>
                <a:gd name="connsiteY65" fmla="*/ 117562 h 376197"/>
                <a:gd name="connsiteX66" fmla="*/ 258636 w 376197"/>
                <a:gd name="connsiteY66" fmla="*/ 117562 h 376197"/>
                <a:gd name="connsiteX67" fmla="*/ 282148 w 376197"/>
                <a:gd name="connsiteY67" fmla="*/ 117562 h 376197"/>
                <a:gd name="connsiteX68" fmla="*/ 282148 w 376197"/>
                <a:gd name="connsiteY68" fmla="*/ 360522 h 376197"/>
                <a:gd name="connsiteX69" fmla="*/ 360522 w 376197"/>
                <a:gd name="connsiteY69" fmla="*/ 360522 h 376197"/>
                <a:gd name="connsiteX70" fmla="*/ 297823 w 376197"/>
                <a:gd name="connsiteY70" fmla="*/ 360522 h 376197"/>
                <a:gd name="connsiteX71" fmla="*/ 297823 w 376197"/>
                <a:gd name="connsiteY71" fmla="*/ 101887 h 376197"/>
                <a:gd name="connsiteX72" fmla="*/ 297823 w 376197"/>
                <a:gd name="connsiteY72" fmla="*/ 85585 h 376197"/>
                <a:gd name="connsiteX73" fmla="*/ 360522 w 376197"/>
                <a:gd name="connsiteY73" fmla="*/ 129475 h 376197"/>
                <a:gd name="connsiteX74" fmla="*/ 360522 w 376197"/>
                <a:gd name="connsiteY74" fmla="*/ 360522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6197" h="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000000"/>
            </a:solidFill>
            <a:ln w="7811" cap="flat">
              <a:noFill/>
              <a:prstDash val="solid"/>
              <a:miter/>
            </a:ln>
          </p:spPr>
          <p:txBody>
            <a:bodyPr rtlCol="0" anchor="ctr"/>
            <a:lstStyle/>
            <a:p>
              <a:endParaRPr lang="en-US"/>
            </a:p>
          </p:txBody>
        </p:sp>
      </p:grpSp>
      <p:sp>
        <p:nvSpPr>
          <p:cNvPr id="593" name="Graphic 250">
            <a:extLst>
              <a:ext uri="{FF2B5EF4-FFF2-40B4-BE49-F238E27FC236}">
                <a16:creationId xmlns:a16="http://schemas.microsoft.com/office/drawing/2014/main" id="{1E1B6443-6CE5-4264-A7B9-26F7CD78DE17}"/>
              </a:ext>
            </a:extLst>
          </p:cNvPr>
          <p:cNvSpPr/>
          <p:nvPr/>
        </p:nvSpPr>
        <p:spPr>
          <a:xfrm>
            <a:off x="3533217" y="5786910"/>
            <a:ext cx="354760" cy="319284"/>
          </a:xfrm>
          <a:custGeom>
            <a:avLst/>
            <a:gdLst>
              <a:gd name="connsiteX0" fmla="*/ 354695 w 354760"/>
              <a:gd name="connsiteY0" fmla="*/ 106428 h 319284"/>
              <a:gd name="connsiteX1" fmla="*/ 318013 w 354760"/>
              <a:gd name="connsiteY1" fmla="*/ 82375 h 319284"/>
              <a:gd name="connsiteX2" fmla="*/ 319284 w 354760"/>
              <a:gd name="connsiteY2" fmla="*/ 76841 h 319284"/>
              <a:gd name="connsiteX3" fmla="*/ 319284 w 354760"/>
              <a:gd name="connsiteY3" fmla="*/ 35476 h 319284"/>
              <a:gd name="connsiteX4" fmla="*/ 319184 w 354760"/>
              <a:gd name="connsiteY4" fmla="*/ 35476 h 319284"/>
              <a:gd name="connsiteX5" fmla="*/ 159642 w 354760"/>
              <a:gd name="connsiteY5" fmla="*/ 0 h 319284"/>
              <a:gd name="connsiteX6" fmla="*/ 101 w 354760"/>
              <a:gd name="connsiteY6" fmla="*/ 35476 h 319284"/>
              <a:gd name="connsiteX7" fmla="*/ 0 w 354760"/>
              <a:gd name="connsiteY7" fmla="*/ 35476 h 319284"/>
              <a:gd name="connsiteX8" fmla="*/ 0 w 354760"/>
              <a:gd name="connsiteY8" fmla="*/ 36245 h 319284"/>
              <a:gd name="connsiteX9" fmla="*/ 0 w 354760"/>
              <a:gd name="connsiteY9" fmla="*/ 36245 h 319284"/>
              <a:gd name="connsiteX10" fmla="*/ 0 w 354760"/>
              <a:gd name="connsiteY10" fmla="*/ 36245 h 319284"/>
              <a:gd name="connsiteX11" fmla="*/ 0 w 354760"/>
              <a:gd name="connsiteY11" fmla="*/ 76859 h 319284"/>
              <a:gd name="connsiteX12" fmla="*/ 36097 w 354760"/>
              <a:gd name="connsiteY12" fmla="*/ 103430 h 319284"/>
              <a:gd name="connsiteX13" fmla="*/ 35565 w 354760"/>
              <a:gd name="connsiteY13" fmla="*/ 106428 h 319284"/>
              <a:gd name="connsiteX14" fmla="*/ 35476 w 354760"/>
              <a:gd name="connsiteY14" fmla="*/ 106428 h 319284"/>
              <a:gd name="connsiteX15" fmla="*/ 35476 w 354760"/>
              <a:gd name="connsiteY15" fmla="*/ 107197 h 319284"/>
              <a:gd name="connsiteX16" fmla="*/ 35476 w 354760"/>
              <a:gd name="connsiteY16" fmla="*/ 107197 h 319284"/>
              <a:gd name="connsiteX17" fmla="*/ 35476 w 354760"/>
              <a:gd name="connsiteY17" fmla="*/ 107197 h 319284"/>
              <a:gd name="connsiteX18" fmla="*/ 35476 w 354760"/>
              <a:gd name="connsiteY18" fmla="*/ 147740 h 319284"/>
              <a:gd name="connsiteX19" fmla="*/ 59 w 354760"/>
              <a:gd name="connsiteY19" fmla="*/ 171467 h 319284"/>
              <a:gd name="connsiteX20" fmla="*/ 0 w 354760"/>
              <a:gd name="connsiteY20" fmla="*/ 171467 h 319284"/>
              <a:gd name="connsiteX21" fmla="*/ 0 w 354760"/>
              <a:gd name="connsiteY21" fmla="*/ 172236 h 319284"/>
              <a:gd name="connsiteX22" fmla="*/ 0 w 354760"/>
              <a:gd name="connsiteY22" fmla="*/ 172236 h 319284"/>
              <a:gd name="connsiteX23" fmla="*/ 0 w 354760"/>
              <a:gd name="connsiteY23" fmla="*/ 172236 h 319284"/>
              <a:gd name="connsiteX24" fmla="*/ 0 w 354760"/>
              <a:gd name="connsiteY24" fmla="*/ 212850 h 319284"/>
              <a:gd name="connsiteX25" fmla="*/ 18613 w 354760"/>
              <a:gd name="connsiteY25" fmla="*/ 232835 h 319284"/>
              <a:gd name="connsiteX26" fmla="*/ 17827 w 354760"/>
              <a:gd name="connsiteY26" fmla="*/ 236513 h 319284"/>
              <a:gd name="connsiteX27" fmla="*/ 17738 w 354760"/>
              <a:gd name="connsiteY27" fmla="*/ 236513 h 319284"/>
              <a:gd name="connsiteX28" fmla="*/ 17738 w 354760"/>
              <a:gd name="connsiteY28" fmla="*/ 237281 h 319284"/>
              <a:gd name="connsiteX29" fmla="*/ 17738 w 354760"/>
              <a:gd name="connsiteY29" fmla="*/ 237281 h 319284"/>
              <a:gd name="connsiteX30" fmla="*/ 17738 w 354760"/>
              <a:gd name="connsiteY30" fmla="*/ 237281 h 319284"/>
              <a:gd name="connsiteX31" fmla="*/ 17738 w 354760"/>
              <a:gd name="connsiteY31" fmla="*/ 277895 h 319284"/>
              <a:gd name="connsiteX32" fmla="*/ 111265 w 354760"/>
              <a:gd name="connsiteY32" fmla="*/ 315470 h 319284"/>
              <a:gd name="connsiteX33" fmla="*/ 112341 w 354760"/>
              <a:gd name="connsiteY33" fmla="*/ 315689 h 319284"/>
              <a:gd name="connsiteX34" fmla="*/ 112660 w 354760"/>
              <a:gd name="connsiteY34" fmla="*/ 315624 h 319284"/>
              <a:gd name="connsiteX35" fmla="*/ 141319 w 354760"/>
              <a:gd name="connsiteY35" fmla="*/ 318125 h 319284"/>
              <a:gd name="connsiteX36" fmla="*/ 141904 w 354760"/>
              <a:gd name="connsiteY36" fmla="*/ 318243 h 319284"/>
              <a:gd name="connsiteX37" fmla="*/ 142211 w 354760"/>
              <a:gd name="connsiteY37" fmla="*/ 318178 h 319284"/>
              <a:gd name="connsiteX38" fmla="*/ 177380 w 354760"/>
              <a:gd name="connsiteY38" fmla="*/ 319284 h 319284"/>
              <a:gd name="connsiteX39" fmla="*/ 212549 w 354760"/>
              <a:gd name="connsiteY39" fmla="*/ 318172 h 319284"/>
              <a:gd name="connsiteX40" fmla="*/ 212856 w 354760"/>
              <a:gd name="connsiteY40" fmla="*/ 318237 h 319284"/>
              <a:gd name="connsiteX41" fmla="*/ 213441 w 354760"/>
              <a:gd name="connsiteY41" fmla="*/ 318119 h 319284"/>
              <a:gd name="connsiteX42" fmla="*/ 242100 w 354760"/>
              <a:gd name="connsiteY42" fmla="*/ 315618 h 319284"/>
              <a:gd name="connsiteX43" fmla="*/ 242419 w 354760"/>
              <a:gd name="connsiteY43" fmla="*/ 315677 h 319284"/>
              <a:gd name="connsiteX44" fmla="*/ 243495 w 354760"/>
              <a:gd name="connsiteY44" fmla="*/ 315459 h 319284"/>
              <a:gd name="connsiteX45" fmla="*/ 337022 w 354760"/>
              <a:gd name="connsiteY45" fmla="*/ 277872 h 319284"/>
              <a:gd name="connsiteX46" fmla="*/ 337022 w 354760"/>
              <a:gd name="connsiteY46" fmla="*/ 236507 h 319284"/>
              <a:gd name="connsiteX47" fmla="*/ 336927 w 354760"/>
              <a:gd name="connsiteY47" fmla="*/ 236507 h 319284"/>
              <a:gd name="connsiteX48" fmla="*/ 318131 w 354760"/>
              <a:gd name="connsiteY48" fmla="*/ 218154 h 319284"/>
              <a:gd name="connsiteX49" fmla="*/ 319284 w 354760"/>
              <a:gd name="connsiteY49" fmla="*/ 212832 h 319284"/>
              <a:gd name="connsiteX50" fmla="*/ 319284 w 354760"/>
              <a:gd name="connsiteY50" fmla="*/ 174187 h 319284"/>
              <a:gd name="connsiteX51" fmla="*/ 354760 w 354760"/>
              <a:gd name="connsiteY51" fmla="*/ 147793 h 319284"/>
              <a:gd name="connsiteX52" fmla="*/ 354760 w 354760"/>
              <a:gd name="connsiteY52" fmla="*/ 106428 h 319284"/>
              <a:gd name="connsiteX53" fmla="*/ 354695 w 354760"/>
              <a:gd name="connsiteY53" fmla="*/ 106428 h 319284"/>
              <a:gd name="connsiteX54" fmla="*/ 306820 w 354760"/>
              <a:gd name="connsiteY54" fmla="*/ 214754 h 319284"/>
              <a:gd name="connsiteX55" fmla="*/ 304804 w 354760"/>
              <a:gd name="connsiteY55" fmla="*/ 216522 h 319284"/>
              <a:gd name="connsiteX56" fmla="*/ 289721 w 354760"/>
              <a:gd name="connsiteY56" fmla="*/ 224681 h 319284"/>
              <a:gd name="connsiteX57" fmla="*/ 289721 w 354760"/>
              <a:gd name="connsiteY57" fmla="*/ 196490 h 319284"/>
              <a:gd name="connsiteX58" fmla="*/ 307459 w 354760"/>
              <a:gd name="connsiteY58" fmla="*/ 188354 h 319284"/>
              <a:gd name="connsiteX59" fmla="*/ 307459 w 354760"/>
              <a:gd name="connsiteY59" fmla="*/ 212821 h 319284"/>
              <a:gd name="connsiteX60" fmla="*/ 306820 w 354760"/>
              <a:gd name="connsiteY60" fmla="*/ 214754 h 319284"/>
              <a:gd name="connsiteX61" fmla="*/ 174577 w 354760"/>
              <a:gd name="connsiteY61" fmla="*/ 242230 h 319284"/>
              <a:gd name="connsiteX62" fmla="*/ 171976 w 354760"/>
              <a:gd name="connsiteY62" fmla="*/ 242283 h 319284"/>
              <a:gd name="connsiteX63" fmla="*/ 165561 w 354760"/>
              <a:gd name="connsiteY63" fmla="*/ 242354 h 319284"/>
              <a:gd name="connsiteX64" fmla="*/ 165561 w 354760"/>
              <a:gd name="connsiteY64" fmla="*/ 212821 h 319284"/>
              <a:gd name="connsiteX65" fmla="*/ 170439 w 354760"/>
              <a:gd name="connsiteY65" fmla="*/ 212750 h 319284"/>
              <a:gd name="connsiteX66" fmla="*/ 171379 w 354760"/>
              <a:gd name="connsiteY66" fmla="*/ 212732 h 319284"/>
              <a:gd name="connsiteX67" fmla="*/ 189211 w 354760"/>
              <a:gd name="connsiteY67" fmla="*/ 212164 h 319284"/>
              <a:gd name="connsiteX68" fmla="*/ 189211 w 354760"/>
              <a:gd name="connsiteY68" fmla="*/ 241686 h 319284"/>
              <a:gd name="connsiteX69" fmla="*/ 185392 w 354760"/>
              <a:gd name="connsiteY69" fmla="*/ 241864 h 319284"/>
              <a:gd name="connsiteX70" fmla="*/ 174577 w 354760"/>
              <a:gd name="connsiteY70" fmla="*/ 242230 h 319284"/>
              <a:gd name="connsiteX71" fmla="*/ 148757 w 354760"/>
              <a:gd name="connsiteY71" fmla="*/ 242313 h 319284"/>
              <a:gd name="connsiteX72" fmla="*/ 140674 w 354760"/>
              <a:gd name="connsiteY72" fmla="*/ 242118 h 319284"/>
              <a:gd name="connsiteX73" fmla="*/ 139681 w 354760"/>
              <a:gd name="connsiteY73" fmla="*/ 242082 h 319284"/>
              <a:gd name="connsiteX74" fmla="*/ 130085 w 354760"/>
              <a:gd name="connsiteY74" fmla="*/ 241686 h 319284"/>
              <a:gd name="connsiteX75" fmla="*/ 130085 w 354760"/>
              <a:gd name="connsiteY75" fmla="*/ 212170 h 319284"/>
              <a:gd name="connsiteX76" fmla="*/ 147917 w 354760"/>
              <a:gd name="connsiteY76" fmla="*/ 212738 h 319284"/>
              <a:gd name="connsiteX77" fmla="*/ 148851 w 354760"/>
              <a:gd name="connsiteY77" fmla="*/ 212756 h 319284"/>
              <a:gd name="connsiteX78" fmla="*/ 153729 w 354760"/>
              <a:gd name="connsiteY78" fmla="*/ 212826 h 319284"/>
              <a:gd name="connsiteX79" fmla="*/ 153729 w 354760"/>
              <a:gd name="connsiteY79" fmla="*/ 242378 h 319284"/>
              <a:gd name="connsiteX80" fmla="*/ 150294 w 354760"/>
              <a:gd name="connsiteY80" fmla="*/ 242348 h 319284"/>
              <a:gd name="connsiteX81" fmla="*/ 148757 w 354760"/>
              <a:gd name="connsiteY81" fmla="*/ 242313 h 319284"/>
              <a:gd name="connsiteX82" fmla="*/ 41962 w 354760"/>
              <a:gd name="connsiteY82" fmla="*/ 228832 h 319284"/>
              <a:gd name="connsiteX83" fmla="*/ 41389 w 354760"/>
              <a:gd name="connsiteY83" fmla="*/ 228666 h 319284"/>
              <a:gd name="connsiteX84" fmla="*/ 41389 w 354760"/>
              <a:gd name="connsiteY84" fmla="*/ 200102 h 319284"/>
              <a:gd name="connsiteX85" fmla="*/ 59127 w 354760"/>
              <a:gd name="connsiteY85" fmla="*/ 204188 h 319284"/>
              <a:gd name="connsiteX86" fmla="*/ 59127 w 354760"/>
              <a:gd name="connsiteY86" fmla="*/ 233048 h 319284"/>
              <a:gd name="connsiteX87" fmla="*/ 44132 w 354760"/>
              <a:gd name="connsiteY87" fmla="*/ 229441 h 319284"/>
              <a:gd name="connsiteX88" fmla="*/ 41962 w 354760"/>
              <a:gd name="connsiteY88" fmla="*/ 228832 h 319284"/>
              <a:gd name="connsiteX89" fmla="*/ 166589 w 354760"/>
              <a:gd name="connsiteY89" fmla="*/ 277795 h 319284"/>
              <a:gd name="connsiteX90" fmla="*/ 171467 w 354760"/>
              <a:gd name="connsiteY90" fmla="*/ 277866 h 319284"/>
              <a:gd name="connsiteX91" fmla="*/ 171467 w 354760"/>
              <a:gd name="connsiteY91" fmla="*/ 307423 h 319284"/>
              <a:gd name="connsiteX92" fmla="*/ 147817 w 354760"/>
              <a:gd name="connsiteY92" fmla="*/ 306737 h 319284"/>
              <a:gd name="connsiteX93" fmla="*/ 147817 w 354760"/>
              <a:gd name="connsiteY93" fmla="*/ 277215 h 319284"/>
              <a:gd name="connsiteX94" fmla="*/ 165649 w 354760"/>
              <a:gd name="connsiteY94" fmla="*/ 277783 h 319284"/>
              <a:gd name="connsiteX95" fmla="*/ 166589 w 354760"/>
              <a:gd name="connsiteY95" fmla="*/ 277795 h 319284"/>
              <a:gd name="connsiteX96" fmla="*/ 189111 w 354760"/>
              <a:gd name="connsiteY96" fmla="*/ 277777 h 319284"/>
              <a:gd name="connsiteX97" fmla="*/ 206943 w 354760"/>
              <a:gd name="connsiteY97" fmla="*/ 277209 h 319284"/>
              <a:gd name="connsiteX98" fmla="*/ 206943 w 354760"/>
              <a:gd name="connsiteY98" fmla="*/ 306731 h 319284"/>
              <a:gd name="connsiteX99" fmla="*/ 183293 w 354760"/>
              <a:gd name="connsiteY99" fmla="*/ 307417 h 319284"/>
              <a:gd name="connsiteX100" fmla="*/ 183293 w 354760"/>
              <a:gd name="connsiteY100" fmla="*/ 277860 h 319284"/>
              <a:gd name="connsiteX101" fmla="*/ 188171 w 354760"/>
              <a:gd name="connsiteY101" fmla="*/ 277789 h 319284"/>
              <a:gd name="connsiteX102" fmla="*/ 189111 w 354760"/>
              <a:gd name="connsiteY102" fmla="*/ 277777 h 319284"/>
              <a:gd name="connsiteX103" fmla="*/ 236507 w 354760"/>
              <a:gd name="connsiteY103" fmla="*/ 275105 h 319284"/>
              <a:gd name="connsiteX104" fmla="*/ 236507 w 354760"/>
              <a:gd name="connsiteY104" fmla="*/ 304467 h 319284"/>
              <a:gd name="connsiteX105" fmla="*/ 218769 w 354760"/>
              <a:gd name="connsiteY105" fmla="*/ 306022 h 319284"/>
              <a:gd name="connsiteX106" fmla="*/ 218769 w 354760"/>
              <a:gd name="connsiteY106" fmla="*/ 276535 h 319284"/>
              <a:gd name="connsiteX107" fmla="*/ 236507 w 354760"/>
              <a:gd name="connsiteY107" fmla="*/ 275105 h 319284"/>
              <a:gd name="connsiteX108" fmla="*/ 248332 w 354760"/>
              <a:gd name="connsiteY108" fmla="*/ 273827 h 319284"/>
              <a:gd name="connsiteX109" fmla="*/ 266070 w 354760"/>
              <a:gd name="connsiteY109" fmla="*/ 271332 h 319284"/>
              <a:gd name="connsiteX110" fmla="*/ 266070 w 354760"/>
              <a:gd name="connsiteY110" fmla="*/ 300363 h 319284"/>
              <a:gd name="connsiteX111" fmla="*/ 248332 w 354760"/>
              <a:gd name="connsiteY111" fmla="*/ 303071 h 319284"/>
              <a:gd name="connsiteX112" fmla="*/ 248332 w 354760"/>
              <a:gd name="connsiteY112" fmla="*/ 273827 h 319284"/>
              <a:gd name="connsiteX113" fmla="*/ 277895 w 354760"/>
              <a:gd name="connsiteY113" fmla="*/ 269221 h 319284"/>
              <a:gd name="connsiteX114" fmla="*/ 295633 w 354760"/>
              <a:gd name="connsiteY114" fmla="*/ 265136 h 319284"/>
              <a:gd name="connsiteX115" fmla="*/ 295633 w 354760"/>
              <a:gd name="connsiteY115" fmla="*/ 293700 h 319284"/>
              <a:gd name="connsiteX116" fmla="*/ 277895 w 354760"/>
              <a:gd name="connsiteY116" fmla="*/ 298081 h 319284"/>
              <a:gd name="connsiteX117" fmla="*/ 277895 w 354760"/>
              <a:gd name="connsiteY117" fmla="*/ 269221 h 319284"/>
              <a:gd name="connsiteX118" fmla="*/ 76865 w 354760"/>
              <a:gd name="connsiteY118" fmla="*/ 269221 h 319284"/>
              <a:gd name="connsiteX119" fmla="*/ 76865 w 354760"/>
              <a:gd name="connsiteY119" fmla="*/ 298081 h 319284"/>
              <a:gd name="connsiteX120" fmla="*/ 59127 w 354760"/>
              <a:gd name="connsiteY120" fmla="*/ 293700 h 319284"/>
              <a:gd name="connsiteX121" fmla="*/ 59127 w 354760"/>
              <a:gd name="connsiteY121" fmla="*/ 265136 h 319284"/>
              <a:gd name="connsiteX122" fmla="*/ 76865 w 354760"/>
              <a:gd name="connsiteY122" fmla="*/ 269221 h 319284"/>
              <a:gd name="connsiteX123" fmla="*/ 88690 w 354760"/>
              <a:gd name="connsiteY123" fmla="*/ 271338 h 319284"/>
              <a:gd name="connsiteX124" fmla="*/ 106428 w 354760"/>
              <a:gd name="connsiteY124" fmla="*/ 273833 h 319284"/>
              <a:gd name="connsiteX125" fmla="*/ 106428 w 354760"/>
              <a:gd name="connsiteY125" fmla="*/ 303077 h 319284"/>
              <a:gd name="connsiteX126" fmla="*/ 88690 w 354760"/>
              <a:gd name="connsiteY126" fmla="*/ 300369 h 319284"/>
              <a:gd name="connsiteX127" fmla="*/ 88690 w 354760"/>
              <a:gd name="connsiteY127" fmla="*/ 271338 h 319284"/>
              <a:gd name="connsiteX128" fmla="*/ 118253 w 354760"/>
              <a:gd name="connsiteY128" fmla="*/ 275105 h 319284"/>
              <a:gd name="connsiteX129" fmla="*/ 135991 w 354760"/>
              <a:gd name="connsiteY129" fmla="*/ 276541 h 319284"/>
              <a:gd name="connsiteX130" fmla="*/ 135991 w 354760"/>
              <a:gd name="connsiteY130" fmla="*/ 306028 h 319284"/>
              <a:gd name="connsiteX131" fmla="*/ 118253 w 354760"/>
              <a:gd name="connsiteY131" fmla="*/ 304473 h 319284"/>
              <a:gd name="connsiteX132" fmla="*/ 118253 w 354760"/>
              <a:gd name="connsiteY132" fmla="*/ 275105 h 319284"/>
              <a:gd name="connsiteX133" fmla="*/ 103584 w 354760"/>
              <a:gd name="connsiteY133" fmla="*/ 239747 h 319284"/>
              <a:gd name="connsiteX134" fmla="*/ 101787 w 354760"/>
              <a:gd name="connsiteY134" fmla="*/ 239564 h 319284"/>
              <a:gd name="connsiteX135" fmla="*/ 100515 w 354760"/>
              <a:gd name="connsiteY135" fmla="*/ 239428 h 319284"/>
              <a:gd name="connsiteX136" fmla="*/ 100515 w 354760"/>
              <a:gd name="connsiteY136" fmla="*/ 210071 h 319284"/>
              <a:gd name="connsiteX137" fmla="*/ 118253 w 354760"/>
              <a:gd name="connsiteY137" fmla="*/ 211508 h 319284"/>
              <a:gd name="connsiteX138" fmla="*/ 118253 w 354760"/>
              <a:gd name="connsiteY138" fmla="*/ 240971 h 319284"/>
              <a:gd name="connsiteX139" fmla="*/ 103584 w 354760"/>
              <a:gd name="connsiteY139" fmla="*/ 239747 h 319284"/>
              <a:gd name="connsiteX140" fmla="*/ 88690 w 354760"/>
              <a:gd name="connsiteY140" fmla="*/ 208788 h 319284"/>
              <a:gd name="connsiteX141" fmla="*/ 88690 w 354760"/>
              <a:gd name="connsiteY141" fmla="*/ 238032 h 319284"/>
              <a:gd name="connsiteX142" fmla="*/ 70952 w 354760"/>
              <a:gd name="connsiteY142" fmla="*/ 235324 h 319284"/>
              <a:gd name="connsiteX143" fmla="*/ 70952 w 354760"/>
              <a:gd name="connsiteY143" fmla="*/ 206293 h 319284"/>
              <a:gd name="connsiteX144" fmla="*/ 88690 w 354760"/>
              <a:gd name="connsiteY144" fmla="*/ 208788 h 319284"/>
              <a:gd name="connsiteX145" fmla="*/ 204969 w 354760"/>
              <a:gd name="connsiteY145" fmla="*/ 240693 h 319284"/>
              <a:gd name="connsiteX146" fmla="*/ 201031 w 354760"/>
              <a:gd name="connsiteY146" fmla="*/ 240988 h 319284"/>
              <a:gd name="connsiteX147" fmla="*/ 201031 w 354760"/>
              <a:gd name="connsiteY147" fmla="*/ 211502 h 319284"/>
              <a:gd name="connsiteX148" fmla="*/ 218769 w 354760"/>
              <a:gd name="connsiteY148" fmla="*/ 210065 h 319284"/>
              <a:gd name="connsiteX149" fmla="*/ 218769 w 354760"/>
              <a:gd name="connsiteY149" fmla="*/ 239428 h 319284"/>
              <a:gd name="connsiteX150" fmla="*/ 207541 w 354760"/>
              <a:gd name="connsiteY150" fmla="*/ 240486 h 319284"/>
              <a:gd name="connsiteX151" fmla="*/ 204969 w 354760"/>
              <a:gd name="connsiteY151" fmla="*/ 240693 h 319284"/>
              <a:gd name="connsiteX152" fmla="*/ 230594 w 354760"/>
              <a:gd name="connsiteY152" fmla="*/ 238032 h 319284"/>
              <a:gd name="connsiteX153" fmla="*/ 230594 w 354760"/>
              <a:gd name="connsiteY153" fmla="*/ 208788 h 319284"/>
              <a:gd name="connsiteX154" fmla="*/ 248332 w 354760"/>
              <a:gd name="connsiteY154" fmla="*/ 206293 h 319284"/>
              <a:gd name="connsiteX155" fmla="*/ 248332 w 354760"/>
              <a:gd name="connsiteY155" fmla="*/ 235324 h 319284"/>
              <a:gd name="connsiteX156" fmla="*/ 230594 w 354760"/>
              <a:gd name="connsiteY156" fmla="*/ 238032 h 319284"/>
              <a:gd name="connsiteX157" fmla="*/ 260157 w 354760"/>
              <a:gd name="connsiteY157" fmla="*/ 204182 h 319284"/>
              <a:gd name="connsiteX158" fmla="*/ 277895 w 354760"/>
              <a:gd name="connsiteY158" fmla="*/ 200096 h 319284"/>
              <a:gd name="connsiteX159" fmla="*/ 277895 w 354760"/>
              <a:gd name="connsiteY159" fmla="*/ 228661 h 319284"/>
              <a:gd name="connsiteX160" fmla="*/ 260157 w 354760"/>
              <a:gd name="connsiteY160" fmla="*/ 233042 h 319284"/>
              <a:gd name="connsiteX161" fmla="*/ 260157 w 354760"/>
              <a:gd name="connsiteY161" fmla="*/ 204182 h 319284"/>
              <a:gd name="connsiteX162" fmla="*/ 179302 w 354760"/>
              <a:gd name="connsiteY162" fmla="*/ 177173 h 319284"/>
              <a:gd name="connsiteX163" fmla="*/ 166241 w 354760"/>
              <a:gd name="connsiteY163" fmla="*/ 176682 h 319284"/>
              <a:gd name="connsiteX164" fmla="*/ 165555 w 354760"/>
              <a:gd name="connsiteY164" fmla="*/ 176653 h 319284"/>
              <a:gd name="connsiteX165" fmla="*/ 165555 w 354760"/>
              <a:gd name="connsiteY165" fmla="*/ 147131 h 319284"/>
              <a:gd name="connsiteX166" fmla="*/ 183387 w 354760"/>
              <a:gd name="connsiteY166" fmla="*/ 147698 h 319284"/>
              <a:gd name="connsiteX167" fmla="*/ 184321 w 354760"/>
              <a:gd name="connsiteY167" fmla="*/ 147716 h 319284"/>
              <a:gd name="connsiteX168" fmla="*/ 189199 w 354760"/>
              <a:gd name="connsiteY168" fmla="*/ 147787 h 319284"/>
              <a:gd name="connsiteX169" fmla="*/ 189199 w 354760"/>
              <a:gd name="connsiteY169" fmla="*/ 177309 h 319284"/>
              <a:gd name="connsiteX170" fmla="*/ 180608 w 354760"/>
              <a:gd name="connsiteY170" fmla="*/ 177203 h 319284"/>
              <a:gd name="connsiteX171" fmla="*/ 179302 w 354760"/>
              <a:gd name="connsiteY171" fmla="*/ 177173 h 319284"/>
              <a:gd name="connsiteX172" fmla="*/ 41389 w 354760"/>
              <a:gd name="connsiteY172" fmla="*/ 92675 h 319284"/>
              <a:gd name="connsiteX173" fmla="*/ 41389 w 354760"/>
              <a:gd name="connsiteY173" fmla="*/ 64111 h 319284"/>
              <a:gd name="connsiteX174" fmla="*/ 59127 w 354760"/>
              <a:gd name="connsiteY174" fmla="*/ 68197 h 319284"/>
              <a:gd name="connsiteX175" fmla="*/ 59127 w 354760"/>
              <a:gd name="connsiteY175" fmla="*/ 97056 h 319284"/>
              <a:gd name="connsiteX176" fmla="*/ 56939 w 354760"/>
              <a:gd name="connsiteY176" fmla="*/ 96595 h 319284"/>
              <a:gd name="connsiteX177" fmla="*/ 47792 w 354760"/>
              <a:gd name="connsiteY177" fmla="*/ 94419 h 319284"/>
              <a:gd name="connsiteX178" fmla="*/ 41389 w 354760"/>
              <a:gd name="connsiteY178" fmla="*/ 92675 h 319284"/>
              <a:gd name="connsiteX179" fmla="*/ 148851 w 354760"/>
              <a:gd name="connsiteY179" fmla="*/ 76764 h 319284"/>
              <a:gd name="connsiteX180" fmla="*/ 153729 w 354760"/>
              <a:gd name="connsiteY180" fmla="*/ 76835 h 319284"/>
              <a:gd name="connsiteX181" fmla="*/ 153729 w 354760"/>
              <a:gd name="connsiteY181" fmla="*/ 106357 h 319284"/>
              <a:gd name="connsiteX182" fmla="*/ 130079 w 354760"/>
              <a:gd name="connsiteY182" fmla="*/ 105683 h 319284"/>
              <a:gd name="connsiteX183" fmla="*/ 130079 w 354760"/>
              <a:gd name="connsiteY183" fmla="*/ 76185 h 319284"/>
              <a:gd name="connsiteX184" fmla="*/ 147911 w 354760"/>
              <a:gd name="connsiteY184" fmla="*/ 76752 h 319284"/>
              <a:gd name="connsiteX185" fmla="*/ 148851 w 354760"/>
              <a:gd name="connsiteY185" fmla="*/ 76764 h 319284"/>
              <a:gd name="connsiteX186" fmla="*/ 171373 w 354760"/>
              <a:gd name="connsiteY186" fmla="*/ 76746 h 319284"/>
              <a:gd name="connsiteX187" fmla="*/ 189205 w 354760"/>
              <a:gd name="connsiteY187" fmla="*/ 76179 h 319284"/>
              <a:gd name="connsiteX188" fmla="*/ 189205 w 354760"/>
              <a:gd name="connsiteY188" fmla="*/ 105677 h 319284"/>
              <a:gd name="connsiteX189" fmla="*/ 186225 w 354760"/>
              <a:gd name="connsiteY189" fmla="*/ 105843 h 319284"/>
              <a:gd name="connsiteX190" fmla="*/ 185971 w 354760"/>
              <a:gd name="connsiteY190" fmla="*/ 105854 h 319284"/>
              <a:gd name="connsiteX191" fmla="*/ 173862 w 354760"/>
              <a:gd name="connsiteY191" fmla="*/ 106257 h 319284"/>
              <a:gd name="connsiteX192" fmla="*/ 171946 w 354760"/>
              <a:gd name="connsiteY192" fmla="*/ 106298 h 319284"/>
              <a:gd name="connsiteX193" fmla="*/ 165555 w 354760"/>
              <a:gd name="connsiteY193" fmla="*/ 106369 h 319284"/>
              <a:gd name="connsiteX194" fmla="*/ 165555 w 354760"/>
              <a:gd name="connsiteY194" fmla="*/ 76835 h 319284"/>
              <a:gd name="connsiteX195" fmla="*/ 170433 w 354760"/>
              <a:gd name="connsiteY195" fmla="*/ 76764 h 319284"/>
              <a:gd name="connsiteX196" fmla="*/ 171373 w 354760"/>
              <a:gd name="connsiteY196" fmla="*/ 76746 h 319284"/>
              <a:gd name="connsiteX197" fmla="*/ 306105 w 354760"/>
              <a:gd name="connsiteY197" fmla="*/ 79715 h 319284"/>
              <a:gd name="connsiteX198" fmla="*/ 305939 w 354760"/>
              <a:gd name="connsiteY198" fmla="*/ 79679 h 319284"/>
              <a:gd name="connsiteX199" fmla="*/ 303787 w 354760"/>
              <a:gd name="connsiteY199" fmla="*/ 81352 h 319284"/>
              <a:gd name="connsiteX200" fmla="*/ 289721 w 354760"/>
              <a:gd name="connsiteY200" fmla="*/ 88619 h 319284"/>
              <a:gd name="connsiteX201" fmla="*/ 289721 w 354760"/>
              <a:gd name="connsiteY201" fmla="*/ 60492 h 319284"/>
              <a:gd name="connsiteX202" fmla="*/ 307459 w 354760"/>
              <a:gd name="connsiteY202" fmla="*/ 52357 h 319284"/>
              <a:gd name="connsiteX203" fmla="*/ 307459 w 354760"/>
              <a:gd name="connsiteY203" fmla="*/ 76823 h 319284"/>
              <a:gd name="connsiteX204" fmla="*/ 306105 w 354760"/>
              <a:gd name="connsiteY204" fmla="*/ 79715 h 319284"/>
              <a:gd name="connsiteX205" fmla="*/ 230594 w 354760"/>
              <a:gd name="connsiteY205" fmla="*/ 102005 h 319284"/>
              <a:gd name="connsiteX206" fmla="*/ 230594 w 354760"/>
              <a:gd name="connsiteY206" fmla="*/ 72797 h 319284"/>
              <a:gd name="connsiteX207" fmla="*/ 248332 w 354760"/>
              <a:gd name="connsiteY207" fmla="*/ 70302 h 319284"/>
              <a:gd name="connsiteX208" fmla="*/ 248332 w 354760"/>
              <a:gd name="connsiteY208" fmla="*/ 99286 h 319284"/>
              <a:gd name="connsiteX209" fmla="*/ 230594 w 354760"/>
              <a:gd name="connsiteY209" fmla="*/ 102005 h 319284"/>
              <a:gd name="connsiteX210" fmla="*/ 260157 w 354760"/>
              <a:gd name="connsiteY210" fmla="*/ 97009 h 319284"/>
              <a:gd name="connsiteX211" fmla="*/ 260157 w 354760"/>
              <a:gd name="connsiteY211" fmla="*/ 68197 h 319284"/>
              <a:gd name="connsiteX212" fmla="*/ 277895 w 354760"/>
              <a:gd name="connsiteY212" fmla="*/ 64111 h 319284"/>
              <a:gd name="connsiteX213" fmla="*/ 277895 w 354760"/>
              <a:gd name="connsiteY213" fmla="*/ 92610 h 319284"/>
              <a:gd name="connsiteX214" fmla="*/ 260157 w 354760"/>
              <a:gd name="connsiteY214" fmla="*/ 97009 h 319284"/>
              <a:gd name="connsiteX215" fmla="*/ 218769 w 354760"/>
              <a:gd name="connsiteY215" fmla="*/ 74074 h 319284"/>
              <a:gd name="connsiteX216" fmla="*/ 218769 w 354760"/>
              <a:gd name="connsiteY216" fmla="*/ 103401 h 319284"/>
              <a:gd name="connsiteX217" fmla="*/ 201031 w 354760"/>
              <a:gd name="connsiteY217" fmla="*/ 104968 h 319284"/>
              <a:gd name="connsiteX218" fmla="*/ 201031 w 354760"/>
              <a:gd name="connsiteY218" fmla="*/ 75511 h 319284"/>
              <a:gd name="connsiteX219" fmla="*/ 218769 w 354760"/>
              <a:gd name="connsiteY219" fmla="*/ 74074 h 319284"/>
              <a:gd name="connsiteX220" fmla="*/ 100515 w 354760"/>
              <a:gd name="connsiteY220" fmla="*/ 103413 h 319284"/>
              <a:gd name="connsiteX221" fmla="*/ 100515 w 354760"/>
              <a:gd name="connsiteY221" fmla="*/ 74074 h 319284"/>
              <a:gd name="connsiteX222" fmla="*/ 118253 w 354760"/>
              <a:gd name="connsiteY222" fmla="*/ 75511 h 319284"/>
              <a:gd name="connsiteX223" fmla="*/ 118253 w 354760"/>
              <a:gd name="connsiteY223" fmla="*/ 104944 h 319284"/>
              <a:gd name="connsiteX224" fmla="*/ 100515 w 354760"/>
              <a:gd name="connsiteY224" fmla="*/ 103413 h 319284"/>
              <a:gd name="connsiteX225" fmla="*/ 88690 w 354760"/>
              <a:gd name="connsiteY225" fmla="*/ 72797 h 319284"/>
              <a:gd name="connsiteX226" fmla="*/ 88690 w 354760"/>
              <a:gd name="connsiteY226" fmla="*/ 102011 h 319284"/>
              <a:gd name="connsiteX227" fmla="*/ 85142 w 354760"/>
              <a:gd name="connsiteY227" fmla="*/ 101574 h 319284"/>
              <a:gd name="connsiteX228" fmla="*/ 82919 w 354760"/>
              <a:gd name="connsiteY228" fmla="*/ 101249 h 319284"/>
              <a:gd name="connsiteX229" fmla="*/ 72885 w 354760"/>
              <a:gd name="connsiteY229" fmla="*/ 99682 h 319284"/>
              <a:gd name="connsiteX230" fmla="*/ 70952 w 354760"/>
              <a:gd name="connsiteY230" fmla="*/ 99339 h 319284"/>
              <a:gd name="connsiteX231" fmla="*/ 70952 w 354760"/>
              <a:gd name="connsiteY231" fmla="*/ 70308 h 319284"/>
              <a:gd name="connsiteX232" fmla="*/ 88690 w 354760"/>
              <a:gd name="connsiteY232" fmla="*/ 72797 h 319284"/>
              <a:gd name="connsiteX233" fmla="*/ 152263 w 354760"/>
              <a:gd name="connsiteY233" fmla="*/ 175837 h 319284"/>
              <a:gd name="connsiteX234" fmla="*/ 149868 w 354760"/>
              <a:gd name="connsiteY234" fmla="*/ 175659 h 319284"/>
              <a:gd name="connsiteX235" fmla="*/ 138782 w 354760"/>
              <a:gd name="connsiteY235" fmla="*/ 174678 h 319284"/>
              <a:gd name="connsiteX236" fmla="*/ 136464 w 354760"/>
              <a:gd name="connsiteY236" fmla="*/ 174441 h 319284"/>
              <a:gd name="connsiteX237" fmla="*/ 135991 w 354760"/>
              <a:gd name="connsiteY237" fmla="*/ 174388 h 319284"/>
              <a:gd name="connsiteX238" fmla="*/ 135991 w 354760"/>
              <a:gd name="connsiteY238" fmla="*/ 145026 h 319284"/>
              <a:gd name="connsiteX239" fmla="*/ 153729 w 354760"/>
              <a:gd name="connsiteY239" fmla="*/ 146463 h 319284"/>
              <a:gd name="connsiteX240" fmla="*/ 153729 w 354760"/>
              <a:gd name="connsiteY240" fmla="*/ 175931 h 319284"/>
              <a:gd name="connsiteX241" fmla="*/ 152263 w 354760"/>
              <a:gd name="connsiteY241" fmla="*/ 175837 h 319284"/>
              <a:gd name="connsiteX242" fmla="*/ 113198 w 354760"/>
              <a:gd name="connsiteY242" fmla="*/ 171420 h 319284"/>
              <a:gd name="connsiteX243" fmla="*/ 106428 w 354760"/>
              <a:gd name="connsiteY243" fmla="*/ 170255 h 319284"/>
              <a:gd name="connsiteX244" fmla="*/ 106428 w 354760"/>
              <a:gd name="connsiteY244" fmla="*/ 141260 h 319284"/>
              <a:gd name="connsiteX245" fmla="*/ 124166 w 354760"/>
              <a:gd name="connsiteY245" fmla="*/ 143755 h 319284"/>
              <a:gd name="connsiteX246" fmla="*/ 124166 w 354760"/>
              <a:gd name="connsiteY246" fmla="*/ 172999 h 319284"/>
              <a:gd name="connsiteX247" fmla="*/ 113606 w 354760"/>
              <a:gd name="connsiteY247" fmla="*/ 171491 h 319284"/>
              <a:gd name="connsiteX248" fmla="*/ 113198 w 354760"/>
              <a:gd name="connsiteY248" fmla="*/ 171420 h 319284"/>
              <a:gd name="connsiteX249" fmla="*/ 94603 w 354760"/>
              <a:gd name="connsiteY249" fmla="*/ 139143 h 319284"/>
              <a:gd name="connsiteX250" fmla="*/ 94603 w 354760"/>
              <a:gd name="connsiteY250" fmla="*/ 167955 h 319284"/>
              <a:gd name="connsiteX251" fmla="*/ 76865 w 354760"/>
              <a:gd name="connsiteY251" fmla="*/ 163515 h 319284"/>
              <a:gd name="connsiteX252" fmla="*/ 76865 w 354760"/>
              <a:gd name="connsiteY252" fmla="*/ 135057 h 319284"/>
              <a:gd name="connsiteX253" fmla="*/ 94603 w 354760"/>
              <a:gd name="connsiteY253" fmla="*/ 139143 h 319284"/>
              <a:gd name="connsiteX254" fmla="*/ 65039 w 354760"/>
              <a:gd name="connsiteY254" fmla="*/ 131445 h 319284"/>
              <a:gd name="connsiteX255" fmla="*/ 65039 w 354760"/>
              <a:gd name="connsiteY255" fmla="*/ 159536 h 319284"/>
              <a:gd name="connsiteX256" fmla="*/ 47798 w 354760"/>
              <a:gd name="connsiteY256" fmla="*/ 149017 h 319284"/>
              <a:gd name="connsiteX257" fmla="*/ 47402 w 354760"/>
              <a:gd name="connsiteY257" fmla="*/ 148355 h 319284"/>
              <a:gd name="connsiteX258" fmla="*/ 47301 w 354760"/>
              <a:gd name="connsiteY258" fmla="*/ 147793 h 319284"/>
              <a:gd name="connsiteX259" fmla="*/ 47301 w 354760"/>
              <a:gd name="connsiteY259" fmla="*/ 123309 h 319284"/>
              <a:gd name="connsiteX260" fmla="*/ 65039 w 354760"/>
              <a:gd name="connsiteY260" fmla="*/ 131445 h 319284"/>
              <a:gd name="connsiteX261" fmla="*/ 206849 w 354760"/>
              <a:gd name="connsiteY261" fmla="*/ 147698 h 319284"/>
              <a:gd name="connsiteX262" fmla="*/ 224681 w 354760"/>
              <a:gd name="connsiteY262" fmla="*/ 147131 h 319284"/>
              <a:gd name="connsiteX263" fmla="*/ 224681 w 354760"/>
              <a:gd name="connsiteY263" fmla="*/ 176623 h 319284"/>
              <a:gd name="connsiteX264" fmla="*/ 201031 w 354760"/>
              <a:gd name="connsiteY264" fmla="*/ 177303 h 319284"/>
              <a:gd name="connsiteX265" fmla="*/ 201031 w 354760"/>
              <a:gd name="connsiteY265" fmla="*/ 147787 h 319284"/>
              <a:gd name="connsiteX266" fmla="*/ 205909 w 354760"/>
              <a:gd name="connsiteY266" fmla="*/ 147716 h 319284"/>
              <a:gd name="connsiteX267" fmla="*/ 206849 w 354760"/>
              <a:gd name="connsiteY267" fmla="*/ 147698 h 319284"/>
              <a:gd name="connsiteX268" fmla="*/ 283258 w 354760"/>
              <a:gd name="connsiteY268" fmla="*/ 170385 h 319284"/>
              <a:gd name="connsiteX269" fmla="*/ 275353 w 354760"/>
              <a:gd name="connsiteY269" fmla="*/ 171686 h 319284"/>
              <a:gd name="connsiteX270" fmla="*/ 270646 w 354760"/>
              <a:gd name="connsiteY270" fmla="*/ 172372 h 319284"/>
              <a:gd name="connsiteX271" fmla="*/ 266076 w 354760"/>
              <a:gd name="connsiteY271" fmla="*/ 172963 h 319284"/>
              <a:gd name="connsiteX272" fmla="*/ 266076 w 354760"/>
              <a:gd name="connsiteY272" fmla="*/ 143749 h 319284"/>
              <a:gd name="connsiteX273" fmla="*/ 283814 w 354760"/>
              <a:gd name="connsiteY273" fmla="*/ 141254 h 319284"/>
              <a:gd name="connsiteX274" fmla="*/ 283814 w 354760"/>
              <a:gd name="connsiteY274" fmla="*/ 170285 h 319284"/>
              <a:gd name="connsiteX275" fmla="*/ 283258 w 354760"/>
              <a:gd name="connsiteY275" fmla="*/ 170385 h 319284"/>
              <a:gd name="connsiteX276" fmla="*/ 243223 w 354760"/>
              <a:gd name="connsiteY276" fmla="*/ 175435 h 319284"/>
              <a:gd name="connsiteX277" fmla="*/ 236507 w 354760"/>
              <a:gd name="connsiteY277" fmla="*/ 175896 h 319284"/>
              <a:gd name="connsiteX278" fmla="*/ 236507 w 354760"/>
              <a:gd name="connsiteY278" fmla="*/ 146463 h 319284"/>
              <a:gd name="connsiteX279" fmla="*/ 254245 w 354760"/>
              <a:gd name="connsiteY279" fmla="*/ 145026 h 319284"/>
              <a:gd name="connsiteX280" fmla="*/ 254245 w 354760"/>
              <a:gd name="connsiteY280" fmla="*/ 174359 h 319284"/>
              <a:gd name="connsiteX281" fmla="*/ 243850 w 354760"/>
              <a:gd name="connsiteY281" fmla="*/ 175376 h 319284"/>
              <a:gd name="connsiteX282" fmla="*/ 243223 w 354760"/>
              <a:gd name="connsiteY282" fmla="*/ 175435 h 319284"/>
              <a:gd name="connsiteX283" fmla="*/ 310793 w 354760"/>
              <a:gd name="connsiteY283" fmla="*/ 164348 h 319284"/>
              <a:gd name="connsiteX284" fmla="*/ 301552 w 354760"/>
              <a:gd name="connsiteY284" fmla="*/ 166690 h 319284"/>
              <a:gd name="connsiteX285" fmla="*/ 297041 w 354760"/>
              <a:gd name="connsiteY285" fmla="*/ 167707 h 319284"/>
              <a:gd name="connsiteX286" fmla="*/ 295639 w 354760"/>
              <a:gd name="connsiteY286" fmla="*/ 167997 h 319284"/>
              <a:gd name="connsiteX287" fmla="*/ 295639 w 354760"/>
              <a:gd name="connsiteY287" fmla="*/ 139149 h 319284"/>
              <a:gd name="connsiteX288" fmla="*/ 313377 w 354760"/>
              <a:gd name="connsiteY288" fmla="*/ 135063 h 319284"/>
              <a:gd name="connsiteX289" fmla="*/ 313377 w 354760"/>
              <a:gd name="connsiteY289" fmla="*/ 163627 h 319284"/>
              <a:gd name="connsiteX290" fmla="*/ 310793 w 354760"/>
              <a:gd name="connsiteY290" fmla="*/ 164348 h 319284"/>
              <a:gd name="connsiteX291" fmla="*/ 342870 w 354760"/>
              <a:gd name="connsiteY291" fmla="*/ 106812 h 319284"/>
              <a:gd name="connsiteX292" fmla="*/ 316984 w 354760"/>
              <a:gd name="connsiteY292" fmla="*/ 121186 h 319284"/>
              <a:gd name="connsiteX293" fmla="*/ 316984 w 354760"/>
              <a:gd name="connsiteY293" fmla="*/ 121186 h 319284"/>
              <a:gd name="connsiteX294" fmla="*/ 221849 w 354760"/>
              <a:gd name="connsiteY294" fmla="*/ 135400 h 319284"/>
              <a:gd name="connsiteX295" fmla="*/ 215446 w 354760"/>
              <a:gd name="connsiteY295" fmla="*/ 135648 h 319284"/>
              <a:gd name="connsiteX296" fmla="*/ 210101 w 354760"/>
              <a:gd name="connsiteY296" fmla="*/ 135808 h 319284"/>
              <a:gd name="connsiteX297" fmla="*/ 195118 w 354760"/>
              <a:gd name="connsiteY297" fmla="*/ 135991 h 319284"/>
              <a:gd name="connsiteX298" fmla="*/ 180135 w 354760"/>
              <a:gd name="connsiteY298" fmla="*/ 135802 h 319284"/>
              <a:gd name="connsiteX299" fmla="*/ 174790 w 354760"/>
              <a:gd name="connsiteY299" fmla="*/ 135642 h 319284"/>
              <a:gd name="connsiteX300" fmla="*/ 168387 w 354760"/>
              <a:gd name="connsiteY300" fmla="*/ 135394 h 319284"/>
              <a:gd name="connsiteX301" fmla="*/ 73252 w 354760"/>
              <a:gd name="connsiteY301" fmla="*/ 121180 h 319284"/>
              <a:gd name="connsiteX302" fmla="*/ 73252 w 354760"/>
              <a:gd name="connsiteY302" fmla="*/ 121180 h 319284"/>
              <a:gd name="connsiteX303" fmla="*/ 47384 w 354760"/>
              <a:gd name="connsiteY303" fmla="*/ 106907 h 319284"/>
              <a:gd name="connsiteX304" fmla="*/ 47485 w 354760"/>
              <a:gd name="connsiteY304" fmla="*/ 106558 h 319284"/>
              <a:gd name="connsiteX305" fmla="*/ 48744 w 354760"/>
              <a:gd name="connsiteY305" fmla="*/ 106842 h 319284"/>
              <a:gd name="connsiteX306" fmla="*/ 55839 w 354760"/>
              <a:gd name="connsiteY306" fmla="*/ 108432 h 319284"/>
              <a:gd name="connsiteX307" fmla="*/ 94479 w 354760"/>
              <a:gd name="connsiteY307" fmla="*/ 114623 h 319284"/>
              <a:gd name="connsiteX308" fmla="*/ 94603 w 354760"/>
              <a:gd name="connsiteY308" fmla="*/ 114647 h 319284"/>
              <a:gd name="connsiteX309" fmla="*/ 94632 w 354760"/>
              <a:gd name="connsiteY309" fmla="*/ 114641 h 319284"/>
              <a:gd name="connsiteX310" fmla="*/ 123947 w 354760"/>
              <a:gd name="connsiteY310" fmla="*/ 117159 h 319284"/>
              <a:gd name="connsiteX311" fmla="*/ 124166 w 354760"/>
              <a:gd name="connsiteY311" fmla="*/ 117201 h 319284"/>
              <a:gd name="connsiteX312" fmla="*/ 124278 w 354760"/>
              <a:gd name="connsiteY312" fmla="*/ 117177 h 319284"/>
              <a:gd name="connsiteX313" fmla="*/ 146285 w 354760"/>
              <a:gd name="connsiteY313" fmla="*/ 118082 h 319284"/>
              <a:gd name="connsiteX314" fmla="*/ 159642 w 354760"/>
              <a:gd name="connsiteY314" fmla="*/ 118253 h 319284"/>
              <a:gd name="connsiteX315" fmla="*/ 169138 w 354760"/>
              <a:gd name="connsiteY315" fmla="*/ 118159 h 319284"/>
              <a:gd name="connsiteX316" fmla="*/ 279622 w 354760"/>
              <a:gd name="connsiteY316" fmla="*/ 104471 h 319284"/>
              <a:gd name="connsiteX317" fmla="*/ 283376 w 354760"/>
              <a:gd name="connsiteY317" fmla="*/ 103365 h 319284"/>
              <a:gd name="connsiteX318" fmla="*/ 285623 w 354760"/>
              <a:gd name="connsiteY318" fmla="*/ 102679 h 319284"/>
              <a:gd name="connsiteX319" fmla="*/ 291796 w 354760"/>
              <a:gd name="connsiteY319" fmla="*/ 100557 h 319284"/>
              <a:gd name="connsiteX320" fmla="*/ 292807 w 354760"/>
              <a:gd name="connsiteY320" fmla="*/ 100166 h 319284"/>
              <a:gd name="connsiteX321" fmla="*/ 297626 w 354760"/>
              <a:gd name="connsiteY321" fmla="*/ 98209 h 319284"/>
              <a:gd name="connsiteX322" fmla="*/ 298956 w 354760"/>
              <a:gd name="connsiteY322" fmla="*/ 97630 h 319284"/>
              <a:gd name="connsiteX323" fmla="*/ 303645 w 354760"/>
              <a:gd name="connsiteY323" fmla="*/ 95348 h 319284"/>
              <a:gd name="connsiteX324" fmla="*/ 305502 w 354760"/>
              <a:gd name="connsiteY324" fmla="*/ 94283 h 319284"/>
              <a:gd name="connsiteX325" fmla="*/ 307577 w 354760"/>
              <a:gd name="connsiteY325" fmla="*/ 93042 h 319284"/>
              <a:gd name="connsiteX326" fmla="*/ 308748 w 354760"/>
              <a:gd name="connsiteY326" fmla="*/ 92344 h 319284"/>
              <a:gd name="connsiteX327" fmla="*/ 342870 w 354760"/>
              <a:gd name="connsiteY327" fmla="*/ 106812 h 319284"/>
              <a:gd name="connsiteX328" fmla="*/ 159642 w 354760"/>
              <a:gd name="connsiteY328" fmla="*/ 11825 h 319284"/>
              <a:gd name="connsiteX329" fmla="*/ 307370 w 354760"/>
              <a:gd name="connsiteY329" fmla="*/ 35984 h 319284"/>
              <a:gd name="connsiteX330" fmla="*/ 281508 w 354760"/>
              <a:gd name="connsiteY330" fmla="*/ 50228 h 319284"/>
              <a:gd name="connsiteX331" fmla="*/ 281508 w 354760"/>
              <a:gd name="connsiteY331" fmla="*/ 50228 h 319284"/>
              <a:gd name="connsiteX332" fmla="*/ 186373 w 354760"/>
              <a:gd name="connsiteY332" fmla="*/ 64442 h 319284"/>
              <a:gd name="connsiteX333" fmla="*/ 179970 w 354760"/>
              <a:gd name="connsiteY333" fmla="*/ 64690 h 319284"/>
              <a:gd name="connsiteX334" fmla="*/ 174625 w 354760"/>
              <a:gd name="connsiteY334" fmla="*/ 64850 h 319284"/>
              <a:gd name="connsiteX335" fmla="*/ 159642 w 354760"/>
              <a:gd name="connsiteY335" fmla="*/ 65039 h 319284"/>
              <a:gd name="connsiteX336" fmla="*/ 144659 w 354760"/>
              <a:gd name="connsiteY336" fmla="*/ 64850 h 319284"/>
              <a:gd name="connsiteX337" fmla="*/ 139314 w 354760"/>
              <a:gd name="connsiteY337" fmla="*/ 64690 h 319284"/>
              <a:gd name="connsiteX338" fmla="*/ 132911 w 354760"/>
              <a:gd name="connsiteY338" fmla="*/ 64442 h 319284"/>
              <a:gd name="connsiteX339" fmla="*/ 37776 w 354760"/>
              <a:gd name="connsiteY339" fmla="*/ 50228 h 319284"/>
              <a:gd name="connsiteX340" fmla="*/ 37776 w 354760"/>
              <a:gd name="connsiteY340" fmla="*/ 50228 h 319284"/>
              <a:gd name="connsiteX341" fmla="*/ 11914 w 354760"/>
              <a:gd name="connsiteY341" fmla="*/ 35984 h 319284"/>
              <a:gd name="connsiteX342" fmla="*/ 159642 w 354760"/>
              <a:gd name="connsiteY342" fmla="*/ 11825 h 319284"/>
              <a:gd name="connsiteX343" fmla="*/ 11825 w 354760"/>
              <a:gd name="connsiteY343" fmla="*/ 76841 h 319284"/>
              <a:gd name="connsiteX344" fmla="*/ 11825 w 354760"/>
              <a:gd name="connsiteY344" fmla="*/ 52357 h 319284"/>
              <a:gd name="connsiteX345" fmla="*/ 29563 w 354760"/>
              <a:gd name="connsiteY345" fmla="*/ 60492 h 319284"/>
              <a:gd name="connsiteX346" fmla="*/ 29563 w 354760"/>
              <a:gd name="connsiteY346" fmla="*/ 88802 h 319284"/>
              <a:gd name="connsiteX347" fmla="*/ 11825 w 354760"/>
              <a:gd name="connsiteY347" fmla="*/ 76841 h 319284"/>
              <a:gd name="connsiteX348" fmla="*/ 40466 w 354760"/>
              <a:gd name="connsiteY348" fmla="*/ 158666 h 319284"/>
              <a:gd name="connsiteX349" fmla="*/ 40780 w 354760"/>
              <a:gd name="connsiteY349" fmla="*/ 158938 h 319284"/>
              <a:gd name="connsiteX350" fmla="*/ 86502 w 354760"/>
              <a:gd name="connsiteY350" fmla="*/ 178320 h 319284"/>
              <a:gd name="connsiteX351" fmla="*/ 87975 w 354760"/>
              <a:gd name="connsiteY351" fmla="*/ 178651 h 319284"/>
              <a:gd name="connsiteX352" fmla="*/ 92634 w 354760"/>
              <a:gd name="connsiteY352" fmla="*/ 179656 h 319284"/>
              <a:gd name="connsiteX353" fmla="*/ 159595 w 354760"/>
              <a:gd name="connsiteY353" fmla="*/ 188147 h 319284"/>
              <a:gd name="connsiteX354" fmla="*/ 159636 w 354760"/>
              <a:gd name="connsiteY354" fmla="*/ 188153 h 319284"/>
              <a:gd name="connsiteX355" fmla="*/ 159660 w 354760"/>
              <a:gd name="connsiteY355" fmla="*/ 188147 h 319284"/>
              <a:gd name="connsiteX356" fmla="*/ 184215 w 354760"/>
              <a:gd name="connsiteY356" fmla="*/ 189081 h 319284"/>
              <a:gd name="connsiteX357" fmla="*/ 195118 w 354760"/>
              <a:gd name="connsiteY357" fmla="*/ 189205 h 319284"/>
              <a:gd name="connsiteX358" fmla="*/ 207641 w 354760"/>
              <a:gd name="connsiteY358" fmla="*/ 189058 h 319284"/>
              <a:gd name="connsiteX359" fmla="*/ 230511 w 354760"/>
              <a:gd name="connsiteY359" fmla="*/ 188141 h 319284"/>
              <a:gd name="connsiteX360" fmla="*/ 230594 w 354760"/>
              <a:gd name="connsiteY360" fmla="*/ 188159 h 319284"/>
              <a:gd name="connsiteX361" fmla="*/ 230742 w 354760"/>
              <a:gd name="connsiteY361" fmla="*/ 188129 h 319284"/>
              <a:gd name="connsiteX362" fmla="*/ 298998 w 354760"/>
              <a:gd name="connsiteY362" fmla="*/ 179390 h 319284"/>
              <a:gd name="connsiteX363" fmla="*/ 281508 w 354760"/>
              <a:gd name="connsiteY363" fmla="*/ 186225 h 319284"/>
              <a:gd name="connsiteX364" fmla="*/ 281508 w 354760"/>
              <a:gd name="connsiteY364" fmla="*/ 186225 h 319284"/>
              <a:gd name="connsiteX365" fmla="*/ 179331 w 354760"/>
              <a:gd name="connsiteY365" fmla="*/ 200705 h 319284"/>
              <a:gd name="connsiteX366" fmla="*/ 175340 w 354760"/>
              <a:gd name="connsiteY366" fmla="*/ 200830 h 319284"/>
              <a:gd name="connsiteX367" fmla="*/ 170947 w 354760"/>
              <a:gd name="connsiteY367" fmla="*/ 200918 h 319284"/>
              <a:gd name="connsiteX368" fmla="*/ 159642 w 354760"/>
              <a:gd name="connsiteY368" fmla="*/ 201031 h 319284"/>
              <a:gd name="connsiteX369" fmla="*/ 144659 w 354760"/>
              <a:gd name="connsiteY369" fmla="*/ 200841 h 319284"/>
              <a:gd name="connsiteX370" fmla="*/ 139314 w 354760"/>
              <a:gd name="connsiteY370" fmla="*/ 200682 h 319284"/>
              <a:gd name="connsiteX371" fmla="*/ 132911 w 354760"/>
              <a:gd name="connsiteY371" fmla="*/ 200433 h 319284"/>
              <a:gd name="connsiteX372" fmla="*/ 37776 w 354760"/>
              <a:gd name="connsiteY372" fmla="*/ 186219 h 319284"/>
              <a:gd name="connsiteX373" fmla="*/ 37776 w 354760"/>
              <a:gd name="connsiteY373" fmla="*/ 186219 h 319284"/>
              <a:gd name="connsiteX374" fmla="*/ 11890 w 354760"/>
              <a:gd name="connsiteY374" fmla="*/ 171834 h 319284"/>
              <a:gd name="connsiteX375" fmla="*/ 40466 w 354760"/>
              <a:gd name="connsiteY375" fmla="*/ 158666 h 319284"/>
              <a:gd name="connsiteX376" fmla="*/ 11825 w 354760"/>
              <a:gd name="connsiteY376" fmla="*/ 212832 h 319284"/>
              <a:gd name="connsiteX377" fmla="*/ 11825 w 354760"/>
              <a:gd name="connsiteY377" fmla="*/ 188348 h 319284"/>
              <a:gd name="connsiteX378" fmla="*/ 29563 w 354760"/>
              <a:gd name="connsiteY378" fmla="*/ 196484 h 319284"/>
              <a:gd name="connsiteX379" fmla="*/ 29563 w 354760"/>
              <a:gd name="connsiteY379" fmla="*/ 224681 h 319284"/>
              <a:gd name="connsiteX380" fmla="*/ 26187 w 354760"/>
              <a:gd name="connsiteY380" fmla="*/ 223369 h 319284"/>
              <a:gd name="connsiteX381" fmla="*/ 26116 w 354760"/>
              <a:gd name="connsiteY381" fmla="*/ 223440 h 319284"/>
              <a:gd name="connsiteX382" fmla="*/ 11825 w 354760"/>
              <a:gd name="connsiteY382" fmla="*/ 212832 h 319284"/>
              <a:gd name="connsiteX383" fmla="*/ 29563 w 354760"/>
              <a:gd name="connsiteY383" fmla="*/ 277872 h 319284"/>
              <a:gd name="connsiteX384" fmla="*/ 29563 w 354760"/>
              <a:gd name="connsiteY384" fmla="*/ 253387 h 319284"/>
              <a:gd name="connsiteX385" fmla="*/ 47301 w 354760"/>
              <a:gd name="connsiteY385" fmla="*/ 261523 h 319284"/>
              <a:gd name="connsiteX386" fmla="*/ 47301 w 354760"/>
              <a:gd name="connsiteY386" fmla="*/ 289833 h 319284"/>
              <a:gd name="connsiteX387" fmla="*/ 29563 w 354760"/>
              <a:gd name="connsiteY387" fmla="*/ 277872 h 319284"/>
              <a:gd name="connsiteX388" fmla="*/ 307459 w 354760"/>
              <a:gd name="connsiteY388" fmla="*/ 289833 h 319284"/>
              <a:gd name="connsiteX389" fmla="*/ 307459 w 354760"/>
              <a:gd name="connsiteY389" fmla="*/ 261529 h 319284"/>
              <a:gd name="connsiteX390" fmla="*/ 325197 w 354760"/>
              <a:gd name="connsiteY390" fmla="*/ 253393 h 319284"/>
              <a:gd name="connsiteX391" fmla="*/ 325197 w 354760"/>
              <a:gd name="connsiteY391" fmla="*/ 277860 h 319284"/>
              <a:gd name="connsiteX392" fmla="*/ 307459 w 354760"/>
              <a:gd name="connsiteY392" fmla="*/ 289833 h 319284"/>
              <a:gd name="connsiteX393" fmla="*/ 325120 w 354760"/>
              <a:gd name="connsiteY393" fmla="*/ 236962 h 319284"/>
              <a:gd name="connsiteX394" fmla="*/ 299246 w 354760"/>
              <a:gd name="connsiteY394" fmla="*/ 251265 h 319284"/>
              <a:gd name="connsiteX395" fmla="*/ 299246 w 354760"/>
              <a:gd name="connsiteY395" fmla="*/ 251265 h 319284"/>
              <a:gd name="connsiteX396" fmla="*/ 204111 w 354760"/>
              <a:gd name="connsiteY396" fmla="*/ 265479 h 319284"/>
              <a:gd name="connsiteX397" fmla="*/ 197708 w 354760"/>
              <a:gd name="connsiteY397" fmla="*/ 265727 h 319284"/>
              <a:gd name="connsiteX398" fmla="*/ 192363 w 354760"/>
              <a:gd name="connsiteY398" fmla="*/ 265887 h 319284"/>
              <a:gd name="connsiteX399" fmla="*/ 177380 w 354760"/>
              <a:gd name="connsiteY399" fmla="*/ 266070 h 319284"/>
              <a:gd name="connsiteX400" fmla="*/ 162385 w 354760"/>
              <a:gd name="connsiteY400" fmla="*/ 265881 h 319284"/>
              <a:gd name="connsiteX401" fmla="*/ 157094 w 354760"/>
              <a:gd name="connsiteY401" fmla="*/ 265721 h 319284"/>
              <a:gd name="connsiteX402" fmla="*/ 150649 w 354760"/>
              <a:gd name="connsiteY402" fmla="*/ 265473 h 319284"/>
              <a:gd name="connsiteX403" fmla="*/ 55514 w 354760"/>
              <a:gd name="connsiteY403" fmla="*/ 251259 h 319284"/>
              <a:gd name="connsiteX404" fmla="*/ 55514 w 354760"/>
              <a:gd name="connsiteY404" fmla="*/ 251259 h 319284"/>
              <a:gd name="connsiteX405" fmla="*/ 29705 w 354760"/>
              <a:gd name="connsiteY405" fmla="*/ 237334 h 319284"/>
              <a:gd name="connsiteX406" fmla="*/ 35169 w 354760"/>
              <a:gd name="connsiteY406" fmla="*/ 239132 h 319284"/>
              <a:gd name="connsiteX407" fmla="*/ 35736 w 354760"/>
              <a:gd name="connsiteY407" fmla="*/ 239303 h 319284"/>
              <a:gd name="connsiteX408" fmla="*/ 40638 w 354760"/>
              <a:gd name="connsiteY408" fmla="*/ 240728 h 319284"/>
              <a:gd name="connsiteX409" fmla="*/ 42553 w 354760"/>
              <a:gd name="connsiteY409" fmla="*/ 241255 h 319284"/>
              <a:gd name="connsiteX410" fmla="*/ 45439 w 354760"/>
              <a:gd name="connsiteY410" fmla="*/ 242000 h 319284"/>
              <a:gd name="connsiteX411" fmla="*/ 124136 w 354760"/>
              <a:gd name="connsiteY411" fmla="*/ 253180 h 319284"/>
              <a:gd name="connsiteX412" fmla="*/ 124166 w 354760"/>
              <a:gd name="connsiteY412" fmla="*/ 253186 h 319284"/>
              <a:gd name="connsiteX413" fmla="*/ 124184 w 354760"/>
              <a:gd name="connsiteY413" fmla="*/ 253180 h 319284"/>
              <a:gd name="connsiteX414" fmla="*/ 152168 w 354760"/>
              <a:gd name="connsiteY414" fmla="*/ 254174 h 319284"/>
              <a:gd name="connsiteX415" fmla="*/ 159642 w 354760"/>
              <a:gd name="connsiteY415" fmla="*/ 254245 h 319284"/>
              <a:gd name="connsiteX416" fmla="*/ 169611 w 354760"/>
              <a:gd name="connsiteY416" fmla="*/ 254144 h 319284"/>
              <a:gd name="connsiteX417" fmla="*/ 195077 w 354760"/>
              <a:gd name="connsiteY417" fmla="*/ 253186 h 319284"/>
              <a:gd name="connsiteX418" fmla="*/ 195124 w 354760"/>
              <a:gd name="connsiteY418" fmla="*/ 253198 h 319284"/>
              <a:gd name="connsiteX419" fmla="*/ 195201 w 354760"/>
              <a:gd name="connsiteY419" fmla="*/ 253180 h 319284"/>
              <a:gd name="connsiteX420" fmla="*/ 224587 w 354760"/>
              <a:gd name="connsiteY420" fmla="*/ 250620 h 319284"/>
              <a:gd name="connsiteX421" fmla="*/ 224687 w 354760"/>
              <a:gd name="connsiteY421" fmla="*/ 250638 h 319284"/>
              <a:gd name="connsiteX422" fmla="*/ 225054 w 354760"/>
              <a:gd name="connsiteY422" fmla="*/ 250561 h 319284"/>
              <a:gd name="connsiteX423" fmla="*/ 254753 w 354760"/>
              <a:gd name="connsiteY423" fmla="*/ 246127 h 319284"/>
              <a:gd name="connsiteX424" fmla="*/ 260388 w 354760"/>
              <a:gd name="connsiteY424" fmla="*/ 245045 h 319284"/>
              <a:gd name="connsiteX425" fmla="*/ 261630 w 354760"/>
              <a:gd name="connsiteY425" fmla="*/ 244790 h 319284"/>
              <a:gd name="connsiteX426" fmla="*/ 304573 w 354760"/>
              <a:gd name="connsiteY426" fmla="*/ 230813 h 319284"/>
              <a:gd name="connsiteX427" fmla="*/ 306211 w 354760"/>
              <a:gd name="connsiteY427" fmla="*/ 229873 h 319284"/>
              <a:gd name="connsiteX428" fmla="*/ 308103 w 354760"/>
              <a:gd name="connsiteY428" fmla="*/ 228684 h 319284"/>
              <a:gd name="connsiteX429" fmla="*/ 309847 w 354760"/>
              <a:gd name="connsiteY429" fmla="*/ 227590 h 319284"/>
              <a:gd name="connsiteX430" fmla="*/ 325120 w 354760"/>
              <a:gd name="connsiteY430" fmla="*/ 236962 h 319284"/>
              <a:gd name="connsiteX431" fmla="*/ 325197 w 354760"/>
              <a:gd name="connsiteY431" fmla="*/ 159754 h 319284"/>
              <a:gd name="connsiteX432" fmla="*/ 325197 w 354760"/>
              <a:gd name="connsiteY432" fmla="*/ 131450 h 319284"/>
              <a:gd name="connsiteX433" fmla="*/ 342935 w 354760"/>
              <a:gd name="connsiteY433" fmla="*/ 123315 h 319284"/>
              <a:gd name="connsiteX434" fmla="*/ 342935 w 354760"/>
              <a:gd name="connsiteY434" fmla="*/ 147781 h 319284"/>
              <a:gd name="connsiteX435" fmla="*/ 325197 w 354760"/>
              <a:gd name="connsiteY435" fmla="*/ 159754 h 3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354760" h="319284">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000000"/>
          </a:solidFill>
          <a:ln w="5874" cap="flat">
            <a:noFill/>
            <a:prstDash val="solid"/>
            <a:miter/>
          </a:ln>
        </p:spPr>
        <p:txBody>
          <a:bodyPr rtlCol="0" anchor="ctr"/>
          <a:lstStyle/>
          <a:p>
            <a:endParaRPr lang="en-US"/>
          </a:p>
        </p:txBody>
      </p:sp>
      <p:grpSp>
        <p:nvGrpSpPr>
          <p:cNvPr id="594" name="Graphic 252">
            <a:extLst>
              <a:ext uri="{FF2B5EF4-FFF2-40B4-BE49-F238E27FC236}">
                <a16:creationId xmlns:a16="http://schemas.microsoft.com/office/drawing/2014/main" id="{A547F9FD-CAF6-4634-BC8C-3DE3CA97D19B}"/>
              </a:ext>
            </a:extLst>
          </p:cNvPr>
          <p:cNvGrpSpPr/>
          <p:nvPr/>
        </p:nvGrpSpPr>
        <p:grpSpPr>
          <a:xfrm>
            <a:off x="4148691" y="5798668"/>
            <a:ext cx="318625" cy="318625"/>
            <a:chOff x="4148691" y="5798668"/>
            <a:chExt cx="318625" cy="318625"/>
          </a:xfrm>
          <a:solidFill>
            <a:srgbClr val="000000"/>
          </a:solidFill>
        </p:grpSpPr>
        <p:sp>
          <p:nvSpPr>
            <p:cNvPr id="595" name="Freeform: Shape 594">
              <a:extLst>
                <a:ext uri="{FF2B5EF4-FFF2-40B4-BE49-F238E27FC236}">
                  <a16:creationId xmlns:a16="http://schemas.microsoft.com/office/drawing/2014/main" id="{2775FDF4-408D-4B8A-B5FC-005156A18D62}"/>
                </a:ext>
              </a:extLst>
            </p:cNvPr>
            <p:cNvSpPr/>
            <p:nvPr/>
          </p:nvSpPr>
          <p:spPr>
            <a:xfrm>
              <a:off x="4148691" y="5798668"/>
              <a:ext cx="318625" cy="318625"/>
            </a:xfrm>
            <a:custGeom>
              <a:avLst/>
              <a:gdLst>
                <a:gd name="connsiteX0" fmla="*/ 286637 w 318625"/>
                <a:gd name="connsiteY0" fmla="*/ 247154 h 318625"/>
                <a:gd name="connsiteX1" fmla="*/ 252246 w 318625"/>
                <a:gd name="connsiteY1" fmla="*/ 164623 h 318625"/>
                <a:gd name="connsiteX2" fmla="*/ 252246 w 318625"/>
                <a:gd name="connsiteY2" fmla="*/ 146037 h 318625"/>
                <a:gd name="connsiteX3" fmla="*/ 285436 w 318625"/>
                <a:gd name="connsiteY3" fmla="*/ 146037 h 318625"/>
                <a:gd name="connsiteX4" fmla="*/ 285436 w 318625"/>
                <a:gd name="connsiteY4" fmla="*/ 106209 h 318625"/>
                <a:gd name="connsiteX5" fmla="*/ 252246 w 318625"/>
                <a:gd name="connsiteY5" fmla="*/ 106209 h 318625"/>
                <a:gd name="connsiteX6" fmla="*/ 252246 w 318625"/>
                <a:gd name="connsiteY6" fmla="*/ 59742 h 318625"/>
                <a:gd name="connsiteX7" fmla="*/ 225693 w 318625"/>
                <a:gd name="connsiteY7" fmla="*/ 59742 h 318625"/>
                <a:gd name="connsiteX8" fmla="*/ 225693 w 318625"/>
                <a:gd name="connsiteY8" fmla="*/ 0 h 318625"/>
                <a:gd name="connsiteX9" fmla="*/ 50356 w 318625"/>
                <a:gd name="connsiteY9" fmla="*/ 0 h 318625"/>
                <a:gd name="connsiteX10" fmla="*/ 0 w 318625"/>
                <a:gd name="connsiteY10" fmla="*/ 50356 h 318625"/>
                <a:gd name="connsiteX11" fmla="*/ 0 w 318625"/>
                <a:gd name="connsiteY11" fmla="*/ 252246 h 318625"/>
                <a:gd name="connsiteX12" fmla="*/ 156565 w 318625"/>
                <a:gd name="connsiteY12" fmla="*/ 252246 h 318625"/>
                <a:gd name="connsiteX13" fmla="*/ 176479 w 318625"/>
                <a:gd name="connsiteY13" fmla="*/ 272160 h 318625"/>
                <a:gd name="connsiteX14" fmla="*/ 119485 w 318625"/>
                <a:gd name="connsiteY14" fmla="*/ 272160 h 318625"/>
                <a:gd name="connsiteX15" fmla="*/ 119485 w 318625"/>
                <a:gd name="connsiteY15" fmla="*/ 318626 h 318625"/>
                <a:gd name="connsiteX16" fmla="*/ 318626 w 318625"/>
                <a:gd name="connsiteY16" fmla="*/ 318626 h 318625"/>
                <a:gd name="connsiteX17" fmla="*/ 318626 w 318625"/>
                <a:gd name="connsiteY17" fmla="*/ 272160 h 318625"/>
                <a:gd name="connsiteX18" fmla="*/ 261632 w 318625"/>
                <a:gd name="connsiteY18" fmla="*/ 272160 h 318625"/>
                <a:gd name="connsiteX19" fmla="*/ 286637 w 318625"/>
                <a:gd name="connsiteY19" fmla="*/ 247154 h 318625"/>
                <a:gd name="connsiteX20" fmla="*/ 272160 w 318625"/>
                <a:gd name="connsiteY20" fmla="*/ 119485 h 318625"/>
                <a:gd name="connsiteX21" fmla="*/ 272160 w 318625"/>
                <a:gd name="connsiteY21" fmla="*/ 132761 h 318625"/>
                <a:gd name="connsiteX22" fmla="*/ 252246 w 318625"/>
                <a:gd name="connsiteY22" fmla="*/ 132761 h 318625"/>
                <a:gd name="connsiteX23" fmla="*/ 185865 w 318625"/>
                <a:gd name="connsiteY23" fmla="*/ 132761 h 318625"/>
                <a:gd name="connsiteX24" fmla="*/ 165951 w 318625"/>
                <a:gd name="connsiteY24" fmla="*/ 132761 h 318625"/>
                <a:gd name="connsiteX25" fmla="*/ 165951 w 318625"/>
                <a:gd name="connsiteY25" fmla="*/ 119485 h 318625"/>
                <a:gd name="connsiteX26" fmla="*/ 185865 w 318625"/>
                <a:gd name="connsiteY26" fmla="*/ 119485 h 318625"/>
                <a:gd name="connsiteX27" fmla="*/ 252246 w 318625"/>
                <a:gd name="connsiteY27" fmla="*/ 119485 h 318625"/>
                <a:gd name="connsiteX28" fmla="*/ 272160 w 318625"/>
                <a:gd name="connsiteY28" fmla="*/ 119485 h 318625"/>
                <a:gd name="connsiteX29" fmla="*/ 238969 w 318625"/>
                <a:gd name="connsiteY29" fmla="*/ 106209 h 318625"/>
                <a:gd name="connsiteX30" fmla="*/ 199141 w 318625"/>
                <a:gd name="connsiteY30" fmla="*/ 106209 h 318625"/>
                <a:gd name="connsiteX31" fmla="*/ 199141 w 318625"/>
                <a:gd name="connsiteY31" fmla="*/ 73018 h 318625"/>
                <a:gd name="connsiteX32" fmla="*/ 238969 w 318625"/>
                <a:gd name="connsiteY32" fmla="*/ 73018 h 318625"/>
                <a:gd name="connsiteX33" fmla="*/ 238969 w 318625"/>
                <a:gd name="connsiteY33" fmla="*/ 106209 h 318625"/>
                <a:gd name="connsiteX34" fmla="*/ 46466 w 318625"/>
                <a:gd name="connsiteY34" fmla="*/ 22662 h 318625"/>
                <a:gd name="connsiteX35" fmla="*/ 46466 w 318625"/>
                <a:gd name="connsiteY35" fmla="*/ 46466 h 318625"/>
                <a:gd name="connsiteX36" fmla="*/ 22662 w 318625"/>
                <a:gd name="connsiteY36" fmla="*/ 46466 h 318625"/>
                <a:gd name="connsiteX37" fmla="*/ 46466 w 318625"/>
                <a:gd name="connsiteY37" fmla="*/ 22662 h 318625"/>
                <a:gd name="connsiteX38" fmla="*/ 13276 w 318625"/>
                <a:gd name="connsiteY38" fmla="*/ 59742 h 318625"/>
                <a:gd name="connsiteX39" fmla="*/ 59742 w 318625"/>
                <a:gd name="connsiteY39" fmla="*/ 59742 h 318625"/>
                <a:gd name="connsiteX40" fmla="*/ 59742 w 318625"/>
                <a:gd name="connsiteY40" fmla="*/ 13276 h 318625"/>
                <a:gd name="connsiteX41" fmla="*/ 212417 w 318625"/>
                <a:gd name="connsiteY41" fmla="*/ 13276 h 318625"/>
                <a:gd name="connsiteX42" fmla="*/ 212417 w 318625"/>
                <a:gd name="connsiteY42" fmla="*/ 59742 h 318625"/>
                <a:gd name="connsiteX43" fmla="*/ 185865 w 318625"/>
                <a:gd name="connsiteY43" fmla="*/ 59742 h 318625"/>
                <a:gd name="connsiteX44" fmla="*/ 185865 w 318625"/>
                <a:gd name="connsiteY44" fmla="*/ 106209 h 318625"/>
                <a:gd name="connsiteX45" fmla="*/ 152675 w 318625"/>
                <a:gd name="connsiteY45" fmla="*/ 106209 h 318625"/>
                <a:gd name="connsiteX46" fmla="*/ 152675 w 318625"/>
                <a:gd name="connsiteY46" fmla="*/ 146037 h 318625"/>
                <a:gd name="connsiteX47" fmla="*/ 185865 w 318625"/>
                <a:gd name="connsiteY47" fmla="*/ 146037 h 318625"/>
                <a:gd name="connsiteX48" fmla="*/ 185865 w 318625"/>
                <a:gd name="connsiteY48" fmla="*/ 164623 h 318625"/>
                <a:gd name="connsiteX49" fmla="*/ 154885 w 318625"/>
                <a:gd name="connsiteY49" fmla="*/ 238969 h 318625"/>
                <a:gd name="connsiteX50" fmla="*/ 13276 w 318625"/>
                <a:gd name="connsiteY50" fmla="*/ 238969 h 318625"/>
                <a:gd name="connsiteX51" fmla="*/ 13276 w 318625"/>
                <a:gd name="connsiteY51" fmla="*/ 59742 h 318625"/>
                <a:gd name="connsiteX52" fmla="*/ 167152 w 318625"/>
                <a:gd name="connsiteY52" fmla="*/ 244061 h 318625"/>
                <a:gd name="connsiteX53" fmla="*/ 199141 w 318625"/>
                <a:gd name="connsiteY53" fmla="*/ 167279 h 318625"/>
                <a:gd name="connsiteX54" fmla="*/ 199141 w 318625"/>
                <a:gd name="connsiteY54" fmla="*/ 146037 h 318625"/>
                <a:gd name="connsiteX55" fmla="*/ 238969 w 318625"/>
                <a:gd name="connsiteY55" fmla="*/ 146037 h 318625"/>
                <a:gd name="connsiteX56" fmla="*/ 238969 w 318625"/>
                <a:gd name="connsiteY56" fmla="*/ 167279 h 318625"/>
                <a:gd name="connsiteX57" fmla="*/ 270958 w 318625"/>
                <a:gd name="connsiteY57" fmla="*/ 244054 h 318625"/>
                <a:gd name="connsiteX58" fmla="*/ 242859 w 318625"/>
                <a:gd name="connsiteY58" fmla="*/ 272160 h 318625"/>
                <a:gd name="connsiteX59" fmla="*/ 195251 w 318625"/>
                <a:gd name="connsiteY59" fmla="*/ 272160 h 318625"/>
                <a:gd name="connsiteX60" fmla="*/ 167152 w 318625"/>
                <a:gd name="connsiteY60" fmla="*/ 244061 h 318625"/>
                <a:gd name="connsiteX61" fmla="*/ 305350 w 318625"/>
                <a:gd name="connsiteY61" fmla="*/ 285436 h 318625"/>
                <a:gd name="connsiteX62" fmla="*/ 305350 w 318625"/>
                <a:gd name="connsiteY62" fmla="*/ 305350 h 318625"/>
                <a:gd name="connsiteX63" fmla="*/ 132761 w 318625"/>
                <a:gd name="connsiteY63" fmla="*/ 305350 h 318625"/>
                <a:gd name="connsiteX64" fmla="*/ 132761 w 318625"/>
                <a:gd name="connsiteY64" fmla="*/ 285436 h 318625"/>
                <a:gd name="connsiteX65" fmla="*/ 189755 w 318625"/>
                <a:gd name="connsiteY65" fmla="*/ 285436 h 318625"/>
                <a:gd name="connsiteX66" fmla="*/ 248356 w 318625"/>
                <a:gd name="connsiteY66" fmla="*/ 285436 h 318625"/>
                <a:gd name="connsiteX67" fmla="*/ 305350 w 318625"/>
                <a:gd name="connsiteY67" fmla="*/ 285436 h 31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625" h="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000000"/>
            </a:solidFill>
            <a:ln w="6477"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0FC68392-1C12-42B1-A99D-3FA0E7638D24}"/>
                </a:ext>
              </a:extLst>
            </p:cNvPr>
            <p:cNvSpPr/>
            <p:nvPr/>
          </p:nvSpPr>
          <p:spPr>
            <a:xfrm>
              <a:off x="4208433" y="588496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F4296711-42AE-4217-9546-CDB98A50D1F2}"/>
                </a:ext>
              </a:extLst>
            </p:cNvPr>
            <p:cNvSpPr/>
            <p:nvPr/>
          </p:nvSpPr>
          <p:spPr>
            <a:xfrm>
              <a:off x="4208433" y="591815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0CF45F9B-247D-4C30-AB05-52ABE28A16B2}"/>
                </a:ext>
              </a:extLst>
            </p:cNvPr>
            <p:cNvSpPr/>
            <p:nvPr/>
          </p:nvSpPr>
          <p:spPr>
            <a:xfrm>
              <a:off x="4208433" y="595134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462E7BA1-E54B-495E-A590-18B7CFFCE567}"/>
                </a:ext>
              </a:extLst>
            </p:cNvPr>
            <p:cNvSpPr/>
            <p:nvPr/>
          </p:nvSpPr>
          <p:spPr>
            <a:xfrm>
              <a:off x="4208433" y="5984533"/>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grpSp>
      <p:grpSp>
        <p:nvGrpSpPr>
          <p:cNvPr id="600" name="Graphic 254">
            <a:extLst>
              <a:ext uri="{FF2B5EF4-FFF2-40B4-BE49-F238E27FC236}">
                <a16:creationId xmlns:a16="http://schemas.microsoft.com/office/drawing/2014/main" id="{56423F31-54D7-40D8-8942-A8BD54B72565}"/>
              </a:ext>
            </a:extLst>
          </p:cNvPr>
          <p:cNvGrpSpPr/>
          <p:nvPr/>
        </p:nvGrpSpPr>
        <p:grpSpPr>
          <a:xfrm>
            <a:off x="4717066" y="5747468"/>
            <a:ext cx="254693" cy="384114"/>
            <a:chOff x="4717066" y="5747468"/>
            <a:chExt cx="254693" cy="384114"/>
          </a:xfrm>
          <a:solidFill>
            <a:srgbClr val="000000"/>
          </a:solidFill>
        </p:grpSpPr>
        <p:sp>
          <p:nvSpPr>
            <p:cNvPr id="601" name="Freeform: Shape 600">
              <a:extLst>
                <a:ext uri="{FF2B5EF4-FFF2-40B4-BE49-F238E27FC236}">
                  <a16:creationId xmlns:a16="http://schemas.microsoft.com/office/drawing/2014/main" id="{1110A21E-CFFF-4DE6-8BDE-66D5C0F1F688}"/>
                </a:ext>
              </a:extLst>
            </p:cNvPr>
            <p:cNvSpPr/>
            <p:nvPr/>
          </p:nvSpPr>
          <p:spPr>
            <a:xfrm>
              <a:off x="4717066" y="5857192"/>
              <a:ext cx="250798" cy="172423"/>
            </a:xfrm>
            <a:custGeom>
              <a:avLst/>
              <a:gdLst>
                <a:gd name="connsiteX0" fmla="*/ 149382 w 250798"/>
                <a:gd name="connsiteY0" fmla="*/ 172424 h 172423"/>
                <a:gd name="connsiteX1" fmla="*/ 101416 w 250798"/>
                <a:gd name="connsiteY1" fmla="*/ 172424 h 172423"/>
                <a:gd name="connsiteX2" fmla="*/ 0 w 250798"/>
                <a:gd name="connsiteY2" fmla="*/ 71007 h 172423"/>
                <a:gd name="connsiteX3" fmla="*/ 0 w 250798"/>
                <a:gd name="connsiteY3" fmla="*/ 7837 h 172423"/>
                <a:gd name="connsiteX4" fmla="*/ 7837 w 250798"/>
                <a:gd name="connsiteY4" fmla="*/ 0 h 172423"/>
                <a:gd name="connsiteX5" fmla="*/ 242961 w 250798"/>
                <a:gd name="connsiteY5" fmla="*/ 0 h 172423"/>
                <a:gd name="connsiteX6" fmla="*/ 250798 w 250798"/>
                <a:gd name="connsiteY6" fmla="*/ 7837 h 172423"/>
                <a:gd name="connsiteX7" fmla="*/ 250798 w 250798"/>
                <a:gd name="connsiteY7" fmla="*/ 71007 h 172423"/>
                <a:gd name="connsiteX8" fmla="*/ 149382 w 250798"/>
                <a:gd name="connsiteY8" fmla="*/ 172424 h 172423"/>
                <a:gd name="connsiteX9" fmla="*/ 15675 w 250798"/>
                <a:gd name="connsiteY9" fmla="*/ 15675 h 172423"/>
                <a:gd name="connsiteX10" fmla="*/ 15675 w 250798"/>
                <a:gd name="connsiteY10" fmla="*/ 71007 h 172423"/>
                <a:gd name="connsiteX11" fmla="*/ 101416 w 250798"/>
                <a:gd name="connsiteY11" fmla="*/ 156749 h 172423"/>
                <a:gd name="connsiteX12" fmla="*/ 149382 w 250798"/>
                <a:gd name="connsiteY12" fmla="*/ 156749 h 172423"/>
                <a:gd name="connsiteX13" fmla="*/ 235123 w 250798"/>
                <a:gd name="connsiteY13" fmla="*/ 71007 h 172423"/>
                <a:gd name="connsiteX14" fmla="*/ 235123 w 250798"/>
                <a:gd name="connsiteY14" fmla="*/ 15675 h 17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98" h="172423">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000000"/>
            </a:solidFill>
            <a:ln w="7739"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B1A4CE2-CA3F-4187-9955-427759D35906}"/>
                </a:ext>
              </a:extLst>
            </p:cNvPr>
            <p:cNvSpPr/>
            <p:nvPr/>
          </p:nvSpPr>
          <p:spPr>
            <a:xfrm>
              <a:off x="4827762" y="6013724"/>
              <a:ext cx="143997" cy="117858"/>
            </a:xfrm>
            <a:custGeom>
              <a:avLst/>
              <a:gdLst>
                <a:gd name="connsiteX0" fmla="*/ 132264 w 143997"/>
                <a:gd name="connsiteY0" fmla="*/ 117778 h 117858"/>
                <a:gd name="connsiteX1" fmla="*/ 129756 w 143997"/>
                <a:gd name="connsiteY1" fmla="*/ 117778 h 117858"/>
                <a:gd name="connsiteX2" fmla="*/ 124806 w 143997"/>
                <a:gd name="connsiteY2" fmla="*/ 107861 h 117858"/>
                <a:gd name="connsiteX3" fmla="*/ 124819 w 143997"/>
                <a:gd name="connsiteY3" fmla="*/ 107825 h 117858"/>
                <a:gd name="connsiteX4" fmla="*/ 124819 w 143997"/>
                <a:gd name="connsiteY4" fmla="*/ 57352 h 117858"/>
                <a:gd name="connsiteX5" fmla="*/ 123800 w 143997"/>
                <a:gd name="connsiteY5" fmla="*/ 55784 h 117858"/>
                <a:gd name="connsiteX6" fmla="*/ 71367 w 143997"/>
                <a:gd name="connsiteY6" fmla="*/ 72321 h 117858"/>
                <a:gd name="connsiteX7" fmla="*/ 9295 w 143997"/>
                <a:gd name="connsiteY7" fmla="*/ 84548 h 117858"/>
                <a:gd name="connsiteX8" fmla="*/ 7335 w 143997"/>
                <a:gd name="connsiteY8" fmla="*/ 6173 h 117858"/>
                <a:gd name="connsiteX9" fmla="*/ 16660 w 143997"/>
                <a:gd name="connsiteY9" fmla="*/ 181 h 117858"/>
                <a:gd name="connsiteX10" fmla="*/ 16819 w 143997"/>
                <a:gd name="connsiteY10" fmla="*/ 217 h 117858"/>
                <a:gd name="connsiteX11" fmla="*/ 22689 w 143997"/>
                <a:gd name="connsiteY11" fmla="*/ 9619 h 117858"/>
                <a:gd name="connsiteX12" fmla="*/ 22540 w 143997"/>
                <a:gd name="connsiteY12" fmla="*/ 10170 h 117858"/>
                <a:gd name="connsiteX13" fmla="*/ 20581 w 143997"/>
                <a:gd name="connsiteY13" fmla="*/ 72870 h 117858"/>
                <a:gd name="connsiteX14" fmla="*/ 65019 w 143997"/>
                <a:gd name="connsiteY14" fmla="*/ 57195 h 117858"/>
                <a:gd name="connsiteX15" fmla="*/ 130775 w 143997"/>
                <a:gd name="connsiteY15" fmla="*/ 40893 h 117858"/>
                <a:gd name="connsiteX16" fmla="*/ 140102 w 143997"/>
                <a:gd name="connsiteY16" fmla="*/ 53198 h 117858"/>
                <a:gd name="connsiteX17" fmla="*/ 140102 w 143997"/>
                <a:gd name="connsiteY17" fmla="*/ 112449 h 117858"/>
                <a:gd name="connsiteX18" fmla="*/ 132264 w 143997"/>
                <a:gd name="connsiteY18" fmla="*/ 117778 h 1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997" h="117858">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000000"/>
            </a:solidFill>
            <a:ln w="7739"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5A5FEB9-C0C2-4401-BF84-FB03A5759CDE}"/>
                </a:ext>
              </a:extLst>
            </p:cNvPr>
            <p:cNvSpPr/>
            <p:nvPr/>
          </p:nvSpPr>
          <p:spPr>
            <a:xfrm>
              <a:off x="4748415"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99D5F2EB-979A-4FE0-84D6-2A1137A4C9F3}"/>
                </a:ext>
              </a:extLst>
            </p:cNvPr>
            <p:cNvSpPr/>
            <p:nvPr/>
          </p:nvSpPr>
          <p:spPr>
            <a:xfrm>
              <a:off x="4771928"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2903EFDB-BDA4-4A73-BB04-2D7D788BC964}"/>
                </a:ext>
              </a:extLst>
            </p:cNvPr>
            <p:cNvSpPr/>
            <p:nvPr/>
          </p:nvSpPr>
          <p:spPr>
            <a:xfrm>
              <a:off x="4920839"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D519AF-EE81-4ECC-ACA5-21F4295E12F7}"/>
                </a:ext>
              </a:extLst>
            </p:cNvPr>
            <p:cNvSpPr/>
            <p:nvPr/>
          </p:nvSpPr>
          <p:spPr>
            <a:xfrm>
              <a:off x="4897327"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7907206D-BF50-441D-B592-992D04898974}"/>
                </a:ext>
              </a:extLst>
            </p:cNvPr>
            <p:cNvSpPr/>
            <p:nvPr/>
          </p:nvSpPr>
          <p:spPr>
            <a:xfrm>
              <a:off x="4740578" y="5880704"/>
              <a:ext cx="203773" cy="15674"/>
            </a:xfrm>
            <a:custGeom>
              <a:avLst/>
              <a:gdLst>
                <a:gd name="connsiteX0" fmla="*/ 195936 w 203773"/>
                <a:gd name="connsiteY0" fmla="*/ 15675 h 15674"/>
                <a:gd name="connsiteX1" fmla="*/ 7837 w 203773"/>
                <a:gd name="connsiteY1" fmla="*/ 15675 h 15674"/>
                <a:gd name="connsiteX2" fmla="*/ 0 w 203773"/>
                <a:gd name="connsiteY2" fmla="*/ 7837 h 15674"/>
                <a:gd name="connsiteX3" fmla="*/ 7837 w 203773"/>
                <a:gd name="connsiteY3" fmla="*/ 0 h 15674"/>
                <a:gd name="connsiteX4" fmla="*/ 195936 w 203773"/>
                <a:gd name="connsiteY4" fmla="*/ 0 h 15674"/>
                <a:gd name="connsiteX5" fmla="*/ 203773 w 203773"/>
                <a:gd name="connsiteY5" fmla="*/ 7837 h 15674"/>
                <a:gd name="connsiteX6" fmla="*/ 195936 w 203773"/>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73" h="15674">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000000"/>
            </a:solidFill>
            <a:ln w="7739"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4E6FD4E-4A5B-4BE8-8D37-3E65B2DD2DB8}"/>
                </a:ext>
              </a:extLst>
            </p:cNvPr>
            <p:cNvSpPr/>
            <p:nvPr/>
          </p:nvSpPr>
          <p:spPr>
            <a:xfrm>
              <a:off x="4795440" y="5990428"/>
              <a:ext cx="101886" cy="15674"/>
            </a:xfrm>
            <a:custGeom>
              <a:avLst/>
              <a:gdLst>
                <a:gd name="connsiteX0" fmla="*/ 94049 w 101886"/>
                <a:gd name="connsiteY0" fmla="*/ 15675 h 15674"/>
                <a:gd name="connsiteX1" fmla="*/ 7837 w 101886"/>
                <a:gd name="connsiteY1" fmla="*/ 15675 h 15674"/>
                <a:gd name="connsiteX2" fmla="*/ 0 w 101886"/>
                <a:gd name="connsiteY2" fmla="*/ 7837 h 15674"/>
                <a:gd name="connsiteX3" fmla="*/ 7837 w 101886"/>
                <a:gd name="connsiteY3" fmla="*/ 0 h 15674"/>
                <a:gd name="connsiteX4" fmla="*/ 94049 w 101886"/>
                <a:gd name="connsiteY4" fmla="*/ 0 h 15674"/>
                <a:gd name="connsiteX5" fmla="*/ 101887 w 101886"/>
                <a:gd name="connsiteY5" fmla="*/ 7837 h 15674"/>
                <a:gd name="connsiteX6" fmla="*/ 94049 w 101886"/>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86" h="15674">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000000"/>
            </a:solidFill>
            <a:ln w="7739" cap="flat">
              <a:noFill/>
              <a:prstDash val="solid"/>
              <a:miter/>
            </a:ln>
          </p:spPr>
          <p:txBody>
            <a:bodyPr rtlCol="0" anchor="ctr"/>
            <a:lstStyle/>
            <a:p>
              <a:endParaRPr lang="en-US"/>
            </a:p>
          </p:txBody>
        </p:sp>
      </p:grpSp>
      <p:grpSp>
        <p:nvGrpSpPr>
          <p:cNvPr id="609" name="Graphic 256">
            <a:extLst>
              <a:ext uri="{FF2B5EF4-FFF2-40B4-BE49-F238E27FC236}">
                <a16:creationId xmlns:a16="http://schemas.microsoft.com/office/drawing/2014/main" id="{DABE4A81-0F42-4C0B-9E0B-21789AB9CCB9}"/>
              </a:ext>
            </a:extLst>
          </p:cNvPr>
          <p:cNvGrpSpPr/>
          <p:nvPr/>
        </p:nvGrpSpPr>
        <p:grpSpPr>
          <a:xfrm>
            <a:off x="5280122" y="5743398"/>
            <a:ext cx="383544" cy="383544"/>
            <a:chOff x="5280122" y="5743398"/>
            <a:chExt cx="383544" cy="383544"/>
          </a:xfrm>
          <a:solidFill>
            <a:srgbClr val="000000"/>
          </a:solidFill>
        </p:grpSpPr>
        <p:sp>
          <p:nvSpPr>
            <p:cNvPr id="610" name="Freeform: Shape 609">
              <a:extLst>
                <a:ext uri="{FF2B5EF4-FFF2-40B4-BE49-F238E27FC236}">
                  <a16:creationId xmlns:a16="http://schemas.microsoft.com/office/drawing/2014/main" id="{E8CA3A15-335D-47CB-9E09-3D25BD6788CD}"/>
                </a:ext>
              </a:extLst>
            </p:cNvPr>
            <p:cNvSpPr/>
            <p:nvPr/>
          </p:nvSpPr>
          <p:spPr>
            <a:xfrm>
              <a:off x="5280122" y="5743398"/>
              <a:ext cx="383544" cy="277739"/>
            </a:xfrm>
            <a:custGeom>
              <a:avLst/>
              <a:gdLst>
                <a:gd name="connsiteX0" fmla="*/ 340561 w 383544"/>
                <a:gd name="connsiteY0" fmla="*/ 277739 h 277739"/>
                <a:gd name="connsiteX1" fmla="*/ 42983 w 383544"/>
                <a:gd name="connsiteY1" fmla="*/ 277739 h 277739"/>
                <a:gd name="connsiteX2" fmla="*/ 0 w 383544"/>
                <a:gd name="connsiteY2" fmla="*/ 234756 h 277739"/>
                <a:gd name="connsiteX3" fmla="*/ 0 w 383544"/>
                <a:gd name="connsiteY3" fmla="*/ 42983 h 277739"/>
                <a:gd name="connsiteX4" fmla="*/ 42983 w 383544"/>
                <a:gd name="connsiteY4" fmla="*/ 0 h 277739"/>
                <a:gd name="connsiteX5" fmla="*/ 340561 w 383544"/>
                <a:gd name="connsiteY5" fmla="*/ 0 h 277739"/>
                <a:gd name="connsiteX6" fmla="*/ 383545 w 383544"/>
                <a:gd name="connsiteY6" fmla="*/ 42983 h 277739"/>
                <a:gd name="connsiteX7" fmla="*/ 383545 w 383544"/>
                <a:gd name="connsiteY7" fmla="*/ 234756 h 277739"/>
                <a:gd name="connsiteX8" fmla="*/ 340561 w 383544"/>
                <a:gd name="connsiteY8" fmla="*/ 277739 h 277739"/>
                <a:gd name="connsiteX9" fmla="*/ 42983 w 383544"/>
                <a:gd name="connsiteY9" fmla="*/ 13226 h 277739"/>
                <a:gd name="connsiteX10" fmla="*/ 13226 w 383544"/>
                <a:gd name="connsiteY10" fmla="*/ 42983 h 277739"/>
                <a:gd name="connsiteX11" fmla="*/ 13226 w 383544"/>
                <a:gd name="connsiteY11" fmla="*/ 234756 h 277739"/>
                <a:gd name="connsiteX12" fmla="*/ 42983 w 383544"/>
                <a:gd name="connsiteY12" fmla="*/ 264514 h 277739"/>
                <a:gd name="connsiteX13" fmla="*/ 340561 w 383544"/>
                <a:gd name="connsiteY13" fmla="*/ 264514 h 277739"/>
                <a:gd name="connsiteX14" fmla="*/ 370319 w 383544"/>
                <a:gd name="connsiteY14" fmla="*/ 234756 h 277739"/>
                <a:gd name="connsiteX15" fmla="*/ 370319 w 383544"/>
                <a:gd name="connsiteY15" fmla="*/ 42983 h 277739"/>
                <a:gd name="connsiteX16" fmla="*/ 340561 w 383544"/>
                <a:gd name="connsiteY16" fmla="*/ 13226 h 2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44" h="277739">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000000"/>
            </a:solidFill>
            <a:ln w="6548"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16895A78-439B-4434-99DB-450060501592}"/>
                </a:ext>
              </a:extLst>
            </p:cNvPr>
            <p:cNvSpPr/>
            <p:nvPr/>
          </p:nvSpPr>
          <p:spPr>
            <a:xfrm>
              <a:off x="5316823" y="5770180"/>
              <a:ext cx="309811" cy="224506"/>
            </a:xfrm>
            <a:custGeom>
              <a:avLst/>
              <a:gdLst>
                <a:gd name="connsiteX0" fmla="*/ 250627 w 309811"/>
                <a:gd name="connsiteY0" fmla="*/ 224506 h 224506"/>
                <a:gd name="connsiteX1" fmla="*/ 59516 w 309811"/>
                <a:gd name="connsiteY1" fmla="*/ 224506 h 224506"/>
                <a:gd name="connsiteX2" fmla="*/ 0 w 309811"/>
                <a:gd name="connsiteY2" fmla="*/ 164990 h 224506"/>
                <a:gd name="connsiteX3" fmla="*/ 0 w 309811"/>
                <a:gd name="connsiteY3" fmla="*/ 59185 h 224506"/>
                <a:gd name="connsiteX4" fmla="*/ 59516 w 309811"/>
                <a:gd name="connsiteY4" fmla="*/ 0 h 224506"/>
                <a:gd name="connsiteX5" fmla="*/ 250627 w 309811"/>
                <a:gd name="connsiteY5" fmla="*/ 0 h 224506"/>
                <a:gd name="connsiteX6" fmla="*/ 309812 w 309811"/>
                <a:gd name="connsiteY6" fmla="*/ 59516 h 224506"/>
                <a:gd name="connsiteX7" fmla="*/ 309812 w 309811"/>
                <a:gd name="connsiteY7" fmla="*/ 165982 h 224506"/>
                <a:gd name="connsiteX8" fmla="*/ 250627 w 309811"/>
                <a:gd name="connsiteY8" fmla="*/ 224506 h 224506"/>
                <a:gd name="connsiteX9" fmla="*/ 59516 w 309811"/>
                <a:gd name="connsiteY9" fmla="*/ 12895 h 224506"/>
                <a:gd name="connsiteX10" fmla="*/ 13226 w 309811"/>
                <a:gd name="connsiteY10" fmla="*/ 59185 h 224506"/>
                <a:gd name="connsiteX11" fmla="*/ 13226 w 309811"/>
                <a:gd name="connsiteY11" fmla="*/ 165652 h 224506"/>
                <a:gd name="connsiteX12" fmla="*/ 59516 w 309811"/>
                <a:gd name="connsiteY12" fmla="*/ 211942 h 224506"/>
                <a:gd name="connsiteX13" fmla="*/ 250627 w 309811"/>
                <a:gd name="connsiteY13" fmla="*/ 211942 h 224506"/>
                <a:gd name="connsiteX14" fmla="*/ 296586 w 309811"/>
                <a:gd name="connsiteY14" fmla="*/ 165652 h 224506"/>
                <a:gd name="connsiteX15" fmla="*/ 296586 w 309811"/>
                <a:gd name="connsiteY15" fmla="*/ 59185 h 224506"/>
                <a:gd name="connsiteX16" fmla="*/ 250627 w 309811"/>
                <a:gd name="connsiteY16" fmla="*/ 12895 h 2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811" h="224506">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000000"/>
            </a:solidFill>
            <a:ln w="6548"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765C55C8-1395-4CFD-9F6B-A9C58994CF2A}"/>
                </a:ext>
              </a:extLst>
            </p:cNvPr>
            <p:cNvSpPr/>
            <p:nvPr/>
          </p:nvSpPr>
          <p:spPr>
            <a:xfrm>
              <a:off x="5333025" y="6113717"/>
              <a:ext cx="277739" cy="13225"/>
            </a:xfrm>
            <a:custGeom>
              <a:avLst/>
              <a:gdLst>
                <a:gd name="connsiteX0" fmla="*/ 271127 w 277739"/>
                <a:gd name="connsiteY0" fmla="*/ 13226 h 13225"/>
                <a:gd name="connsiteX1" fmla="*/ 6613 w 277739"/>
                <a:gd name="connsiteY1" fmla="*/ 13226 h 13225"/>
                <a:gd name="connsiteX2" fmla="*/ 0 w 277739"/>
                <a:gd name="connsiteY2" fmla="*/ 6613 h 13225"/>
                <a:gd name="connsiteX3" fmla="*/ 6613 w 277739"/>
                <a:gd name="connsiteY3" fmla="*/ 0 h 13225"/>
                <a:gd name="connsiteX4" fmla="*/ 271127 w 277739"/>
                <a:gd name="connsiteY4" fmla="*/ 0 h 13225"/>
                <a:gd name="connsiteX5" fmla="*/ 277739 w 277739"/>
                <a:gd name="connsiteY5" fmla="*/ 6613 h 13225"/>
                <a:gd name="connsiteX6" fmla="*/ 271127 w 277739"/>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39" h="13225">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000000"/>
            </a:solidFill>
            <a:ln w="6548"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8DE6C19-3B79-4FF2-8DFA-7A0CA20BBAE1}"/>
                </a:ext>
              </a:extLst>
            </p:cNvPr>
            <p:cNvSpPr/>
            <p:nvPr/>
          </p:nvSpPr>
          <p:spPr>
            <a:xfrm>
              <a:off x="5333059" y="6060348"/>
              <a:ext cx="51351" cy="66595"/>
            </a:xfrm>
            <a:custGeom>
              <a:avLst/>
              <a:gdLst>
                <a:gd name="connsiteX0" fmla="*/ 6579 w 51351"/>
                <a:gd name="connsiteY0" fmla="*/ 66595 h 66595"/>
                <a:gd name="connsiteX1" fmla="*/ 2744 w 51351"/>
                <a:gd name="connsiteY1" fmla="*/ 65339 h 66595"/>
                <a:gd name="connsiteX2" fmla="*/ 1223 w 51351"/>
                <a:gd name="connsiteY2" fmla="*/ 56147 h 66595"/>
                <a:gd name="connsiteX3" fmla="*/ 39048 w 51351"/>
                <a:gd name="connsiteY3" fmla="*/ 3244 h 66595"/>
                <a:gd name="connsiteX4" fmla="*/ 48108 w 51351"/>
                <a:gd name="connsiteY4" fmla="*/ 924 h 66595"/>
                <a:gd name="connsiteX5" fmla="*/ 50427 w 51351"/>
                <a:gd name="connsiteY5" fmla="*/ 9984 h 66595"/>
                <a:gd name="connsiteX6" fmla="*/ 49761 w 51351"/>
                <a:gd name="connsiteY6" fmla="*/ 10915 h 66595"/>
                <a:gd name="connsiteX7" fmla="*/ 11935 w 51351"/>
                <a:gd name="connsiteY7" fmla="*/ 63818 h 66595"/>
                <a:gd name="connsiteX8" fmla="*/ 6579 w 51351"/>
                <a:gd name="connsiteY8" fmla="*/ 66595 h 6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1" h="66595">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000000"/>
            </a:solidFill>
            <a:ln w="6548"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FC47D36B-3AE9-4827-9EC5-A1B2E14B4159}"/>
                </a:ext>
              </a:extLst>
            </p:cNvPr>
            <p:cNvSpPr/>
            <p:nvPr/>
          </p:nvSpPr>
          <p:spPr>
            <a:xfrm>
              <a:off x="5560112" y="6061280"/>
              <a:ext cx="50618" cy="65662"/>
            </a:xfrm>
            <a:custGeom>
              <a:avLst/>
              <a:gdLst>
                <a:gd name="connsiteX0" fmla="*/ 44040 w 50618"/>
                <a:gd name="connsiteY0" fmla="*/ 65663 h 65662"/>
                <a:gd name="connsiteX1" fmla="*/ 38683 w 50618"/>
                <a:gd name="connsiteY1" fmla="*/ 62886 h 65662"/>
                <a:gd name="connsiteX2" fmla="*/ 924 w 50618"/>
                <a:gd name="connsiteY2" fmla="*/ 9983 h 65662"/>
                <a:gd name="connsiteX3" fmla="*/ 3244 w 50618"/>
                <a:gd name="connsiteY3" fmla="*/ 923 h 65662"/>
                <a:gd name="connsiteX4" fmla="*/ 11637 w 50618"/>
                <a:gd name="connsiteY4" fmla="*/ 2312 h 65662"/>
                <a:gd name="connsiteX5" fmla="*/ 49396 w 50618"/>
                <a:gd name="connsiteY5" fmla="*/ 55215 h 65662"/>
                <a:gd name="connsiteX6" fmla="*/ 47875 w 50618"/>
                <a:gd name="connsiteY6" fmla="*/ 64407 h 65662"/>
                <a:gd name="connsiteX7" fmla="*/ 44040 w 50618"/>
                <a:gd name="connsiteY7" fmla="*/ 65663 h 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18" h="65662">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000000"/>
            </a:solidFill>
            <a:ln w="6548"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8E98B8A8-2007-44E9-BA92-C38139A314E8}"/>
                </a:ext>
              </a:extLst>
            </p:cNvPr>
            <p:cNvSpPr/>
            <p:nvPr/>
          </p:nvSpPr>
          <p:spPr>
            <a:xfrm>
              <a:off x="5438830" y="5981460"/>
              <a:ext cx="66128" cy="13225"/>
            </a:xfrm>
            <a:custGeom>
              <a:avLst/>
              <a:gdLst>
                <a:gd name="connsiteX0" fmla="*/ 59516 w 66128"/>
                <a:gd name="connsiteY0" fmla="*/ 13226 h 13225"/>
                <a:gd name="connsiteX1" fmla="*/ 6613 w 66128"/>
                <a:gd name="connsiteY1" fmla="*/ 13226 h 13225"/>
                <a:gd name="connsiteX2" fmla="*/ 0 w 66128"/>
                <a:gd name="connsiteY2" fmla="*/ 6613 h 13225"/>
                <a:gd name="connsiteX3" fmla="*/ 6613 w 66128"/>
                <a:gd name="connsiteY3" fmla="*/ 0 h 13225"/>
                <a:gd name="connsiteX4" fmla="*/ 59516 w 66128"/>
                <a:gd name="connsiteY4" fmla="*/ 0 h 13225"/>
                <a:gd name="connsiteX5" fmla="*/ 66128 w 66128"/>
                <a:gd name="connsiteY5" fmla="*/ 6613 h 13225"/>
                <a:gd name="connsiteX6" fmla="*/ 59516 w 66128"/>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28" h="13225">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000000"/>
            </a:solidFill>
            <a:ln w="6548"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A6BDE3C6-D10F-4501-8645-577AFEED7DA3}"/>
                </a:ext>
              </a:extLst>
            </p:cNvPr>
            <p:cNvSpPr/>
            <p:nvPr/>
          </p:nvSpPr>
          <p:spPr>
            <a:xfrm>
              <a:off x="5412442" y="6007912"/>
              <a:ext cx="118904" cy="92579"/>
            </a:xfrm>
            <a:custGeom>
              <a:avLst/>
              <a:gdLst>
                <a:gd name="connsiteX0" fmla="*/ 112355 w 118904"/>
                <a:gd name="connsiteY0" fmla="*/ 92580 h 92579"/>
                <a:gd name="connsiteX1" fmla="*/ 6550 w 118904"/>
                <a:gd name="connsiteY1" fmla="*/ 92580 h 92579"/>
                <a:gd name="connsiteX2" fmla="*/ 730 w 118904"/>
                <a:gd name="connsiteY2" fmla="*/ 89075 h 92579"/>
                <a:gd name="connsiteX3" fmla="*/ 1061 w 118904"/>
                <a:gd name="connsiteY3" fmla="*/ 82462 h 92579"/>
                <a:gd name="connsiteX4" fmla="*/ 26388 w 118904"/>
                <a:gd name="connsiteY4" fmla="*/ 44306 h 92579"/>
                <a:gd name="connsiteX5" fmla="*/ 26388 w 118904"/>
                <a:gd name="connsiteY5" fmla="*/ 6613 h 92579"/>
                <a:gd name="connsiteX6" fmla="*/ 33001 w 118904"/>
                <a:gd name="connsiteY6" fmla="*/ 0 h 92579"/>
                <a:gd name="connsiteX7" fmla="*/ 39614 w 118904"/>
                <a:gd name="connsiteY7" fmla="*/ 6613 h 92579"/>
                <a:gd name="connsiteX8" fmla="*/ 39614 w 118904"/>
                <a:gd name="connsiteY8" fmla="*/ 46290 h 92579"/>
                <a:gd name="connsiteX9" fmla="*/ 38490 w 118904"/>
                <a:gd name="connsiteY9" fmla="*/ 49927 h 92579"/>
                <a:gd name="connsiteX10" fmla="*/ 18651 w 118904"/>
                <a:gd name="connsiteY10" fmla="*/ 79354 h 92579"/>
                <a:gd name="connsiteX11" fmla="*/ 99989 w 118904"/>
                <a:gd name="connsiteY11" fmla="*/ 79354 h 92579"/>
                <a:gd name="connsiteX12" fmla="*/ 80150 w 118904"/>
                <a:gd name="connsiteY12" fmla="*/ 49927 h 92579"/>
                <a:gd name="connsiteX13" fmla="*/ 79291 w 118904"/>
                <a:gd name="connsiteY13" fmla="*/ 46290 h 92579"/>
                <a:gd name="connsiteX14" fmla="*/ 79291 w 118904"/>
                <a:gd name="connsiteY14" fmla="*/ 6613 h 92579"/>
                <a:gd name="connsiteX15" fmla="*/ 85904 w 118904"/>
                <a:gd name="connsiteY15" fmla="*/ 0 h 92579"/>
                <a:gd name="connsiteX16" fmla="*/ 92516 w 118904"/>
                <a:gd name="connsiteY16" fmla="*/ 6613 h 92579"/>
                <a:gd name="connsiteX17" fmla="*/ 92516 w 118904"/>
                <a:gd name="connsiteY17" fmla="*/ 44306 h 92579"/>
                <a:gd name="connsiteX18" fmla="*/ 117844 w 118904"/>
                <a:gd name="connsiteY18" fmla="*/ 82330 h 92579"/>
                <a:gd name="connsiteX19" fmla="*/ 118174 w 118904"/>
                <a:gd name="connsiteY19" fmla="*/ 88943 h 92579"/>
                <a:gd name="connsiteX20" fmla="*/ 112355 w 118904"/>
                <a:gd name="connsiteY20" fmla="*/ 92580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04" h="92579">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000000"/>
            </a:solidFill>
            <a:ln w="6548"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0CD9DA4B-D96C-45C8-BC93-69F5E8CA7796}"/>
                </a:ext>
              </a:extLst>
            </p:cNvPr>
            <p:cNvSpPr/>
            <p:nvPr/>
          </p:nvSpPr>
          <p:spPr>
            <a:xfrm>
              <a:off x="5500264"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A434EEFC-01C9-4100-9B26-5BFF5CAE83CD}"/>
                </a:ext>
              </a:extLst>
            </p:cNvPr>
            <p:cNvSpPr/>
            <p:nvPr/>
          </p:nvSpPr>
          <p:spPr>
            <a:xfrm>
              <a:off x="5370520"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grpSp>
      <p:grpSp>
        <p:nvGrpSpPr>
          <p:cNvPr id="619" name="Graphic 258">
            <a:extLst>
              <a:ext uri="{FF2B5EF4-FFF2-40B4-BE49-F238E27FC236}">
                <a16:creationId xmlns:a16="http://schemas.microsoft.com/office/drawing/2014/main" id="{7E9E2822-6E73-4F8E-94A1-4DC908C5B8A4}"/>
              </a:ext>
            </a:extLst>
          </p:cNvPr>
          <p:cNvGrpSpPr/>
          <p:nvPr/>
        </p:nvGrpSpPr>
        <p:grpSpPr>
          <a:xfrm>
            <a:off x="5896026" y="5815079"/>
            <a:ext cx="322250" cy="322250"/>
            <a:chOff x="5896026" y="5815079"/>
            <a:chExt cx="322250" cy="322250"/>
          </a:xfrm>
          <a:solidFill>
            <a:srgbClr val="000000"/>
          </a:solidFill>
        </p:grpSpPr>
        <p:sp>
          <p:nvSpPr>
            <p:cNvPr id="620" name="Freeform: Shape 619">
              <a:extLst>
                <a:ext uri="{FF2B5EF4-FFF2-40B4-BE49-F238E27FC236}">
                  <a16:creationId xmlns:a16="http://schemas.microsoft.com/office/drawing/2014/main" id="{D22DCF91-5D0F-47B5-BBF7-13FEFC41A5C6}"/>
                </a:ext>
              </a:extLst>
            </p:cNvPr>
            <p:cNvSpPr/>
            <p:nvPr/>
          </p:nvSpPr>
          <p:spPr>
            <a:xfrm>
              <a:off x="5896026" y="5815079"/>
              <a:ext cx="322250" cy="322250"/>
            </a:xfrm>
            <a:custGeom>
              <a:avLst/>
              <a:gdLst>
                <a:gd name="connsiteX0" fmla="*/ 64450 w 322250"/>
                <a:gd name="connsiteY0" fmla="*/ 0 h 322250"/>
                <a:gd name="connsiteX1" fmla="*/ 53708 w 322250"/>
                <a:gd name="connsiteY1" fmla="*/ 0 h 322250"/>
                <a:gd name="connsiteX2" fmla="*/ 0 w 322250"/>
                <a:gd name="connsiteY2" fmla="*/ 0 h 322250"/>
                <a:gd name="connsiteX3" fmla="*/ 0 w 322250"/>
                <a:gd name="connsiteY3" fmla="*/ 257800 h 322250"/>
                <a:gd name="connsiteX4" fmla="*/ 0 w 322250"/>
                <a:gd name="connsiteY4" fmla="*/ 268542 h 322250"/>
                <a:gd name="connsiteX5" fmla="*/ 0 w 322250"/>
                <a:gd name="connsiteY5" fmla="*/ 322250 h 322250"/>
                <a:gd name="connsiteX6" fmla="*/ 257800 w 322250"/>
                <a:gd name="connsiteY6" fmla="*/ 322250 h 322250"/>
                <a:gd name="connsiteX7" fmla="*/ 268542 w 322250"/>
                <a:gd name="connsiteY7" fmla="*/ 322250 h 322250"/>
                <a:gd name="connsiteX8" fmla="*/ 322250 w 322250"/>
                <a:gd name="connsiteY8" fmla="*/ 322250 h 322250"/>
                <a:gd name="connsiteX9" fmla="*/ 322250 w 322250"/>
                <a:gd name="connsiteY9" fmla="*/ 64450 h 322250"/>
                <a:gd name="connsiteX10" fmla="*/ 322250 w 322250"/>
                <a:gd name="connsiteY10" fmla="*/ 53708 h 322250"/>
                <a:gd name="connsiteX11" fmla="*/ 322250 w 322250"/>
                <a:gd name="connsiteY11" fmla="*/ 0 h 322250"/>
                <a:gd name="connsiteX12" fmla="*/ 64450 w 322250"/>
                <a:gd name="connsiteY12" fmla="*/ 0 h 322250"/>
                <a:gd name="connsiteX13" fmla="*/ 257800 w 322250"/>
                <a:gd name="connsiteY13" fmla="*/ 209704 h 322250"/>
                <a:gd name="connsiteX14" fmla="*/ 209704 w 322250"/>
                <a:gd name="connsiteY14" fmla="*/ 257800 h 322250"/>
                <a:gd name="connsiteX15" fmla="*/ 164133 w 322250"/>
                <a:gd name="connsiteY15" fmla="*/ 257800 h 322250"/>
                <a:gd name="connsiteX16" fmla="*/ 257800 w 322250"/>
                <a:gd name="connsiteY16" fmla="*/ 164133 h 322250"/>
                <a:gd name="connsiteX17" fmla="*/ 257800 w 322250"/>
                <a:gd name="connsiteY17" fmla="*/ 209704 h 322250"/>
                <a:gd name="connsiteX18" fmla="*/ 257800 w 322250"/>
                <a:gd name="connsiteY18" fmla="*/ 224893 h 322250"/>
                <a:gd name="connsiteX19" fmla="*/ 257800 w 322250"/>
                <a:gd name="connsiteY19" fmla="*/ 257800 h 322250"/>
                <a:gd name="connsiteX20" fmla="*/ 224893 w 322250"/>
                <a:gd name="connsiteY20" fmla="*/ 257800 h 322250"/>
                <a:gd name="connsiteX21" fmla="*/ 257800 w 322250"/>
                <a:gd name="connsiteY21" fmla="*/ 224893 h 322250"/>
                <a:gd name="connsiteX22" fmla="*/ 148939 w 322250"/>
                <a:gd name="connsiteY22" fmla="*/ 257800 h 322250"/>
                <a:gd name="connsiteX23" fmla="*/ 103367 w 322250"/>
                <a:gd name="connsiteY23" fmla="*/ 257800 h 322250"/>
                <a:gd name="connsiteX24" fmla="*/ 257800 w 322250"/>
                <a:gd name="connsiteY24" fmla="*/ 103367 h 322250"/>
                <a:gd name="connsiteX25" fmla="*/ 257800 w 322250"/>
                <a:gd name="connsiteY25" fmla="*/ 148939 h 322250"/>
                <a:gd name="connsiteX26" fmla="*/ 148939 w 322250"/>
                <a:gd name="connsiteY26" fmla="*/ 257800 h 322250"/>
                <a:gd name="connsiteX27" fmla="*/ 257800 w 322250"/>
                <a:gd name="connsiteY27" fmla="*/ 88178 h 322250"/>
                <a:gd name="connsiteX28" fmla="*/ 88178 w 322250"/>
                <a:gd name="connsiteY28" fmla="*/ 257800 h 322250"/>
                <a:gd name="connsiteX29" fmla="*/ 64450 w 322250"/>
                <a:gd name="connsiteY29" fmla="*/ 257800 h 322250"/>
                <a:gd name="connsiteX30" fmla="*/ 64450 w 322250"/>
                <a:gd name="connsiteY30" fmla="*/ 235957 h 322250"/>
                <a:gd name="connsiteX31" fmla="*/ 235951 w 322250"/>
                <a:gd name="connsiteY31" fmla="*/ 64450 h 322250"/>
                <a:gd name="connsiteX32" fmla="*/ 257800 w 322250"/>
                <a:gd name="connsiteY32" fmla="*/ 64450 h 322250"/>
                <a:gd name="connsiteX33" fmla="*/ 257800 w 322250"/>
                <a:gd name="connsiteY33" fmla="*/ 88178 h 322250"/>
                <a:gd name="connsiteX34" fmla="*/ 64450 w 322250"/>
                <a:gd name="connsiteY34" fmla="*/ 220763 h 322250"/>
                <a:gd name="connsiteX35" fmla="*/ 64450 w 322250"/>
                <a:gd name="connsiteY35" fmla="*/ 175191 h 322250"/>
                <a:gd name="connsiteX36" fmla="*/ 175191 w 322250"/>
                <a:gd name="connsiteY36" fmla="*/ 64450 h 322250"/>
                <a:gd name="connsiteX37" fmla="*/ 220763 w 322250"/>
                <a:gd name="connsiteY37" fmla="*/ 64450 h 322250"/>
                <a:gd name="connsiteX38" fmla="*/ 64450 w 322250"/>
                <a:gd name="connsiteY38" fmla="*/ 220763 h 322250"/>
                <a:gd name="connsiteX39" fmla="*/ 64450 w 322250"/>
                <a:gd name="connsiteY39" fmla="*/ 160003 h 322250"/>
                <a:gd name="connsiteX40" fmla="*/ 64450 w 322250"/>
                <a:gd name="connsiteY40" fmla="*/ 114426 h 322250"/>
                <a:gd name="connsiteX41" fmla="*/ 114426 w 322250"/>
                <a:gd name="connsiteY41" fmla="*/ 64450 h 322250"/>
                <a:gd name="connsiteX42" fmla="*/ 160003 w 322250"/>
                <a:gd name="connsiteY42" fmla="*/ 64450 h 322250"/>
                <a:gd name="connsiteX43" fmla="*/ 64450 w 322250"/>
                <a:gd name="connsiteY43" fmla="*/ 160003 h 322250"/>
                <a:gd name="connsiteX44" fmla="*/ 64450 w 322250"/>
                <a:gd name="connsiteY44" fmla="*/ 99237 h 322250"/>
                <a:gd name="connsiteX45" fmla="*/ 64450 w 322250"/>
                <a:gd name="connsiteY45" fmla="*/ 64450 h 322250"/>
                <a:gd name="connsiteX46" fmla="*/ 99237 w 322250"/>
                <a:gd name="connsiteY46" fmla="*/ 64450 h 322250"/>
                <a:gd name="connsiteX47" fmla="*/ 64450 w 322250"/>
                <a:gd name="connsiteY47" fmla="*/ 99237 h 322250"/>
                <a:gd name="connsiteX48" fmla="*/ 10742 w 322250"/>
                <a:gd name="connsiteY48" fmla="*/ 10742 h 322250"/>
                <a:gd name="connsiteX49" fmla="*/ 53708 w 322250"/>
                <a:gd name="connsiteY49" fmla="*/ 10742 h 322250"/>
                <a:gd name="connsiteX50" fmla="*/ 53708 w 322250"/>
                <a:gd name="connsiteY50" fmla="*/ 64450 h 322250"/>
                <a:gd name="connsiteX51" fmla="*/ 53708 w 322250"/>
                <a:gd name="connsiteY51" fmla="*/ 109979 h 322250"/>
                <a:gd name="connsiteX52" fmla="*/ 53708 w 322250"/>
                <a:gd name="connsiteY52" fmla="*/ 185938 h 322250"/>
                <a:gd name="connsiteX53" fmla="*/ 53708 w 322250"/>
                <a:gd name="connsiteY53" fmla="*/ 231510 h 322250"/>
                <a:gd name="connsiteX54" fmla="*/ 53708 w 322250"/>
                <a:gd name="connsiteY54" fmla="*/ 257800 h 322250"/>
                <a:gd name="connsiteX55" fmla="*/ 10742 w 322250"/>
                <a:gd name="connsiteY55" fmla="*/ 257800 h 322250"/>
                <a:gd name="connsiteX56" fmla="*/ 10742 w 322250"/>
                <a:gd name="connsiteY56" fmla="*/ 10742 h 322250"/>
                <a:gd name="connsiteX57" fmla="*/ 257800 w 322250"/>
                <a:gd name="connsiteY57" fmla="*/ 311508 h 322250"/>
                <a:gd name="connsiteX58" fmla="*/ 10742 w 322250"/>
                <a:gd name="connsiteY58" fmla="*/ 311508 h 322250"/>
                <a:gd name="connsiteX59" fmla="*/ 10742 w 322250"/>
                <a:gd name="connsiteY59" fmla="*/ 268542 h 322250"/>
                <a:gd name="connsiteX60" fmla="*/ 53708 w 322250"/>
                <a:gd name="connsiteY60" fmla="*/ 268542 h 322250"/>
                <a:gd name="connsiteX61" fmla="*/ 64450 w 322250"/>
                <a:gd name="connsiteY61" fmla="*/ 268542 h 322250"/>
                <a:gd name="connsiteX62" fmla="*/ 92625 w 322250"/>
                <a:gd name="connsiteY62" fmla="*/ 268542 h 322250"/>
                <a:gd name="connsiteX63" fmla="*/ 138197 w 322250"/>
                <a:gd name="connsiteY63" fmla="*/ 268542 h 322250"/>
                <a:gd name="connsiteX64" fmla="*/ 214151 w 322250"/>
                <a:gd name="connsiteY64" fmla="*/ 268542 h 322250"/>
                <a:gd name="connsiteX65" fmla="*/ 257800 w 322250"/>
                <a:gd name="connsiteY65" fmla="*/ 268542 h 322250"/>
                <a:gd name="connsiteX66" fmla="*/ 257800 w 322250"/>
                <a:gd name="connsiteY66" fmla="*/ 311508 h 322250"/>
                <a:gd name="connsiteX67" fmla="*/ 311508 w 322250"/>
                <a:gd name="connsiteY67" fmla="*/ 311508 h 322250"/>
                <a:gd name="connsiteX68" fmla="*/ 268542 w 322250"/>
                <a:gd name="connsiteY68" fmla="*/ 311508 h 322250"/>
                <a:gd name="connsiteX69" fmla="*/ 268542 w 322250"/>
                <a:gd name="connsiteY69" fmla="*/ 257800 h 322250"/>
                <a:gd name="connsiteX70" fmla="*/ 268542 w 322250"/>
                <a:gd name="connsiteY70" fmla="*/ 214151 h 322250"/>
                <a:gd name="connsiteX71" fmla="*/ 268542 w 322250"/>
                <a:gd name="connsiteY71" fmla="*/ 138197 h 322250"/>
                <a:gd name="connsiteX72" fmla="*/ 268542 w 322250"/>
                <a:gd name="connsiteY72" fmla="*/ 92625 h 322250"/>
                <a:gd name="connsiteX73" fmla="*/ 268542 w 322250"/>
                <a:gd name="connsiteY73" fmla="*/ 64450 h 322250"/>
                <a:gd name="connsiteX74" fmla="*/ 311508 w 322250"/>
                <a:gd name="connsiteY74" fmla="*/ 64450 h 322250"/>
                <a:gd name="connsiteX75" fmla="*/ 311508 w 322250"/>
                <a:gd name="connsiteY75" fmla="*/ 311508 h 322250"/>
                <a:gd name="connsiteX76" fmla="*/ 268542 w 322250"/>
                <a:gd name="connsiteY76" fmla="*/ 53708 h 322250"/>
                <a:gd name="connsiteX77" fmla="*/ 257800 w 322250"/>
                <a:gd name="connsiteY77" fmla="*/ 53708 h 322250"/>
                <a:gd name="connsiteX78" fmla="*/ 231504 w 322250"/>
                <a:gd name="connsiteY78" fmla="*/ 53708 h 322250"/>
                <a:gd name="connsiteX79" fmla="*/ 185933 w 322250"/>
                <a:gd name="connsiteY79" fmla="*/ 53708 h 322250"/>
                <a:gd name="connsiteX80" fmla="*/ 109979 w 322250"/>
                <a:gd name="connsiteY80" fmla="*/ 53708 h 322250"/>
                <a:gd name="connsiteX81" fmla="*/ 64450 w 322250"/>
                <a:gd name="connsiteY81" fmla="*/ 53708 h 322250"/>
                <a:gd name="connsiteX82" fmla="*/ 64450 w 322250"/>
                <a:gd name="connsiteY82" fmla="*/ 10742 h 322250"/>
                <a:gd name="connsiteX83" fmla="*/ 311508 w 322250"/>
                <a:gd name="connsiteY83" fmla="*/ 10742 h 322250"/>
                <a:gd name="connsiteX84" fmla="*/ 311508 w 322250"/>
                <a:gd name="connsiteY84" fmla="*/ 53708 h 322250"/>
                <a:gd name="connsiteX85" fmla="*/ 268542 w 322250"/>
                <a:gd name="connsiteY85" fmla="*/ 53708 h 3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22250" h="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000000"/>
            </a:solidFill>
            <a:ln w="5239"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97D659B7-CA25-4C3D-970B-0D3EC1F0EFD8}"/>
                </a:ext>
              </a:extLst>
            </p:cNvPr>
            <p:cNvSpPr/>
            <p:nvPr/>
          </p:nvSpPr>
          <p:spPr>
            <a:xfrm>
              <a:off x="6186051"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9C0EA13-5E9B-4681-B6AB-AC1F099F7C03}"/>
                </a:ext>
              </a:extLst>
            </p:cNvPr>
            <p:cNvSpPr/>
            <p:nvPr/>
          </p:nvSpPr>
          <p:spPr>
            <a:xfrm>
              <a:off x="6164567"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6B016E6-E7E1-48A9-8F56-D3675480F476}"/>
                </a:ext>
              </a:extLst>
            </p:cNvPr>
            <p:cNvSpPr/>
            <p:nvPr/>
          </p:nvSpPr>
          <p:spPr>
            <a:xfrm>
              <a:off x="6186051"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523174E0-DDDB-4F03-9136-CD755B5DEBE9}"/>
                </a:ext>
              </a:extLst>
            </p:cNvPr>
            <p:cNvSpPr/>
            <p:nvPr/>
          </p:nvSpPr>
          <p:spPr>
            <a:xfrm>
              <a:off x="6164567"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C216B5C-1D02-486B-BD2F-B9F9C45DA5FB}"/>
                </a:ext>
              </a:extLst>
            </p:cNvPr>
            <p:cNvSpPr/>
            <p:nvPr/>
          </p:nvSpPr>
          <p:spPr>
            <a:xfrm>
              <a:off x="6191421"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E3A38232-84A5-4544-BC8B-F3B3C2F9E7FE}"/>
                </a:ext>
              </a:extLst>
            </p:cNvPr>
            <p:cNvSpPr/>
            <p:nvPr/>
          </p:nvSpPr>
          <p:spPr>
            <a:xfrm>
              <a:off x="6191421"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D0C9BAC3-47EF-45D6-A99A-0BCB420781A3}"/>
                </a:ext>
              </a:extLst>
            </p:cNvPr>
            <p:cNvSpPr/>
            <p:nvPr/>
          </p:nvSpPr>
          <p:spPr>
            <a:xfrm>
              <a:off x="6169938"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CDB1C828-43DE-4398-88F6-D092755DD952}"/>
                </a:ext>
              </a:extLst>
            </p:cNvPr>
            <p:cNvSpPr/>
            <p:nvPr/>
          </p:nvSpPr>
          <p:spPr>
            <a:xfrm>
              <a:off x="6169938"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BAB4A0CC-764D-44AE-8B95-26C0034AB627}"/>
                </a:ext>
              </a:extLst>
            </p:cNvPr>
            <p:cNvSpPr/>
            <p:nvPr/>
          </p:nvSpPr>
          <p:spPr>
            <a:xfrm>
              <a:off x="5917509"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3069E5CB-6BC2-4B37-9AE6-ABD92481A103}"/>
                </a:ext>
              </a:extLst>
            </p:cNvPr>
            <p:cNvSpPr/>
            <p:nvPr/>
          </p:nvSpPr>
          <p:spPr>
            <a:xfrm>
              <a:off x="5938992"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2C767B4-EDE0-4869-9B8C-29037DE7F830}"/>
                </a:ext>
              </a:extLst>
            </p:cNvPr>
            <p:cNvSpPr/>
            <p:nvPr/>
          </p:nvSpPr>
          <p:spPr>
            <a:xfrm>
              <a:off x="5917509"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4C5ABB21-B0F5-4BF0-8A5B-2967A851C7B0}"/>
                </a:ext>
              </a:extLst>
            </p:cNvPr>
            <p:cNvSpPr/>
            <p:nvPr/>
          </p:nvSpPr>
          <p:spPr>
            <a:xfrm>
              <a:off x="5938992"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3799F6E-8582-4B47-8F35-F2555BB8CC06}"/>
                </a:ext>
              </a:extLst>
            </p:cNvPr>
            <p:cNvSpPr/>
            <p:nvPr/>
          </p:nvSpPr>
          <p:spPr>
            <a:xfrm>
              <a:off x="5912138"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55C9DB31-6D13-4525-A275-751B0829C3AA}"/>
                </a:ext>
              </a:extLst>
            </p:cNvPr>
            <p:cNvSpPr/>
            <p:nvPr/>
          </p:nvSpPr>
          <p:spPr>
            <a:xfrm>
              <a:off x="5912138"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591B7D5-69E5-4B02-B7DE-08BCB740B5EB}"/>
                </a:ext>
              </a:extLst>
            </p:cNvPr>
            <p:cNvSpPr/>
            <p:nvPr/>
          </p:nvSpPr>
          <p:spPr>
            <a:xfrm>
              <a:off x="5933621"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57D72E67-0D69-47E8-A097-D598C4B39EC2}"/>
                </a:ext>
              </a:extLst>
            </p:cNvPr>
            <p:cNvSpPr/>
            <p:nvPr/>
          </p:nvSpPr>
          <p:spPr>
            <a:xfrm>
              <a:off x="5933621"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grpSp>
      <p:grpSp>
        <p:nvGrpSpPr>
          <p:cNvPr id="637" name="Graphic 260">
            <a:extLst>
              <a:ext uri="{FF2B5EF4-FFF2-40B4-BE49-F238E27FC236}">
                <a16:creationId xmlns:a16="http://schemas.microsoft.com/office/drawing/2014/main" id="{2A9CDC54-4651-438E-85A1-606FE5C63BF8}"/>
              </a:ext>
            </a:extLst>
          </p:cNvPr>
          <p:cNvGrpSpPr/>
          <p:nvPr/>
        </p:nvGrpSpPr>
        <p:grpSpPr>
          <a:xfrm>
            <a:off x="6486226" y="5848034"/>
            <a:ext cx="333802" cy="244788"/>
            <a:chOff x="6486226" y="5848034"/>
            <a:chExt cx="333802" cy="244788"/>
          </a:xfrm>
          <a:solidFill>
            <a:srgbClr val="000000"/>
          </a:solidFill>
        </p:grpSpPr>
        <p:sp>
          <p:nvSpPr>
            <p:cNvPr id="638" name="Freeform: Shape 637">
              <a:extLst>
                <a:ext uri="{FF2B5EF4-FFF2-40B4-BE49-F238E27FC236}">
                  <a16:creationId xmlns:a16="http://schemas.microsoft.com/office/drawing/2014/main" id="{E056DBC4-F547-4772-8AAC-F2709EFA5DD2}"/>
                </a:ext>
              </a:extLst>
            </p:cNvPr>
            <p:cNvSpPr/>
            <p:nvPr/>
          </p:nvSpPr>
          <p:spPr>
            <a:xfrm>
              <a:off x="6486226" y="5848034"/>
              <a:ext cx="333802" cy="244788"/>
            </a:xfrm>
            <a:custGeom>
              <a:avLst/>
              <a:gdLst>
                <a:gd name="connsiteX0" fmla="*/ 310341 w 333802"/>
                <a:gd name="connsiteY0" fmla="*/ 0 h 244788"/>
                <a:gd name="connsiteX1" fmla="*/ 23461 w 333802"/>
                <a:gd name="connsiteY1" fmla="*/ 0 h 244788"/>
                <a:gd name="connsiteX2" fmla="*/ 0 w 333802"/>
                <a:gd name="connsiteY2" fmla="*/ 23461 h 244788"/>
                <a:gd name="connsiteX3" fmla="*/ 0 w 333802"/>
                <a:gd name="connsiteY3" fmla="*/ 221327 h 244788"/>
                <a:gd name="connsiteX4" fmla="*/ 23461 w 333802"/>
                <a:gd name="connsiteY4" fmla="*/ 244788 h 244788"/>
                <a:gd name="connsiteX5" fmla="*/ 310341 w 333802"/>
                <a:gd name="connsiteY5" fmla="*/ 244788 h 244788"/>
                <a:gd name="connsiteX6" fmla="*/ 333802 w 333802"/>
                <a:gd name="connsiteY6" fmla="*/ 221327 h 244788"/>
                <a:gd name="connsiteX7" fmla="*/ 333802 w 333802"/>
                <a:gd name="connsiteY7" fmla="*/ 23461 h 244788"/>
                <a:gd name="connsiteX8" fmla="*/ 310341 w 333802"/>
                <a:gd name="connsiteY8" fmla="*/ 0 h 244788"/>
                <a:gd name="connsiteX9" fmla="*/ 322675 w 333802"/>
                <a:gd name="connsiteY9" fmla="*/ 221327 h 244788"/>
                <a:gd name="connsiteX10" fmla="*/ 310341 w 333802"/>
                <a:gd name="connsiteY10" fmla="*/ 233661 h 244788"/>
                <a:gd name="connsiteX11" fmla="*/ 23461 w 333802"/>
                <a:gd name="connsiteY11" fmla="*/ 233661 h 244788"/>
                <a:gd name="connsiteX12" fmla="*/ 11127 w 333802"/>
                <a:gd name="connsiteY12" fmla="*/ 221327 h 244788"/>
                <a:gd name="connsiteX13" fmla="*/ 11127 w 333802"/>
                <a:gd name="connsiteY13" fmla="*/ 23461 h 244788"/>
                <a:gd name="connsiteX14" fmla="*/ 23461 w 333802"/>
                <a:gd name="connsiteY14" fmla="*/ 11127 h 244788"/>
                <a:gd name="connsiteX15" fmla="*/ 310341 w 333802"/>
                <a:gd name="connsiteY15" fmla="*/ 11127 h 244788"/>
                <a:gd name="connsiteX16" fmla="*/ 322675 w 333802"/>
                <a:gd name="connsiteY16" fmla="*/ 23461 h 244788"/>
                <a:gd name="connsiteX17" fmla="*/ 322675 w 333802"/>
                <a:gd name="connsiteY17" fmla="*/ 221327 h 2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02" h="244788">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000000"/>
            </a:solidFill>
            <a:ln w="5556"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57C8C43-8E1C-4475-BC82-E049491B2397}"/>
                </a:ext>
              </a:extLst>
            </p:cNvPr>
            <p:cNvSpPr/>
            <p:nvPr/>
          </p:nvSpPr>
          <p:spPr>
            <a:xfrm>
              <a:off x="6514042" y="5892541"/>
              <a:ext cx="61197" cy="11126"/>
            </a:xfrm>
            <a:custGeom>
              <a:avLst/>
              <a:gdLst>
                <a:gd name="connsiteX0" fmla="*/ 5563 w 61197"/>
                <a:gd name="connsiteY0" fmla="*/ 11127 h 11126"/>
                <a:gd name="connsiteX1" fmla="*/ 55634 w 61197"/>
                <a:gd name="connsiteY1" fmla="*/ 11127 h 11126"/>
                <a:gd name="connsiteX2" fmla="*/ 61197 w 61197"/>
                <a:gd name="connsiteY2" fmla="*/ 5563 h 11126"/>
                <a:gd name="connsiteX3" fmla="*/ 55634 w 61197"/>
                <a:gd name="connsiteY3" fmla="*/ 0 h 11126"/>
                <a:gd name="connsiteX4" fmla="*/ 5563 w 61197"/>
                <a:gd name="connsiteY4" fmla="*/ 0 h 11126"/>
                <a:gd name="connsiteX5" fmla="*/ 0 w 61197"/>
                <a:gd name="connsiteY5" fmla="*/ 5563 h 11126"/>
                <a:gd name="connsiteX6" fmla="*/ 5563 w 61197"/>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A7474A36-A2E8-4789-B9C3-E30F105BD62D}"/>
                </a:ext>
              </a:extLst>
            </p:cNvPr>
            <p:cNvSpPr/>
            <p:nvPr/>
          </p:nvSpPr>
          <p:spPr>
            <a:xfrm>
              <a:off x="6586366" y="5892541"/>
              <a:ext cx="61197" cy="11126"/>
            </a:xfrm>
            <a:custGeom>
              <a:avLst/>
              <a:gdLst>
                <a:gd name="connsiteX0" fmla="*/ 55634 w 61197"/>
                <a:gd name="connsiteY0" fmla="*/ 0 h 11126"/>
                <a:gd name="connsiteX1" fmla="*/ 5563 w 61197"/>
                <a:gd name="connsiteY1" fmla="*/ 0 h 11126"/>
                <a:gd name="connsiteX2" fmla="*/ 0 w 61197"/>
                <a:gd name="connsiteY2" fmla="*/ 5563 h 11126"/>
                <a:gd name="connsiteX3" fmla="*/ 5563 w 61197"/>
                <a:gd name="connsiteY3" fmla="*/ 11127 h 11126"/>
                <a:gd name="connsiteX4" fmla="*/ 55634 w 61197"/>
                <a:gd name="connsiteY4" fmla="*/ 11127 h 11126"/>
                <a:gd name="connsiteX5" fmla="*/ 61197 w 61197"/>
                <a:gd name="connsiteY5" fmla="*/ 5563 h 11126"/>
                <a:gd name="connsiteX6" fmla="*/ 55634 w 61197"/>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000000"/>
            </a:solidFill>
            <a:ln w="5556"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839B045F-1EF4-4095-8FB1-9610806A9107}"/>
                </a:ext>
              </a:extLst>
            </p:cNvPr>
            <p:cNvSpPr/>
            <p:nvPr/>
          </p:nvSpPr>
          <p:spPr>
            <a:xfrm>
              <a:off x="6514042" y="5920358"/>
              <a:ext cx="16690" cy="11126"/>
            </a:xfrm>
            <a:custGeom>
              <a:avLst/>
              <a:gdLst>
                <a:gd name="connsiteX0" fmla="*/ 5563 w 16690"/>
                <a:gd name="connsiteY0" fmla="*/ 11127 h 11126"/>
                <a:gd name="connsiteX1" fmla="*/ 11127 w 16690"/>
                <a:gd name="connsiteY1" fmla="*/ 11127 h 11126"/>
                <a:gd name="connsiteX2" fmla="*/ 16690 w 16690"/>
                <a:gd name="connsiteY2" fmla="*/ 5563 h 11126"/>
                <a:gd name="connsiteX3" fmla="*/ 11127 w 16690"/>
                <a:gd name="connsiteY3" fmla="*/ 0 h 11126"/>
                <a:gd name="connsiteX4" fmla="*/ 5563 w 16690"/>
                <a:gd name="connsiteY4" fmla="*/ 0 h 11126"/>
                <a:gd name="connsiteX5" fmla="*/ 0 w 16690"/>
                <a:gd name="connsiteY5" fmla="*/ 5563 h 11126"/>
                <a:gd name="connsiteX6" fmla="*/ 5563 w 16690"/>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EF4DE3C8-9989-4BCE-AE87-8CE7BA3BD322}"/>
                </a:ext>
              </a:extLst>
            </p:cNvPr>
            <p:cNvSpPr/>
            <p:nvPr/>
          </p:nvSpPr>
          <p:spPr>
            <a:xfrm>
              <a:off x="6541859" y="5920358"/>
              <a:ext cx="22253" cy="11126"/>
            </a:xfrm>
            <a:custGeom>
              <a:avLst/>
              <a:gdLst>
                <a:gd name="connsiteX0" fmla="*/ 5563 w 22253"/>
                <a:gd name="connsiteY0" fmla="*/ 0 h 11126"/>
                <a:gd name="connsiteX1" fmla="*/ 0 w 22253"/>
                <a:gd name="connsiteY1" fmla="*/ 5563 h 11126"/>
                <a:gd name="connsiteX2" fmla="*/ 5563 w 22253"/>
                <a:gd name="connsiteY2" fmla="*/ 11127 h 11126"/>
                <a:gd name="connsiteX3" fmla="*/ 16690 w 22253"/>
                <a:gd name="connsiteY3" fmla="*/ 11127 h 11126"/>
                <a:gd name="connsiteX4" fmla="*/ 22253 w 22253"/>
                <a:gd name="connsiteY4" fmla="*/ 5563 h 11126"/>
                <a:gd name="connsiteX5" fmla="*/ 16690 w 22253"/>
                <a:gd name="connsiteY5" fmla="*/ 0 h 11126"/>
                <a:gd name="connsiteX6" fmla="*/ 5563 w 22253"/>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000000"/>
            </a:solidFill>
            <a:ln w="5556"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0C8BE086-494B-48F6-9004-9B54B19CFE21}"/>
                </a:ext>
              </a:extLst>
            </p:cNvPr>
            <p:cNvSpPr/>
            <p:nvPr/>
          </p:nvSpPr>
          <p:spPr>
            <a:xfrm>
              <a:off x="6575239" y="5920358"/>
              <a:ext cx="16690" cy="11126"/>
            </a:xfrm>
            <a:custGeom>
              <a:avLst/>
              <a:gdLst>
                <a:gd name="connsiteX0" fmla="*/ 16690 w 16690"/>
                <a:gd name="connsiteY0" fmla="*/ 5563 h 11126"/>
                <a:gd name="connsiteX1" fmla="*/ 11127 w 16690"/>
                <a:gd name="connsiteY1" fmla="*/ 0 h 11126"/>
                <a:gd name="connsiteX2" fmla="*/ 5563 w 16690"/>
                <a:gd name="connsiteY2" fmla="*/ 0 h 11126"/>
                <a:gd name="connsiteX3" fmla="*/ 0 w 16690"/>
                <a:gd name="connsiteY3" fmla="*/ 5563 h 11126"/>
                <a:gd name="connsiteX4" fmla="*/ 5563 w 16690"/>
                <a:gd name="connsiteY4" fmla="*/ 11127 h 11126"/>
                <a:gd name="connsiteX5" fmla="*/ 11127 w 16690"/>
                <a:gd name="connsiteY5" fmla="*/ 11127 h 11126"/>
                <a:gd name="connsiteX6" fmla="*/ 16690 w 16690"/>
                <a:gd name="connsiteY6" fmla="*/ 5563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000000"/>
            </a:solidFill>
            <a:ln w="5556"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2AE65A4D-83CD-4B1A-B522-D0816117DB9F}"/>
                </a:ext>
              </a:extLst>
            </p:cNvPr>
            <p:cNvSpPr/>
            <p:nvPr/>
          </p:nvSpPr>
          <p:spPr>
            <a:xfrm>
              <a:off x="6603056" y="5920358"/>
              <a:ext cx="22253" cy="11126"/>
            </a:xfrm>
            <a:custGeom>
              <a:avLst/>
              <a:gdLst>
                <a:gd name="connsiteX0" fmla="*/ 16690 w 22253"/>
                <a:gd name="connsiteY0" fmla="*/ 11127 h 11126"/>
                <a:gd name="connsiteX1" fmla="*/ 22253 w 22253"/>
                <a:gd name="connsiteY1" fmla="*/ 5563 h 11126"/>
                <a:gd name="connsiteX2" fmla="*/ 16690 w 22253"/>
                <a:gd name="connsiteY2" fmla="*/ 0 h 11126"/>
                <a:gd name="connsiteX3" fmla="*/ 5563 w 22253"/>
                <a:gd name="connsiteY3" fmla="*/ 0 h 11126"/>
                <a:gd name="connsiteX4" fmla="*/ 0 w 22253"/>
                <a:gd name="connsiteY4" fmla="*/ 5563 h 11126"/>
                <a:gd name="connsiteX5" fmla="*/ 5563 w 22253"/>
                <a:gd name="connsiteY5" fmla="*/ 11127 h 11126"/>
                <a:gd name="connsiteX6" fmla="*/ 16690 w 22253"/>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000000"/>
            </a:solidFill>
            <a:ln w="5556"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FA3F0F92-A1D6-461F-B582-38A0F9FDEB61}"/>
                </a:ext>
              </a:extLst>
            </p:cNvPr>
            <p:cNvSpPr/>
            <p:nvPr/>
          </p:nvSpPr>
          <p:spPr>
            <a:xfrm>
              <a:off x="6636436" y="5920428"/>
              <a:ext cx="11126" cy="11057"/>
            </a:xfrm>
            <a:custGeom>
              <a:avLst/>
              <a:gdLst>
                <a:gd name="connsiteX0" fmla="*/ 1613 w 11126"/>
                <a:gd name="connsiteY0" fmla="*/ 1544 h 11057"/>
                <a:gd name="connsiteX1" fmla="*/ 0 w 11126"/>
                <a:gd name="connsiteY1" fmla="*/ 5494 h 11057"/>
                <a:gd name="connsiteX2" fmla="*/ 1613 w 11126"/>
                <a:gd name="connsiteY2" fmla="*/ 9444 h 11057"/>
                <a:gd name="connsiteX3" fmla="*/ 5563 w 11126"/>
                <a:gd name="connsiteY3" fmla="*/ 11057 h 11057"/>
                <a:gd name="connsiteX4" fmla="*/ 9513 w 11126"/>
                <a:gd name="connsiteY4" fmla="*/ 9444 h 11057"/>
                <a:gd name="connsiteX5" fmla="*/ 11127 w 11126"/>
                <a:gd name="connsiteY5" fmla="*/ 5494 h 11057"/>
                <a:gd name="connsiteX6" fmla="*/ 9513 w 11126"/>
                <a:gd name="connsiteY6" fmla="*/ 1544 h 11057"/>
                <a:gd name="connsiteX7" fmla="*/ 1613 w 11126"/>
                <a:gd name="connsiteY7" fmla="*/ 1544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 h="11057">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000000"/>
            </a:solidFill>
            <a:ln w="5556"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63BAF3D1-E6B1-4439-9D3A-849AC63DE88D}"/>
                </a:ext>
              </a:extLst>
            </p:cNvPr>
            <p:cNvSpPr/>
            <p:nvPr/>
          </p:nvSpPr>
          <p:spPr>
            <a:xfrm>
              <a:off x="6692070" y="5886978"/>
              <a:ext cx="100140" cy="66760"/>
            </a:xfrm>
            <a:custGeom>
              <a:avLst/>
              <a:gdLst>
                <a:gd name="connsiteX0" fmla="*/ 0 w 100140"/>
                <a:gd name="connsiteY0" fmla="*/ 66760 h 66760"/>
                <a:gd name="connsiteX1" fmla="*/ 100141 w 100140"/>
                <a:gd name="connsiteY1" fmla="*/ 66760 h 66760"/>
                <a:gd name="connsiteX2" fmla="*/ 100141 w 100140"/>
                <a:gd name="connsiteY2" fmla="*/ 0 h 66760"/>
                <a:gd name="connsiteX3" fmla="*/ 0 w 100140"/>
                <a:gd name="connsiteY3" fmla="*/ 0 h 66760"/>
                <a:gd name="connsiteX4" fmla="*/ 0 w 100140"/>
                <a:gd name="connsiteY4" fmla="*/ 66760 h 66760"/>
                <a:gd name="connsiteX5" fmla="*/ 11127 w 100140"/>
                <a:gd name="connsiteY5" fmla="*/ 11127 h 66760"/>
                <a:gd name="connsiteX6" fmla="*/ 89014 w 100140"/>
                <a:gd name="connsiteY6" fmla="*/ 11127 h 66760"/>
                <a:gd name="connsiteX7" fmla="*/ 89014 w 100140"/>
                <a:gd name="connsiteY7" fmla="*/ 55634 h 66760"/>
                <a:gd name="connsiteX8" fmla="*/ 11127 w 100140"/>
                <a:gd name="connsiteY8" fmla="*/ 55634 h 66760"/>
                <a:gd name="connsiteX9" fmla="*/ 11127 w 100140"/>
                <a:gd name="connsiteY9" fmla="*/ 11127 h 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40" h="6676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000000"/>
            </a:solidFill>
            <a:ln w="5556"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BFAFE474-F38B-4A95-BE24-1EB497E5C2E2}"/>
                </a:ext>
              </a:extLst>
            </p:cNvPr>
            <p:cNvSpPr/>
            <p:nvPr/>
          </p:nvSpPr>
          <p:spPr>
            <a:xfrm>
              <a:off x="6514042"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AEA4FA7-CC52-4043-9C87-B2B0CEC47859}"/>
                </a:ext>
              </a:extLst>
            </p:cNvPr>
            <p:cNvSpPr/>
            <p:nvPr/>
          </p:nvSpPr>
          <p:spPr>
            <a:xfrm>
              <a:off x="6586366"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3C55F867-A71A-48B6-BC53-8EAF3E1C964E}"/>
                </a:ext>
              </a:extLst>
            </p:cNvPr>
            <p:cNvSpPr/>
            <p:nvPr/>
          </p:nvSpPr>
          <p:spPr>
            <a:xfrm>
              <a:off x="6658690"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0F7C7D5A-C0AA-4BFE-967C-46A2549E594D}"/>
                </a:ext>
              </a:extLst>
            </p:cNvPr>
            <p:cNvSpPr/>
            <p:nvPr/>
          </p:nvSpPr>
          <p:spPr>
            <a:xfrm>
              <a:off x="6731014"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grpSp>
      <p:grpSp>
        <p:nvGrpSpPr>
          <p:cNvPr id="651" name="Graphic 262">
            <a:extLst>
              <a:ext uri="{FF2B5EF4-FFF2-40B4-BE49-F238E27FC236}">
                <a16:creationId xmlns:a16="http://schemas.microsoft.com/office/drawing/2014/main" id="{6D544D80-B652-4DD2-A358-8B017F725A54}"/>
              </a:ext>
            </a:extLst>
          </p:cNvPr>
          <p:cNvGrpSpPr/>
          <p:nvPr/>
        </p:nvGrpSpPr>
        <p:grpSpPr>
          <a:xfrm>
            <a:off x="7069460" y="5814372"/>
            <a:ext cx="312800" cy="312800"/>
            <a:chOff x="7069460" y="5814372"/>
            <a:chExt cx="312800" cy="312800"/>
          </a:xfrm>
          <a:solidFill>
            <a:srgbClr val="263238"/>
          </a:solidFill>
        </p:grpSpPr>
        <p:sp>
          <p:nvSpPr>
            <p:cNvPr id="652" name="Freeform: Shape 651">
              <a:extLst>
                <a:ext uri="{FF2B5EF4-FFF2-40B4-BE49-F238E27FC236}">
                  <a16:creationId xmlns:a16="http://schemas.microsoft.com/office/drawing/2014/main" id="{0A44FD82-22BF-4D3B-B227-361BEE9BC1BC}"/>
                </a:ext>
              </a:extLst>
            </p:cNvPr>
            <p:cNvSpPr/>
            <p:nvPr/>
          </p:nvSpPr>
          <p:spPr>
            <a:xfrm>
              <a:off x="7248203"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80E60FB5-33BD-42FC-92BB-F2868009A9D6}"/>
                </a:ext>
              </a:extLst>
            </p:cNvPr>
            <p:cNvSpPr/>
            <p:nvPr/>
          </p:nvSpPr>
          <p:spPr>
            <a:xfrm>
              <a:off x="7069460"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B80C8E5-AA4F-4BD1-8BDC-668F6B616F50}"/>
                </a:ext>
              </a:extLst>
            </p:cNvPr>
            <p:cNvSpPr/>
            <p:nvPr/>
          </p:nvSpPr>
          <p:spPr>
            <a:xfrm>
              <a:off x="7248203" y="5814372"/>
              <a:ext cx="134057" cy="134057"/>
            </a:xfrm>
            <a:custGeom>
              <a:avLst/>
              <a:gdLst>
                <a:gd name="connsiteX0" fmla="*/ 94957 w 134057"/>
                <a:gd name="connsiteY0" fmla="*/ 134057 h 134057"/>
                <a:gd name="connsiteX1" fmla="*/ 5586 w 134057"/>
                <a:gd name="connsiteY1" fmla="*/ 134057 h 134057"/>
                <a:gd name="connsiteX2" fmla="*/ 0 w 134057"/>
                <a:gd name="connsiteY2" fmla="*/ 128472 h 134057"/>
                <a:gd name="connsiteX3" fmla="*/ 0 w 134057"/>
                <a:gd name="connsiteY3" fmla="*/ 39100 h 134057"/>
                <a:gd name="connsiteX4" fmla="*/ 1631 w 134057"/>
                <a:gd name="connsiteY4" fmla="*/ 35145 h 134057"/>
                <a:gd name="connsiteX5" fmla="*/ 35145 w 134057"/>
                <a:gd name="connsiteY5" fmla="*/ 1631 h 134057"/>
                <a:gd name="connsiteX6" fmla="*/ 39100 w 134057"/>
                <a:gd name="connsiteY6" fmla="*/ 0 h 134057"/>
                <a:gd name="connsiteX7" fmla="*/ 128472 w 134057"/>
                <a:gd name="connsiteY7" fmla="*/ 0 h 134057"/>
                <a:gd name="connsiteX8" fmla="*/ 134057 w 134057"/>
                <a:gd name="connsiteY8" fmla="*/ 5586 h 134057"/>
                <a:gd name="connsiteX9" fmla="*/ 134057 w 134057"/>
                <a:gd name="connsiteY9" fmla="*/ 94957 h 134057"/>
                <a:gd name="connsiteX10" fmla="*/ 132426 w 134057"/>
                <a:gd name="connsiteY10" fmla="*/ 98912 h 134057"/>
                <a:gd name="connsiteX11" fmla="*/ 98912 w 134057"/>
                <a:gd name="connsiteY11" fmla="*/ 132426 h 134057"/>
                <a:gd name="connsiteX12" fmla="*/ 94957 w 134057"/>
                <a:gd name="connsiteY12" fmla="*/ 134057 h 134057"/>
                <a:gd name="connsiteX13" fmla="*/ 11171 w 134057"/>
                <a:gd name="connsiteY13" fmla="*/ 122886 h 134057"/>
                <a:gd name="connsiteX14" fmla="*/ 92645 w 134057"/>
                <a:gd name="connsiteY14" fmla="*/ 122886 h 134057"/>
                <a:gd name="connsiteX15" fmla="*/ 122886 w 134057"/>
                <a:gd name="connsiteY15" fmla="*/ 92645 h 134057"/>
                <a:gd name="connsiteX16" fmla="*/ 122886 w 134057"/>
                <a:gd name="connsiteY16" fmla="*/ 11171 h 134057"/>
                <a:gd name="connsiteX17" fmla="*/ 41413 w 134057"/>
                <a:gd name="connsiteY17" fmla="*/ 11171 h 134057"/>
                <a:gd name="connsiteX18" fmla="*/ 11171 w 134057"/>
                <a:gd name="connsiteY18" fmla="*/ 41413 h 134057"/>
                <a:gd name="connsiteX19" fmla="*/ 11171 w 134057"/>
                <a:gd name="connsiteY19" fmla="*/ 122886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057" h="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263238"/>
            </a:solidFill>
            <a:ln w="11013"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B1CB13A-B04B-4228-8A5B-14DC9CA95D6A}"/>
                </a:ext>
              </a:extLst>
            </p:cNvPr>
            <p:cNvSpPr/>
            <p:nvPr/>
          </p:nvSpPr>
          <p:spPr>
            <a:xfrm>
              <a:off x="7248203"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189B203B-D92D-4D8B-B85D-9663A5839BB1}"/>
                </a:ext>
              </a:extLst>
            </p:cNvPr>
            <p:cNvSpPr/>
            <p:nvPr/>
          </p:nvSpPr>
          <p:spPr>
            <a:xfrm>
              <a:off x="7069460"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6E99B6CC-28D6-4283-836C-0D99DF24E5AE}"/>
                </a:ext>
              </a:extLst>
            </p:cNvPr>
            <p:cNvSpPr/>
            <p:nvPr/>
          </p:nvSpPr>
          <p:spPr>
            <a:xfrm>
              <a:off x="7337572"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5F86918A-9987-4A2F-893E-B457D9B71EF2}"/>
                </a:ext>
              </a:extLst>
            </p:cNvPr>
            <p:cNvSpPr/>
            <p:nvPr/>
          </p:nvSpPr>
          <p:spPr>
            <a:xfrm>
              <a:off x="7158829"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84D2F646-4F57-4E44-A8FF-E7E6A51759C2}"/>
                </a:ext>
              </a:extLst>
            </p:cNvPr>
            <p:cNvSpPr/>
            <p:nvPr/>
          </p:nvSpPr>
          <p:spPr>
            <a:xfrm>
              <a:off x="7337572"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3426DC0-6923-4EED-B30F-B9AD49C198E2}"/>
                </a:ext>
              </a:extLst>
            </p:cNvPr>
            <p:cNvSpPr/>
            <p:nvPr/>
          </p:nvSpPr>
          <p:spPr>
            <a:xfrm>
              <a:off x="7158829"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FA140AC-EFA5-492C-BA0E-0FA61C38C7F4}"/>
                </a:ext>
              </a:extLst>
            </p:cNvPr>
            <p:cNvSpPr/>
            <p:nvPr/>
          </p:nvSpPr>
          <p:spPr>
            <a:xfrm>
              <a:off x="7181175" y="6060144"/>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20BEF212-348E-4BD4-AD73-FD47A269006B}"/>
                </a:ext>
              </a:extLst>
            </p:cNvPr>
            <p:cNvSpPr/>
            <p:nvPr/>
          </p:nvSpPr>
          <p:spPr>
            <a:xfrm>
              <a:off x="7181175" y="5881401"/>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AFBD6197-0AEF-49C3-AE62-141A6B2B4F2F}"/>
                </a:ext>
              </a:extLst>
            </p:cNvPr>
            <p:cNvSpPr/>
            <p:nvPr/>
          </p:nvSpPr>
          <p:spPr>
            <a:xfrm>
              <a:off x="7248203" y="5993113"/>
              <a:ext cx="134057" cy="134060"/>
            </a:xfrm>
            <a:custGeom>
              <a:avLst/>
              <a:gdLst>
                <a:gd name="connsiteX0" fmla="*/ 5586 w 134057"/>
                <a:gd name="connsiteY0" fmla="*/ 134060 h 134060"/>
                <a:gd name="connsiteX1" fmla="*/ 0 w 134057"/>
                <a:gd name="connsiteY1" fmla="*/ 128474 h 134060"/>
                <a:gd name="connsiteX2" fmla="*/ 0 w 134057"/>
                <a:gd name="connsiteY2" fmla="*/ 39103 h 134060"/>
                <a:gd name="connsiteX3" fmla="*/ 1631 w 134057"/>
                <a:gd name="connsiteY3" fmla="*/ 35148 h 134060"/>
                <a:gd name="connsiteX4" fmla="*/ 35145 w 134057"/>
                <a:gd name="connsiteY4" fmla="*/ 1634 h 134060"/>
                <a:gd name="connsiteX5" fmla="*/ 43044 w 134057"/>
                <a:gd name="connsiteY5" fmla="*/ 1634 h 134060"/>
                <a:gd name="connsiteX6" fmla="*/ 43044 w 134057"/>
                <a:gd name="connsiteY6" fmla="*/ 9532 h 134060"/>
                <a:gd name="connsiteX7" fmla="*/ 11171 w 134057"/>
                <a:gd name="connsiteY7" fmla="*/ 41415 h 134060"/>
                <a:gd name="connsiteX8" fmla="*/ 11171 w 134057"/>
                <a:gd name="connsiteY8" fmla="*/ 122889 h 134060"/>
                <a:gd name="connsiteX9" fmla="*/ 92645 w 134057"/>
                <a:gd name="connsiteY9" fmla="*/ 122889 h 134060"/>
                <a:gd name="connsiteX10" fmla="*/ 122886 w 134057"/>
                <a:gd name="connsiteY10" fmla="*/ 92648 h 134060"/>
                <a:gd name="connsiteX11" fmla="*/ 122886 w 134057"/>
                <a:gd name="connsiteY11" fmla="*/ 11174 h 134060"/>
                <a:gd name="connsiteX12" fmla="*/ 83786 w 134057"/>
                <a:gd name="connsiteY12" fmla="*/ 11174 h 134060"/>
                <a:gd name="connsiteX13" fmla="*/ 78200 w 134057"/>
                <a:gd name="connsiteY13" fmla="*/ 5589 h 134060"/>
                <a:gd name="connsiteX14" fmla="*/ 78200 w 134057"/>
                <a:gd name="connsiteY14" fmla="*/ 5589 h 134060"/>
                <a:gd name="connsiteX15" fmla="*/ 83786 w 134057"/>
                <a:gd name="connsiteY15" fmla="*/ 3 h 134060"/>
                <a:gd name="connsiteX16" fmla="*/ 128472 w 134057"/>
                <a:gd name="connsiteY16" fmla="*/ 3 h 134060"/>
                <a:gd name="connsiteX17" fmla="*/ 134057 w 134057"/>
                <a:gd name="connsiteY17" fmla="*/ 5589 h 134060"/>
                <a:gd name="connsiteX18" fmla="*/ 134057 w 134057"/>
                <a:gd name="connsiteY18" fmla="*/ 94960 h 134060"/>
                <a:gd name="connsiteX19" fmla="*/ 132426 w 134057"/>
                <a:gd name="connsiteY19" fmla="*/ 98915 h 134060"/>
                <a:gd name="connsiteX20" fmla="*/ 98912 w 134057"/>
                <a:gd name="connsiteY20" fmla="*/ 132429 h 134060"/>
                <a:gd name="connsiteX21" fmla="*/ 94957 w 134057"/>
                <a:gd name="connsiteY21" fmla="*/ 134060 h 134060"/>
                <a:gd name="connsiteX22" fmla="*/ 5586 w 134057"/>
                <a:gd name="connsiteY22"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57" h="13406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263238"/>
            </a:solidFill>
            <a:ln w="11013"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5CB0389C-0AB0-41E2-8376-6410438B24AA}"/>
                </a:ext>
              </a:extLst>
            </p:cNvPr>
            <p:cNvSpPr/>
            <p:nvPr/>
          </p:nvSpPr>
          <p:spPr>
            <a:xfrm>
              <a:off x="7304061"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B67BE369-225C-4AC1-A861-D74068E529A5}"/>
                </a:ext>
              </a:extLst>
            </p:cNvPr>
            <p:cNvSpPr/>
            <p:nvPr/>
          </p:nvSpPr>
          <p:spPr>
            <a:xfrm>
              <a:off x="7125318"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45161208-489D-4AD7-B1D2-5CE1EC1175BF}"/>
                </a:ext>
              </a:extLst>
            </p:cNvPr>
            <p:cNvSpPr/>
            <p:nvPr/>
          </p:nvSpPr>
          <p:spPr>
            <a:xfrm>
              <a:off x="7069460" y="5814372"/>
              <a:ext cx="134060" cy="134057"/>
            </a:xfrm>
            <a:custGeom>
              <a:avLst/>
              <a:gdLst>
                <a:gd name="connsiteX0" fmla="*/ 5586 w 134060"/>
                <a:gd name="connsiteY0" fmla="*/ 134057 h 134057"/>
                <a:gd name="connsiteX1" fmla="*/ 0 w 134060"/>
                <a:gd name="connsiteY1" fmla="*/ 128472 h 134057"/>
                <a:gd name="connsiteX2" fmla="*/ 0 w 134060"/>
                <a:gd name="connsiteY2" fmla="*/ 39100 h 134057"/>
                <a:gd name="connsiteX3" fmla="*/ 1631 w 134060"/>
                <a:gd name="connsiteY3" fmla="*/ 35145 h 134057"/>
                <a:gd name="connsiteX4" fmla="*/ 35145 w 134060"/>
                <a:gd name="connsiteY4" fmla="*/ 1631 h 134057"/>
                <a:gd name="connsiteX5" fmla="*/ 39100 w 134060"/>
                <a:gd name="connsiteY5" fmla="*/ 0 h 134057"/>
                <a:gd name="connsiteX6" fmla="*/ 128472 w 134060"/>
                <a:gd name="connsiteY6" fmla="*/ 0 h 134057"/>
                <a:gd name="connsiteX7" fmla="*/ 134057 w 134060"/>
                <a:gd name="connsiteY7" fmla="*/ 5586 h 134057"/>
                <a:gd name="connsiteX8" fmla="*/ 134057 w 134060"/>
                <a:gd name="connsiteY8" fmla="*/ 50271 h 134057"/>
                <a:gd name="connsiteX9" fmla="*/ 128472 w 134060"/>
                <a:gd name="connsiteY9" fmla="*/ 55857 h 134057"/>
                <a:gd name="connsiteX10" fmla="*/ 128472 w 134060"/>
                <a:gd name="connsiteY10" fmla="*/ 55857 h 134057"/>
                <a:gd name="connsiteX11" fmla="*/ 122886 w 134060"/>
                <a:gd name="connsiteY11" fmla="*/ 50271 h 134057"/>
                <a:gd name="connsiteX12" fmla="*/ 122886 w 134060"/>
                <a:gd name="connsiteY12" fmla="*/ 11171 h 134057"/>
                <a:gd name="connsiteX13" fmla="*/ 41413 w 134060"/>
                <a:gd name="connsiteY13" fmla="*/ 11171 h 134057"/>
                <a:gd name="connsiteX14" fmla="*/ 11171 w 134060"/>
                <a:gd name="connsiteY14" fmla="*/ 41413 h 134057"/>
                <a:gd name="connsiteX15" fmla="*/ 11171 w 134060"/>
                <a:gd name="connsiteY15" fmla="*/ 122886 h 134057"/>
                <a:gd name="connsiteX16" fmla="*/ 92645 w 134060"/>
                <a:gd name="connsiteY16" fmla="*/ 122886 h 134057"/>
                <a:gd name="connsiteX17" fmla="*/ 124528 w 134060"/>
                <a:gd name="connsiteY17" fmla="*/ 91003 h 134057"/>
                <a:gd name="connsiteX18" fmla="*/ 132426 w 134060"/>
                <a:gd name="connsiteY18" fmla="*/ 91003 h 134057"/>
                <a:gd name="connsiteX19" fmla="*/ 132426 w 134060"/>
                <a:gd name="connsiteY19" fmla="*/ 98901 h 134057"/>
                <a:gd name="connsiteX20" fmla="*/ 98912 w 134060"/>
                <a:gd name="connsiteY20" fmla="*/ 132415 h 134057"/>
                <a:gd name="connsiteX21" fmla="*/ 94957 w 134060"/>
                <a:gd name="connsiteY21" fmla="*/ 134057 h 134057"/>
                <a:gd name="connsiteX22" fmla="*/ 5586 w 134060"/>
                <a:gd name="connsiteY22" fmla="*/ 134057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60" h="134057">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263238"/>
            </a:solidFill>
            <a:ln w="11013"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524E581F-45BF-451D-A1CD-D027D8A259C4}"/>
                </a:ext>
              </a:extLst>
            </p:cNvPr>
            <p:cNvSpPr/>
            <p:nvPr/>
          </p:nvSpPr>
          <p:spPr>
            <a:xfrm>
              <a:off x="7069460" y="5993113"/>
              <a:ext cx="134060" cy="134060"/>
            </a:xfrm>
            <a:custGeom>
              <a:avLst/>
              <a:gdLst>
                <a:gd name="connsiteX0" fmla="*/ 94957 w 134060"/>
                <a:gd name="connsiteY0" fmla="*/ 134060 h 134060"/>
                <a:gd name="connsiteX1" fmla="*/ 5586 w 134060"/>
                <a:gd name="connsiteY1" fmla="*/ 134060 h 134060"/>
                <a:gd name="connsiteX2" fmla="*/ 0 w 134060"/>
                <a:gd name="connsiteY2" fmla="*/ 128474 h 134060"/>
                <a:gd name="connsiteX3" fmla="*/ 0 w 134060"/>
                <a:gd name="connsiteY3" fmla="*/ 39103 h 134060"/>
                <a:gd name="connsiteX4" fmla="*/ 1631 w 134060"/>
                <a:gd name="connsiteY4" fmla="*/ 35148 h 134060"/>
                <a:gd name="connsiteX5" fmla="*/ 35145 w 134060"/>
                <a:gd name="connsiteY5" fmla="*/ 1634 h 134060"/>
                <a:gd name="connsiteX6" fmla="*/ 43044 w 134060"/>
                <a:gd name="connsiteY6" fmla="*/ 1634 h 134060"/>
                <a:gd name="connsiteX7" fmla="*/ 43044 w 134060"/>
                <a:gd name="connsiteY7" fmla="*/ 9532 h 134060"/>
                <a:gd name="connsiteX8" fmla="*/ 11171 w 134060"/>
                <a:gd name="connsiteY8" fmla="*/ 41415 h 134060"/>
                <a:gd name="connsiteX9" fmla="*/ 11171 w 134060"/>
                <a:gd name="connsiteY9" fmla="*/ 122889 h 134060"/>
                <a:gd name="connsiteX10" fmla="*/ 92645 w 134060"/>
                <a:gd name="connsiteY10" fmla="*/ 122889 h 134060"/>
                <a:gd name="connsiteX11" fmla="*/ 124528 w 134060"/>
                <a:gd name="connsiteY11" fmla="*/ 91005 h 134060"/>
                <a:gd name="connsiteX12" fmla="*/ 132426 w 134060"/>
                <a:gd name="connsiteY12" fmla="*/ 91005 h 134060"/>
                <a:gd name="connsiteX13" fmla="*/ 132426 w 134060"/>
                <a:gd name="connsiteY13" fmla="*/ 98904 h 134060"/>
                <a:gd name="connsiteX14" fmla="*/ 98912 w 134060"/>
                <a:gd name="connsiteY14" fmla="*/ 132418 h 134060"/>
                <a:gd name="connsiteX15" fmla="*/ 94957 w 134060"/>
                <a:gd name="connsiteY15"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060" h="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263238"/>
            </a:solidFill>
            <a:ln w="11013"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8B399EB2-ECFA-4040-88BC-3B7A4FDE2A02}"/>
                </a:ext>
              </a:extLst>
            </p:cNvPr>
            <p:cNvSpPr/>
            <p:nvPr/>
          </p:nvSpPr>
          <p:spPr>
            <a:xfrm>
              <a:off x="7147660" y="5993115"/>
              <a:ext cx="55857" cy="55857"/>
            </a:xfrm>
            <a:custGeom>
              <a:avLst/>
              <a:gdLst>
                <a:gd name="connsiteX0" fmla="*/ 44686 w 55857"/>
                <a:gd name="connsiteY0" fmla="*/ 50271 h 55857"/>
                <a:gd name="connsiteX1" fmla="*/ 44686 w 55857"/>
                <a:gd name="connsiteY1" fmla="*/ 11171 h 55857"/>
                <a:gd name="connsiteX2" fmla="*/ 5586 w 55857"/>
                <a:gd name="connsiteY2" fmla="*/ 11171 h 55857"/>
                <a:gd name="connsiteX3" fmla="*/ 0 w 55857"/>
                <a:gd name="connsiteY3" fmla="*/ 5586 h 55857"/>
                <a:gd name="connsiteX4" fmla="*/ 0 w 55857"/>
                <a:gd name="connsiteY4" fmla="*/ 5586 h 55857"/>
                <a:gd name="connsiteX5" fmla="*/ 5586 w 55857"/>
                <a:gd name="connsiteY5" fmla="*/ 0 h 55857"/>
                <a:gd name="connsiteX6" fmla="*/ 50271 w 55857"/>
                <a:gd name="connsiteY6" fmla="*/ 0 h 55857"/>
                <a:gd name="connsiteX7" fmla="*/ 55857 w 55857"/>
                <a:gd name="connsiteY7" fmla="*/ 5586 h 55857"/>
                <a:gd name="connsiteX8" fmla="*/ 55857 w 55857"/>
                <a:gd name="connsiteY8" fmla="*/ 50271 h 55857"/>
                <a:gd name="connsiteX9" fmla="*/ 50271 w 55857"/>
                <a:gd name="connsiteY9" fmla="*/ 55857 h 55857"/>
                <a:gd name="connsiteX10" fmla="*/ 50271 w 55857"/>
                <a:gd name="connsiteY10" fmla="*/ 55857 h 55857"/>
                <a:gd name="connsiteX11" fmla="*/ 44686 w 55857"/>
                <a:gd name="connsiteY11" fmla="*/ 50271 h 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7" h="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263238"/>
            </a:solidFill>
            <a:ln w="11013" cap="flat">
              <a:noFill/>
              <a:prstDash val="solid"/>
              <a:miter/>
            </a:ln>
          </p:spPr>
          <p:txBody>
            <a:bodyPr rtlCol="0" anchor="ctr"/>
            <a:lstStyle/>
            <a:p>
              <a:endParaRPr lang="en-US"/>
            </a:p>
          </p:txBody>
        </p:sp>
      </p:grpSp>
      <p:grpSp>
        <p:nvGrpSpPr>
          <p:cNvPr id="669" name="Graphic 264">
            <a:extLst>
              <a:ext uri="{FF2B5EF4-FFF2-40B4-BE49-F238E27FC236}">
                <a16:creationId xmlns:a16="http://schemas.microsoft.com/office/drawing/2014/main" id="{5DE35588-82CA-4301-B2A6-721F0F4A80ED}"/>
              </a:ext>
            </a:extLst>
          </p:cNvPr>
          <p:cNvGrpSpPr/>
          <p:nvPr/>
        </p:nvGrpSpPr>
        <p:grpSpPr>
          <a:xfrm>
            <a:off x="7619507" y="5754207"/>
            <a:ext cx="382075" cy="382075"/>
            <a:chOff x="7619507" y="5754207"/>
            <a:chExt cx="382075" cy="382075"/>
          </a:xfrm>
          <a:solidFill>
            <a:srgbClr val="263238"/>
          </a:solidFill>
        </p:grpSpPr>
        <p:grpSp>
          <p:nvGrpSpPr>
            <p:cNvPr id="670" name="Graphic 264">
              <a:extLst>
                <a:ext uri="{FF2B5EF4-FFF2-40B4-BE49-F238E27FC236}">
                  <a16:creationId xmlns:a16="http://schemas.microsoft.com/office/drawing/2014/main" id="{5DE35588-82CA-4301-B2A6-721F0F4A80ED}"/>
                </a:ext>
              </a:extLst>
            </p:cNvPr>
            <p:cNvGrpSpPr/>
            <p:nvPr/>
          </p:nvGrpSpPr>
          <p:grpSpPr>
            <a:xfrm>
              <a:off x="7644978" y="5779677"/>
              <a:ext cx="356603" cy="356605"/>
              <a:chOff x="7644978" y="5779677"/>
              <a:chExt cx="356603" cy="356605"/>
            </a:xfrm>
            <a:solidFill>
              <a:srgbClr val="263238"/>
            </a:solidFill>
          </p:grpSpPr>
          <p:sp>
            <p:nvSpPr>
              <p:cNvPr id="671" name="Freeform: Shape 670">
                <a:extLst>
                  <a:ext uri="{FF2B5EF4-FFF2-40B4-BE49-F238E27FC236}">
                    <a16:creationId xmlns:a16="http://schemas.microsoft.com/office/drawing/2014/main" id="{94CACC45-871A-47ED-8FF7-CFDADAD6401A}"/>
                  </a:ext>
                </a:extLst>
              </p:cNvPr>
              <p:cNvSpPr/>
              <p:nvPr/>
            </p:nvSpPr>
            <p:spPr>
              <a:xfrm>
                <a:off x="7644978" y="5779677"/>
                <a:ext cx="356603" cy="356605"/>
              </a:xfrm>
              <a:custGeom>
                <a:avLst/>
                <a:gdLst>
                  <a:gd name="connsiteX0" fmla="*/ 178302 w 356603"/>
                  <a:gd name="connsiteY0" fmla="*/ 356605 h 356605"/>
                  <a:gd name="connsiteX1" fmla="*/ 52230 w 356603"/>
                  <a:gd name="connsiteY1" fmla="*/ 304375 h 356605"/>
                  <a:gd name="connsiteX2" fmla="*/ 0 w 356603"/>
                  <a:gd name="connsiteY2" fmla="*/ 178303 h 356605"/>
                  <a:gd name="connsiteX3" fmla="*/ 52230 w 356603"/>
                  <a:gd name="connsiteY3" fmla="*/ 52231 h 356605"/>
                  <a:gd name="connsiteX4" fmla="*/ 61234 w 356603"/>
                  <a:gd name="connsiteY4" fmla="*/ 52231 h 356605"/>
                  <a:gd name="connsiteX5" fmla="*/ 61234 w 356603"/>
                  <a:gd name="connsiteY5" fmla="*/ 61235 h 356605"/>
                  <a:gd name="connsiteX6" fmla="*/ 12736 w 356603"/>
                  <a:gd name="connsiteY6" fmla="*/ 178303 h 356605"/>
                  <a:gd name="connsiteX7" fmla="*/ 61234 w 356603"/>
                  <a:gd name="connsiteY7" fmla="*/ 295371 h 356605"/>
                  <a:gd name="connsiteX8" fmla="*/ 178302 w 356603"/>
                  <a:gd name="connsiteY8" fmla="*/ 343869 h 356605"/>
                  <a:gd name="connsiteX9" fmla="*/ 295370 w 356603"/>
                  <a:gd name="connsiteY9" fmla="*/ 295371 h 356605"/>
                  <a:gd name="connsiteX10" fmla="*/ 343868 w 356603"/>
                  <a:gd name="connsiteY10" fmla="*/ 178303 h 356605"/>
                  <a:gd name="connsiteX11" fmla="*/ 295370 w 356603"/>
                  <a:gd name="connsiteY11" fmla="*/ 61235 h 356605"/>
                  <a:gd name="connsiteX12" fmla="*/ 85559 w 356603"/>
                  <a:gd name="connsiteY12" fmla="*/ 41113 h 356605"/>
                  <a:gd name="connsiteX13" fmla="*/ 76721 w 356603"/>
                  <a:gd name="connsiteY13" fmla="*/ 39406 h 356605"/>
                  <a:gd name="connsiteX14" fmla="*/ 78427 w 356603"/>
                  <a:gd name="connsiteY14" fmla="*/ 30555 h 356605"/>
                  <a:gd name="connsiteX15" fmla="*/ 304374 w 356603"/>
                  <a:gd name="connsiteY15" fmla="*/ 52218 h 356605"/>
                  <a:gd name="connsiteX16" fmla="*/ 356604 w 356603"/>
                  <a:gd name="connsiteY16" fmla="*/ 178303 h 356605"/>
                  <a:gd name="connsiteX17" fmla="*/ 304374 w 356603"/>
                  <a:gd name="connsiteY17" fmla="*/ 304375 h 356605"/>
                  <a:gd name="connsiteX18" fmla="*/ 178302 w 356603"/>
                  <a:gd name="connsiteY18" fmla="*/ 356605 h 35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603" h="356605">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263238"/>
              </a:solidFill>
              <a:ln w="12502"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961EB66-71CA-46B2-AB14-AC769CD43EBE}"/>
                  </a:ext>
                </a:extLst>
              </p:cNvPr>
              <p:cNvSpPr/>
              <p:nvPr/>
            </p:nvSpPr>
            <p:spPr>
              <a:xfrm>
                <a:off x="7683186" y="5817886"/>
                <a:ext cx="280188" cy="280188"/>
              </a:xfrm>
              <a:custGeom>
                <a:avLst/>
                <a:gdLst>
                  <a:gd name="connsiteX0" fmla="*/ 140094 w 280188"/>
                  <a:gd name="connsiteY0" fmla="*/ 280189 h 280188"/>
                  <a:gd name="connsiteX1" fmla="*/ 0 w 280188"/>
                  <a:gd name="connsiteY1" fmla="*/ 140094 h 280188"/>
                  <a:gd name="connsiteX2" fmla="*/ 140094 w 280188"/>
                  <a:gd name="connsiteY2" fmla="*/ 0 h 280188"/>
                  <a:gd name="connsiteX3" fmla="*/ 280189 w 280188"/>
                  <a:gd name="connsiteY3" fmla="*/ 140094 h 280188"/>
                  <a:gd name="connsiteX4" fmla="*/ 140094 w 280188"/>
                  <a:gd name="connsiteY4" fmla="*/ 280189 h 280188"/>
                  <a:gd name="connsiteX5" fmla="*/ 140094 w 280188"/>
                  <a:gd name="connsiteY5" fmla="*/ 12736 h 280188"/>
                  <a:gd name="connsiteX6" fmla="*/ 12736 w 280188"/>
                  <a:gd name="connsiteY6" fmla="*/ 140094 h 280188"/>
                  <a:gd name="connsiteX7" fmla="*/ 140094 w 280188"/>
                  <a:gd name="connsiteY7" fmla="*/ 267453 h 280188"/>
                  <a:gd name="connsiteX8" fmla="*/ 267453 w 280188"/>
                  <a:gd name="connsiteY8" fmla="*/ 140094 h 280188"/>
                  <a:gd name="connsiteX9" fmla="*/ 140094 w 280188"/>
                  <a:gd name="connsiteY9" fmla="*/ 12736 h 28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88" h="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263238"/>
              </a:solidFill>
              <a:ln w="12502" cap="flat">
                <a:noFill/>
                <a:prstDash val="solid"/>
                <a:miter/>
              </a:ln>
            </p:spPr>
            <p:txBody>
              <a:bodyPr rtlCol="0" anchor="ctr"/>
              <a:lstStyle/>
              <a:p>
                <a:endParaRPr lang="en-US"/>
              </a:p>
            </p:txBody>
          </p:sp>
        </p:grpSp>
        <p:grpSp>
          <p:nvGrpSpPr>
            <p:cNvPr id="673" name="Graphic 264">
              <a:extLst>
                <a:ext uri="{FF2B5EF4-FFF2-40B4-BE49-F238E27FC236}">
                  <a16:creationId xmlns:a16="http://schemas.microsoft.com/office/drawing/2014/main" id="{5DE35588-82CA-4301-B2A6-721F0F4A80ED}"/>
                </a:ext>
              </a:extLst>
            </p:cNvPr>
            <p:cNvGrpSpPr/>
            <p:nvPr/>
          </p:nvGrpSpPr>
          <p:grpSpPr>
            <a:xfrm>
              <a:off x="7725030" y="5894301"/>
              <a:ext cx="196530" cy="127358"/>
              <a:chOff x="7725030" y="5894301"/>
              <a:chExt cx="196530" cy="127358"/>
            </a:xfrm>
            <a:solidFill>
              <a:srgbClr val="263238"/>
            </a:solidFill>
          </p:grpSpPr>
          <p:sp>
            <p:nvSpPr>
              <p:cNvPr id="674" name="Freeform: Shape 673">
                <a:extLst>
                  <a:ext uri="{FF2B5EF4-FFF2-40B4-BE49-F238E27FC236}">
                    <a16:creationId xmlns:a16="http://schemas.microsoft.com/office/drawing/2014/main" id="{F0DB9FBB-9987-4A0E-9B1B-53422DA49C8A}"/>
                  </a:ext>
                </a:extLst>
              </p:cNvPr>
              <p:cNvSpPr/>
              <p:nvPr/>
            </p:nvSpPr>
            <p:spPr>
              <a:xfrm>
                <a:off x="7732847" y="5894301"/>
                <a:ext cx="188714" cy="127358"/>
              </a:xfrm>
              <a:custGeom>
                <a:avLst/>
                <a:gdLst>
                  <a:gd name="connsiteX0" fmla="*/ 126043 w 188714"/>
                  <a:gd name="connsiteY0" fmla="*/ 127358 h 127358"/>
                  <a:gd name="connsiteX1" fmla="*/ 6364 w 188714"/>
                  <a:gd name="connsiteY1" fmla="*/ 127358 h 127358"/>
                  <a:gd name="connsiteX2" fmla="*/ 1244 w 188714"/>
                  <a:gd name="connsiteY2" fmla="*/ 124773 h 127358"/>
                  <a:gd name="connsiteX3" fmla="*/ 276 w 188714"/>
                  <a:gd name="connsiteY3" fmla="*/ 119131 h 127358"/>
                  <a:gd name="connsiteX4" fmla="*/ 8083 w 188714"/>
                  <a:gd name="connsiteY4" fmla="*/ 93659 h 127358"/>
                  <a:gd name="connsiteX5" fmla="*/ 14184 w 188714"/>
                  <a:gd name="connsiteY5" fmla="*/ 89151 h 127358"/>
                  <a:gd name="connsiteX6" fmla="*/ 120057 w 188714"/>
                  <a:gd name="connsiteY6" fmla="*/ 89151 h 127358"/>
                  <a:gd name="connsiteX7" fmla="*/ 137365 w 188714"/>
                  <a:gd name="connsiteY7" fmla="*/ 38208 h 127358"/>
                  <a:gd name="connsiteX8" fmla="*/ 35567 w 188714"/>
                  <a:gd name="connsiteY8" fmla="*/ 38208 h 127358"/>
                  <a:gd name="connsiteX9" fmla="*/ 30447 w 188714"/>
                  <a:gd name="connsiteY9" fmla="*/ 35622 h 127358"/>
                  <a:gd name="connsiteX10" fmla="*/ 29480 w 188714"/>
                  <a:gd name="connsiteY10" fmla="*/ 29980 h 127358"/>
                  <a:gd name="connsiteX11" fmla="*/ 37274 w 188714"/>
                  <a:gd name="connsiteY11" fmla="*/ 4508 h 127358"/>
                  <a:gd name="connsiteX12" fmla="*/ 43374 w 188714"/>
                  <a:gd name="connsiteY12" fmla="*/ 0 h 127358"/>
                  <a:gd name="connsiteX13" fmla="*/ 164352 w 188714"/>
                  <a:gd name="connsiteY13" fmla="*/ 0 h 127358"/>
                  <a:gd name="connsiteX14" fmla="*/ 176477 w 188714"/>
                  <a:gd name="connsiteY14" fmla="*/ 3451 h 127358"/>
                  <a:gd name="connsiteX15" fmla="*/ 185226 w 188714"/>
                  <a:gd name="connsiteY15" fmla="*/ 12341 h 127358"/>
                  <a:gd name="connsiteX16" fmla="*/ 188448 w 188714"/>
                  <a:gd name="connsiteY16" fmla="*/ 23447 h 127358"/>
                  <a:gd name="connsiteX17" fmla="*/ 186525 w 188714"/>
                  <a:gd name="connsiteY17" fmla="*/ 36845 h 127358"/>
                  <a:gd name="connsiteX18" fmla="*/ 168797 w 188714"/>
                  <a:gd name="connsiteY18" fmla="*/ 92819 h 127358"/>
                  <a:gd name="connsiteX19" fmla="*/ 162493 w 188714"/>
                  <a:gd name="connsiteY19" fmla="*/ 104969 h 127358"/>
                  <a:gd name="connsiteX20" fmla="*/ 151820 w 188714"/>
                  <a:gd name="connsiteY20" fmla="*/ 115922 h 127358"/>
                  <a:gd name="connsiteX21" fmla="*/ 140078 w 188714"/>
                  <a:gd name="connsiteY21" fmla="*/ 123691 h 127358"/>
                  <a:gd name="connsiteX22" fmla="*/ 138269 w 188714"/>
                  <a:gd name="connsiteY22" fmla="*/ 124455 h 127358"/>
                  <a:gd name="connsiteX23" fmla="*/ 126043 w 188714"/>
                  <a:gd name="connsiteY23" fmla="*/ 127358 h 127358"/>
                  <a:gd name="connsiteX24" fmla="*/ 14986 w 188714"/>
                  <a:gd name="connsiteY24" fmla="*/ 114623 h 127358"/>
                  <a:gd name="connsiteX25" fmla="*/ 126043 w 188714"/>
                  <a:gd name="connsiteY25" fmla="*/ 114623 h 127358"/>
                  <a:gd name="connsiteX26" fmla="*/ 133850 w 188714"/>
                  <a:gd name="connsiteY26" fmla="*/ 112508 h 127358"/>
                  <a:gd name="connsiteX27" fmla="*/ 143797 w 188714"/>
                  <a:gd name="connsiteY27" fmla="*/ 106013 h 127358"/>
                  <a:gd name="connsiteX28" fmla="*/ 152151 w 188714"/>
                  <a:gd name="connsiteY28" fmla="*/ 97518 h 127358"/>
                  <a:gd name="connsiteX29" fmla="*/ 156825 w 188714"/>
                  <a:gd name="connsiteY29" fmla="*/ 88438 h 127358"/>
                  <a:gd name="connsiteX30" fmla="*/ 174605 w 188714"/>
                  <a:gd name="connsiteY30" fmla="*/ 32375 h 127358"/>
                  <a:gd name="connsiteX31" fmla="*/ 175789 w 188714"/>
                  <a:gd name="connsiteY31" fmla="*/ 24860 h 127358"/>
                  <a:gd name="connsiteX32" fmla="*/ 174006 w 188714"/>
                  <a:gd name="connsiteY32" fmla="*/ 18378 h 127358"/>
                  <a:gd name="connsiteX33" fmla="*/ 171408 w 188714"/>
                  <a:gd name="connsiteY33" fmla="*/ 15105 h 127358"/>
                  <a:gd name="connsiteX34" fmla="*/ 164352 w 188714"/>
                  <a:gd name="connsiteY34" fmla="*/ 12736 h 127358"/>
                  <a:gd name="connsiteX35" fmla="*/ 48087 w 188714"/>
                  <a:gd name="connsiteY35" fmla="*/ 12736 h 127358"/>
                  <a:gd name="connsiteX36" fmla="*/ 44177 w 188714"/>
                  <a:gd name="connsiteY36" fmla="*/ 25472 h 127358"/>
                  <a:gd name="connsiteX37" fmla="*/ 146267 w 188714"/>
                  <a:gd name="connsiteY37" fmla="*/ 25472 h 127358"/>
                  <a:gd name="connsiteX38" fmla="*/ 151438 w 188714"/>
                  <a:gd name="connsiteY38" fmla="*/ 28133 h 127358"/>
                  <a:gd name="connsiteX39" fmla="*/ 152291 w 188714"/>
                  <a:gd name="connsiteY39" fmla="*/ 33890 h 127358"/>
                  <a:gd name="connsiteX40" fmla="*/ 130653 w 188714"/>
                  <a:gd name="connsiteY40" fmla="*/ 97569 h 127358"/>
                  <a:gd name="connsiteX41" fmla="*/ 124629 w 188714"/>
                  <a:gd name="connsiteY41" fmla="*/ 101887 h 127358"/>
                  <a:gd name="connsiteX42" fmla="*/ 18896 w 188714"/>
                  <a:gd name="connsiteY42" fmla="*/ 101887 h 127358"/>
                  <a:gd name="connsiteX43" fmla="*/ 14986 w 188714"/>
                  <a:gd name="connsiteY43" fmla="*/ 114623 h 12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8714" h="127358">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263238"/>
              </a:solidFill>
              <a:ln w="12502"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AC738F2-3702-43AF-BFD0-00BD4CCB5D23}"/>
                  </a:ext>
                </a:extLst>
              </p:cNvPr>
              <p:cNvSpPr/>
              <p:nvPr/>
            </p:nvSpPr>
            <p:spPr>
              <a:xfrm>
                <a:off x="7725030" y="5945244"/>
                <a:ext cx="85513" cy="25866"/>
              </a:xfrm>
              <a:custGeom>
                <a:avLst/>
                <a:gdLst>
                  <a:gd name="connsiteX0" fmla="*/ 6373 w 85513"/>
                  <a:gd name="connsiteY0" fmla="*/ 25867 h 25866"/>
                  <a:gd name="connsiteX1" fmla="*/ 4208 w 85513"/>
                  <a:gd name="connsiteY1" fmla="*/ 25484 h 25866"/>
                  <a:gd name="connsiteX2" fmla="*/ 388 w 85513"/>
                  <a:gd name="connsiteY2" fmla="*/ 17333 h 25866"/>
                  <a:gd name="connsiteX3" fmla="*/ 5138 w 85513"/>
                  <a:gd name="connsiteY3" fmla="*/ 4203 h 25866"/>
                  <a:gd name="connsiteX4" fmla="*/ 11124 w 85513"/>
                  <a:gd name="connsiteY4" fmla="*/ 0 h 25866"/>
                  <a:gd name="connsiteX5" fmla="*/ 79146 w 85513"/>
                  <a:gd name="connsiteY5" fmla="*/ 0 h 25866"/>
                  <a:gd name="connsiteX6" fmla="*/ 85514 w 85513"/>
                  <a:gd name="connsiteY6" fmla="*/ 6368 h 25866"/>
                  <a:gd name="connsiteX7" fmla="*/ 79146 w 85513"/>
                  <a:gd name="connsiteY7" fmla="*/ 12736 h 25866"/>
                  <a:gd name="connsiteX8" fmla="*/ 15594 w 85513"/>
                  <a:gd name="connsiteY8" fmla="*/ 12736 h 25866"/>
                  <a:gd name="connsiteX9" fmla="*/ 12359 w 85513"/>
                  <a:gd name="connsiteY9" fmla="*/ 21664 h 25866"/>
                  <a:gd name="connsiteX10" fmla="*/ 6373 w 85513"/>
                  <a:gd name="connsiteY10" fmla="*/ 25867 h 2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13" h="25866">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263238"/>
              </a:solidFill>
              <a:ln w="12502" cap="flat">
                <a:noFill/>
                <a:prstDash val="solid"/>
                <a:miter/>
              </a:ln>
            </p:spPr>
            <p:txBody>
              <a:bodyPr rtlCol="0" anchor="ctr"/>
              <a:lstStyle/>
              <a:p>
                <a:endParaRPr lang="en-US"/>
              </a:p>
            </p:txBody>
          </p:sp>
        </p:grpSp>
        <p:sp>
          <p:nvSpPr>
            <p:cNvPr id="676" name="Freeform: Shape 675">
              <a:extLst>
                <a:ext uri="{FF2B5EF4-FFF2-40B4-BE49-F238E27FC236}">
                  <a16:creationId xmlns:a16="http://schemas.microsoft.com/office/drawing/2014/main" id="{0F2A681E-A69E-4BA0-8DF6-6C5EB738542B}"/>
                </a:ext>
              </a:extLst>
            </p:cNvPr>
            <p:cNvSpPr/>
            <p:nvPr/>
          </p:nvSpPr>
          <p:spPr>
            <a:xfrm>
              <a:off x="7619507" y="5754207"/>
              <a:ext cx="12735" cy="12735"/>
            </a:xfrm>
            <a:custGeom>
              <a:avLst/>
              <a:gdLst/>
              <a:ahLst/>
              <a:cxnLst/>
              <a:rect l="l" t="t" r="r" b="b"/>
              <a:pathLst>
                <a:path w="12735" h="12735"/>
              </a:pathLst>
            </a:custGeom>
            <a:solidFill>
              <a:srgbClr val="263238"/>
            </a:solidFill>
            <a:ln w="12502" cap="rnd">
              <a:solidFill>
                <a:srgbClr val="455A64"/>
              </a:solidFill>
              <a:prstDash val="solid"/>
              <a:round/>
            </a:ln>
          </p:spPr>
          <p:txBody>
            <a:bodyPr rtlCol="0" anchor="ctr"/>
            <a:lstStyle/>
            <a:p>
              <a:endParaRPr lang="en-US"/>
            </a:p>
          </p:txBody>
        </p:sp>
      </p:grpSp>
      <p:grpSp>
        <p:nvGrpSpPr>
          <p:cNvPr id="677"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grpSp>
          <p:nvGrpSpPr>
            <p:cNvPr id="678"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sp>
            <p:nvSpPr>
              <p:cNvPr id="679" name="Freeform: Shape 678">
                <a:extLst>
                  <a:ext uri="{FF2B5EF4-FFF2-40B4-BE49-F238E27FC236}">
                    <a16:creationId xmlns:a16="http://schemas.microsoft.com/office/drawing/2014/main" id="{FCBD59BA-B991-43A2-91D9-0A6515C74B31}"/>
                  </a:ext>
                </a:extLst>
              </p:cNvPr>
              <p:cNvSpPr/>
              <p:nvPr/>
            </p:nvSpPr>
            <p:spPr>
              <a:xfrm>
                <a:off x="8290816" y="5769704"/>
                <a:ext cx="293904" cy="367380"/>
              </a:xfrm>
              <a:custGeom>
                <a:avLst/>
                <a:gdLst>
                  <a:gd name="connsiteX0" fmla="*/ 275535 w 293904"/>
                  <a:gd name="connsiteY0" fmla="*/ 367380 h 367380"/>
                  <a:gd name="connsiteX1" fmla="*/ 18369 w 293904"/>
                  <a:gd name="connsiteY1" fmla="*/ 367380 h 367380"/>
                  <a:gd name="connsiteX2" fmla="*/ 0 w 293904"/>
                  <a:gd name="connsiteY2" fmla="*/ 349011 h 367380"/>
                  <a:gd name="connsiteX3" fmla="*/ 0 w 293904"/>
                  <a:gd name="connsiteY3" fmla="*/ 336765 h 367380"/>
                  <a:gd name="connsiteX4" fmla="*/ 6123 w 293904"/>
                  <a:gd name="connsiteY4" fmla="*/ 330642 h 367380"/>
                  <a:gd name="connsiteX5" fmla="*/ 12246 w 293904"/>
                  <a:gd name="connsiteY5" fmla="*/ 336765 h 367380"/>
                  <a:gd name="connsiteX6" fmla="*/ 12246 w 293904"/>
                  <a:gd name="connsiteY6" fmla="*/ 349011 h 367380"/>
                  <a:gd name="connsiteX7" fmla="*/ 18369 w 293904"/>
                  <a:gd name="connsiteY7" fmla="*/ 355134 h 367380"/>
                  <a:gd name="connsiteX8" fmla="*/ 275535 w 293904"/>
                  <a:gd name="connsiteY8" fmla="*/ 355134 h 367380"/>
                  <a:gd name="connsiteX9" fmla="*/ 281658 w 293904"/>
                  <a:gd name="connsiteY9" fmla="*/ 349011 h 367380"/>
                  <a:gd name="connsiteX10" fmla="*/ 281658 w 293904"/>
                  <a:gd name="connsiteY10" fmla="*/ 94380 h 367380"/>
                  <a:gd name="connsiteX11" fmla="*/ 199524 w 293904"/>
                  <a:gd name="connsiteY11" fmla="*/ 12246 h 367380"/>
                  <a:gd name="connsiteX12" fmla="*/ 18369 w 293904"/>
                  <a:gd name="connsiteY12" fmla="*/ 12246 h 367380"/>
                  <a:gd name="connsiteX13" fmla="*/ 12246 w 293904"/>
                  <a:gd name="connsiteY13" fmla="*/ 18369 h 367380"/>
                  <a:gd name="connsiteX14" fmla="*/ 12246 w 293904"/>
                  <a:gd name="connsiteY14" fmla="*/ 79599 h 367380"/>
                  <a:gd name="connsiteX15" fmla="*/ 6123 w 293904"/>
                  <a:gd name="connsiteY15" fmla="*/ 85722 h 367380"/>
                  <a:gd name="connsiteX16" fmla="*/ 0 w 293904"/>
                  <a:gd name="connsiteY16" fmla="*/ 79599 h 367380"/>
                  <a:gd name="connsiteX17" fmla="*/ 0 w 293904"/>
                  <a:gd name="connsiteY17" fmla="*/ 18369 h 367380"/>
                  <a:gd name="connsiteX18" fmla="*/ 18369 w 293904"/>
                  <a:gd name="connsiteY18" fmla="*/ 0 h 367380"/>
                  <a:gd name="connsiteX19" fmla="*/ 202059 w 293904"/>
                  <a:gd name="connsiteY19" fmla="*/ 0 h 367380"/>
                  <a:gd name="connsiteX20" fmla="*/ 206394 w 293904"/>
                  <a:gd name="connsiteY20" fmla="*/ 1788 h 367380"/>
                  <a:gd name="connsiteX21" fmla="*/ 292116 w 293904"/>
                  <a:gd name="connsiteY21" fmla="*/ 87510 h 367380"/>
                  <a:gd name="connsiteX22" fmla="*/ 293904 w 293904"/>
                  <a:gd name="connsiteY22" fmla="*/ 91845 h 367380"/>
                  <a:gd name="connsiteX23" fmla="*/ 293904 w 293904"/>
                  <a:gd name="connsiteY23" fmla="*/ 349011 h 367380"/>
                  <a:gd name="connsiteX24" fmla="*/ 275535 w 293904"/>
                  <a:gd name="connsiteY24" fmla="*/ 367380 h 36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904" h="36738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263238"/>
              </a:solidFill>
              <a:ln w="122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6B9ABADA-8742-4E3C-A15A-21720C0FCD4D}"/>
                  </a:ext>
                </a:extLst>
              </p:cNvPr>
              <p:cNvSpPr/>
              <p:nvPr/>
            </p:nvSpPr>
            <p:spPr>
              <a:xfrm>
                <a:off x="8290816" y="5892164"/>
                <a:ext cx="12246" cy="60850"/>
              </a:xfrm>
              <a:custGeom>
                <a:avLst/>
                <a:gdLst>
                  <a:gd name="connsiteX0" fmla="*/ 6123 w 12246"/>
                  <a:gd name="connsiteY0" fmla="*/ 60850 h 60850"/>
                  <a:gd name="connsiteX1" fmla="*/ 0 w 12246"/>
                  <a:gd name="connsiteY1" fmla="*/ 54727 h 60850"/>
                  <a:gd name="connsiteX2" fmla="*/ 0 w 12246"/>
                  <a:gd name="connsiteY2" fmla="*/ 6123 h 60850"/>
                  <a:gd name="connsiteX3" fmla="*/ 6123 w 12246"/>
                  <a:gd name="connsiteY3" fmla="*/ 0 h 60850"/>
                  <a:gd name="connsiteX4" fmla="*/ 12246 w 12246"/>
                  <a:gd name="connsiteY4" fmla="*/ 6123 h 60850"/>
                  <a:gd name="connsiteX5" fmla="*/ 12246 w 12246"/>
                  <a:gd name="connsiteY5" fmla="*/ 54727 h 60850"/>
                  <a:gd name="connsiteX6" fmla="*/ 6123 w 12246"/>
                  <a:gd name="connsiteY6" fmla="*/ 60850 h 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6085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263238"/>
              </a:solidFill>
              <a:ln w="122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8B4E31C-E736-4228-AD01-B93C7D8E52AB}"/>
                  </a:ext>
                </a:extLst>
              </p:cNvPr>
              <p:cNvSpPr/>
              <p:nvPr/>
            </p:nvSpPr>
            <p:spPr>
              <a:xfrm>
                <a:off x="8486752" y="5769717"/>
                <a:ext cx="98212" cy="97954"/>
              </a:xfrm>
              <a:custGeom>
                <a:avLst/>
                <a:gdLst>
                  <a:gd name="connsiteX0" fmla="*/ 92090 w 98212"/>
                  <a:gd name="connsiteY0" fmla="*/ 97954 h 97954"/>
                  <a:gd name="connsiteX1" fmla="*/ 91845 w 98212"/>
                  <a:gd name="connsiteY1" fmla="*/ 97954 h 97954"/>
                  <a:gd name="connsiteX2" fmla="*/ 18369 w 98212"/>
                  <a:gd name="connsiteY2" fmla="*/ 97954 h 97954"/>
                  <a:gd name="connsiteX3" fmla="*/ 0 w 98212"/>
                  <a:gd name="connsiteY3" fmla="*/ 79585 h 97954"/>
                  <a:gd name="connsiteX4" fmla="*/ 0 w 98212"/>
                  <a:gd name="connsiteY4" fmla="*/ 6109 h 97954"/>
                  <a:gd name="connsiteX5" fmla="*/ 3784 w 98212"/>
                  <a:gd name="connsiteY5" fmla="*/ 452 h 97954"/>
                  <a:gd name="connsiteX6" fmla="*/ 10458 w 98212"/>
                  <a:gd name="connsiteY6" fmla="*/ 1774 h 97954"/>
                  <a:gd name="connsiteX7" fmla="*/ 95274 w 98212"/>
                  <a:gd name="connsiteY7" fmla="*/ 86590 h 97954"/>
                  <a:gd name="connsiteX8" fmla="*/ 98213 w 98212"/>
                  <a:gd name="connsiteY8" fmla="*/ 91831 h 97954"/>
                  <a:gd name="connsiteX9" fmla="*/ 92090 w 98212"/>
                  <a:gd name="connsiteY9" fmla="*/ 97954 h 97954"/>
                  <a:gd name="connsiteX10" fmla="*/ 12246 w 98212"/>
                  <a:gd name="connsiteY10" fmla="*/ 20890 h 97954"/>
                  <a:gd name="connsiteX11" fmla="*/ 12246 w 98212"/>
                  <a:gd name="connsiteY11" fmla="*/ 79585 h 97954"/>
                  <a:gd name="connsiteX12" fmla="*/ 18369 w 98212"/>
                  <a:gd name="connsiteY12" fmla="*/ 85708 h 97954"/>
                  <a:gd name="connsiteX13" fmla="*/ 77064 w 98212"/>
                  <a:gd name="connsiteY13" fmla="*/ 85708 h 97954"/>
                  <a:gd name="connsiteX14" fmla="*/ 12246 w 98212"/>
                  <a:gd name="connsiteY14" fmla="*/ 20890 h 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12" h="97954">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263238"/>
              </a:solidFill>
              <a:ln w="122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BF1F0F9D-FFC2-4D29-89CE-CB6F924D4BD7}"/>
                  </a:ext>
                </a:extLst>
              </p:cNvPr>
              <p:cNvSpPr/>
              <p:nvPr/>
            </p:nvSpPr>
            <p:spPr>
              <a:xfrm>
                <a:off x="8254078" y="5867672"/>
                <a:ext cx="110214" cy="110214"/>
              </a:xfrm>
              <a:custGeom>
                <a:avLst/>
                <a:gdLst>
                  <a:gd name="connsiteX0" fmla="*/ 55107 w 110214"/>
                  <a:gd name="connsiteY0" fmla="*/ 0 h 110214"/>
                  <a:gd name="connsiteX1" fmla="*/ 0 w 110214"/>
                  <a:gd name="connsiteY1" fmla="*/ 55107 h 110214"/>
                  <a:gd name="connsiteX2" fmla="*/ 0 w 110214"/>
                  <a:gd name="connsiteY2" fmla="*/ 110214 h 110214"/>
                  <a:gd name="connsiteX3" fmla="*/ 12246 w 110214"/>
                  <a:gd name="connsiteY3" fmla="*/ 110214 h 110214"/>
                  <a:gd name="connsiteX4" fmla="*/ 12246 w 110214"/>
                  <a:gd name="connsiteY4" fmla="*/ 55107 h 110214"/>
                  <a:gd name="connsiteX5" fmla="*/ 55107 w 110214"/>
                  <a:gd name="connsiteY5" fmla="*/ 12246 h 110214"/>
                  <a:gd name="connsiteX6" fmla="*/ 97968 w 110214"/>
                  <a:gd name="connsiteY6" fmla="*/ 55107 h 110214"/>
                  <a:gd name="connsiteX7" fmla="*/ 97968 w 110214"/>
                  <a:gd name="connsiteY7" fmla="*/ 110214 h 110214"/>
                  <a:gd name="connsiteX8" fmla="*/ 110214 w 110214"/>
                  <a:gd name="connsiteY8" fmla="*/ 110214 h 110214"/>
                  <a:gd name="connsiteX9" fmla="*/ 110214 w 110214"/>
                  <a:gd name="connsiteY9" fmla="*/ 55107 h 110214"/>
                  <a:gd name="connsiteX10" fmla="*/ 55107 w 110214"/>
                  <a:gd name="connsiteY10" fmla="*/ 0 h 1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214" h="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263238"/>
              </a:solidFill>
              <a:ln w="122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2BB72E8D-E7CF-4B86-B157-618AEB9048C6}"/>
                  </a:ext>
                </a:extLst>
              </p:cNvPr>
              <p:cNvSpPr/>
              <p:nvPr/>
            </p:nvSpPr>
            <p:spPr>
              <a:xfrm>
                <a:off x="8241832" y="5965640"/>
                <a:ext cx="134706" cy="122460"/>
              </a:xfrm>
              <a:custGeom>
                <a:avLst/>
                <a:gdLst>
                  <a:gd name="connsiteX0" fmla="*/ 91845 w 134706"/>
                  <a:gd name="connsiteY0" fmla="*/ 122460 h 122460"/>
                  <a:gd name="connsiteX1" fmla="*/ 42861 w 134706"/>
                  <a:gd name="connsiteY1" fmla="*/ 122460 h 122460"/>
                  <a:gd name="connsiteX2" fmla="*/ 0 w 134706"/>
                  <a:gd name="connsiteY2" fmla="*/ 79599 h 122460"/>
                  <a:gd name="connsiteX3" fmla="*/ 0 w 134706"/>
                  <a:gd name="connsiteY3" fmla="*/ 6123 h 122460"/>
                  <a:gd name="connsiteX4" fmla="*/ 6123 w 134706"/>
                  <a:gd name="connsiteY4" fmla="*/ 0 h 122460"/>
                  <a:gd name="connsiteX5" fmla="*/ 67353 w 134706"/>
                  <a:gd name="connsiteY5" fmla="*/ 0 h 122460"/>
                  <a:gd name="connsiteX6" fmla="*/ 73476 w 134706"/>
                  <a:gd name="connsiteY6" fmla="*/ 6123 h 122460"/>
                  <a:gd name="connsiteX7" fmla="*/ 67353 w 134706"/>
                  <a:gd name="connsiteY7" fmla="*/ 12246 h 122460"/>
                  <a:gd name="connsiteX8" fmla="*/ 12246 w 134706"/>
                  <a:gd name="connsiteY8" fmla="*/ 12246 h 122460"/>
                  <a:gd name="connsiteX9" fmla="*/ 12246 w 134706"/>
                  <a:gd name="connsiteY9" fmla="*/ 79599 h 122460"/>
                  <a:gd name="connsiteX10" fmla="*/ 42861 w 134706"/>
                  <a:gd name="connsiteY10" fmla="*/ 110214 h 122460"/>
                  <a:gd name="connsiteX11" fmla="*/ 91845 w 134706"/>
                  <a:gd name="connsiteY11" fmla="*/ 110214 h 122460"/>
                  <a:gd name="connsiteX12" fmla="*/ 122460 w 134706"/>
                  <a:gd name="connsiteY12" fmla="*/ 79599 h 122460"/>
                  <a:gd name="connsiteX13" fmla="*/ 122460 w 134706"/>
                  <a:gd name="connsiteY13" fmla="*/ 12246 h 122460"/>
                  <a:gd name="connsiteX14" fmla="*/ 91845 w 134706"/>
                  <a:gd name="connsiteY14" fmla="*/ 12246 h 122460"/>
                  <a:gd name="connsiteX15" fmla="*/ 85722 w 134706"/>
                  <a:gd name="connsiteY15" fmla="*/ 6123 h 122460"/>
                  <a:gd name="connsiteX16" fmla="*/ 91845 w 134706"/>
                  <a:gd name="connsiteY16" fmla="*/ 0 h 122460"/>
                  <a:gd name="connsiteX17" fmla="*/ 128583 w 134706"/>
                  <a:gd name="connsiteY17" fmla="*/ 0 h 122460"/>
                  <a:gd name="connsiteX18" fmla="*/ 134706 w 134706"/>
                  <a:gd name="connsiteY18" fmla="*/ 6123 h 122460"/>
                  <a:gd name="connsiteX19" fmla="*/ 134706 w 134706"/>
                  <a:gd name="connsiteY19" fmla="*/ 79599 h 122460"/>
                  <a:gd name="connsiteX20" fmla="*/ 91845 w 134706"/>
                  <a:gd name="connsiteY20" fmla="*/ 12246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706" h="12246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263238"/>
              </a:solidFill>
              <a:ln w="12204" cap="flat">
                <a:noFill/>
                <a:prstDash val="solid"/>
                <a:miter/>
              </a:ln>
            </p:spPr>
            <p:txBody>
              <a:bodyPr rtlCol="0" anchor="ctr"/>
              <a:lstStyle/>
              <a:p>
                <a:endParaRPr lang="en-US"/>
              </a:p>
            </p:txBody>
          </p:sp>
        </p:grpSp>
        <p:sp>
          <p:nvSpPr>
            <p:cNvPr id="684" name="Freeform: Shape 683">
              <a:extLst>
                <a:ext uri="{FF2B5EF4-FFF2-40B4-BE49-F238E27FC236}">
                  <a16:creationId xmlns:a16="http://schemas.microsoft.com/office/drawing/2014/main" id="{733DC8D8-2BF3-4617-9F01-19C35864BF51}"/>
                </a:ext>
              </a:extLst>
            </p:cNvPr>
            <p:cNvSpPr/>
            <p:nvPr/>
          </p:nvSpPr>
          <p:spPr>
            <a:xfrm>
              <a:off x="8296939" y="6008501"/>
              <a:ext cx="24492" cy="24492"/>
            </a:xfrm>
            <a:custGeom>
              <a:avLst/>
              <a:gdLst>
                <a:gd name="connsiteX0" fmla="*/ 24492 w 24492"/>
                <a:gd name="connsiteY0" fmla="*/ 12246 h 24492"/>
                <a:gd name="connsiteX1" fmla="*/ 12246 w 24492"/>
                <a:gd name="connsiteY1" fmla="*/ 24492 h 24492"/>
                <a:gd name="connsiteX2" fmla="*/ 0 w 24492"/>
                <a:gd name="connsiteY2" fmla="*/ 12246 h 24492"/>
                <a:gd name="connsiteX3" fmla="*/ 12246 w 24492"/>
                <a:gd name="connsiteY3" fmla="*/ 0 h 24492"/>
                <a:gd name="connsiteX4" fmla="*/ 24492 w 24492"/>
                <a:gd name="connsiteY4" fmla="*/ 12246 h 2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 h="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263238"/>
            </a:solidFill>
            <a:ln w="122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5AAD6C41-DC8D-4F7D-996A-0FF877DFC2A0}"/>
                </a:ext>
              </a:extLst>
            </p:cNvPr>
            <p:cNvSpPr/>
            <p:nvPr/>
          </p:nvSpPr>
          <p:spPr>
            <a:xfrm>
              <a:off x="8480629" y="6032993"/>
              <a:ext cx="73476" cy="73476"/>
            </a:xfrm>
            <a:custGeom>
              <a:avLst/>
              <a:gdLst>
                <a:gd name="connsiteX0" fmla="*/ 36738 w 73476"/>
                <a:gd name="connsiteY0" fmla="*/ 73476 h 73476"/>
                <a:gd name="connsiteX1" fmla="*/ 0 w 73476"/>
                <a:gd name="connsiteY1" fmla="*/ 36738 h 73476"/>
                <a:gd name="connsiteX2" fmla="*/ 36738 w 73476"/>
                <a:gd name="connsiteY2" fmla="*/ 0 h 73476"/>
                <a:gd name="connsiteX3" fmla="*/ 73476 w 73476"/>
                <a:gd name="connsiteY3" fmla="*/ 36738 h 73476"/>
                <a:gd name="connsiteX4" fmla="*/ 36738 w 73476"/>
                <a:gd name="connsiteY4" fmla="*/ 73476 h 73476"/>
                <a:gd name="connsiteX5" fmla="*/ 36738 w 73476"/>
                <a:gd name="connsiteY5" fmla="*/ 12246 h 73476"/>
                <a:gd name="connsiteX6" fmla="*/ 12246 w 73476"/>
                <a:gd name="connsiteY6" fmla="*/ 36738 h 73476"/>
                <a:gd name="connsiteX7" fmla="*/ 36738 w 73476"/>
                <a:gd name="connsiteY7" fmla="*/ 61230 h 73476"/>
                <a:gd name="connsiteX8" fmla="*/ 61230 w 73476"/>
                <a:gd name="connsiteY8" fmla="*/ 36738 h 73476"/>
                <a:gd name="connsiteX9" fmla="*/ 36738 w 73476"/>
                <a:gd name="connsiteY9" fmla="*/ 12246 h 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6" h="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263238"/>
            </a:solidFill>
            <a:ln w="122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AB07F71-942D-4660-9256-A67312D45419}"/>
                </a:ext>
              </a:extLst>
            </p:cNvPr>
            <p:cNvSpPr/>
            <p:nvPr/>
          </p:nvSpPr>
          <p:spPr>
            <a:xfrm>
              <a:off x="8303062" y="6014624"/>
              <a:ext cx="12246" cy="36738"/>
            </a:xfrm>
            <a:custGeom>
              <a:avLst/>
              <a:gdLst>
                <a:gd name="connsiteX0" fmla="*/ 6123 w 12246"/>
                <a:gd name="connsiteY0" fmla="*/ 36738 h 36738"/>
                <a:gd name="connsiteX1" fmla="*/ 6123 w 12246"/>
                <a:gd name="connsiteY1" fmla="*/ 36738 h 36738"/>
                <a:gd name="connsiteX2" fmla="*/ 0 w 12246"/>
                <a:gd name="connsiteY2" fmla="*/ 30615 h 36738"/>
                <a:gd name="connsiteX3" fmla="*/ 0 w 12246"/>
                <a:gd name="connsiteY3" fmla="*/ 0 h 36738"/>
                <a:gd name="connsiteX4" fmla="*/ 12246 w 12246"/>
                <a:gd name="connsiteY4" fmla="*/ 0 h 36738"/>
                <a:gd name="connsiteX5" fmla="*/ 12246 w 12246"/>
                <a:gd name="connsiteY5" fmla="*/ 30615 h 36738"/>
                <a:gd name="connsiteX6" fmla="*/ 6123 w 12246"/>
                <a:gd name="connsiteY6" fmla="*/ 36738 h 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36738">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263238"/>
            </a:solidFill>
            <a:ln w="122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0E537FB4-1F5E-4DB5-ABBF-8D3A08C92B35}"/>
                </a:ext>
              </a:extLst>
            </p:cNvPr>
            <p:cNvSpPr/>
            <p:nvPr/>
          </p:nvSpPr>
          <p:spPr>
            <a:xfrm>
              <a:off x="8388784" y="6063608"/>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A724D827-0F25-4B03-B031-32DEDCE064E8}"/>
                </a:ext>
              </a:extLst>
            </p:cNvPr>
            <p:cNvSpPr/>
            <p:nvPr/>
          </p:nvSpPr>
          <p:spPr>
            <a:xfrm>
              <a:off x="8388784" y="6039116"/>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1C44B43F-2A23-4B10-9877-B2E7D5FBB3CB}"/>
                </a:ext>
              </a:extLst>
            </p:cNvPr>
            <p:cNvSpPr/>
            <p:nvPr/>
          </p:nvSpPr>
          <p:spPr>
            <a:xfrm>
              <a:off x="8388784" y="5953394"/>
              <a:ext cx="79599" cy="12246"/>
            </a:xfrm>
            <a:custGeom>
              <a:avLst/>
              <a:gdLst>
                <a:gd name="connsiteX0" fmla="*/ 73476 w 79599"/>
                <a:gd name="connsiteY0" fmla="*/ 12246 h 12246"/>
                <a:gd name="connsiteX1" fmla="*/ 6123 w 79599"/>
                <a:gd name="connsiteY1" fmla="*/ 12246 h 12246"/>
                <a:gd name="connsiteX2" fmla="*/ 0 w 79599"/>
                <a:gd name="connsiteY2" fmla="*/ 6123 h 12246"/>
                <a:gd name="connsiteX3" fmla="*/ 6123 w 79599"/>
                <a:gd name="connsiteY3" fmla="*/ 0 h 12246"/>
                <a:gd name="connsiteX4" fmla="*/ 73476 w 79599"/>
                <a:gd name="connsiteY4" fmla="*/ 0 h 12246"/>
                <a:gd name="connsiteX5" fmla="*/ 79599 w 79599"/>
                <a:gd name="connsiteY5" fmla="*/ 6123 h 12246"/>
                <a:gd name="connsiteX6" fmla="*/ 73476 w 79599"/>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99" h="12246">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263238"/>
            </a:solidFill>
            <a:ln w="122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C1B8E153-7F1E-4178-BACF-E1B5E3D23796}"/>
                </a:ext>
              </a:extLst>
            </p:cNvPr>
            <p:cNvSpPr/>
            <p:nvPr/>
          </p:nvSpPr>
          <p:spPr>
            <a:xfrm>
              <a:off x="8388784" y="5928902"/>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C108E7A-FF97-4FD4-9CA2-C9766BEA9E90}"/>
                </a:ext>
              </a:extLst>
            </p:cNvPr>
            <p:cNvSpPr/>
            <p:nvPr/>
          </p:nvSpPr>
          <p:spPr>
            <a:xfrm>
              <a:off x="8388784" y="5904410"/>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F98AAB0D-028C-4DC5-9FF5-63763D9864B5}"/>
                </a:ext>
              </a:extLst>
            </p:cNvPr>
            <p:cNvSpPr/>
            <p:nvPr/>
          </p:nvSpPr>
          <p:spPr>
            <a:xfrm>
              <a:off x="8345923" y="5830934"/>
              <a:ext cx="128583" cy="12246"/>
            </a:xfrm>
            <a:custGeom>
              <a:avLst/>
              <a:gdLst>
                <a:gd name="connsiteX0" fmla="*/ 122460 w 128583"/>
                <a:gd name="connsiteY0" fmla="*/ 12246 h 12246"/>
                <a:gd name="connsiteX1" fmla="*/ 6123 w 128583"/>
                <a:gd name="connsiteY1" fmla="*/ 12246 h 12246"/>
                <a:gd name="connsiteX2" fmla="*/ 0 w 128583"/>
                <a:gd name="connsiteY2" fmla="*/ 6123 h 12246"/>
                <a:gd name="connsiteX3" fmla="*/ 6123 w 128583"/>
                <a:gd name="connsiteY3" fmla="*/ 0 h 12246"/>
                <a:gd name="connsiteX4" fmla="*/ 122460 w 128583"/>
                <a:gd name="connsiteY4" fmla="*/ 0 h 12246"/>
                <a:gd name="connsiteX5" fmla="*/ 128583 w 128583"/>
                <a:gd name="connsiteY5" fmla="*/ 6123 h 12246"/>
                <a:gd name="connsiteX6" fmla="*/ 122460 w 128583"/>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3" h="12246">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263238"/>
            </a:solidFill>
            <a:ln w="12204" cap="flat">
              <a:noFill/>
              <a:prstDash val="solid"/>
              <a:miter/>
            </a:ln>
          </p:spPr>
          <p:txBody>
            <a:bodyPr rtlCol="0" anchor="ctr"/>
            <a:lstStyle/>
            <a:p>
              <a:endParaRPr lang="en-US"/>
            </a:p>
          </p:txBody>
        </p:sp>
      </p:grpSp>
      <p:grpSp>
        <p:nvGrpSpPr>
          <p:cNvPr id="693"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grpSp>
          <p:nvGrpSpPr>
            <p:cNvPr id="694"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sp>
            <p:nvSpPr>
              <p:cNvPr id="695" name="Freeform: Shape 694">
                <a:extLst>
                  <a:ext uri="{FF2B5EF4-FFF2-40B4-BE49-F238E27FC236}">
                    <a16:creationId xmlns:a16="http://schemas.microsoft.com/office/drawing/2014/main" id="{9C91DB03-86F5-4952-B3A4-F8F8D0DF369E}"/>
                  </a:ext>
                </a:extLst>
              </p:cNvPr>
              <p:cNvSpPr/>
              <p:nvPr/>
            </p:nvSpPr>
            <p:spPr>
              <a:xfrm>
                <a:off x="9023940" y="5921904"/>
                <a:ext cx="160407" cy="160419"/>
              </a:xfrm>
              <a:custGeom>
                <a:avLst/>
                <a:gdLst>
                  <a:gd name="connsiteX0" fmla="*/ 80204 w 160407"/>
                  <a:gd name="connsiteY0" fmla="*/ 160419 h 160419"/>
                  <a:gd name="connsiteX1" fmla="*/ 0 w 160407"/>
                  <a:gd name="connsiteY1" fmla="*/ 80204 h 160419"/>
                  <a:gd name="connsiteX2" fmla="*/ 18298 w 160407"/>
                  <a:gd name="connsiteY2" fmla="*/ 29229 h 160419"/>
                  <a:gd name="connsiteX3" fmla="*/ 26364 w 160407"/>
                  <a:gd name="connsiteY3" fmla="*/ 28461 h 160419"/>
                  <a:gd name="connsiteX4" fmla="*/ 27143 w 160407"/>
                  <a:gd name="connsiteY4" fmla="*/ 36527 h 160419"/>
                  <a:gd name="connsiteX5" fmla="*/ 11458 w 160407"/>
                  <a:gd name="connsiteY5" fmla="*/ 80204 h 160419"/>
                  <a:gd name="connsiteX6" fmla="*/ 80204 w 160407"/>
                  <a:gd name="connsiteY6" fmla="*/ 148961 h 160419"/>
                  <a:gd name="connsiteX7" fmla="*/ 148950 w 160407"/>
                  <a:gd name="connsiteY7" fmla="*/ 80204 h 160419"/>
                  <a:gd name="connsiteX8" fmla="*/ 80204 w 160407"/>
                  <a:gd name="connsiteY8" fmla="*/ 11446 h 160419"/>
                  <a:gd name="connsiteX9" fmla="*/ 43379 w 160407"/>
                  <a:gd name="connsiteY9" fmla="*/ 22159 h 160419"/>
                  <a:gd name="connsiteX10" fmla="*/ 35473 w 160407"/>
                  <a:gd name="connsiteY10" fmla="*/ 20406 h 160419"/>
                  <a:gd name="connsiteX11" fmla="*/ 37226 w 160407"/>
                  <a:gd name="connsiteY11" fmla="*/ 12500 h 160419"/>
                  <a:gd name="connsiteX12" fmla="*/ 80204 w 160407"/>
                  <a:gd name="connsiteY12" fmla="*/ 0 h 160419"/>
                  <a:gd name="connsiteX13" fmla="*/ 160408 w 160407"/>
                  <a:gd name="connsiteY13" fmla="*/ 80215 h 160419"/>
                  <a:gd name="connsiteX14" fmla="*/ 80204 w 160407"/>
                  <a:gd name="connsiteY14" fmla="*/ 160419 h 1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19">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263238"/>
              </a:solidFill>
              <a:ln w="11311"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B5F6940-2F7B-40A9-9637-84FE09449263}"/>
                  </a:ext>
                </a:extLst>
              </p:cNvPr>
              <p:cNvSpPr/>
              <p:nvPr/>
            </p:nvSpPr>
            <p:spPr>
              <a:xfrm>
                <a:off x="8840617" y="5761484"/>
                <a:ext cx="160407" cy="160430"/>
              </a:xfrm>
              <a:custGeom>
                <a:avLst/>
                <a:gdLst>
                  <a:gd name="connsiteX0" fmla="*/ 80204 w 160407"/>
                  <a:gd name="connsiteY0" fmla="*/ 160431 h 160430"/>
                  <a:gd name="connsiteX1" fmla="*/ 0 w 160407"/>
                  <a:gd name="connsiteY1" fmla="*/ 80215 h 160430"/>
                  <a:gd name="connsiteX2" fmla="*/ 18286 w 160407"/>
                  <a:gd name="connsiteY2" fmla="*/ 29240 h 160430"/>
                  <a:gd name="connsiteX3" fmla="*/ 26353 w 160407"/>
                  <a:gd name="connsiteY3" fmla="*/ 28461 h 160430"/>
                  <a:gd name="connsiteX4" fmla="*/ 27132 w 160407"/>
                  <a:gd name="connsiteY4" fmla="*/ 36527 h 160430"/>
                  <a:gd name="connsiteX5" fmla="*/ 11458 w 160407"/>
                  <a:gd name="connsiteY5" fmla="*/ 80215 h 160430"/>
                  <a:gd name="connsiteX6" fmla="*/ 80204 w 160407"/>
                  <a:gd name="connsiteY6" fmla="*/ 148973 h 160430"/>
                  <a:gd name="connsiteX7" fmla="*/ 148950 w 160407"/>
                  <a:gd name="connsiteY7" fmla="*/ 80215 h 160430"/>
                  <a:gd name="connsiteX8" fmla="*/ 80204 w 160407"/>
                  <a:gd name="connsiteY8" fmla="*/ 11458 h 160430"/>
                  <a:gd name="connsiteX9" fmla="*/ 43379 w 160407"/>
                  <a:gd name="connsiteY9" fmla="*/ 22171 h 160430"/>
                  <a:gd name="connsiteX10" fmla="*/ 35473 w 160407"/>
                  <a:gd name="connsiteY10" fmla="*/ 20406 h 160430"/>
                  <a:gd name="connsiteX11" fmla="*/ 37226 w 160407"/>
                  <a:gd name="connsiteY11" fmla="*/ 12500 h 160430"/>
                  <a:gd name="connsiteX12" fmla="*/ 80204 w 160407"/>
                  <a:gd name="connsiteY12" fmla="*/ 0 h 160430"/>
                  <a:gd name="connsiteX13" fmla="*/ 160408 w 160407"/>
                  <a:gd name="connsiteY13" fmla="*/ 80215 h 160430"/>
                  <a:gd name="connsiteX14" fmla="*/ 80204 w 160407"/>
                  <a:gd name="connsiteY14" fmla="*/ 160431 h 1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3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263238"/>
              </a:solidFill>
              <a:ln w="11311" cap="flat">
                <a:noFill/>
                <a:prstDash val="solid"/>
                <a:miter/>
              </a:ln>
            </p:spPr>
            <p:txBody>
              <a:bodyPr rtlCol="0" anchor="ctr"/>
              <a:lstStyle/>
              <a:p>
                <a:endParaRPr lang="en-US"/>
              </a:p>
            </p:txBody>
          </p:sp>
          <p:grpSp>
            <p:nvGrpSpPr>
              <p:cNvPr id="697" name="Graphic 268">
                <a:extLst>
                  <a:ext uri="{FF2B5EF4-FFF2-40B4-BE49-F238E27FC236}">
                    <a16:creationId xmlns:a16="http://schemas.microsoft.com/office/drawing/2014/main" id="{2068D75B-EC61-40CD-AFA2-95C75F38E125}"/>
                  </a:ext>
                </a:extLst>
              </p:cNvPr>
              <p:cNvGrpSpPr/>
              <p:nvPr/>
            </p:nvGrpSpPr>
            <p:grpSpPr>
              <a:xfrm>
                <a:off x="9075487" y="5944819"/>
                <a:ext cx="57301" cy="114576"/>
                <a:chOff x="9075487" y="5944819"/>
                <a:chExt cx="57301" cy="114576"/>
              </a:xfrm>
              <a:solidFill>
                <a:srgbClr val="263238"/>
              </a:solidFill>
            </p:grpSpPr>
            <p:sp>
              <p:nvSpPr>
                <p:cNvPr id="698" name="Freeform: Shape 697">
                  <a:extLst>
                    <a:ext uri="{FF2B5EF4-FFF2-40B4-BE49-F238E27FC236}">
                      <a16:creationId xmlns:a16="http://schemas.microsoft.com/office/drawing/2014/main" id="{0692AEA7-916A-4665-92B3-5811F4CBBD44}"/>
                    </a:ext>
                  </a:extLst>
                </p:cNvPr>
                <p:cNvSpPr/>
                <p:nvPr/>
              </p:nvSpPr>
              <p:spPr>
                <a:xfrm>
                  <a:off x="9075487" y="5956277"/>
                  <a:ext cx="57301" cy="91661"/>
                </a:xfrm>
                <a:custGeom>
                  <a:avLst/>
                  <a:gdLst>
                    <a:gd name="connsiteX0" fmla="*/ 28657 w 57301"/>
                    <a:gd name="connsiteY0" fmla="*/ 91662 h 91661"/>
                    <a:gd name="connsiteX1" fmla="*/ 57301 w 57301"/>
                    <a:gd name="connsiteY1" fmla="*/ 63017 h 91661"/>
                    <a:gd name="connsiteX2" fmla="*/ 31052 w 57301"/>
                    <a:gd name="connsiteY2" fmla="*/ 34854 h 91661"/>
                    <a:gd name="connsiteX3" fmla="*/ 29757 w 57301"/>
                    <a:gd name="connsiteY3" fmla="*/ 34430 h 91661"/>
                    <a:gd name="connsiteX4" fmla="*/ 17199 w 57301"/>
                    <a:gd name="connsiteY4" fmla="*/ 22915 h 91661"/>
                    <a:gd name="connsiteX5" fmla="*/ 28657 w 57301"/>
                    <a:gd name="connsiteY5" fmla="*/ 11458 h 91661"/>
                    <a:gd name="connsiteX6" fmla="*/ 42154 w 57301"/>
                    <a:gd name="connsiteY6" fmla="*/ 15835 h 91661"/>
                    <a:gd name="connsiteX7" fmla="*/ 50232 w 57301"/>
                    <a:gd name="connsiteY7" fmla="*/ 15147 h 91661"/>
                    <a:gd name="connsiteX8" fmla="*/ 49533 w 57301"/>
                    <a:gd name="connsiteY8" fmla="*/ 7081 h 91661"/>
                    <a:gd name="connsiteX9" fmla="*/ 28657 w 57301"/>
                    <a:gd name="connsiteY9" fmla="*/ 0 h 91661"/>
                    <a:gd name="connsiteX10" fmla="*/ 5742 w 57301"/>
                    <a:gd name="connsiteY10" fmla="*/ 22915 h 91661"/>
                    <a:gd name="connsiteX11" fmla="*/ 26194 w 57301"/>
                    <a:gd name="connsiteY11" fmla="*/ 45315 h 91661"/>
                    <a:gd name="connsiteX12" fmla="*/ 27488 w 57301"/>
                    <a:gd name="connsiteY12" fmla="*/ 45739 h 91661"/>
                    <a:gd name="connsiteX13" fmla="*/ 45844 w 57301"/>
                    <a:gd name="connsiteY13" fmla="*/ 63017 h 91661"/>
                    <a:gd name="connsiteX14" fmla="*/ 28657 w 57301"/>
                    <a:gd name="connsiteY14" fmla="*/ 80204 h 91661"/>
                    <a:gd name="connsiteX15" fmla="*/ 10325 w 57301"/>
                    <a:gd name="connsiteY15" fmla="*/ 71038 h 91661"/>
                    <a:gd name="connsiteX16" fmla="*/ 2304 w 57301"/>
                    <a:gd name="connsiteY16" fmla="*/ 69880 h 91661"/>
                    <a:gd name="connsiteX17" fmla="*/ 1147 w 57301"/>
                    <a:gd name="connsiteY17" fmla="*/ 77901 h 91661"/>
                    <a:gd name="connsiteX18" fmla="*/ 28657 w 57301"/>
                    <a:gd name="connsiteY18" fmla="*/ 91662 h 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01" h="9166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263238"/>
                </a:solidFill>
                <a:ln w="11311"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D2C2EDC-A040-42AE-AC63-83BBE7308CF5}"/>
                    </a:ext>
                  </a:extLst>
                </p:cNvPr>
                <p:cNvSpPr/>
                <p:nvPr/>
              </p:nvSpPr>
              <p:spPr>
                <a:xfrm>
                  <a:off x="9098415" y="604220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F42D49F-3BEF-4DC7-BB06-83F7A8FDCAEA}"/>
                    </a:ext>
                  </a:extLst>
                </p:cNvPr>
                <p:cNvSpPr/>
                <p:nvPr/>
              </p:nvSpPr>
              <p:spPr>
                <a:xfrm>
                  <a:off x="9098415" y="594481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grpSp>
          <p:grpSp>
            <p:nvGrpSpPr>
              <p:cNvPr id="701" name="Graphic 268">
                <a:extLst>
                  <a:ext uri="{FF2B5EF4-FFF2-40B4-BE49-F238E27FC236}">
                    <a16:creationId xmlns:a16="http://schemas.microsoft.com/office/drawing/2014/main" id="{2068D75B-EC61-40CD-AFA2-95C75F38E125}"/>
                  </a:ext>
                </a:extLst>
              </p:cNvPr>
              <p:cNvGrpSpPr/>
              <p:nvPr/>
            </p:nvGrpSpPr>
            <p:grpSpPr>
              <a:xfrm>
                <a:off x="8886448" y="5784400"/>
                <a:ext cx="68746" cy="114553"/>
                <a:chOff x="8886448" y="5784400"/>
                <a:chExt cx="68746" cy="114553"/>
              </a:xfrm>
              <a:solidFill>
                <a:srgbClr val="263238"/>
              </a:solidFill>
            </p:grpSpPr>
            <p:sp>
              <p:nvSpPr>
                <p:cNvPr id="702" name="Freeform: Shape 701">
                  <a:extLst>
                    <a:ext uri="{FF2B5EF4-FFF2-40B4-BE49-F238E27FC236}">
                      <a16:creationId xmlns:a16="http://schemas.microsoft.com/office/drawing/2014/main" id="{16B6A34D-FBCD-420D-A788-253CC59BBC85}"/>
                    </a:ext>
                  </a:extLst>
                </p:cNvPr>
                <p:cNvSpPr/>
                <p:nvPr/>
              </p:nvSpPr>
              <p:spPr>
                <a:xfrm>
                  <a:off x="8886448" y="5830231"/>
                  <a:ext cx="68746" cy="57288"/>
                </a:xfrm>
                <a:custGeom>
                  <a:avLst/>
                  <a:gdLst>
                    <a:gd name="connsiteX0" fmla="*/ 40102 w 68746"/>
                    <a:gd name="connsiteY0" fmla="*/ 57288 h 57288"/>
                    <a:gd name="connsiteX1" fmla="*/ 5729 w 68746"/>
                    <a:gd name="connsiteY1" fmla="*/ 57288 h 57288"/>
                    <a:gd name="connsiteX2" fmla="*/ 0 w 68746"/>
                    <a:gd name="connsiteY2" fmla="*/ 51560 h 57288"/>
                    <a:gd name="connsiteX3" fmla="*/ 5729 w 68746"/>
                    <a:gd name="connsiteY3" fmla="*/ 45831 h 57288"/>
                    <a:gd name="connsiteX4" fmla="*/ 40102 w 68746"/>
                    <a:gd name="connsiteY4" fmla="*/ 45831 h 57288"/>
                    <a:gd name="connsiteX5" fmla="*/ 57288 w 68746"/>
                    <a:gd name="connsiteY5" fmla="*/ 28644 h 57288"/>
                    <a:gd name="connsiteX6" fmla="*/ 40102 w 68746"/>
                    <a:gd name="connsiteY6" fmla="*/ 11458 h 57288"/>
                    <a:gd name="connsiteX7" fmla="*/ 17187 w 68746"/>
                    <a:gd name="connsiteY7" fmla="*/ 11458 h 57288"/>
                    <a:gd name="connsiteX8" fmla="*/ 17187 w 68746"/>
                    <a:gd name="connsiteY8" fmla="*/ 0 h 57288"/>
                    <a:gd name="connsiteX9" fmla="*/ 40102 w 68746"/>
                    <a:gd name="connsiteY9" fmla="*/ 0 h 57288"/>
                    <a:gd name="connsiteX10" fmla="*/ 68746 w 68746"/>
                    <a:gd name="connsiteY10" fmla="*/ 28644 h 57288"/>
                    <a:gd name="connsiteX11" fmla="*/ 40102 w 68746"/>
                    <a:gd name="connsiteY11" fmla="*/ 57288 h 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46" h="57288">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263238"/>
                </a:solidFill>
                <a:ln w="11311"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F4FA5CAC-11C4-497D-A5E8-65C0AEF8BF80}"/>
                    </a:ext>
                  </a:extLst>
                </p:cNvPr>
                <p:cNvSpPr/>
                <p:nvPr/>
              </p:nvSpPr>
              <p:spPr>
                <a:xfrm>
                  <a:off x="8886448" y="5795857"/>
                  <a:ext cx="57288" cy="45830"/>
                </a:xfrm>
                <a:custGeom>
                  <a:avLst/>
                  <a:gdLst>
                    <a:gd name="connsiteX0" fmla="*/ 34373 w 57288"/>
                    <a:gd name="connsiteY0" fmla="*/ 45831 h 45830"/>
                    <a:gd name="connsiteX1" fmla="*/ 17187 w 57288"/>
                    <a:gd name="connsiteY1" fmla="*/ 45831 h 45830"/>
                    <a:gd name="connsiteX2" fmla="*/ 17187 w 57288"/>
                    <a:gd name="connsiteY2" fmla="*/ 34373 h 45830"/>
                    <a:gd name="connsiteX3" fmla="*/ 34373 w 57288"/>
                    <a:gd name="connsiteY3" fmla="*/ 34373 h 45830"/>
                    <a:gd name="connsiteX4" fmla="*/ 45831 w 57288"/>
                    <a:gd name="connsiteY4" fmla="*/ 22915 h 45830"/>
                    <a:gd name="connsiteX5" fmla="*/ 34373 w 57288"/>
                    <a:gd name="connsiteY5" fmla="*/ 11458 h 45830"/>
                    <a:gd name="connsiteX6" fmla="*/ 5729 w 57288"/>
                    <a:gd name="connsiteY6" fmla="*/ 11458 h 45830"/>
                    <a:gd name="connsiteX7" fmla="*/ 0 w 57288"/>
                    <a:gd name="connsiteY7" fmla="*/ 5729 h 45830"/>
                    <a:gd name="connsiteX8" fmla="*/ 5729 w 57288"/>
                    <a:gd name="connsiteY8" fmla="*/ 0 h 45830"/>
                    <a:gd name="connsiteX9" fmla="*/ 34373 w 57288"/>
                    <a:gd name="connsiteY9" fmla="*/ 0 h 45830"/>
                    <a:gd name="connsiteX10" fmla="*/ 57288 w 57288"/>
                    <a:gd name="connsiteY10" fmla="*/ 22915 h 45830"/>
                    <a:gd name="connsiteX11" fmla="*/ 34373 w 57288"/>
                    <a:gd name="connsiteY11" fmla="*/ 45831 h 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8" h="4583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263238"/>
                </a:solidFill>
                <a:ln w="11311"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E8B6E41D-35D2-43DE-B54A-A11DBF8B7A64}"/>
                    </a:ext>
                  </a:extLst>
                </p:cNvPr>
                <p:cNvSpPr/>
                <p:nvPr/>
              </p:nvSpPr>
              <p:spPr>
                <a:xfrm>
                  <a:off x="8909363" y="5881767"/>
                  <a:ext cx="11457" cy="17186"/>
                </a:xfrm>
                <a:custGeom>
                  <a:avLst/>
                  <a:gdLst>
                    <a:gd name="connsiteX0" fmla="*/ 5729 w 11457"/>
                    <a:gd name="connsiteY0" fmla="*/ 17187 h 17186"/>
                    <a:gd name="connsiteX1" fmla="*/ 0 w 11457"/>
                    <a:gd name="connsiteY1" fmla="*/ 11458 h 17186"/>
                    <a:gd name="connsiteX2" fmla="*/ 0 w 11457"/>
                    <a:gd name="connsiteY2" fmla="*/ 0 h 17186"/>
                    <a:gd name="connsiteX3" fmla="*/ 11458 w 11457"/>
                    <a:gd name="connsiteY3" fmla="*/ 0 h 17186"/>
                    <a:gd name="connsiteX4" fmla="*/ 11458 w 11457"/>
                    <a:gd name="connsiteY4" fmla="*/ 11458 h 17186"/>
                    <a:gd name="connsiteX5" fmla="*/ 5729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263238"/>
                </a:solidFill>
                <a:ln w="11311"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70219AAC-4133-4976-8672-19741B37A034}"/>
                    </a:ext>
                  </a:extLst>
                </p:cNvPr>
                <p:cNvSpPr/>
                <p:nvPr/>
              </p:nvSpPr>
              <p:spPr>
                <a:xfrm>
                  <a:off x="8909363" y="5784400"/>
                  <a:ext cx="11457" cy="17186"/>
                </a:xfrm>
                <a:custGeom>
                  <a:avLst/>
                  <a:gdLst>
                    <a:gd name="connsiteX0" fmla="*/ 0 w 11457"/>
                    <a:gd name="connsiteY0" fmla="*/ 17187 h 17186"/>
                    <a:gd name="connsiteX1" fmla="*/ 0 w 11457"/>
                    <a:gd name="connsiteY1" fmla="*/ 5729 h 17186"/>
                    <a:gd name="connsiteX2" fmla="*/ 5729 w 11457"/>
                    <a:gd name="connsiteY2" fmla="*/ 0 h 17186"/>
                    <a:gd name="connsiteX3" fmla="*/ 11458 w 11457"/>
                    <a:gd name="connsiteY3" fmla="*/ 5729 h 17186"/>
                    <a:gd name="connsiteX4" fmla="*/ 11458 w 11457"/>
                    <a:gd name="connsiteY4" fmla="*/ 17187 h 17186"/>
                    <a:gd name="connsiteX5" fmla="*/ 0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263238"/>
                </a:solidFill>
                <a:ln w="11311"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383316-EA63-4821-89E5-686EC3E071E0}"/>
                    </a:ext>
                  </a:extLst>
                </p:cNvPr>
                <p:cNvSpPr/>
                <p:nvPr/>
              </p:nvSpPr>
              <p:spPr>
                <a:xfrm>
                  <a:off x="8897906" y="5795857"/>
                  <a:ext cx="11457" cy="91661"/>
                </a:xfrm>
                <a:custGeom>
                  <a:avLst/>
                  <a:gdLst>
                    <a:gd name="connsiteX0" fmla="*/ 0 w 11457"/>
                    <a:gd name="connsiteY0" fmla="*/ 0 h 91661"/>
                    <a:gd name="connsiteX1" fmla="*/ 11458 w 11457"/>
                    <a:gd name="connsiteY1" fmla="*/ 0 h 91661"/>
                    <a:gd name="connsiteX2" fmla="*/ 11458 w 11457"/>
                    <a:gd name="connsiteY2" fmla="*/ 91662 h 91661"/>
                    <a:gd name="connsiteX3" fmla="*/ 0 w 11457"/>
                    <a:gd name="connsiteY3" fmla="*/ 91662 h 91661"/>
                  </a:gdLst>
                  <a:ahLst/>
                  <a:cxnLst>
                    <a:cxn ang="0">
                      <a:pos x="connsiteX0" y="connsiteY0"/>
                    </a:cxn>
                    <a:cxn ang="0">
                      <a:pos x="connsiteX1" y="connsiteY1"/>
                    </a:cxn>
                    <a:cxn ang="0">
                      <a:pos x="connsiteX2" y="connsiteY2"/>
                    </a:cxn>
                    <a:cxn ang="0">
                      <a:pos x="connsiteX3" y="connsiteY3"/>
                    </a:cxn>
                  </a:cxnLst>
                  <a:rect l="l" t="t" r="r" b="b"/>
                  <a:pathLst>
                    <a:path w="11457" h="91661">
                      <a:moveTo>
                        <a:pt x="0" y="0"/>
                      </a:moveTo>
                      <a:lnTo>
                        <a:pt x="11458" y="0"/>
                      </a:lnTo>
                      <a:lnTo>
                        <a:pt x="11458" y="91662"/>
                      </a:lnTo>
                      <a:lnTo>
                        <a:pt x="0" y="91662"/>
                      </a:lnTo>
                      <a:close/>
                    </a:path>
                  </a:pathLst>
                </a:custGeom>
                <a:solidFill>
                  <a:srgbClr val="263238"/>
                </a:solidFill>
                <a:ln w="11311" cap="flat">
                  <a:noFill/>
                  <a:prstDash val="solid"/>
                  <a:miter/>
                </a:ln>
              </p:spPr>
              <p:txBody>
                <a:bodyPr rtlCol="0" anchor="ctr"/>
                <a:lstStyle/>
                <a:p>
                  <a:endParaRPr lang="en-US"/>
                </a:p>
              </p:txBody>
            </p:sp>
          </p:grpSp>
          <p:sp>
            <p:nvSpPr>
              <p:cNvPr id="707" name="Freeform: Shape 706">
                <a:extLst>
                  <a:ext uri="{FF2B5EF4-FFF2-40B4-BE49-F238E27FC236}">
                    <a16:creationId xmlns:a16="http://schemas.microsoft.com/office/drawing/2014/main" id="{533F8B59-FA17-4DB4-B2E4-25FF23AC5AF1}"/>
                  </a:ext>
                </a:extLst>
              </p:cNvPr>
              <p:cNvSpPr/>
              <p:nvPr/>
            </p:nvSpPr>
            <p:spPr>
              <a:xfrm>
                <a:off x="9115598" y="5773339"/>
                <a:ext cx="68364" cy="68364"/>
              </a:xfrm>
              <a:custGeom>
                <a:avLst/>
                <a:gdLst>
                  <a:gd name="connsiteX0" fmla="*/ 66287 w 68364"/>
                  <a:gd name="connsiteY0" fmla="*/ 62839 h 68364"/>
                  <a:gd name="connsiteX1" fmla="*/ 60340 w 68364"/>
                  <a:gd name="connsiteY1" fmla="*/ 68361 h 68364"/>
                  <a:gd name="connsiteX2" fmla="*/ 60340 w 68364"/>
                  <a:gd name="connsiteY2" fmla="*/ 68361 h 68364"/>
                  <a:gd name="connsiteX3" fmla="*/ 54840 w 68364"/>
                  <a:gd name="connsiteY3" fmla="*/ 62415 h 68364"/>
                  <a:gd name="connsiteX4" fmla="*/ 56479 w 68364"/>
                  <a:gd name="connsiteY4" fmla="*/ 17420 h 68364"/>
                  <a:gd name="connsiteX5" fmla="*/ 50979 w 68364"/>
                  <a:gd name="connsiteY5" fmla="*/ 11909 h 68364"/>
                  <a:gd name="connsiteX6" fmla="*/ 5950 w 68364"/>
                  <a:gd name="connsiteY6" fmla="*/ 13548 h 68364"/>
                  <a:gd name="connsiteX7" fmla="*/ 4 w 68364"/>
                  <a:gd name="connsiteY7" fmla="*/ 8025 h 68364"/>
                  <a:gd name="connsiteX8" fmla="*/ 4 w 68364"/>
                  <a:gd name="connsiteY8" fmla="*/ 8025 h 68364"/>
                  <a:gd name="connsiteX9" fmla="*/ 5526 w 68364"/>
                  <a:gd name="connsiteY9" fmla="*/ 2078 h 68364"/>
                  <a:gd name="connsiteX10" fmla="*/ 62838 w 68364"/>
                  <a:gd name="connsiteY10" fmla="*/ 5 h 68364"/>
                  <a:gd name="connsiteX11" fmla="*/ 68360 w 68364"/>
                  <a:gd name="connsiteY11" fmla="*/ 5516 h 68364"/>
                  <a:gd name="connsiteX12" fmla="*/ 66287 w 68364"/>
                  <a:gd name="connsiteY12" fmla="*/ 62839 h 6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64" h="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263238"/>
              </a:solidFill>
              <a:ln w="11311" cap="flat">
                <a:noFill/>
                <a:prstDash val="solid"/>
                <a:miter/>
              </a:ln>
            </p:spPr>
            <p:txBody>
              <a:bodyPr rtlCol="0" anchor="ctr"/>
              <a:lstStyle/>
              <a:p>
                <a:endParaRPr lang="en-US"/>
              </a:p>
            </p:txBody>
          </p:sp>
        </p:grpSp>
        <p:sp>
          <p:nvSpPr>
            <p:cNvPr id="708" name="Freeform: Shape 707">
              <a:extLst>
                <a:ext uri="{FF2B5EF4-FFF2-40B4-BE49-F238E27FC236}">
                  <a16:creationId xmlns:a16="http://schemas.microsoft.com/office/drawing/2014/main" id="{8D8BF141-8FC3-4867-8B0A-3201F9902520}"/>
                </a:ext>
              </a:extLst>
            </p:cNvPr>
            <p:cNvSpPr/>
            <p:nvPr/>
          </p:nvSpPr>
          <p:spPr>
            <a:xfrm>
              <a:off x="8846343" y="5773363"/>
              <a:ext cx="337812" cy="291761"/>
            </a:xfrm>
            <a:custGeom>
              <a:avLst/>
              <a:gdLst>
                <a:gd name="connsiteX0" fmla="*/ 5732 w 337812"/>
                <a:gd name="connsiteY0" fmla="*/ 291761 h 291761"/>
                <a:gd name="connsiteX1" fmla="*/ 1676 w 337812"/>
                <a:gd name="connsiteY1" fmla="*/ 290089 h 291761"/>
                <a:gd name="connsiteX2" fmla="*/ 1676 w 337812"/>
                <a:gd name="connsiteY2" fmla="*/ 281988 h 291761"/>
                <a:gd name="connsiteX3" fmla="*/ 173541 w 337812"/>
                <a:gd name="connsiteY3" fmla="*/ 110123 h 291761"/>
                <a:gd name="connsiteX4" fmla="*/ 179785 w 337812"/>
                <a:gd name="connsiteY4" fmla="*/ 108885 h 291761"/>
                <a:gd name="connsiteX5" fmla="*/ 183326 w 337812"/>
                <a:gd name="connsiteY5" fmla="*/ 114167 h 291761"/>
                <a:gd name="connsiteX6" fmla="*/ 183326 w 337812"/>
                <a:gd name="connsiteY6" fmla="*/ 146180 h 291761"/>
                <a:gd name="connsiteX7" fmla="*/ 328025 w 337812"/>
                <a:gd name="connsiteY7" fmla="*/ 1676 h 291761"/>
                <a:gd name="connsiteX8" fmla="*/ 336137 w 337812"/>
                <a:gd name="connsiteY8" fmla="*/ 1676 h 291761"/>
                <a:gd name="connsiteX9" fmla="*/ 336137 w 337812"/>
                <a:gd name="connsiteY9" fmla="*/ 9776 h 291761"/>
                <a:gd name="connsiteX10" fmla="*/ 181653 w 337812"/>
                <a:gd name="connsiteY10" fmla="*/ 164054 h 291761"/>
                <a:gd name="connsiteX11" fmla="*/ 175409 w 337812"/>
                <a:gd name="connsiteY11" fmla="*/ 165291 h 291761"/>
                <a:gd name="connsiteX12" fmla="*/ 171868 w 337812"/>
                <a:gd name="connsiteY12" fmla="*/ 159998 h 291761"/>
                <a:gd name="connsiteX13" fmla="*/ 171868 w 337812"/>
                <a:gd name="connsiteY13" fmla="*/ 127997 h 291761"/>
                <a:gd name="connsiteX14" fmla="*/ 9788 w 337812"/>
                <a:gd name="connsiteY14" fmla="*/ 290089 h 291761"/>
                <a:gd name="connsiteX15" fmla="*/ 5732 w 337812"/>
                <a:gd name="connsiteY15" fmla="*/ 291761 h 2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812" h="291761">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263238"/>
            </a:solidFill>
            <a:ln w="11311" cap="flat">
              <a:noFill/>
              <a:prstDash val="solid"/>
              <a:miter/>
            </a:ln>
          </p:spPr>
          <p:txBody>
            <a:bodyPr rtlCol="0" anchor="ctr"/>
            <a:lstStyle/>
            <a:p>
              <a:endParaRPr lang="en-US"/>
            </a:p>
          </p:txBody>
        </p:sp>
      </p:grpSp>
      <p:grpSp>
        <p:nvGrpSpPr>
          <p:cNvPr id="709" name="Graphic 270">
            <a:extLst>
              <a:ext uri="{FF2B5EF4-FFF2-40B4-BE49-F238E27FC236}">
                <a16:creationId xmlns:a16="http://schemas.microsoft.com/office/drawing/2014/main" id="{FF0AA3CA-0F2D-45FB-8DC4-2B2DB95777AB}"/>
              </a:ext>
            </a:extLst>
          </p:cNvPr>
          <p:cNvGrpSpPr/>
          <p:nvPr/>
        </p:nvGrpSpPr>
        <p:grpSpPr>
          <a:xfrm>
            <a:off x="9441027" y="5803706"/>
            <a:ext cx="306095" cy="285689"/>
            <a:chOff x="9441027" y="5803706"/>
            <a:chExt cx="306095" cy="285689"/>
          </a:xfrm>
          <a:solidFill>
            <a:srgbClr val="263238"/>
          </a:solidFill>
        </p:grpSpPr>
        <p:sp>
          <p:nvSpPr>
            <p:cNvPr id="710" name="Freeform: Shape 709">
              <a:extLst>
                <a:ext uri="{FF2B5EF4-FFF2-40B4-BE49-F238E27FC236}">
                  <a16:creationId xmlns:a16="http://schemas.microsoft.com/office/drawing/2014/main" id="{6561AEE8-E932-4EA5-928C-33A535729491}"/>
                </a:ext>
              </a:extLst>
            </p:cNvPr>
            <p:cNvSpPr/>
            <p:nvPr/>
          </p:nvSpPr>
          <p:spPr>
            <a:xfrm>
              <a:off x="9481839" y="5803706"/>
              <a:ext cx="265282" cy="163251"/>
            </a:xfrm>
            <a:custGeom>
              <a:avLst/>
              <a:gdLst>
                <a:gd name="connsiteX0" fmla="*/ 255080 w 265282"/>
                <a:gd name="connsiteY0" fmla="*/ 158149 h 163251"/>
                <a:gd name="connsiteX1" fmla="*/ 255080 w 265282"/>
                <a:gd name="connsiteY1" fmla="*/ 15305 h 163251"/>
                <a:gd name="connsiteX2" fmla="*/ 249978 w 265282"/>
                <a:gd name="connsiteY2" fmla="*/ 10203 h 163251"/>
                <a:gd name="connsiteX3" fmla="*/ 15305 w 265282"/>
                <a:gd name="connsiteY3" fmla="*/ 10203 h 163251"/>
                <a:gd name="connsiteX4" fmla="*/ 10203 w 265282"/>
                <a:gd name="connsiteY4" fmla="*/ 15305 h 163251"/>
                <a:gd name="connsiteX5" fmla="*/ 10203 w 265282"/>
                <a:gd name="connsiteY5" fmla="*/ 56118 h 163251"/>
                <a:gd name="connsiteX6" fmla="*/ 5102 w 265282"/>
                <a:gd name="connsiteY6" fmla="*/ 61219 h 163251"/>
                <a:gd name="connsiteX7" fmla="*/ 5102 w 265282"/>
                <a:gd name="connsiteY7" fmla="*/ 61219 h 163251"/>
                <a:gd name="connsiteX8" fmla="*/ 0 w 265282"/>
                <a:gd name="connsiteY8" fmla="*/ 56118 h 163251"/>
                <a:gd name="connsiteX9" fmla="*/ 0 w 265282"/>
                <a:gd name="connsiteY9" fmla="*/ 15305 h 163251"/>
                <a:gd name="connsiteX10" fmla="*/ 15305 w 265282"/>
                <a:gd name="connsiteY10" fmla="*/ 0 h 163251"/>
                <a:gd name="connsiteX11" fmla="*/ 249978 w 265282"/>
                <a:gd name="connsiteY11" fmla="*/ 0 h 163251"/>
                <a:gd name="connsiteX12" fmla="*/ 265283 w 265282"/>
                <a:gd name="connsiteY12" fmla="*/ 15305 h 163251"/>
                <a:gd name="connsiteX13" fmla="*/ 265283 w 265282"/>
                <a:gd name="connsiteY13" fmla="*/ 158149 h 163251"/>
                <a:gd name="connsiteX14" fmla="*/ 260181 w 265282"/>
                <a:gd name="connsiteY14" fmla="*/ 163251 h 163251"/>
                <a:gd name="connsiteX15" fmla="*/ 260181 w 265282"/>
                <a:gd name="connsiteY15" fmla="*/ 163251 h 163251"/>
                <a:gd name="connsiteX16" fmla="*/ 255080 w 265282"/>
                <a:gd name="connsiteY16" fmla="*/ 158149 h 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82" h="163251">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263238"/>
            </a:solidFill>
            <a:ln w="10120"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B1E0A25-A4C1-407C-B278-C9BFBF3EDFCC}"/>
                </a:ext>
              </a:extLst>
            </p:cNvPr>
            <p:cNvSpPr/>
            <p:nvPr/>
          </p:nvSpPr>
          <p:spPr>
            <a:xfrm>
              <a:off x="9481839" y="5803706"/>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7BB258C1-B362-46CF-8AD9-107DDB46A8D3}"/>
                </a:ext>
              </a:extLst>
            </p:cNvPr>
            <p:cNvSpPr/>
            <p:nvPr/>
          </p:nvSpPr>
          <p:spPr>
            <a:xfrm>
              <a:off x="9441027" y="5875128"/>
              <a:ext cx="265282" cy="214266"/>
            </a:xfrm>
            <a:custGeom>
              <a:avLst/>
              <a:gdLst>
                <a:gd name="connsiteX0" fmla="*/ 15305 w 265282"/>
                <a:gd name="connsiteY0" fmla="*/ 214267 h 214266"/>
                <a:gd name="connsiteX1" fmla="*/ 0 w 265282"/>
                <a:gd name="connsiteY1" fmla="*/ 198962 h 214266"/>
                <a:gd name="connsiteX2" fmla="*/ 0 w 265282"/>
                <a:gd name="connsiteY2" fmla="*/ 15305 h 214266"/>
                <a:gd name="connsiteX3" fmla="*/ 15305 w 265282"/>
                <a:gd name="connsiteY3" fmla="*/ 0 h 214266"/>
                <a:gd name="connsiteX4" fmla="*/ 249978 w 265282"/>
                <a:gd name="connsiteY4" fmla="*/ 0 h 214266"/>
                <a:gd name="connsiteX5" fmla="*/ 265283 w 265282"/>
                <a:gd name="connsiteY5" fmla="*/ 15305 h 214266"/>
                <a:gd name="connsiteX6" fmla="*/ 265283 w 265282"/>
                <a:gd name="connsiteY6" fmla="*/ 66321 h 214266"/>
                <a:gd name="connsiteX7" fmla="*/ 260181 w 265282"/>
                <a:gd name="connsiteY7" fmla="*/ 71422 h 214266"/>
                <a:gd name="connsiteX8" fmla="*/ 260181 w 265282"/>
                <a:gd name="connsiteY8" fmla="*/ 71422 h 214266"/>
                <a:gd name="connsiteX9" fmla="*/ 255080 w 265282"/>
                <a:gd name="connsiteY9" fmla="*/ 66321 h 214266"/>
                <a:gd name="connsiteX10" fmla="*/ 255080 w 265282"/>
                <a:gd name="connsiteY10" fmla="*/ 15305 h 214266"/>
                <a:gd name="connsiteX11" fmla="*/ 249978 w 265282"/>
                <a:gd name="connsiteY11" fmla="*/ 10203 h 214266"/>
                <a:gd name="connsiteX12" fmla="*/ 15305 w 265282"/>
                <a:gd name="connsiteY12" fmla="*/ 10203 h 214266"/>
                <a:gd name="connsiteX13" fmla="*/ 10203 w 265282"/>
                <a:gd name="connsiteY13" fmla="*/ 15305 h 214266"/>
                <a:gd name="connsiteX14" fmla="*/ 10203 w 265282"/>
                <a:gd name="connsiteY14" fmla="*/ 198962 h 214266"/>
                <a:gd name="connsiteX15" fmla="*/ 15305 w 265282"/>
                <a:gd name="connsiteY15" fmla="*/ 204064 h 214266"/>
                <a:gd name="connsiteX16" fmla="*/ 249978 w 265282"/>
                <a:gd name="connsiteY16" fmla="*/ 204064 h 214266"/>
                <a:gd name="connsiteX17" fmla="*/ 255080 w 265282"/>
                <a:gd name="connsiteY17" fmla="*/ 198962 h 214266"/>
                <a:gd name="connsiteX18" fmla="*/ 255080 w 265282"/>
                <a:gd name="connsiteY18" fmla="*/ 196411 h 214266"/>
                <a:gd name="connsiteX19" fmla="*/ 260181 w 265282"/>
                <a:gd name="connsiteY19" fmla="*/ 193861 h 214266"/>
                <a:gd name="connsiteX20" fmla="*/ 260181 w 265282"/>
                <a:gd name="connsiteY20" fmla="*/ 193861 h 214266"/>
                <a:gd name="connsiteX21" fmla="*/ 265283 w 265282"/>
                <a:gd name="connsiteY21" fmla="*/ 196411 h 214266"/>
                <a:gd name="connsiteX22" fmla="*/ 265283 w 265282"/>
                <a:gd name="connsiteY22" fmla="*/ 198962 h 214266"/>
                <a:gd name="connsiteX23" fmla="*/ 249978 w 265282"/>
                <a:gd name="connsiteY23" fmla="*/ 214267 h 214266"/>
                <a:gd name="connsiteX24" fmla="*/ 15305 w 265282"/>
                <a:gd name="connsiteY24" fmla="*/ 214267 h 21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282" h="214266">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263238"/>
            </a:solidFill>
            <a:ln w="10120"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6C2A71B5-75EE-4292-8B3F-BE4AD35EA9AF}"/>
                </a:ext>
              </a:extLst>
            </p:cNvPr>
            <p:cNvSpPr/>
            <p:nvPr/>
          </p:nvSpPr>
          <p:spPr>
            <a:xfrm>
              <a:off x="9441027" y="5875128"/>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CFD2707A-FD05-48D7-B3FD-EF0566060072}"/>
                </a:ext>
              </a:extLst>
            </p:cNvPr>
            <p:cNvSpPr/>
            <p:nvPr/>
          </p:nvSpPr>
          <p:spPr>
            <a:xfrm>
              <a:off x="9645090" y="5956754"/>
              <a:ext cx="102031" cy="102031"/>
            </a:xfrm>
            <a:custGeom>
              <a:avLst/>
              <a:gdLst>
                <a:gd name="connsiteX0" fmla="*/ 51016 w 102031"/>
                <a:gd name="connsiteY0" fmla="*/ 102032 h 102031"/>
                <a:gd name="connsiteX1" fmla="*/ 0 w 102031"/>
                <a:gd name="connsiteY1" fmla="*/ 51016 h 102031"/>
                <a:gd name="connsiteX2" fmla="*/ 51016 w 102031"/>
                <a:gd name="connsiteY2" fmla="*/ 0 h 102031"/>
                <a:gd name="connsiteX3" fmla="*/ 102032 w 102031"/>
                <a:gd name="connsiteY3" fmla="*/ 51016 h 102031"/>
                <a:gd name="connsiteX4" fmla="*/ 51016 w 102031"/>
                <a:gd name="connsiteY4" fmla="*/ 102032 h 102031"/>
                <a:gd name="connsiteX5" fmla="*/ 51016 w 102031"/>
                <a:gd name="connsiteY5" fmla="*/ 10203 h 102031"/>
                <a:gd name="connsiteX6" fmla="*/ 10203 w 102031"/>
                <a:gd name="connsiteY6" fmla="*/ 51016 h 102031"/>
                <a:gd name="connsiteX7" fmla="*/ 51016 w 102031"/>
                <a:gd name="connsiteY7" fmla="*/ 91829 h 102031"/>
                <a:gd name="connsiteX8" fmla="*/ 91829 w 102031"/>
                <a:gd name="connsiteY8" fmla="*/ 51016 h 102031"/>
                <a:gd name="connsiteX9" fmla="*/ 51016 w 102031"/>
                <a:gd name="connsiteY9" fmla="*/ 10203 h 1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31" h="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263238"/>
            </a:solidFill>
            <a:ln w="1012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08DA3A58-B0B6-4DF4-AA24-1898215EA24E}"/>
                </a:ext>
              </a:extLst>
            </p:cNvPr>
            <p:cNvSpPr/>
            <p:nvPr/>
          </p:nvSpPr>
          <p:spPr>
            <a:xfrm>
              <a:off x="9543059"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3318B513-5750-4EBE-BFB1-79429C858D3D}"/>
                </a:ext>
              </a:extLst>
            </p:cNvPr>
            <p:cNvSpPr/>
            <p:nvPr/>
          </p:nvSpPr>
          <p:spPr>
            <a:xfrm>
              <a:off x="9522652"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8942D18B-C487-461A-9607-2C3F12B02E39}"/>
                </a:ext>
              </a:extLst>
            </p:cNvPr>
            <p:cNvSpPr/>
            <p:nvPr/>
          </p:nvSpPr>
          <p:spPr>
            <a:xfrm>
              <a:off x="9502246"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C796F5-7E82-40F6-ACBA-F14FC47143D7}"/>
                </a:ext>
              </a:extLst>
            </p:cNvPr>
            <p:cNvSpPr/>
            <p:nvPr/>
          </p:nvSpPr>
          <p:spPr>
            <a:xfrm>
              <a:off x="9502246"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38306FC6-5304-4426-8A8E-78357818D5F6}"/>
                </a:ext>
              </a:extLst>
            </p:cNvPr>
            <p:cNvSpPr/>
            <p:nvPr/>
          </p:nvSpPr>
          <p:spPr>
            <a:xfrm>
              <a:off x="9481839"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B2370065-5AB3-45DC-B8BB-7D5D05950E60}"/>
                </a:ext>
              </a:extLst>
            </p:cNvPr>
            <p:cNvSpPr/>
            <p:nvPr/>
          </p:nvSpPr>
          <p:spPr>
            <a:xfrm>
              <a:off x="9461433"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D41F80C2-B43C-42C6-9149-EFC51ABC8CFB}"/>
                </a:ext>
              </a:extLst>
            </p:cNvPr>
            <p:cNvSpPr/>
            <p:nvPr/>
          </p:nvSpPr>
          <p:spPr>
            <a:xfrm>
              <a:off x="9614481" y="6048582"/>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6BF02A73-B0D1-412A-ACBF-3D7C9E8E0850}"/>
                </a:ext>
              </a:extLst>
            </p:cNvPr>
            <p:cNvSpPr/>
            <p:nvPr/>
          </p:nvSpPr>
          <p:spPr>
            <a:xfrm>
              <a:off x="9532855" y="6048582"/>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5F2DC8CC-F7C2-4BA0-8F74-3F87E8D477DF}"/>
                </a:ext>
              </a:extLst>
            </p:cNvPr>
            <p:cNvSpPr/>
            <p:nvPr/>
          </p:nvSpPr>
          <p:spPr>
            <a:xfrm>
              <a:off x="9481839" y="6048582"/>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A6E6F028-7E58-4F03-8680-504FBC308329}"/>
                </a:ext>
              </a:extLst>
            </p:cNvPr>
            <p:cNvSpPr/>
            <p:nvPr/>
          </p:nvSpPr>
          <p:spPr>
            <a:xfrm>
              <a:off x="9553262" y="6028176"/>
              <a:ext cx="81625" cy="10203"/>
            </a:xfrm>
            <a:custGeom>
              <a:avLst/>
              <a:gdLst>
                <a:gd name="connsiteX0" fmla="*/ 81626 w 81625"/>
                <a:gd name="connsiteY0" fmla="*/ 5102 h 10203"/>
                <a:gd name="connsiteX1" fmla="*/ 76524 w 81625"/>
                <a:gd name="connsiteY1" fmla="*/ 10203 h 10203"/>
                <a:gd name="connsiteX2" fmla="*/ 5102 w 81625"/>
                <a:gd name="connsiteY2" fmla="*/ 10203 h 10203"/>
                <a:gd name="connsiteX3" fmla="*/ 0 w 81625"/>
                <a:gd name="connsiteY3" fmla="*/ 5102 h 10203"/>
                <a:gd name="connsiteX4" fmla="*/ 0 w 81625"/>
                <a:gd name="connsiteY4" fmla="*/ 5102 h 10203"/>
                <a:gd name="connsiteX5" fmla="*/ 5102 w 81625"/>
                <a:gd name="connsiteY5" fmla="*/ 0 h 10203"/>
                <a:gd name="connsiteX6" fmla="*/ 76524 w 81625"/>
                <a:gd name="connsiteY6" fmla="*/ 0 h 10203"/>
                <a:gd name="connsiteX7" fmla="*/ 81626 w 81625"/>
                <a:gd name="connsiteY7" fmla="*/ 5102 h 10203"/>
                <a:gd name="connsiteX8" fmla="*/ 81626 w 8162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25" h="10203">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263238"/>
            </a:solidFill>
            <a:ln w="1012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95CB789-E822-43D2-AAB8-9E7D4A95DA5B}"/>
                </a:ext>
              </a:extLst>
            </p:cNvPr>
            <p:cNvSpPr/>
            <p:nvPr/>
          </p:nvSpPr>
          <p:spPr>
            <a:xfrm>
              <a:off x="9481839" y="6028176"/>
              <a:ext cx="61219" cy="10203"/>
            </a:xfrm>
            <a:custGeom>
              <a:avLst/>
              <a:gdLst>
                <a:gd name="connsiteX0" fmla="*/ 61219 w 61219"/>
                <a:gd name="connsiteY0" fmla="*/ 5102 h 10203"/>
                <a:gd name="connsiteX1" fmla="*/ 56118 w 61219"/>
                <a:gd name="connsiteY1" fmla="*/ 10203 h 10203"/>
                <a:gd name="connsiteX2" fmla="*/ 5102 w 61219"/>
                <a:gd name="connsiteY2" fmla="*/ 10203 h 10203"/>
                <a:gd name="connsiteX3" fmla="*/ 0 w 61219"/>
                <a:gd name="connsiteY3" fmla="*/ 5102 h 10203"/>
                <a:gd name="connsiteX4" fmla="*/ 0 w 61219"/>
                <a:gd name="connsiteY4" fmla="*/ 5102 h 10203"/>
                <a:gd name="connsiteX5" fmla="*/ 5102 w 61219"/>
                <a:gd name="connsiteY5" fmla="*/ 0 h 10203"/>
                <a:gd name="connsiteX6" fmla="*/ 56118 w 61219"/>
                <a:gd name="connsiteY6" fmla="*/ 0 h 10203"/>
                <a:gd name="connsiteX7" fmla="*/ 61219 w 61219"/>
                <a:gd name="connsiteY7" fmla="*/ 5102 h 10203"/>
                <a:gd name="connsiteX8" fmla="*/ 61219 w 6121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9" h="10203">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263238"/>
            </a:solidFill>
            <a:ln w="1012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B202F2D0-17E4-43FF-9DE3-D882844ECC25}"/>
                </a:ext>
              </a:extLst>
            </p:cNvPr>
            <p:cNvSpPr/>
            <p:nvPr/>
          </p:nvSpPr>
          <p:spPr>
            <a:xfrm>
              <a:off x="9461433" y="6007770"/>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3185E365-55CC-4EC2-9DEE-03013D75865D}"/>
                </a:ext>
              </a:extLst>
            </p:cNvPr>
            <p:cNvSpPr/>
            <p:nvPr/>
          </p:nvSpPr>
          <p:spPr>
            <a:xfrm>
              <a:off x="9553262" y="5987363"/>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C98D129A-E5C5-47CC-8CCB-2CFC5E4D6EAE}"/>
                </a:ext>
              </a:extLst>
            </p:cNvPr>
            <p:cNvSpPr/>
            <p:nvPr/>
          </p:nvSpPr>
          <p:spPr>
            <a:xfrm>
              <a:off x="9512449" y="5987363"/>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5499918-9A4E-4E1B-B89F-23F5A8A5CBE2}"/>
                </a:ext>
              </a:extLst>
            </p:cNvPr>
            <p:cNvSpPr/>
            <p:nvPr/>
          </p:nvSpPr>
          <p:spPr>
            <a:xfrm>
              <a:off x="9481839" y="5987363"/>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93B81B39-D02F-4F10-9D4B-008E77E81BA1}"/>
                </a:ext>
              </a:extLst>
            </p:cNvPr>
            <p:cNvSpPr/>
            <p:nvPr/>
          </p:nvSpPr>
          <p:spPr>
            <a:xfrm>
              <a:off x="9604278" y="5966957"/>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AC28D9FF-CE8F-44A0-88D7-E8A6A355A8A1}"/>
                </a:ext>
              </a:extLst>
            </p:cNvPr>
            <p:cNvSpPr/>
            <p:nvPr/>
          </p:nvSpPr>
          <p:spPr>
            <a:xfrm>
              <a:off x="954305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364FA3F6-811E-46F4-B90E-E5BFC9AC3834}"/>
                </a:ext>
              </a:extLst>
            </p:cNvPr>
            <p:cNvSpPr/>
            <p:nvPr/>
          </p:nvSpPr>
          <p:spPr>
            <a:xfrm>
              <a:off x="948183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CAD0C2AA-46A2-4A4D-8D76-9CE8120300BF}"/>
                </a:ext>
              </a:extLst>
            </p:cNvPr>
            <p:cNvSpPr/>
            <p:nvPr/>
          </p:nvSpPr>
          <p:spPr>
            <a:xfrm>
              <a:off x="9461433" y="5946551"/>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grpSp>
      <p:grpSp>
        <p:nvGrpSpPr>
          <p:cNvPr id="734" name="Graphic 272">
            <a:extLst>
              <a:ext uri="{FF2B5EF4-FFF2-40B4-BE49-F238E27FC236}">
                <a16:creationId xmlns:a16="http://schemas.microsoft.com/office/drawing/2014/main" id="{5A204042-0389-467B-BC29-435432E65CCF}"/>
              </a:ext>
            </a:extLst>
          </p:cNvPr>
          <p:cNvGrpSpPr/>
          <p:nvPr/>
        </p:nvGrpSpPr>
        <p:grpSpPr>
          <a:xfrm>
            <a:off x="9995873" y="5778797"/>
            <a:ext cx="374473" cy="299578"/>
            <a:chOff x="9995873" y="5778797"/>
            <a:chExt cx="374473" cy="299578"/>
          </a:xfrm>
          <a:solidFill>
            <a:srgbClr val="263238"/>
          </a:solidFill>
        </p:grpSpPr>
        <p:sp>
          <p:nvSpPr>
            <p:cNvPr id="735" name="Freeform: Shape 734">
              <a:extLst>
                <a:ext uri="{FF2B5EF4-FFF2-40B4-BE49-F238E27FC236}">
                  <a16:creationId xmlns:a16="http://schemas.microsoft.com/office/drawing/2014/main" id="{F99559F5-90DD-4162-B8D9-D09A7A395814}"/>
                </a:ext>
              </a:extLst>
            </p:cNvPr>
            <p:cNvSpPr/>
            <p:nvPr/>
          </p:nvSpPr>
          <p:spPr>
            <a:xfrm>
              <a:off x="10020838" y="5778797"/>
              <a:ext cx="349508" cy="237166"/>
            </a:xfrm>
            <a:custGeom>
              <a:avLst/>
              <a:gdLst>
                <a:gd name="connsiteX0" fmla="*/ 305820 w 349508"/>
                <a:gd name="connsiteY0" fmla="*/ 237166 h 237166"/>
                <a:gd name="connsiteX1" fmla="*/ 6241 w 349508"/>
                <a:gd name="connsiteY1" fmla="*/ 237166 h 237166"/>
                <a:gd name="connsiteX2" fmla="*/ 0 w 349508"/>
                <a:gd name="connsiteY2" fmla="*/ 230925 h 237166"/>
                <a:gd name="connsiteX3" fmla="*/ 0 w 349508"/>
                <a:gd name="connsiteY3" fmla="*/ 6241 h 237166"/>
                <a:gd name="connsiteX4" fmla="*/ 6241 w 349508"/>
                <a:gd name="connsiteY4" fmla="*/ 0 h 237166"/>
                <a:gd name="connsiteX5" fmla="*/ 305820 w 349508"/>
                <a:gd name="connsiteY5" fmla="*/ 0 h 237166"/>
                <a:gd name="connsiteX6" fmla="*/ 310563 w 349508"/>
                <a:gd name="connsiteY6" fmla="*/ 2184 h 237166"/>
                <a:gd name="connsiteX7" fmla="*/ 348010 w 349508"/>
                <a:gd name="connsiteY7" fmla="*/ 45873 h 237166"/>
                <a:gd name="connsiteX8" fmla="*/ 349508 w 349508"/>
                <a:gd name="connsiteY8" fmla="*/ 49930 h 237166"/>
                <a:gd name="connsiteX9" fmla="*/ 349508 w 349508"/>
                <a:gd name="connsiteY9" fmla="*/ 187237 h 237166"/>
                <a:gd name="connsiteX10" fmla="*/ 348010 w 349508"/>
                <a:gd name="connsiteY10" fmla="*/ 191293 h 237166"/>
                <a:gd name="connsiteX11" fmla="*/ 310563 w 349508"/>
                <a:gd name="connsiteY11" fmla="*/ 234982 h 237166"/>
                <a:gd name="connsiteX12" fmla="*/ 305820 w 349508"/>
                <a:gd name="connsiteY12" fmla="*/ 237166 h 237166"/>
                <a:gd name="connsiteX13" fmla="*/ 12482 w 349508"/>
                <a:gd name="connsiteY13" fmla="*/ 224684 h 237166"/>
                <a:gd name="connsiteX14" fmla="*/ 302961 w 349508"/>
                <a:gd name="connsiteY14" fmla="*/ 224684 h 237166"/>
                <a:gd name="connsiteX15" fmla="*/ 337026 w 349508"/>
                <a:gd name="connsiteY15" fmla="*/ 184927 h 237166"/>
                <a:gd name="connsiteX16" fmla="*/ 337026 w 349508"/>
                <a:gd name="connsiteY16" fmla="*/ 52239 h 237166"/>
                <a:gd name="connsiteX17" fmla="*/ 302961 w 349508"/>
                <a:gd name="connsiteY17" fmla="*/ 12482 h 237166"/>
                <a:gd name="connsiteX18" fmla="*/ 12482 w 349508"/>
                <a:gd name="connsiteY18" fmla="*/ 12482 h 237166"/>
                <a:gd name="connsiteX19" fmla="*/ 12482 w 349508"/>
                <a:gd name="connsiteY19" fmla="*/ 224684 h 2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9508" h="237166">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263238"/>
            </a:solidFill>
            <a:ln w="12204" cap="flat">
              <a:noFill/>
              <a:prstDash val="solid"/>
              <a:miter/>
            </a:ln>
          </p:spPr>
          <p:txBody>
            <a:bodyPr rtlCol="0" anchor="ctr"/>
            <a:lstStyle/>
            <a:p>
              <a:endParaRPr lang="en-US"/>
            </a:p>
          </p:txBody>
        </p:sp>
        <p:grpSp>
          <p:nvGrpSpPr>
            <p:cNvPr id="736" name="Graphic 272">
              <a:extLst>
                <a:ext uri="{FF2B5EF4-FFF2-40B4-BE49-F238E27FC236}">
                  <a16:creationId xmlns:a16="http://schemas.microsoft.com/office/drawing/2014/main" id="{5A204042-0389-467B-BC29-435432E65CCF}"/>
                </a:ext>
              </a:extLst>
            </p:cNvPr>
            <p:cNvGrpSpPr/>
            <p:nvPr/>
          </p:nvGrpSpPr>
          <p:grpSpPr>
            <a:xfrm>
              <a:off x="10151903" y="5803762"/>
              <a:ext cx="187236" cy="187236"/>
              <a:chOff x="10151903" y="5803762"/>
              <a:chExt cx="187236" cy="187236"/>
            </a:xfrm>
            <a:solidFill>
              <a:srgbClr val="263238"/>
            </a:solidFill>
          </p:grpSpPr>
          <p:sp>
            <p:nvSpPr>
              <p:cNvPr id="737" name="Freeform: Shape 736">
                <a:extLst>
                  <a:ext uri="{FF2B5EF4-FFF2-40B4-BE49-F238E27FC236}">
                    <a16:creationId xmlns:a16="http://schemas.microsoft.com/office/drawing/2014/main" id="{993075A0-FC86-4E78-B382-3CA1AC328A3D}"/>
                  </a:ext>
                </a:extLst>
              </p:cNvPr>
              <p:cNvSpPr/>
              <p:nvPr/>
            </p:nvSpPr>
            <p:spPr>
              <a:xfrm>
                <a:off x="10151903" y="5803762"/>
                <a:ext cx="187236" cy="187236"/>
              </a:xfrm>
              <a:custGeom>
                <a:avLst/>
                <a:gdLst>
                  <a:gd name="connsiteX0" fmla="*/ 93631 w 187236"/>
                  <a:gd name="connsiteY0" fmla="*/ 187237 h 187236"/>
                  <a:gd name="connsiteX1" fmla="*/ 0 w 187236"/>
                  <a:gd name="connsiteY1" fmla="*/ 93618 h 187236"/>
                  <a:gd name="connsiteX2" fmla="*/ 93631 w 187236"/>
                  <a:gd name="connsiteY2" fmla="*/ 0 h 187236"/>
                  <a:gd name="connsiteX3" fmla="*/ 187237 w 187236"/>
                  <a:gd name="connsiteY3" fmla="*/ 93618 h 187236"/>
                  <a:gd name="connsiteX4" fmla="*/ 93631 w 187236"/>
                  <a:gd name="connsiteY4" fmla="*/ 187237 h 187236"/>
                  <a:gd name="connsiteX5" fmla="*/ 93631 w 187236"/>
                  <a:gd name="connsiteY5" fmla="*/ 12482 h 187236"/>
                  <a:gd name="connsiteX6" fmla="*/ 12482 w 187236"/>
                  <a:gd name="connsiteY6" fmla="*/ 93618 h 187236"/>
                  <a:gd name="connsiteX7" fmla="*/ 93631 w 187236"/>
                  <a:gd name="connsiteY7" fmla="*/ 174754 h 187236"/>
                  <a:gd name="connsiteX8" fmla="*/ 174754 w 187236"/>
                  <a:gd name="connsiteY8" fmla="*/ 93618 h 187236"/>
                  <a:gd name="connsiteX9" fmla="*/ 93631 w 187236"/>
                  <a:gd name="connsiteY9" fmla="*/ 12482 h 18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36" h="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263238"/>
              </a:solidFill>
              <a:ln w="12204" cap="flat">
                <a:noFill/>
                <a:prstDash val="solid"/>
                <a:miter/>
              </a:ln>
            </p:spPr>
            <p:txBody>
              <a:bodyPr rtlCol="0" anchor="ctr"/>
              <a:lstStyle/>
              <a:p>
                <a:endParaRPr lang="en-US"/>
              </a:p>
            </p:txBody>
          </p:sp>
          <p:grpSp>
            <p:nvGrpSpPr>
              <p:cNvPr id="738"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grpSp>
              <p:nvGrpSpPr>
                <p:cNvPr id="739"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sp>
                <p:nvSpPr>
                  <p:cNvPr id="740" name="Freeform: Shape 739">
                    <a:extLst>
                      <a:ext uri="{FF2B5EF4-FFF2-40B4-BE49-F238E27FC236}">
                        <a16:creationId xmlns:a16="http://schemas.microsoft.com/office/drawing/2014/main" id="{6FAB591E-D594-4654-9422-D09ACC3F1911}"/>
                      </a:ext>
                    </a:extLst>
                  </p:cNvPr>
                  <p:cNvSpPr/>
                  <p:nvPr/>
                </p:nvSpPr>
                <p:spPr>
                  <a:xfrm>
                    <a:off x="10177505" y="5901649"/>
                    <a:ext cx="48656" cy="57519"/>
                  </a:xfrm>
                  <a:custGeom>
                    <a:avLst/>
                    <a:gdLst>
                      <a:gd name="connsiteX0" fmla="*/ 0 w 48656"/>
                      <a:gd name="connsiteY0" fmla="*/ 57519 h 57519"/>
                      <a:gd name="connsiteX1" fmla="*/ 12482 w 48656"/>
                      <a:gd name="connsiteY1" fmla="*/ 57519 h 57519"/>
                      <a:gd name="connsiteX2" fmla="*/ 48657 w 48656"/>
                      <a:gd name="connsiteY2" fmla="*/ 11334 h 57519"/>
                      <a:gd name="connsiteX3" fmla="*/ 43476 w 48656"/>
                      <a:gd name="connsiteY3" fmla="*/ 0 h 57519"/>
                      <a:gd name="connsiteX4" fmla="*/ 0 w 48656"/>
                      <a:gd name="connsiteY4" fmla="*/ 57519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263238"/>
                  </a:solidFill>
                  <a:ln w="1220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4528110B-CF9C-4561-B1DD-D07324652091}"/>
                      </a:ext>
                    </a:extLst>
                  </p:cNvPr>
                  <p:cNvSpPr/>
                  <p:nvPr/>
                </p:nvSpPr>
                <p:spPr>
                  <a:xfrm>
                    <a:off x="10264882" y="5835592"/>
                    <a:ext cx="48656" cy="57519"/>
                  </a:xfrm>
                  <a:custGeom>
                    <a:avLst/>
                    <a:gdLst>
                      <a:gd name="connsiteX0" fmla="*/ 48657 w 48656"/>
                      <a:gd name="connsiteY0" fmla="*/ 0 h 57519"/>
                      <a:gd name="connsiteX1" fmla="*/ 36174 w 48656"/>
                      <a:gd name="connsiteY1" fmla="*/ 0 h 57519"/>
                      <a:gd name="connsiteX2" fmla="*/ 0 w 48656"/>
                      <a:gd name="connsiteY2" fmla="*/ 46185 h 57519"/>
                      <a:gd name="connsiteX3" fmla="*/ 5180 w 48656"/>
                      <a:gd name="connsiteY3" fmla="*/ 57519 h 57519"/>
                      <a:gd name="connsiteX4" fmla="*/ 48657 w 48656"/>
                      <a:gd name="connsiteY4" fmla="*/ 0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263238"/>
                  </a:solidFill>
                  <a:ln w="1220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7488E7B-45B1-4703-829A-26C04E8485EA}"/>
                      </a:ext>
                    </a:extLst>
                  </p:cNvPr>
                  <p:cNvSpPr/>
                  <p:nvPr/>
                </p:nvSpPr>
                <p:spPr>
                  <a:xfrm>
                    <a:off x="10265918" y="5892961"/>
                    <a:ext cx="71387" cy="24977"/>
                  </a:xfrm>
                  <a:custGeom>
                    <a:avLst/>
                    <a:gdLst>
                      <a:gd name="connsiteX0" fmla="*/ 32579 w 71387"/>
                      <a:gd name="connsiteY0" fmla="*/ 24977 h 24977"/>
                      <a:gd name="connsiteX1" fmla="*/ 71387 w 71387"/>
                      <a:gd name="connsiteY1" fmla="*/ 8825 h 24977"/>
                      <a:gd name="connsiteX2" fmla="*/ 62562 w 71387"/>
                      <a:gd name="connsiteY2" fmla="*/ 0 h 24977"/>
                      <a:gd name="connsiteX3" fmla="*/ 4294 w 71387"/>
                      <a:gd name="connsiteY3" fmla="*/ 7065 h 24977"/>
                      <a:gd name="connsiteX4" fmla="*/ 0 w 71387"/>
                      <a:gd name="connsiteY4" fmla="*/ 18736 h 24977"/>
                      <a:gd name="connsiteX5" fmla="*/ 32579 w 71387"/>
                      <a:gd name="connsiteY5" fmla="*/ 24977 h 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87" h="2497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263238"/>
                  </a:solidFill>
                  <a:ln w="1220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DEB26A3F-CE00-4B94-A9FC-7A0694C1F57C}"/>
                      </a:ext>
                    </a:extLst>
                  </p:cNvPr>
                  <p:cNvSpPr/>
                  <p:nvPr/>
                </p:nvSpPr>
                <p:spPr>
                  <a:xfrm>
                    <a:off x="10153726" y="5876820"/>
                    <a:ext cx="71399" cy="24966"/>
                  </a:xfrm>
                  <a:custGeom>
                    <a:avLst/>
                    <a:gdLst>
                      <a:gd name="connsiteX0" fmla="*/ 0 w 71399"/>
                      <a:gd name="connsiteY0" fmla="*/ 16141 h 24966"/>
                      <a:gd name="connsiteX1" fmla="*/ 8825 w 71399"/>
                      <a:gd name="connsiteY1" fmla="*/ 24966 h 24966"/>
                      <a:gd name="connsiteX2" fmla="*/ 67093 w 71399"/>
                      <a:gd name="connsiteY2" fmla="*/ 17901 h 24966"/>
                      <a:gd name="connsiteX3" fmla="*/ 71400 w 71399"/>
                      <a:gd name="connsiteY3" fmla="*/ 6217 h 24966"/>
                      <a:gd name="connsiteX4" fmla="*/ 0 w 71399"/>
                      <a:gd name="connsiteY4" fmla="*/ 16141 h 2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99" h="24966">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263238"/>
                  </a:solidFill>
                  <a:ln w="1220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7B932ABF-B3AE-436C-91F8-CCC496ED3DE8}"/>
                      </a:ext>
                    </a:extLst>
                  </p:cNvPr>
                  <p:cNvSpPr/>
                  <p:nvPr/>
                </p:nvSpPr>
                <p:spPr>
                  <a:xfrm>
                    <a:off x="10183734" y="5829363"/>
                    <a:ext cx="57519" cy="48656"/>
                  </a:xfrm>
                  <a:custGeom>
                    <a:avLst/>
                    <a:gdLst>
                      <a:gd name="connsiteX0" fmla="*/ 0 w 57519"/>
                      <a:gd name="connsiteY0" fmla="*/ 0 h 48656"/>
                      <a:gd name="connsiteX1" fmla="*/ 0 w 57519"/>
                      <a:gd name="connsiteY1" fmla="*/ 12482 h 48656"/>
                      <a:gd name="connsiteX2" fmla="*/ 46185 w 57519"/>
                      <a:gd name="connsiteY2" fmla="*/ 48657 h 48656"/>
                      <a:gd name="connsiteX3" fmla="*/ 57519 w 57519"/>
                      <a:gd name="connsiteY3" fmla="*/ 43476 h 48656"/>
                      <a:gd name="connsiteX4" fmla="*/ 0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263238"/>
                  </a:solidFill>
                  <a:ln w="1220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328BDB2D-4D7C-4764-92DB-FEBBF2C6FE05}"/>
                      </a:ext>
                    </a:extLst>
                  </p:cNvPr>
                  <p:cNvSpPr/>
                  <p:nvPr/>
                </p:nvSpPr>
                <p:spPr>
                  <a:xfrm>
                    <a:off x="10249791" y="5916740"/>
                    <a:ext cx="57519" cy="48656"/>
                  </a:xfrm>
                  <a:custGeom>
                    <a:avLst/>
                    <a:gdLst>
                      <a:gd name="connsiteX0" fmla="*/ 11334 w 57519"/>
                      <a:gd name="connsiteY0" fmla="*/ 0 h 48656"/>
                      <a:gd name="connsiteX1" fmla="*/ 0 w 57519"/>
                      <a:gd name="connsiteY1" fmla="*/ 5180 h 48656"/>
                      <a:gd name="connsiteX2" fmla="*/ 57519 w 57519"/>
                      <a:gd name="connsiteY2" fmla="*/ 48657 h 48656"/>
                      <a:gd name="connsiteX3" fmla="*/ 57519 w 57519"/>
                      <a:gd name="connsiteY3" fmla="*/ 36174 h 48656"/>
                      <a:gd name="connsiteX4" fmla="*/ 11334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263238"/>
                  </a:solidFill>
                  <a:ln w="1220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C37CE62E-8C59-423A-BFB6-D44047B74528}"/>
                      </a:ext>
                    </a:extLst>
                  </p:cNvPr>
                  <p:cNvSpPr/>
                  <p:nvPr/>
                </p:nvSpPr>
                <p:spPr>
                  <a:xfrm>
                    <a:off x="10241115" y="5805584"/>
                    <a:ext cx="24975" cy="71399"/>
                  </a:xfrm>
                  <a:custGeom>
                    <a:avLst/>
                    <a:gdLst>
                      <a:gd name="connsiteX0" fmla="*/ 8825 w 24975"/>
                      <a:gd name="connsiteY0" fmla="*/ 0 h 71399"/>
                      <a:gd name="connsiteX1" fmla="*/ 0 w 24975"/>
                      <a:gd name="connsiteY1" fmla="*/ 8825 h 71399"/>
                      <a:gd name="connsiteX2" fmla="*/ 7065 w 24975"/>
                      <a:gd name="connsiteY2" fmla="*/ 67093 h 71399"/>
                      <a:gd name="connsiteX3" fmla="*/ 18749 w 24975"/>
                      <a:gd name="connsiteY3" fmla="*/ 71400 h 71399"/>
                      <a:gd name="connsiteX4" fmla="*/ 8825 w 24975"/>
                      <a:gd name="connsiteY4" fmla="*/ 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263238"/>
                  </a:solidFill>
                  <a:ln w="1220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7AD83D7E-9C86-44C1-B3D7-91D111F38F4C}"/>
                      </a:ext>
                    </a:extLst>
                  </p:cNvPr>
                  <p:cNvSpPr/>
                  <p:nvPr/>
                </p:nvSpPr>
                <p:spPr>
                  <a:xfrm>
                    <a:off x="10224953" y="5917776"/>
                    <a:ext cx="24975" cy="71399"/>
                  </a:xfrm>
                  <a:custGeom>
                    <a:avLst/>
                    <a:gdLst>
                      <a:gd name="connsiteX0" fmla="*/ 16150 w 24975"/>
                      <a:gd name="connsiteY0" fmla="*/ 71400 h 71399"/>
                      <a:gd name="connsiteX1" fmla="*/ 24975 w 24975"/>
                      <a:gd name="connsiteY1" fmla="*/ 62574 h 71399"/>
                      <a:gd name="connsiteX2" fmla="*/ 17910 w 24975"/>
                      <a:gd name="connsiteY2" fmla="*/ 4306 h 71399"/>
                      <a:gd name="connsiteX3" fmla="*/ 6227 w 24975"/>
                      <a:gd name="connsiteY3" fmla="*/ 0 h 71399"/>
                      <a:gd name="connsiteX4" fmla="*/ 16150 w 24975"/>
                      <a:gd name="connsiteY4" fmla="*/ 7140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263238"/>
                  </a:solidFill>
                  <a:ln w="12204" cap="flat">
                    <a:noFill/>
                    <a:prstDash val="solid"/>
                    <a:miter/>
                  </a:ln>
                </p:spPr>
                <p:txBody>
                  <a:bodyPr rtlCol="0" anchor="ctr"/>
                  <a:lstStyle/>
                  <a:p>
                    <a:endParaRPr lang="en-US"/>
                  </a:p>
                </p:txBody>
              </p:sp>
            </p:grpSp>
            <p:sp>
              <p:nvSpPr>
                <p:cNvPr id="748" name="Freeform: Shape 747">
                  <a:extLst>
                    <a:ext uri="{FF2B5EF4-FFF2-40B4-BE49-F238E27FC236}">
                      <a16:creationId xmlns:a16="http://schemas.microsoft.com/office/drawing/2014/main" id="{62BAEC0A-0FEF-4663-BF2D-C775EE0A9C00}"/>
                    </a:ext>
                  </a:extLst>
                </p:cNvPr>
                <p:cNvSpPr/>
                <p:nvPr/>
              </p:nvSpPr>
              <p:spPr>
                <a:xfrm>
                  <a:off x="10214316" y="5866174"/>
                  <a:ext cx="62412" cy="62412"/>
                </a:xfrm>
                <a:custGeom>
                  <a:avLst/>
                  <a:gdLst>
                    <a:gd name="connsiteX0" fmla="*/ 31219 w 62412"/>
                    <a:gd name="connsiteY0" fmla="*/ 62412 h 62412"/>
                    <a:gd name="connsiteX1" fmla="*/ 0 w 62412"/>
                    <a:gd name="connsiteY1" fmla="*/ 31206 h 62412"/>
                    <a:gd name="connsiteX2" fmla="*/ 31219 w 62412"/>
                    <a:gd name="connsiteY2" fmla="*/ 0 h 62412"/>
                    <a:gd name="connsiteX3" fmla="*/ 62412 w 62412"/>
                    <a:gd name="connsiteY3" fmla="*/ 31206 h 62412"/>
                    <a:gd name="connsiteX4" fmla="*/ 31219 w 62412"/>
                    <a:gd name="connsiteY4" fmla="*/ 62412 h 62412"/>
                    <a:gd name="connsiteX5" fmla="*/ 31219 w 62412"/>
                    <a:gd name="connsiteY5" fmla="*/ 12482 h 62412"/>
                    <a:gd name="connsiteX6" fmla="*/ 12482 w 62412"/>
                    <a:gd name="connsiteY6" fmla="*/ 31206 h 62412"/>
                    <a:gd name="connsiteX7" fmla="*/ 31219 w 62412"/>
                    <a:gd name="connsiteY7" fmla="*/ 49930 h 62412"/>
                    <a:gd name="connsiteX8" fmla="*/ 49930 w 62412"/>
                    <a:gd name="connsiteY8" fmla="*/ 31206 h 62412"/>
                    <a:gd name="connsiteX9" fmla="*/ 31219 w 62412"/>
                    <a:gd name="connsiteY9" fmla="*/ 12482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2" h="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263238"/>
                </a:solidFill>
                <a:ln w="12204" cap="flat">
                  <a:noFill/>
                  <a:prstDash val="solid"/>
                  <a:miter/>
                </a:ln>
              </p:spPr>
              <p:txBody>
                <a:bodyPr rtlCol="0" anchor="ctr"/>
                <a:lstStyle/>
                <a:p>
                  <a:endParaRPr lang="en-US"/>
                </a:p>
              </p:txBody>
            </p:sp>
          </p:grpSp>
        </p:grpSp>
        <p:sp>
          <p:nvSpPr>
            <p:cNvPr id="749" name="Freeform: Shape 748">
              <a:extLst>
                <a:ext uri="{FF2B5EF4-FFF2-40B4-BE49-F238E27FC236}">
                  <a16:creationId xmlns:a16="http://schemas.microsoft.com/office/drawing/2014/main" id="{3DCA558E-3E27-494C-ABF1-17A2B55CF39B}"/>
                </a:ext>
              </a:extLst>
            </p:cNvPr>
            <p:cNvSpPr/>
            <p:nvPr/>
          </p:nvSpPr>
          <p:spPr>
            <a:xfrm>
              <a:off x="9995873" y="5778797"/>
              <a:ext cx="37447" cy="299578"/>
            </a:xfrm>
            <a:custGeom>
              <a:avLst/>
              <a:gdLst>
                <a:gd name="connsiteX0" fmla="*/ 24965 w 37447"/>
                <a:gd name="connsiteY0" fmla="*/ 293337 h 299578"/>
                <a:gd name="connsiteX1" fmla="*/ 24965 w 37447"/>
                <a:gd name="connsiteY1" fmla="*/ 12482 h 299578"/>
                <a:gd name="connsiteX2" fmla="*/ 6241 w 37447"/>
                <a:gd name="connsiteY2" fmla="*/ 12482 h 299578"/>
                <a:gd name="connsiteX3" fmla="*/ 0 w 37447"/>
                <a:gd name="connsiteY3" fmla="*/ 6241 h 299578"/>
                <a:gd name="connsiteX4" fmla="*/ 6241 w 37447"/>
                <a:gd name="connsiteY4" fmla="*/ 0 h 299578"/>
                <a:gd name="connsiteX5" fmla="*/ 37447 w 37447"/>
                <a:gd name="connsiteY5" fmla="*/ 0 h 299578"/>
                <a:gd name="connsiteX6" fmla="*/ 37447 w 37447"/>
                <a:gd name="connsiteY6" fmla="*/ 293337 h 299578"/>
                <a:gd name="connsiteX7" fmla="*/ 31206 w 37447"/>
                <a:gd name="connsiteY7" fmla="*/ 299579 h 299578"/>
                <a:gd name="connsiteX8" fmla="*/ 31206 w 37447"/>
                <a:gd name="connsiteY8" fmla="*/ 299579 h 299578"/>
                <a:gd name="connsiteX9" fmla="*/ 24965 w 37447"/>
                <a:gd name="connsiteY9" fmla="*/ 293337 h 29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7" h="299578">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263238"/>
            </a:solidFill>
            <a:ln w="1220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70AD2925-D600-42A3-B843-7FBB8FDA1ABD}"/>
                </a:ext>
              </a:extLst>
            </p:cNvPr>
            <p:cNvSpPr/>
            <p:nvPr/>
          </p:nvSpPr>
          <p:spPr>
            <a:xfrm>
              <a:off x="9995873" y="591610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30AEF837-45E2-4DCC-8D3D-ED4546972934}"/>
                </a:ext>
              </a:extLst>
            </p:cNvPr>
            <p:cNvSpPr/>
            <p:nvPr/>
          </p:nvSpPr>
          <p:spPr>
            <a:xfrm>
              <a:off x="9995873" y="5816244"/>
              <a:ext cx="37447" cy="49929"/>
            </a:xfrm>
            <a:custGeom>
              <a:avLst/>
              <a:gdLst>
                <a:gd name="connsiteX0" fmla="*/ 31206 w 37447"/>
                <a:gd name="connsiteY0" fmla="*/ 49930 h 49929"/>
                <a:gd name="connsiteX1" fmla="*/ 6241 w 37447"/>
                <a:gd name="connsiteY1" fmla="*/ 49930 h 49929"/>
                <a:gd name="connsiteX2" fmla="*/ 0 w 37447"/>
                <a:gd name="connsiteY2" fmla="*/ 43689 h 49929"/>
                <a:gd name="connsiteX3" fmla="*/ 0 w 37447"/>
                <a:gd name="connsiteY3" fmla="*/ 6241 h 49929"/>
                <a:gd name="connsiteX4" fmla="*/ 6241 w 37447"/>
                <a:gd name="connsiteY4" fmla="*/ 0 h 49929"/>
                <a:gd name="connsiteX5" fmla="*/ 31206 w 37447"/>
                <a:gd name="connsiteY5" fmla="*/ 0 h 49929"/>
                <a:gd name="connsiteX6" fmla="*/ 37447 w 37447"/>
                <a:gd name="connsiteY6" fmla="*/ 6241 h 49929"/>
                <a:gd name="connsiteX7" fmla="*/ 37447 w 37447"/>
                <a:gd name="connsiteY7" fmla="*/ 43689 h 49929"/>
                <a:gd name="connsiteX8" fmla="*/ 31206 w 37447"/>
                <a:gd name="connsiteY8" fmla="*/ 49930 h 49929"/>
                <a:gd name="connsiteX9" fmla="*/ 12482 w 37447"/>
                <a:gd name="connsiteY9" fmla="*/ 37447 h 49929"/>
                <a:gd name="connsiteX10" fmla="*/ 24965 w 37447"/>
                <a:gd name="connsiteY10" fmla="*/ 37447 h 49929"/>
                <a:gd name="connsiteX11" fmla="*/ 24965 w 37447"/>
                <a:gd name="connsiteY11" fmla="*/ 12482 h 49929"/>
                <a:gd name="connsiteX12" fmla="*/ 12482 w 37447"/>
                <a:gd name="connsiteY12" fmla="*/ 12482 h 49929"/>
                <a:gd name="connsiteX13" fmla="*/ 12482 w 37447"/>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49929">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2" name="Graphic 272">
              <a:extLst>
                <a:ext uri="{FF2B5EF4-FFF2-40B4-BE49-F238E27FC236}">
                  <a16:creationId xmlns:a16="http://schemas.microsoft.com/office/drawing/2014/main" id="{5A204042-0389-467B-BC29-435432E65CCF}"/>
                </a:ext>
              </a:extLst>
            </p:cNvPr>
            <p:cNvGrpSpPr/>
            <p:nvPr/>
          </p:nvGrpSpPr>
          <p:grpSpPr>
            <a:xfrm>
              <a:off x="9995873" y="6003481"/>
              <a:ext cx="31206" cy="12482"/>
              <a:chOff x="9995873" y="6003481"/>
              <a:chExt cx="31206" cy="12482"/>
            </a:xfrm>
            <a:solidFill>
              <a:srgbClr val="263238"/>
            </a:solidFill>
          </p:grpSpPr>
          <p:sp>
            <p:nvSpPr>
              <p:cNvPr id="753" name="Freeform: Shape 752">
                <a:extLst>
                  <a:ext uri="{FF2B5EF4-FFF2-40B4-BE49-F238E27FC236}">
                    <a16:creationId xmlns:a16="http://schemas.microsoft.com/office/drawing/2014/main" id="{C02139F7-ADE7-48E2-A7AC-7E77C3BD5F28}"/>
                  </a:ext>
                </a:extLst>
              </p:cNvPr>
              <p:cNvSpPr/>
              <p:nvPr/>
            </p:nvSpPr>
            <p:spPr>
              <a:xfrm>
                <a:off x="10002114" y="6015963"/>
                <a:ext cx="18723" cy="12482"/>
              </a:xfrm>
              <a:custGeom>
                <a:avLst/>
                <a:gdLst>
                  <a:gd name="connsiteX0" fmla="*/ 0 w 18723"/>
                  <a:gd name="connsiteY0" fmla="*/ 0 h 12482"/>
                  <a:gd name="connsiteX1" fmla="*/ 18724 w 18723"/>
                  <a:gd name="connsiteY1" fmla="*/ 0 h 12482"/>
                  <a:gd name="connsiteX2" fmla="*/ 0 w 18723"/>
                  <a:gd name="connsiteY2" fmla="*/ 0 h 12482"/>
                </a:gdLst>
                <a:ahLst/>
                <a:cxnLst>
                  <a:cxn ang="0">
                    <a:pos x="connsiteX0" y="connsiteY0"/>
                  </a:cxn>
                  <a:cxn ang="0">
                    <a:pos x="connsiteX1" y="connsiteY1"/>
                  </a:cxn>
                  <a:cxn ang="0">
                    <a:pos x="connsiteX2" y="connsiteY2"/>
                  </a:cxn>
                </a:cxnLst>
                <a:rect l="l" t="t" r="r" b="b"/>
                <a:pathLst>
                  <a:path w="18723" h="12482">
                    <a:moveTo>
                      <a:pt x="0" y="0"/>
                    </a:moveTo>
                    <a:lnTo>
                      <a:pt x="18724" y="0"/>
                    </a:lnTo>
                    <a:lnTo>
                      <a:pt x="0" y="0"/>
                    </a:lnTo>
                    <a:close/>
                  </a:path>
                </a:pathLst>
              </a:custGeom>
              <a:solidFill>
                <a:srgbClr val="263238"/>
              </a:solidFill>
              <a:ln w="1220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76A00DE8-209F-4B8E-81FA-48567D6C79ED}"/>
                  </a:ext>
                </a:extLst>
              </p:cNvPr>
              <p:cNvSpPr/>
              <p:nvPr/>
            </p:nvSpPr>
            <p:spPr>
              <a:xfrm>
                <a:off x="9995873" y="6003481"/>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sp>
          <p:nvSpPr>
            <p:cNvPr id="755" name="Freeform: Shape 754">
              <a:extLst>
                <a:ext uri="{FF2B5EF4-FFF2-40B4-BE49-F238E27FC236}">
                  <a16:creationId xmlns:a16="http://schemas.microsoft.com/office/drawing/2014/main" id="{43464E16-26CA-42C4-A5FD-3D59D979C811}"/>
                </a:ext>
              </a:extLst>
            </p:cNvPr>
            <p:cNvSpPr/>
            <p:nvPr/>
          </p:nvSpPr>
          <p:spPr>
            <a:xfrm>
              <a:off x="9995873" y="5891139"/>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nvGrpSpPr>
            <p:cNvPr id="756" name="Graphic 272">
              <a:extLst>
                <a:ext uri="{FF2B5EF4-FFF2-40B4-BE49-F238E27FC236}">
                  <a16:creationId xmlns:a16="http://schemas.microsoft.com/office/drawing/2014/main" id="{5A204042-0389-467B-BC29-435432E65CCF}"/>
                </a:ext>
              </a:extLst>
            </p:cNvPr>
            <p:cNvGrpSpPr/>
            <p:nvPr/>
          </p:nvGrpSpPr>
          <p:grpSpPr>
            <a:xfrm>
              <a:off x="10070768" y="6003481"/>
              <a:ext cx="237166" cy="49929"/>
              <a:chOff x="10070768" y="6003481"/>
              <a:chExt cx="237166" cy="49929"/>
            </a:xfrm>
            <a:solidFill>
              <a:srgbClr val="263238"/>
            </a:solidFill>
          </p:grpSpPr>
          <p:sp>
            <p:nvSpPr>
              <p:cNvPr id="757" name="Freeform: Shape 756">
                <a:extLst>
                  <a:ext uri="{FF2B5EF4-FFF2-40B4-BE49-F238E27FC236}">
                    <a16:creationId xmlns:a16="http://schemas.microsoft.com/office/drawing/2014/main" id="{278695A0-9BFE-49FF-BE8A-0EA3ADD1B1BA}"/>
                  </a:ext>
                </a:extLst>
              </p:cNvPr>
              <p:cNvSpPr/>
              <p:nvPr/>
            </p:nvSpPr>
            <p:spPr>
              <a:xfrm>
                <a:off x="10145662" y="6003481"/>
                <a:ext cx="162271" cy="49929"/>
              </a:xfrm>
              <a:custGeom>
                <a:avLst/>
                <a:gdLst>
                  <a:gd name="connsiteX0" fmla="*/ 156030 w 162271"/>
                  <a:gd name="connsiteY0" fmla="*/ 49930 h 49929"/>
                  <a:gd name="connsiteX1" fmla="*/ 6241 w 162271"/>
                  <a:gd name="connsiteY1" fmla="*/ 49930 h 49929"/>
                  <a:gd name="connsiteX2" fmla="*/ 0 w 162271"/>
                  <a:gd name="connsiteY2" fmla="*/ 43689 h 49929"/>
                  <a:gd name="connsiteX3" fmla="*/ 0 w 162271"/>
                  <a:gd name="connsiteY3" fmla="*/ 6241 h 49929"/>
                  <a:gd name="connsiteX4" fmla="*/ 6241 w 162271"/>
                  <a:gd name="connsiteY4" fmla="*/ 0 h 49929"/>
                  <a:gd name="connsiteX5" fmla="*/ 156030 w 162271"/>
                  <a:gd name="connsiteY5" fmla="*/ 0 h 49929"/>
                  <a:gd name="connsiteX6" fmla="*/ 162272 w 162271"/>
                  <a:gd name="connsiteY6" fmla="*/ 6241 h 49929"/>
                  <a:gd name="connsiteX7" fmla="*/ 162272 w 162271"/>
                  <a:gd name="connsiteY7" fmla="*/ 43689 h 49929"/>
                  <a:gd name="connsiteX8" fmla="*/ 156030 w 162271"/>
                  <a:gd name="connsiteY8" fmla="*/ 49930 h 49929"/>
                  <a:gd name="connsiteX9" fmla="*/ 12482 w 162271"/>
                  <a:gd name="connsiteY9" fmla="*/ 37447 h 49929"/>
                  <a:gd name="connsiteX10" fmla="*/ 149789 w 162271"/>
                  <a:gd name="connsiteY10" fmla="*/ 37447 h 49929"/>
                  <a:gd name="connsiteX11" fmla="*/ 149789 w 162271"/>
                  <a:gd name="connsiteY11" fmla="*/ 12482 h 49929"/>
                  <a:gd name="connsiteX12" fmla="*/ 12482 w 162271"/>
                  <a:gd name="connsiteY12" fmla="*/ 12482 h 49929"/>
                  <a:gd name="connsiteX13" fmla="*/ 12482 w 162271"/>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271" h="49929">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F331DEA7-D657-4641-8AA6-A7CF87D2B6FA}"/>
                  </a:ext>
                </a:extLst>
              </p:cNvPr>
              <p:cNvSpPr/>
              <p:nvPr/>
            </p:nvSpPr>
            <p:spPr>
              <a:xfrm>
                <a:off x="10070768" y="6003481"/>
                <a:ext cx="62412" cy="49929"/>
              </a:xfrm>
              <a:custGeom>
                <a:avLst/>
                <a:gdLst>
                  <a:gd name="connsiteX0" fmla="*/ 56171 w 62412"/>
                  <a:gd name="connsiteY0" fmla="*/ 49930 h 49929"/>
                  <a:gd name="connsiteX1" fmla="*/ 6241 w 62412"/>
                  <a:gd name="connsiteY1" fmla="*/ 49930 h 49929"/>
                  <a:gd name="connsiteX2" fmla="*/ 0 w 62412"/>
                  <a:gd name="connsiteY2" fmla="*/ 43689 h 49929"/>
                  <a:gd name="connsiteX3" fmla="*/ 0 w 62412"/>
                  <a:gd name="connsiteY3" fmla="*/ 6241 h 49929"/>
                  <a:gd name="connsiteX4" fmla="*/ 6241 w 62412"/>
                  <a:gd name="connsiteY4" fmla="*/ 0 h 49929"/>
                  <a:gd name="connsiteX5" fmla="*/ 56171 w 62412"/>
                  <a:gd name="connsiteY5" fmla="*/ 0 h 49929"/>
                  <a:gd name="connsiteX6" fmla="*/ 62412 w 62412"/>
                  <a:gd name="connsiteY6" fmla="*/ 6241 h 49929"/>
                  <a:gd name="connsiteX7" fmla="*/ 62412 w 62412"/>
                  <a:gd name="connsiteY7" fmla="*/ 43689 h 49929"/>
                  <a:gd name="connsiteX8" fmla="*/ 56171 w 62412"/>
                  <a:gd name="connsiteY8" fmla="*/ 49930 h 49929"/>
                  <a:gd name="connsiteX9" fmla="*/ 12482 w 62412"/>
                  <a:gd name="connsiteY9" fmla="*/ 37447 h 49929"/>
                  <a:gd name="connsiteX10" fmla="*/ 49930 w 62412"/>
                  <a:gd name="connsiteY10" fmla="*/ 37447 h 49929"/>
                  <a:gd name="connsiteX11" fmla="*/ 49930 w 62412"/>
                  <a:gd name="connsiteY11" fmla="*/ 12482 h 49929"/>
                  <a:gd name="connsiteX12" fmla="*/ 12482 w 62412"/>
                  <a:gd name="connsiteY12" fmla="*/ 12482 h 49929"/>
                  <a:gd name="connsiteX13" fmla="*/ 12482 w 62412"/>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12" h="49929">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9" name="Graphic 272">
                <a:extLst>
                  <a:ext uri="{FF2B5EF4-FFF2-40B4-BE49-F238E27FC236}">
                    <a16:creationId xmlns:a16="http://schemas.microsoft.com/office/drawing/2014/main" id="{5A204042-0389-467B-BC29-435432E65CCF}"/>
                  </a:ext>
                </a:extLst>
              </p:cNvPr>
              <p:cNvGrpSpPr/>
              <p:nvPr/>
            </p:nvGrpSpPr>
            <p:grpSpPr>
              <a:xfrm>
                <a:off x="10270487" y="6028445"/>
                <a:ext cx="12482" cy="24964"/>
                <a:chOff x="10270487" y="6028445"/>
                <a:chExt cx="12482" cy="24964"/>
              </a:xfrm>
              <a:solidFill>
                <a:srgbClr val="263238"/>
              </a:solidFill>
            </p:grpSpPr>
            <p:sp>
              <p:nvSpPr>
                <p:cNvPr id="760" name="Freeform: Shape 759">
                  <a:extLst>
                    <a:ext uri="{FF2B5EF4-FFF2-40B4-BE49-F238E27FC236}">
                      <a16:creationId xmlns:a16="http://schemas.microsoft.com/office/drawing/2014/main" id="{3327796E-B199-4FE9-BE22-7B82DCAA7298}"/>
                    </a:ext>
                  </a:extLst>
                </p:cNvPr>
                <p:cNvSpPr/>
                <p:nvPr/>
              </p:nvSpPr>
              <p:spPr>
                <a:xfrm>
                  <a:off x="1027048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4B07F57D-D414-462D-B101-F3CD60F4ECC0}"/>
                    </a:ext>
                  </a:extLst>
                </p:cNvPr>
                <p:cNvSpPr/>
                <p:nvPr/>
              </p:nvSpPr>
              <p:spPr>
                <a:xfrm>
                  <a:off x="1027048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2" name="Graphic 272">
                <a:extLst>
                  <a:ext uri="{FF2B5EF4-FFF2-40B4-BE49-F238E27FC236}">
                    <a16:creationId xmlns:a16="http://schemas.microsoft.com/office/drawing/2014/main" id="{5A204042-0389-467B-BC29-435432E65CCF}"/>
                  </a:ext>
                </a:extLst>
              </p:cNvPr>
              <p:cNvGrpSpPr/>
              <p:nvPr/>
            </p:nvGrpSpPr>
            <p:grpSpPr>
              <a:xfrm>
                <a:off x="10245522" y="6028445"/>
                <a:ext cx="12482" cy="24964"/>
                <a:chOff x="10245522" y="6028445"/>
                <a:chExt cx="12482" cy="24964"/>
              </a:xfrm>
              <a:solidFill>
                <a:srgbClr val="263238"/>
              </a:solidFill>
            </p:grpSpPr>
            <p:sp>
              <p:nvSpPr>
                <p:cNvPr id="763" name="Freeform: Shape 762">
                  <a:extLst>
                    <a:ext uri="{FF2B5EF4-FFF2-40B4-BE49-F238E27FC236}">
                      <a16:creationId xmlns:a16="http://schemas.microsoft.com/office/drawing/2014/main" id="{351A18B2-6500-4F69-8A8C-765021BDA436}"/>
                    </a:ext>
                  </a:extLst>
                </p:cNvPr>
                <p:cNvSpPr/>
                <p:nvPr/>
              </p:nvSpPr>
              <p:spPr>
                <a:xfrm>
                  <a:off x="1024552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65133F86-3A83-44E1-AC24-DBFE74986B8F}"/>
                    </a:ext>
                  </a:extLst>
                </p:cNvPr>
                <p:cNvSpPr/>
                <p:nvPr/>
              </p:nvSpPr>
              <p:spPr>
                <a:xfrm>
                  <a:off x="1024552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5" name="Graphic 272">
                <a:extLst>
                  <a:ext uri="{FF2B5EF4-FFF2-40B4-BE49-F238E27FC236}">
                    <a16:creationId xmlns:a16="http://schemas.microsoft.com/office/drawing/2014/main" id="{5A204042-0389-467B-BC29-435432E65CCF}"/>
                  </a:ext>
                </a:extLst>
              </p:cNvPr>
              <p:cNvGrpSpPr/>
              <p:nvPr/>
            </p:nvGrpSpPr>
            <p:grpSpPr>
              <a:xfrm>
                <a:off x="10220557" y="6028445"/>
                <a:ext cx="12482" cy="24964"/>
                <a:chOff x="10220557" y="6028445"/>
                <a:chExt cx="12482" cy="24964"/>
              </a:xfrm>
              <a:solidFill>
                <a:srgbClr val="263238"/>
              </a:solidFill>
            </p:grpSpPr>
            <p:sp>
              <p:nvSpPr>
                <p:cNvPr id="766" name="Freeform: Shape 765">
                  <a:extLst>
                    <a:ext uri="{FF2B5EF4-FFF2-40B4-BE49-F238E27FC236}">
                      <a16:creationId xmlns:a16="http://schemas.microsoft.com/office/drawing/2014/main" id="{1718FD5D-37FE-4648-A5CB-7E5999B588B0}"/>
                    </a:ext>
                  </a:extLst>
                </p:cNvPr>
                <p:cNvSpPr/>
                <p:nvPr/>
              </p:nvSpPr>
              <p:spPr>
                <a:xfrm>
                  <a:off x="1022055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2685DB5C-DA7A-4FD7-BF5C-9054E9FB0E54}"/>
                    </a:ext>
                  </a:extLst>
                </p:cNvPr>
                <p:cNvSpPr/>
                <p:nvPr/>
              </p:nvSpPr>
              <p:spPr>
                <a:xfrm>
                  <a:off x="1022055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8" name="Graphic 272">
                <a:extLst>
                  <a:ext uri="{FF2B5EF4-FFF2-40B4-BE49-F238E27FC236}">
                    <a16:creationId xmlns:a16="http://schemas.microsoft.com/office/drawing/2014/main" id="{5A204042-0389-467B-BC29-435432E65CCF}"/>
                  </a:ext>
                </a:extLst>
              </p:cNvPr>
              <p:cNvGrpSpPr/>
              <p:nvPr/>
            </p:nvGrpSpPr>
            <p:grpSpPr>
              <a:xfrm>
                <a:off x="10195592" y="6028445"/>
                <a:ext cx="12482" cy="24964"/>
                <a:chOff x="10195592" y="6028445"/>
                <a:chExt cx="12482" cy="24964"/>
              </a:xfrm>
              <a:solidFill>
                <a:srgbClr val="263238"/>
              </a:solidFill>
            </p:grpSpPr>
            <p:sp>
              <p:nvSpPr>
                <p:cNvPr id="769" name="Freeform: Shape 768">
                  <a:extLst>
                    <a:ext uri="{FF2B5EF4-FFF2-40B4-BE49-F238E27FC236}">
                      <a16:creationId xmlns:a16="http://schemas.microsoft.com/office/drawing/2014/main" id="{3EBF4EE0-77D9-42DE-949E-04BF14C24423}"/>
                    </a:ext>
                  </a:extLst>
                </p:cNvPr>
                <p:cNvSpPr/>
                <p:nvPr/>
              </p:nvSpPr>
              <p:spPr>
                <a:xfrm>
                  <a:off x="1019559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6073259F-5F00-4722-A175-98DF81371B58}"/>
                    </a:ext>
                  </a:extLst>
                </p:cNvPr>
                <p:cNvSpPr/>
                <p:nvPr/>
              </p:nvSpPr>
              <p:spPr>
                <a:xfrm>
                  <a:off x="1019559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1" name="Graphic 272">
                <a:extLst>
                  <a:ext uri="{FF2B5EF4-FFF2-40B4-BE49-F238E27FC236}">
                    <a16:creationId xmlns:a16="http://schemas.microsoft.com/office/drawing/2014/main" id="{5A204042-0389-467B-BC29-435432E65CCF}"/>
                  </a:ext>
                </a:extLst>
              </p:cNvPr>
              <p:cNvGrpSpPr/>
              <p:nvPr/>
            </p:nvGrpSpPr>
            <p:grpSpPr>
              <a:xfrm>
                <a:off x="10170627" y="6028445"/>
                <a:ext cx="12482" cy="24964"/>
                <a:chOff x="10170627" y="6028445"/>
                <a:chExt cx="12482" cy="24964"/>
              </a:xfrm>
              <a:solidFill>
                <a:srgbClr val="263238"/>
              </a:solidFill>
            </p:grpSpPr>
            <p:sp>
              <p:nvSpPr>
                <p:cNvPr id="772" name="Freeform: Shape 771">
                  <a:extLst>
                    <a:ext uri="{FF2B5EF4-FFF2-40B4-BE49-F238E27FC236}">
                      <a16:creationId xmlns:a16="http://schemas.microsoft.com/office/drawing/2014/main" id="{1E93E532-30ED-465D-8645-7B0EEA50C4ED}"/>
                    </a:ext>
                  </a:extLst>
                </p:cNvPr>
                <p:cNvSpPr/>
                <p:nvPr/>
              </p:nvSpPr>
              <p:spPr>
                <a:xfrm>
                  <a:off x="1017062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F6F0B0C8-7B39-4B02-99B7-31E97C5D1315}"/>
                    </a:ext>
                  </a:extLst>
                </p:cNvPr>
                <p:cNvSpPr/>
                <p:nvPr/>
              </p:nvSpPr>
              <p:spPr>
                <a:xfrm>
                  <a:off x="1017062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4" name="Graphic 272">
                <a:extLst>
                  <a:ext uri="{FF2B5EF4-FFF2-40B4-BE49-F238E27FC236}">
                    <a16:creationId xmlns:a16="http://schemas.microsoft.com/office/drawing/2014/main" id="{5A204042-0389-467B-BC29-435432E65CCF}"/>
                  </a:ext>
                </a:extLst>
              </p:cNvPr>
              <p:cNvGrpSpPr/>
              <p:nvPr/>
            </p:nvGrpSpPr>
            <p:grpSpPr>
              <a:xfrm>
                <a:off x="10095732" y="6028445"/>
                <a:ext cx="12482" cy="24964"/>
                <a:chOff x="10095732" y="6028445"/>
                <a:chExt cx="12482" cy="24964"/>
              </a:xfrm>
              <a:solidFill>
                <a:srgbClr val="263238"/>
              </a:solidFill>
            </p:grpSpPr>
            <p:sp>
              <p:nvSpPr>
                <p:cNvPr id="775" name="Freeform: Shape 774">
                  <a:extLst>
                    <a:ext uri="{FF2B5EF4-FFF2-40B4-BE49-F238E27FC236}">
                      <a16:creationId xmlns:a16="http://schemas.microsoft.com/office/drawing/2014/main" id="{B0E8F7AC-CCE2-4A73-BAAD-8C7F8E16DEAC}"/>
                    </a:ext>
                  </a:extLst>
                </p:cNvPr>
                <p:cNvSpPr/>
                <p:nvPr/>
              </p:nvSpPr>
              <p:spPr>
                <a:xfrm>
                  <a:off x="1009573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CA1281F8-A3AE-4444-88A7-99C7A5368B65}"/>
                    </a:ext>
                  </a:extLst>
                </p:cNvPr>
                <p:cNvSpPr/>
                <p:nvPr/>
              </p:nvSpPr>
              <p:spPr>
                <a:xfrm>
                  <a:off x="1009573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grpSp>
          <p:nvGrpSpPr>
            <p:cNvPr id="777" name="Graphic 272">
              <a:extLst>
                <a:ext uri="{FF2B5EF4-FFF2-40B4-BE49-F238E27FC236}">
                  <a16:creationId xmlns:a16="http://schemas.microsoft.com/office/drawing/2014/main" id="{5A204042-0389-467B-BC29-435432E65CCF}"/>
                </a:ext>
              </a:extLst>
            </p:cNvPr>
            <p:cNvGrpSpPr/>
            <p:nvPr/>
          </p:nvGrpSpPr>
          <p:grpSpPr>
            <a:xfrm>
              <a:off x="10020838" y="5803762"/>
              <a:ext cx="24964" cy="187236"/>
              <a:chOff x="10020838" y="5803762"/>
              <a:chExt cx="24964" cy="187236"/>
            </a:xfrm>
            <a:solidFill>
              <a:srgbClr val="263238"/>
            </a:solidFill>
          </p:grpSpPr>
          <p:sp>
            <p:nvSpPr>
              <p:cNvPr id="778" name="Freeform: Shape 777">
                <a:extLst>
                  <a:ext uri="{FF2B5EF4-FFF2-40B4-BE49-F238E27FC236}">
                    <a16:creationId xmlns:a16="http://schemas.microsoft.com/office/drawing/2014/main" id="{A59DC0C3-F68F-48B5-9813-EC64A353E1A9}"/>
                  </a:ext>
                </a:extLst>
              </p:cNvPr>
              <p:cNvSpPr/>
              <p:nvPr/>
            </p:nvSpPr>
            <p:spPr>
              <a:xfrm>
                <a:off x="10020838" y="597851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3A52FD4F-A485-4502-8DF3-09AA6ED699F4}"/>
                  </a:ext>
                </a:extLst>
              </p:cNvPr>
              <p:cNvSpPr/>
              <p:nvPr/>
            </p:nvSpPr>
            <p:spPr>
              <a:xfrm>
                <a:off x="10020838" y="595355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25840ABA-9916-4A24-A636-59CE35EEF081}"/>
                  </a:ext>
                </a:extLst>
              </p:cNvPr>
              <p:cNvSpPr/>
              <p:nvPr/>
            </p:nvSpPr>
            <p:spPr>
              <a:xfrm>
                <a:off x="10020838" y="592858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B380E18C-BD00-45C4-8280-80F7378DF9C0}"/>
                  </a:ext>
                </a:extLst>
              </p:cNvPr>
              <p:cNvSpPr/>
              <p:nvPr/>
            </p:nvSpPr>
            <p:spPr>
              <a:xfrm>
                <a:off x="10020838" y="590362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1D0943F1-923A-4F85-B25F-35F6B2D9CC7C}"/>
                  </a:ext>
                </a:extLst>
              </p:cNvPr>
              <p:cNvSpPr/>
              <p:nvPr/>
            </p:nvSpPr>
            <p:spPr>
              <a:xfrm>
                <a:off x="10020838" y="587865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214E6A1E-C096-4E68-8C38-76C3B212F731}"/>
                  </a:ext>
                </a:extLst>
              </p:cNvPr>
              <p:cNvSpPr/>
              <p:nvPr/>
            </p:nvSpPr>
            <p:spPr>
              <a:xfrm>
                <a:off x="10020838" y="585369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B70F8029-210A-4B9E-B945-EE8685F5827C}"/>
                  </a:ext>
                </a:extLst>
              </p:cNvPr>
              <p:cNvSpPr/>
              <p:nvPr/>
            </p:nvSpPr>
            <p:spPr>
              <a:xfrm>
                <a:off x="10020838" y="582872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D234CDF2-FA5F-4E6A-A284-917BD3513DA2}"/>
                  </a:ext>
                </a:extLst>
              </p:cNvPr>
              <p:cNvSpPr/>
              <p:nvPr/>
            </p:nvSpPr>
            <p:spPr>
              <a:xfrm>
                <a:off x="10020838" y="5803762"/>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grpSp>
        <p:sp>
          <p:nvSpPr>
            <p:cNvPr id="786" name="Freeform: Shape 785">
              <a:extLst>
                <a:ext uri="{FF2B5EF4-FFF2-40B4-BE49-F238E27FC236}">
                  <a16:creationId xmlns:a16="http://schemas.microsoft.com/office/drawing/2014/main" id="{67F88B13-CDDA-4A36-A80E-8AFA7C230BFE}"/>
                </a:ext>
              </a:extLst>
            </p:cNvPr>
            <p:cNvSpPr/>
            <p:nvPr/>
          </p:nvSpPr>
          <p:spPr>
            <a:xfrm>
              <a:off x="10083250" y="5916104"/>
              <a:ext cx="37447" cy="62412"/>
            </a:xfrm>
            <a:custGeom>
              <a:avLst/>
              <a:gdLst>
                <a:gd name="connsiteX0" fmla="*/ 31206 w 37447"/>
                <a:gd name="connsiteY0" fmla="*/ 62412 h 62412"/>
                <a:gd name="connsiteX1" fmla="*/ 6241 w 37447"/>
                <a:gd name="connsiteY1" fmla="*/ 62412 h 62412"/>
                <a:gd name="connsiteX2" fmla="*/ 0 w 37447"/>
                <a:gd name="connsiteY2" fmla="*/ 56171 h 62412"/>
                <a:gd name="connsiteX3" fmla="*/ 0 w 37447"/>
                <a:gd name="connsiteY3" fmla="*/ 6241 h 62412"/>
                <a:gd name="connsiteX4" fmla="*/ 6241 w 37447"/>
                <a:gd name="connsiteY4" fmla="*/ 0 h 62412"/>
                <a:gd name="connsiteX5" fmla="*/ 31206 w 37447"/>
                <a:gd name="connsiteY5" fmla="*/ 0 h 62412"/>
                <a:gd name="connsiteX6" fmla="*/ 37447 w 37447"/>
                <a:gd name="connsiteY6" fmla="*/ 6241 h 62412"/>
                <a:gd name="connsiteX7" fmla="*/ 37447 w 37447"/>
                <a:gd name="connsiteY7" fmla="*/ 56171 h 62412"/>
                <a:gd name="connsiteX8" fmla="*/ 31206 w 37447"/>
                <a:gd name="connsiteY8" fmla="*/ 62412 h 62412"/>
                <a:gd name="connsiteX9" fmla="*/ 12482 w 37447"/>
                <a:gd name="connsiteY9" fmla="*/ 49930 h 62412"/>
                <a:gd name="connsiteX10" fmla="*/ 24965 w 37447"/>
                <a:gd name="connsiteY10" fmla="*/ 49930 h 62412"/>
                <a:gd name="connsiteX11" fmla="*/ 24965 w 37447"/>
                <a:gd name="connsiteY11" fmla="*/ 12482 h 62412"/>
                <a:gd name="connsiteX12" fmla="*/ 12482 w 37447"/>
                <a:gd name="connsiteY12" fmla="*/ 12482 h 62412"/>
                <a:gd name="connsiteX13" fmla="*/ 12482 w 37447"/>
                <a:gd name="connsiteY13" fmla="*/ 49930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62412">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263238"/>
            </a:solidFill>
            <a:ln w="1220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F0C1362E-A19E-489C-98B7-654890DCA07F}"/>
                </a:ext>
              </a:extLst>
            </p:cNvPr>
            <p:cNvSpPr/>
            <p:nvPr/>
          </p:nvSpPr>
          <p:spPr>
            <a:xfrm>
              <a:off x="10083250" y="581624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grpSp>
      <p:grpSp>
        <p:nvGrpSpPr>
          <p:cNvPr id="788" name="Graphic 274">
            <a:extLst>
              <a:ext uri="{FF2B5EF4-FFF2-40B4-BE49-F238E27FC236}">
                <a16:creationId xmlns:a16="http://schemas.microsoft.com/office/drawing/2014/main" id="{B957A2DB-EAD0-49E9-9CB8-A4063C08281F}"/>
              </a:ext>
            </a:extLst>
          </p:cNvPr>
          <p:cNvGrpSpPr/>
          <p:nvPr/>
        </p:nvGrpSpPr>
        <p:grpSpPr>
          <a:xfrm>
            <a:off x="10617663" y="5772543"/>
            <a:ext cx="367380" cy="293905"/>
            <a:chOff x="10617663" y="5772543"/>
            <a:chExt cx="367380" cy="293905"/>
          </a:xfrm>
          <a:solidFill>
            <a:srgbClr val="263238"/>
          </a:solidFill>
        </p:grpSpPr>
        <p:grpSp>
          <p:nvGrpSpPr>
            <p:cNvPr id="789" name="Graphic 274">
              <a:extLst>
                <a:ext uri="{FF2B5EF4-FFF2-40B4-BE49-F238E27FC236}">
                  <a16:creationId xmlns:a16="http://schemas.microsoft.com/office/drawing/2014/main" id="{B957A2DB-EAD0-49E9-9CB8-A4063C08281F}"/>
                </a:ext>
              </a:extLst>
            </p:cNvPr>
            <p:cNvGrpSpPr/>
            <p:nvPr/>
          </p:nvGrpSpPr>
          <p:grpSpPr>
            <a:xfrm>
              <a:off x="10617663" y="5772543"/>
              <a:ext cx="355134" cy="257167"/>
              <a:chOff x="10617663" y="5772543"/>
              <a:chExt cx="355134" cy="257167"/>
            </a:xfrm>
            <a:solidFill>
              <a:srgbClr val="263238"/>
            </a:solidFill>
          </p:grpSpPr>
          <p:sp>
            <p:nvSpPr>
              <p:cNvPr id="790" name="Freeform: Shape 789">
                <a:extLst>
                  <a:ext uri="{FF2B5EF4-FFF2-40B4-BE49-F238E27FC236}">
                    <a16:creationId xmlns:a16="http://schemas.microsoft.com/office/drawing/2014/main" id="{4374D608-2FAF-47A4-9329-35389B8376C3}"/>
                  </a:ext>
                </a:extLst>
              </p:cNvPr>
              <p:cNvSpPr/>
              <p:nvPr/>
            </p:nvSpPr>
            <p:spPr>
              <a:xfrm>
                <a:off x="10617663" y="5772543"/>
                <a:ext cx="330642" cy="61231"/>
              </a:xfrm>
              <a:custGeom>
                <a:avLst/>
                <a:gdLst>
                  <a:gd name="connsiteX0" fmla="*/ 6123 w 330642"/>
                  <a:gd name="connsiteY0" fmla="*/ 61231 h 61231"/>
                  <a:gd name="connsiteX1" fmla="*/ 0 w 330642"/>
                  <a:gd name="connsiteY1" fmla="*/ 55108 h 61231"/>
                  <a:gd name="connsiteX2" fmla="*/ 6123 w 330642"/>
                  <a:gd name="connsiteY2" fmla="*/ 48985 h 61231"/>
                  <a:gd name="connsiteX3" fmla="*/ 319425 w 330642"/>
                  <a:gd name="connsiteY3" fmla="*/ 2732 h 61231"/>
                  <a:gd name="connsiteX4" fmla="*/ 326296 w 330642"/>
                  <a:gd name="connsiteY4" fmla="*/ 270 h 61231"/>
                  <a:gd name="connsiteX5" fmla="*/ 330643 w 330642"/>
                  <a:gd name="connsiteY5" fmla="*/ 6124 h 61231"/>
                  <a:gd name="connsiteX6" fmla="*/ 330643 w 330642"/>
                  <a:gd name="connsiteY6" fmla="*/ 36739 h 61231"/>
                  <a:gd name="connsiteX7" fmla="*/ 324520 w 330642"/>
                  <a:gd name="connsiteY7" fmla="*/ 42862 h 61231"/>
                  <a:gd name="connsiteX8" fmla="*/ 318397 w 330642"/>
                  <a:gd name="connsiteY8" fmla="*/ 36739 h 61231"/>
                  <a:gd name="connsiteX9" fmla="*/ 318397 w 330642"/>
                  <a:gd name="connsiteY9" fmla="*/ 22362 h 61231"/>
                  <a:gd name="connsiteX10" fmla="*/ 6123 w 330642"/>
                  <a:gd name="connsiteY10" fmla="*/ 61231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642" h="61231">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263238"/>
              </a:solidFill>
              <a:ln w="1220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F06D637-321D-4926-85DC-4599DA11AF8A}"/>
                  </a:ext>
                </a:extLst>
              </p:cNvPr>
              <p:cNvSpPr/>
              <p:nvPr/>
            </p:nvSpPr>
            <p:spPr>
              <a:xfrm>
                <a:off x="10617663" y="5821529"/>
                <a:ext cx="355134" cy="37447"/>
              </a:xfrm>
              <a:custGeom>
                <a:avLst/>
                <a:gdLst>
                  <a:gd name="connsiteX0" fmla="*/ 158941 w 355134"/>
                  <a:gd name="connsiteY0" fmla="*/ 37447 h 37447"/>
                  <a:gd name="connsiteX1" fmla="*/ 88980 w 355134"/>
                  <a:gd name="connsiteY1" fmla="*/ 37116 h 37447"/>
                  <a:gd name="connsiteX2" fmla="*/ 6123 w 355134"/>
                  <a:gd name="connsiteY2" fmla="*/ 36737 h 37447"/>
                  <a:gd name="connsiteX3" fmla="*/ 0 w 355134"/>
                  <a:gd name="connsiteY3" fmla="*/ 30614 h 37447"/>
                  <a:gd name="connsiteX4" fmla="*/ 6123 w 355134"/>
                  <a:gd name="connsiteY4" fmla="*/ 24491 h 37447"/>
                  <a:gd name="connsiteX5" fmla="*/ 89053 w 355134"/>
                  <a:gd name="connsiteY5" fmla="*/ 24858 h 37447"/>
                  <a:gd name="connsiteX6" fmla="*/ 344567 w 355134"/>
                  <a:gd name="connsiteY6" fmla="*/ 1897 h 37447"/>
                  <a:gd name="connsiteX7" fmla="*/ 351277 w 355134"/>
                  <a:gd name="connsiteY7" fmla="*/ 440 h 37447"/>
                  <a:gd name="connsiteX8" fmla="*/ 355135 w 355134"/>
                  <a:gd name="connsiteY8" fmla="*/ 6122 h 37447"/>
                  <a:gd name="connsiteX9" fmla="*/ 355135 w 355134"/>
                  <a:gd name="connsiteY9" fmla="*/ 30614 h 37447"/>
                  <a:gd name="connsiteX10" fmla="*/ 349012 w 355134"/>
                  <a:gd name="connsiteY10" fmla="*/ 36737 h 37447"/>
                  <a:gd name="connsiteX11" fmla="*/ 342889 w 355134"/>
                  <a:gd name="connsiteY11" fmla="*/ 30614 h 37447"/>
                  <a:gd name="connsiteX12" fmla="*/ 342889 w 355134"/>
                  <a:gd name="connsiteY12" fmla="*/ 18270 h 37447"/>
                  <a:gd name="connsiteX13" fmla="*/ 158941 w 355134"/>
                  <a:gd name="connsiteY13" fmla="*/ 37447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134" h="37447">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263238"/>
              </a:solidFill>
              <a:ln w="12204" cap="flat">
                <a:noFill/>
                <a:prstDash val="solid"/>
                <a:miter/>
              </a:ln>
            </p:spPr>
            <p:txBody>
              <a:bodyPr rtlCol="0" anchor="ctr"/>
              <a:lstStyle/>
              <a:p>
                <a:endParaRPr lang="en-US"/>
              </a:p>
            </p:txBody>
          </p:sp>
          <p:grpSp>
            <p:nvGrpSpPr>
              <p:cNvPr id="792" name="Graphic 274">
                <a:extLst>
                  <a:ext uri="{FF2B5EF4-FFF2-40B4-BE49-F238E27FC236}">
                    <a16:creationId xmlns:a16="http://schemas.microsoft.com/office/drawing/2014/main" id="{B957A2DB-EAD0-49E9-9CB8-A4063C08281F}"/>
                  </a:ext>
                </a:extLst>
              </p:cNvPr>
              <p:cNvGrpSpPr/>
              <p:nvPr/>
            </p:nvGrpSpPr>
            <p:grpSpPr>
              <a:xfrm>
                <a:off x="10770724" y="5907250"/>
                <a:ext cx="61243" cy="122460"/>
                <a:chOff x="10770724" y="5907250"/>
                <a:chExt cx="61243" cy="122460"/>
              </a:xfrm>
              <a:solidFill>
                <a:srgbClr val="263238"/>
              </a:solidFill>
            </p:grpSpPr>
            <p:sp>
              <p:nvSpPr>
                <p:cNvPr id="793" name="Freeform: Shape 792">
                  <a:extLst>
                    <a:ext uri="{FF2B5EF4-FFF2-40B4-BE49-F238E27FC236}">
                      <a16:creationId xmlns:a16="http://schemas.microsoft.com/office/drawing/2014/main" id="{8E1C2B85-BF1B-4547-AA72-FA57392AC7D6}"/>
                    </a:ext>
                  </a:extLst>
                </p:cNvPr>
                <p:cNvSpPr/>
                <p:nvPr/>
              </p:nvSpPr>
              <p:spPr>
                <a:xfrm>
                  <a:off x="10770724" y="5919496"/>
                  <a:ext cx="61243" cy="97968"/>
                </a:xfrm>
                <a:custGeom>
                  <a:avLst/>
                  <a:gdLst>
                    <a:gd name="connsiteX0" fmla="*/ 30629 w 61243"/>
                    <a:gd name="connsiteY0" fmla="*/ 97968 h 97968"/>
                    <a:gd name="connsiteX1" fmla="*/ 61244 w 61243"/>
                    <a:gd name="connsiteY1" fmla="*/ 67353 h 97968"/>
                    <a:gd name="connsiteX2" fmla="*/ 33188 w 61243"/>
                    <a:gd name="connsiteY2" fmla="*/ 37252 h 97968"/>
                    <a:gd name="connsiteX3" fmla="*/ 31804 w 61243"/>
                    <a:gd name="connsiteY3" fmla="*/ 36799 h 97968"/>
                    <a:gd name="connsiteX4" fmla="*/ 18383 w 61243"/>
                    <a:gd name="connsiteY4" fmla="*/ 24492 h 97968"/>
                    <a:gd name="connsiteX5" fmla="*/ 30629 w 61243"/>
                    <a:gd name="connsiteY5" fmla="*/ 12246 h 97968"/>
                    <a:gd name="connsiteX6" fmla="*/ 45055 w 61243"/>
                    <a:gd name="connsiteY6" fmla="*/ 16924 h 97968"/>
                    <a:gd name="connsiteX7" fmla="*/ 53688 w 61243"/>
                    <a:gd name="connsiteY7" fmla="*/ 16189 h 97968"/>
                    <a:gd name="connsiteX8" fmla="*/ 52941 w 61243"/>
                    <a:gd name="connsiteY8" fmla="*/ 7568 h 97968"/>
                    <a:gd name="connsiteX9" fmla="*/ 30629 w 61243"/>
                    <a:gd name="connsiteY9" fmla="*/ 0 h 97968"/>
                    <a:gd name="connsiteX10" fmla="*/ 6137 w 61243"/>
                    <a:gd name="connsiteY10" fmla="*/ 24492 h 97968"/>
                    <a:gd name="connsiteX11" fmla="*/ 27996 w 61243"/>
                    <a:gd name="connsiteY11" fmla="*/ 48433 h 97968"/>
                    <a:gd name="connsiteX12" fmla="*/ 29380 w 61243"/>
                    <a:gd name="connsiteY12" fmla="*/ 48886 h 97968"/>
                    <a:gd name="connsiteX13" fmla="*/ 48998 w 61243"/>
                    <a:gd name="connsiteY13" fmla="*/ 67353 h 97968"/>
                    <a:gd name="connsiteX14" fmla="*/ 30629 w 61243"/>
                    <a:gd name="connsiteY14" fmla="*/ 85722 h 97968"/>
                    <a:gd name="connsiteX15" fmla="*/ 11035 w 61243"/>
                    <a:gd name="connsiteY15" fmla="*/ 75925 h 97968"/>
                    <a:gd name="connsiteX16" fmla="*/ 2463 w 61243"/>
                    <a:gd name="connsiteY16" fmla="*/ 74689 h 97968"/>
                    <a:gd name="connsiteX17" fmla="*/ 1226 w 61243"/>
                    <a:gd name="connsiteY17" fmla="*/ 83261 h 97968"/>
                    <a:gd name="connsiteX18" fmla="*/ 30629 w 61243"/>
                    <a:gd name="connsiteY18" fmla="*/ 97968 h 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243" h="97968">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263238"/>
                </a:solidFill>
                <a:ln w="1220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ABABD461-934E-4C8F-BD7D-385A54633AE9}"/>
                    </a:ext>
                  </a:extLst>
                </p:cNvPr>
                <p:cNvSpPr/>
                <p:nvPr/>
              </p:nvSpPr>
              <p:spPr>
                <a:xfrm>
                  <a:off x="10795230" y="6011341"/>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366A4EC6-FE67-4712-9B9D-346637E03796}"/>
                    </a:ext>
                  </a:extLst>
                </p:cNvPr>
                <p:cNvSpPr/>
                <p:nvPr/>
              </p:nvSpPr>
              <p:spPr>
                <a:xfrm>
                  <a:off x="10795230" y="5907250"/>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grpSp>
        </p:grpSp>
        <p:grpSp>
          <p:nvGrpSpPr>
            <p:cNvPr id="796" name="Graphic 274">
              <a:extLst>
                <a:ext uri="{FF2B5EF4-FFF2-40B4-BE49-F238E27FC236}">
                  <a16:creationId xmlns:a16="http://schemas.microsoft.com/office/drawing/2014/main" id="{B957A2DB-EAD0-49E9-9CB8-A4063C08281F}"/>
                </a:ext>
              </a:extLst>
            </p:cNvPr>
            <p:cNvGrpSpPr/>
            <p:nvPr/>
          </p:nvGrpSpPr>
          <p:grpSpPr>
            <a:xfrm>
              <a:off x="10617663" y="5870512"/>
              <a:ext cx="367380" cy="195936"/>
              <a:chOff x="10617663" y="5870512"/>
              <a:chExt cx="367380" cy="195936"/>
            </a:xfrm>
            <a:solidFill>
              <a:srgbClr val="263238"/>
            </a:solidFill>
          </p:grpSpPr>
          <p:sp>
            <p:nvSpPr>
              <p:cNvPr id="797" name="Freeform: Shape 796">
                <a:extLst>
                  <a:ext uri="{FF2B5EF4-FFF2-40B4-BE49-F238E27FC236}">
                    <a16:creationId xmlns:a16="http://schemas.microsoft.com/office/drawing/2014/main" id="{17879261-61C5-4A88-9291-6B14DCE4E32B}"/>
                  </a:ext>
                </a:extLst>
              </p:cNvPr>
              <p:cNvSpPr/>
              <p:nvPr/>
            </p:nvSpPr>
            <p:spPr>
              <a:xfrm>
                <a:off x="10617663" y="5870512"/>
                <a:ext cx="367380" cy="195936"/>
              </a:xfrm>
              <a:custGeom>
                <a:avLst/>
                <a:gdLst>
                  <a:gd name="connsiteX0" fmla="*/ 6123 w 367380"/>
                  <a:gd name="connsiteY0" fmla="*/ 0 h 195936"/>
                  <a:gd name="connsiteX1" fmla="*/ 0 w 367380"/>
                  <a:gd name="connsiteY1" fmla="*/ 6123 h 195936"/>
                  <a:gd name="connsiteX2" fmla="*/ 6123 w 367380"/>
                  <a:gd name="connsiteY2" fmla="*/ 12246 h 195936"/>
                  <a:gd name="connsiteX3" fmla="*/ 355135 w 367380"/>
                  <a:gd name="connsiteY3" fmla="*/ 12246 h 195936"/>
                  <a:gd name="connsiteX4" fmla="*/ 355135 w 367380"/>
                  <a:gd name="connsiteY4" fmla="*/ 183690 h 195936"/>
                  <a:gd name="connsiteX5" fmla="*/ 6123 w 367380"/>
                  <a:gd name="connsiteY5" fmla="*/ 183690 h 195936"/>
                  <a:gd name="connsiteX6" fmla="*/ 0 w 367380"/>
                  <a:gd name="connsiteY6" fmla="*/ 189813 h 195936"/>
                  <a:gd name="connsiteX7" fmla="*/ 0 w 367380"/>
                  <a:gd name="connsiteY7" fmla="*/ 189813 h 195936"/>
                  <a:gd name="connsiteX8" fmla="*/ 6123 w 367380"/>
                  <a:gd name="connsiteY8" fmla="*/ 195937 h 195936"/>
                  <a:gd name="connsiteX9" fmla="*/ 361258 w 367380"/>
                  <a:gd name="connsiteY9" fmla="*/ 195937 h 195936"/>
                  <a:gd name="connsiteX10" fmla="*/ 367381 w 367380"/>
                  <a:gd name="connsiteY10" fmla="*/ 189813 h 195936"/>
                  <a:gd name="connsiteX11" fmla="*/ 367381 w 367380"/>
                  <a:gd name="connsiteY11" fmla="*/ 6123 h 195936"/>
                  <a:gd name="connsiteX12" fmla="*/ 361258 w 367380"/>
                  <a:gd name="connsiteY12" fmla="*/ 0 h 195936"/>
                  <a:gd name="connsiteX13" fmla="*/ 6123 w 367380"/>
                  <a:gd name="connsiteY13" fmla="*/ 0 h 19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380" h="195936">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263238"/>
              </a:solidFill>
              <a:ln w="1220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1EBF028F-8543-4E16-970F-7E90EAD80CC5}"/>
                  </a:ext>
                </a:extLst>
              </p:cNvPr>
              <p:cNvSpPr/>
              <p:nvPr/>
            </p:nvSpPr>
            <p:spPr>
              <a:xfrm>
                <a:off x="10617663" y="5894992"/>
                <a:ext cx="12246" cy="171456"/>
              </a:xfrm>
              <a:custGeom>
                <a:avLst/>
                <a:gdLst>
                  <a:gd name="connsiteX0" fmla="*/ 0 w 12246"/>
                  <a:gd name="connsiteY0" fmla="*/ 6123 h 171456"/>
                  <a:gd name="connsiteX1" fmla="*/ 0 w 12246"/>
                  <a:gd name="connsiteY1" fmla="*/ 165334 h 171456"/>
                  <a:gd name="connsiteX2" fmla="*/ 6123 w 12246"/>
                  <a:gd name="connsiteY2" fmla="*/ 171457 h 171456"/>
                  <a:gd name="connsiteX3" fmla="*/ 6123 w 12246"/>
                  <a:gd name="connsiteY3" fmla="*/ 171457 h 171456"/>
                  <a:gd name="connsiteX4" fmla="*/ 12246 w 12246"/>
                  <a:gd name="connsiteY4" fmla="*/ 165334 h 171456"/>
                  <a:gd name="connsiteX5" fmla="*/ 12246 w 12246"/>
                  <a:gd name="connsiteY5" fmla="*/ 6123 h 171456"/>
                  <a:gd name="connsiteX6" fmla="*/ 6123 w 12246"/>
                  <a:gd name="connsiteY6" fmla="*/ 0 h 171456"/>
                  <a:gd name="connsiteX7" fmla="*/ 0 w 12246"/>
                  <a:gd name="connsiteY7" fmla="*/ 6123 h 1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 h="17145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263238"/>
              </a:solidFill>
              <a:ln w="12204" cap="flat">
                <a:noFill/>
                <a:prstDash val="solid"/>
                <a:miter/>
              </a:ln>
            </p:spPr>
            <p:txBody>
              <a:bodyPr rtlCol="0" anchor="ctr"/>
              <a:lstStyle/>
              <a:p>
                <a:endParaRPr lang="en-US"/>
              </a:p>
            </p:txBody>
          </p:sp>
        </p:grpSp>
        <p:grpSp>
          <p:nvGrpSpPr>
            <p:cNvPr id="799" name="Graphic 274">
              <a:extLst>
                <a:ext uri="{FF2B5EF4-FFF2-40B4-BE49-F238E27FC236}">
                  <a16:creationId xmlns:a16="http://schemas.microsoft.com/office/drawing/2014/main" id="{B957A2DB-EAD0-49E9-9CB8-A4063C08281F}"/>
                </a:ext>
              </a:extLst>
            </p:cNvPr>
            <p:cNvGrpSpPr/>
            <p:nvPr/>
          </p:nvGrpSpPr>
          <p:grpSpPr>
            <a:xfrm>
              <a:off x="10642155" y="5895004"/>
              <a:ext cx="318396" cy="146952"/>
              <a:chOff x="10642155" y="5895004"/>
              <a:chExt cx="318396" cy="146952"/>
            </a:xfrm>
            <a:solidFill>
              <a:srgbClr val="263238"/>
            </a:solidFill>
          </p:grpSpPr>
          <p:sp>
            <p:nvSpPr>
              <p:cNvPr id="800" name="Freeform: Shape 799">
                <a:extLst>
                  <a:ext uri="{FF2B5EF4-FFF2-40B4-BE49-F238E27FC236}">
                    <a16:creationId xmlns:a16="http://schemas.microsoft.com/office/drawing/2014/main" id="{FFEF97C2-D940-44BD-AA32-D86473F14559}"/>
                  </a:ext>
                </a:extLst>
              </p:cNvPr>
              <p:cNvSpPr/>
              <p:nvPr/>
            </p:nvSpPr>
            <p:spPr>
              <a:xfrm>
                <a:off x="10642155" y="5895004"/>
                <a:ext cx="122460" cy="146952"/>
              </a:xfrm>
              <a:custGeom>
                <a:avLst/>
                <a:gdLst>
                  <a:gd name="connsiteX0" fmla="*/ 116337 w 122460"/>
                  <a:gd name="connsiteY0" fmla="*/ 146952 h 146952"/>
                  <a:gd name="connsiteX1" fmla="*/ 29991 w 122460"/>
                  <a:gd name="connsiteY1" fmla="*/ 146952 h 146952"/>
                  <a:gd name="connsiteX2" fmla="*/ 23953 w 122460"/>
                  <a:gd name="connsiteY2" fmla="*/ 141846 h 146952"/>
                  <a:gd name="connsiteX3" fmla="*/ 4066 w 122460"/>
                  <a:gd name="connsiteY3" fmla="*/ 118223 h 146952"/>
                  <a:gd name="connsiteX4" fmla="*/ 0 w 122460"/>
                  <a:gd name="connsiteY4" fmla="*/ 112468 h 146952"/>
                  <a:gd name="connsiteX5" fmla="*/ 0 w 122460"/>
                  <a:gd name="connsiteY5" fmla="*/ 34497 h 146952"/>
                  <a:gd name="connsiteX6" fmla="*/ 4066 w 122460"/>
                  <a:gd name="connsiteY6" fmla="*/ 28729 h 146952"/>
                  <a:gd name="connsiteX7" fmla="*/ 23953 w 122460"/>
                  <a:gd name="connsiteY7" fmla="*/ 5107 h 146952"/>
                  <a:gd name="connsiteX8" fmla="*/ 29991 w 122460"/>
                  <a:gd name="connsiteY8" fmla="*/ 0 h 146952"/>
                  <a:gd name="connsiteX9" fmla="*/ 116337 w 122460"/>
                  <a:gd name="connsiteY9" fmla="*/ 0 h 146952"/>
                  <a:gd name="connsiteX10" fmla="*/ 122460 w 122460"/>
                  <a:gd name="connsiteY10" fmla="*/ 6123 h 146952"/>
                  <a:gd name="connsiteX11" fmla="*/ 116337 w 122460"/>
                  <a:gd name="connsiteY11" fmla="*/ 12246 h 146952"/>
                  <a:gd name="connsiteX12" fmla="*/ 34852 w 122460"/>
                  <a:gd name="connsiteY12" fmla="*/ 12246 h 146952"/>
                  <a:gd name="connsiteX13" fmla="*/ 12246 w 122460"/>
                  <a:gd name="connsiteY13" fmla="*/ 38563 h 146952"/>
                  <a:gd name="connsiteX14" fmla="*/ 12246 w 122460"/>
                  <a:gd name="connsiteY14" fmla="*/ 108377 h 146952"/>
                  <a:gd name="connsiteX15" fmla="*/ 34852 w 122460"/>
                  <a:gd name="connsiteY15" fmla="*/ 134706 h 146952"/>
                  <a:gd name="connsiteX16" fmla="*/ 116337 w 122460"/>
                  <a:gd name="connsiteY16" fmla="*/ 134706 h 146952"/>
                  <a:gd name="connsiteX17" fmla="*/ 122460 w 122460"/>
                  <a:gd name="connsiteY17" fmla="*/ 140829 h 146952"/>
                  <a:gd name="connsiteX18" fmla="*/ 116337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263238"/>
              </a:solidFill>
              <a:ln w="1220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D08252C4-612E-4878-98BF-74FD21E0FED3}"/>
                  </a:ext>
                </a:extLst>
              </p:cNvPr>
              <p:cNvSpPr/>
              <p:nvPr/>
            </p:nvSpPr>
            <p:spPr>
              <a:xfrm>
                <a:off x="10838091" y="5895004"/>
                <a:ext cx="122460" cy="146952"/>
              </a:xfrm>
              <a:custGeom>
                <a:avLst/>
                <a:gdLst>
                  <a:gd name="connsiteX0" fmla="*/ 6123 w 122460"/>
                  <a:gd name="connsiteY0" fmla="*/ 146952 h 146952"/>
                  <a:gd name="connsiteX1" fmla="*/ 92470 w 122460"/>
                  <a:gd name="connsiteY1" fmla="*/ 146952 h 146952"/>
                  <a:gd name="connsiteX2" fmla="*/ 98507 w 122460"/>
                  <a:gd name="connsiteY2" fmla="*/ 141846 h 146952"/>
                  <a:gd name="connsiteX3" fmla="*/ 118395 w 122460"/>
                  <a:gd name="connsiteY3" fmla="*/ 118223 h 146952"/>
                  <a:gd name="connsiteX4" fmla="*/ 122460 w 122460"/>
                  <a:gd name="connsiteY4" fmla="*/ 112468 h 146952"/>
                  <a:gd name="connsiteX5" fmla="*/ 122460 w 122460"/>
                  <a:gd name="connsiteY5" fmla="*/ 34497 h 146952"/>
                  <a:gd name="connsiteX6" fmla="*/ 118395 w 122460"/>
                  <a:gd name="connsiteY6" fmla="*/ 28729 h 146952"/>
                  <a:gd name="connsiteX7" fmla="*/ 98507 w 122460"/>
                  <a:gd name="connsiteY7" fmla="*/ 5107 h 146952"/>
                  <a:gd name="connsiteX8" fmla="*/ 92470 w 122460"/>
                  <a:gd name="connsiteY8" fmla="*/ 0 h 146952"/>
                  <a:gd name="connsiteX9" fmla="*/ 6123 w 122460"/>
                  <a:gd name="connsiteY9" fmla="*/ 0 h 146952"/>
                  <a:gd name="connsiteX10" fmla="*/ 0 w 122460"/>
                  <a:gd name="connsiteY10" fmla="*/ 6123 h 146952"/>
                  <a:gd name="connsiteX11" fmla="*/ 6123 w 122460"/>
                  <a:gd name="connsiteY11" fmla="*/ 12246 h 146952"/>
                  <a:gd name="connsiteX12" fmla="*/ 87608 w 122460"/>
                  <a:gd name="connsiteY12" fmla="*/ 12246 h 146952"/>
                  <a:gd name="connsiteX13" fmla="*/ 110214 w 122460"/>
                  <a:gd name="connsiteY13" fmla="*/ 38563 h 146952"/>
                  <a:gd name="connsiteX14" fmla="*/ 110214 w 122460"/>
                  <a:gd name="connsiteY14" fmla="*/ 108377 h 146952"/>
                  <a:gd name="connsiteX15" fmla="*/ 87608 w 122460"/>
                  <a:gd name="connsiteY15" fmla="*/ 134694 h 146952"/>
                  <a:gd name="connsiteX16" fmla="*/ 6123 w 122460"/>
                  <a:gd name="connsiteY16" fmla="*/ 134694 h 146952"/>
                  <a:gd name="connsiteX17" fmla="*/ 0 w 122460"/>
                  <a:gd name="connsiteY17" fmla="*/ 140817 h 146952"/>
                  <a:gd name="connsiteX18" fmla="*/ 6123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263238"/>
              </a:solidFill>
              <a:ln w="1220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5408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49E24FBC-DA7B-499C-AA67-69A6F2C7884D}"/>
              </a:ext>
            </a:extLst>
          </p:cNvPr>
          <p:cNvGrpSpPr/>
          <p:nvPr/>
        </p:nvGrpSpPr>
        <p:grpSpPr>
          <a:xfrm>
            <a:off x="1061520" y="806159"/>
            <a:ext cx="339572" cy="271659"/>
            <a:chOff x="1061520" y="806159"/>
            <a:chExt cx="339572" cy="271659"/>
          </a:xfrm>
          <a:solidFill>
            <a:srgbClr val="263238"/>
          </a:solidFill>
        </p:grpSpPr>
        <p:grpSp>
          <p:nvGrpSpPr>
            <p:cNvPr id="4" name="Graphic 2">
              <a:extLst>
                <a:ext uri="{FF2B5EF4-FFF2-40B4-BE49-F238E27FC236}">
                  <a16:creationId xmlns:a16="http://schemas.microsoft.com/office/drawing/2014/main" id="{49E24FBC-DA7B-499C-AA67-69A6F2C7884D}"/>
                </a:ext>
              </a:extLst>
            </p:cNvPr>
            <p:cNvGrpSpPr/>
            <p:nvPr/>
          </p:nvGrpSpPr>
          <p:grpSpPr>
            <a:xfrm>
              <a:off x="1061520" y="806159"/>
              <a:ext cx="328253" cy="79890"/>
              <a:chOff x="1061520" y="806159"/>
              <a:chExt cx="328253" cy="79890"/>
            </a:xfrm>
            <a:solidFill>
              <a:srgbClr val="263238"/>
            </a:solidFill>
          </p:grpSpPr>
          <p:sp>
            <p:nvSpPr>
              <p:cNvPr id="6" name="Freeform: Shape 5">
                <a:extLst>
                  <a:ext uri="{FF2B5EF4-FFF2-40B4-BE49-F238E27FC236}">
                    <a16:creationId xmlns:a16="http://schemas.microsoft.com/office/drawing/2014/main" id="{1E404AA9-A063-424B-903C-FAFC45CF3F84}"/>
                  </a:ext>
                </a:extLst>
              </p:cNvPr>
              <p:cNvSpPr/>
              <p:nvPr/>
            </p:nvSpPr>
            <p:spPr>
              <a:xfrm>
                <a:off x="1061520"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33A1AAF-94B4-48C4-8838-CBF8AE4F4026}"/>
                  </a:ext>
                </a:extLst>
              </p:cNvPr>
              <p:cNvSpPr/>
              <p:nvPr/>
            </p:nvSpPr>
            <p:spPr>
              <a:xfrm>
                <a:off x="1061520"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24FBC-DA7B-499C-AA67-69A6F2C7884D}"/>
                </a:ext>
              </a:extLst>
            </p:cNvPr>
            <p:cNvGrpSpPr/>
            <p:nvPr/>
          </p:nvGrpSpPr>
          <p:grpSpPr>
            <a:xfrm>
              <a:off x="1186030" y="941219"/>
              <a:ext cx="94493" cy="102913"/>
              <a:chOff x="1186030" y="941219"/>
              <a:chExt cx="94493" cy="102913"/>
            </a:xfrm>
            <a:solidFill>
              <a:srgbClr val="263238"/>
            </a:solidFill>
          </p:grpSpPr>
          <p:sp>
            <p:nvSpPr>
              <p:cNvPr id="12" name="Freeform: Shape 11">
                <a:extLst>
                  <a:ext uri="{FF2B5EF4-FFF2-40B4-BE49-F238E27FC236}">
                    <a16:creationId xmlns:a16="http://schemas.microsoft.com/office/drawing/2014/main" id="{21BA7B47-5F06-4A75-B5A4-B003DB3AEC00}"/>
                  </a:ext>
                </a:extLst>
              </p:cNvPr>
              <p:cNvSpPr/>
              <p:nvPr/>
            </p:nvSpPr>
            <p:spPr>
              <a:xfrm>
                <a:off x="1194881" y="941219"/>
                <a:ext cx="85641" cy="102913"/>
              </a:xfrm>
              <a:custGeom>
                <a:avLst/>
                <a:gdLst>
                  <a:gd name="connsiteX0" fmla="*/ 51445 w 85641"/>
                  <a:gd name="connsiteY0" fmla="*/ 102913 h 102913"/>
                  <a:gd name="connsiteX1" fmla="*/ 0 w 85641"/>
                  <a:gd name="connsiteY1" fmla="*/ 51457 h 102913"/>
                  <a:gd name="connsiteX2" fmla="*/ 51445 w 85641"/>
                  <a:gd name="connsiteY2" fmla="*/ 0 h 102913"/>
                  <a:gd name="connsiteX3" fmla="*/ 75170 w 85641"/>
                  <a:gd name="connsiteY3" fmla="*/ 5784 h 102913"/>
                  <a:gd name="connsiteX4" fmla="*/ 77570 w 85641"/>
                  <a:gd name="connsiteY4" fmla="*/ 13413 h 102913"/>
                  <a:gd name="connsiteX5" fmla="*/ 69941 w 85641"/>
                  <a:gd name="connsiteY5" fmla="*/ 15824 h 102913"/>
                  <a:gd name="connsiteX6" fmla="*/ 51445 w 85641"/>
                  <a:gd name="connsiteY6" fmla="*/ 11319 h 102913"/>
                  <a:gd name="connsiteX7" fmla="*/ 11319 w 85641"/>
                  <a:gd name="connsiteY7" fmla="*/ 51457 h 102913"/>
                  <a:gd name="connsiteX8" fmla="*/ 51445 w 85641"/>
                  <a:gd name="connsiteY8" fmla="*/ 91594 h 102913"/>
                  <a:gd name="connsiteX9" fmla="*/ 76449 w 85641"/>
                  <a:gd name="connsiteY9" fmla="*/ 82856 h 102913"/>
                  <a:gd name="connsiteX10" fmla="*/ 84406 w 85641"/>
                  <a:gd name="connsiteY10" fmla="*/ 83750 h 102913"/>
                  <a:gd name="connsiteX11" fmla="*/ 83512 w 85641"/>
                  <a:gd name="connsiteY11" fmla="*/ 91696 h 102913"/>
                  <a:gd name="connsiteX12" fmla="*/ 51445 w 85641"/>
                  <a:gd name="connsiteY12" fmla="*/ 102913 h 1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41" h="102913">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263238"/>
              </a:solidFill>
              <a:ln w="1131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B3D857-C8C3-4E1B-ADAE-0596A1010E57}"/>
                  </a:ext>
                </a:extLst>
              </p:cNvPr>
              <p:cNvSpPr/>
              <p:nvPr/>
            </p:nvSpPr>
            <p:spPr>
              <a:xfrm>
                <a:off x="1186030" y="998584"/>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1701D-AF28-44EB-86C7-D9980B6DE145}"/>
                  </a:ext>
                </a:extLst>
              </p:cNvPr>
              <p:cNvSpPr/>
              <p:nvPr/>
            </p:nvSpPr>
            <p:spPr>
              <a:xfrm>
                <a:off x="1186030" y="975946"/>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49E24FBC-DA7B-499C-AA67-69A6F2C7884D}"/>
                </a:ext>
              </a:extLst>
            </p:cNvPr>
            <p:cNvGrpSpPr/>
            <p:nvPr/>
          </p:nvGrpSpPr>
          <p:grpSpPr>
            <a:xfrm>
              <a:off x="1061520" y="896713"/>
              <a:ext cx="339572" cy="181105"/>
              <a:chOff x="1061520" y="896713"/>
              <a:chExt cx="339572" cy="181105"/>
            </a:xfrm>
            <a:solidFill>
              <a:srgbClr val="263238"/>
            </a:solidFill>
          </p:grpSpPr>
          <p:sp>
            <p:nvSpPr>
              <p:cNvPr id="20" name="Freeform: Shape 19">
                <a:extLst>
                  <a:ext uri="{FF2B5EF4-FFF2-40B4-BE49-F238E27FC236}">
                    <a16:creationId xmlns:a16="http://schemas.microsoft.com/office/drawing/2014/main" id="{FC5C7D14-76BD-4C87-B95A-C30C1C24E0E5}"/>
                  </a:ext>
                </a:extLst>
              </p:cNvPr>
              <p:cNvSpPr/>
              <p:nvPr/>
            </p:nvSpPr>
            <p:spPr>
              <a:xfrm>
                <a:off x="1061520"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3B33366-ABE0-49CB-8E6F-6EC89E7821E3}"/>
                  </a:ext>
                </a:extLst>
              </p:cNvPr>
              <p:cNvSpPr/>
              <p:nvPr/>
            </p:nvSpPr>
            <p:spPr>
              <a:xfrm>
                <a:off x="1061520"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4"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6"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8" name="Graphic 4">
                <a:extLst>
                  <a:ext uri="{FF2B5EF4-FFF2-40B4-BE49-F238E27FC236}">
                    <a16:creationId xmlns:a16="http://schemas.microsoft.com/office/drawing/2014/main" id="{42AF69BD-C30D-459F-8DDB-882EA7E30E1D}"/>
                  </a:ext>
                </a:extLst>
              </p:cNvPr>
              <p:cNvGrpSpPr/>
              <p:nvPr/>
            </p:nvGrpSpPr>
            <p:grpSpPr>
              <a:xfrm>
                <a:off x="1687773" y="806159"/>
                <a:ext cx="328253" cy="79890"/>
                <a:chOff x="1687773" y="806159"/>
                <a:chExt cx="328253" cy="79890"/>
              </a:xfrm>
              <a:solidFill>
                <a:srgbClr val="263238"/>
              </a:solidFill>
            </p:grpSpPr>
            <p:sp>
              <p:nvSpPr>
                <p:cNvPr id="30" name="Freeform: Shape 29">
                  <a:extLst>
                    <a:ext uri="{FF2B5EF4-FFF2-40B4-BE49-F238E27FC236}">
                      <a16:creationId xmlns:a16="http://schemas.microsoft.com/office/drawing/2014/main" id="{A46C75CC-F0A4-4170-9941-77CDCE591BA4}"/>
                    </a:ext>
                  </a:extLst>
                </p:cNvPr>
                <p:cNvSpPr/>
                <p:nvPr/>
              </p:nvSpPr>
              <p:spPr>
                <a:xfrm>
                  <a:off x="1687773"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F0F8C52-1D4E-438F-8EA5-86B6FC094641}"/>
                    </a:ext>
                  </a:extLst>
                </p:cNvPr>
                <p:cNvSpPr/>
                <p:nvPr/>
              </p:nvSpPr>
              <p:spPr>
                <a:xfrm>
                  <a:off x="1687773"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25" name="Graphic 4">
                <a:extLst>
                  <a:ext uri="{FF2B5EF4-FFF2-40B4-BE49-F238E27FC236}">
                    <a16:creationId xmlns:a16="http://schemas.microsoft.com/office/drawing/2014/main" id="{42AF69BD-C30D-459F-8DDB-882EA7E30E1D}"/>
                  </a:ext>
                </a:extLst>
              </p:cNvPr>
              <p:cNvGrpSpPr/>
              <p:nvPr/>
            </p:nvGrpSpPr>
            <p:grpSpPr>
              <a:xfrm>
                <a:off x="1687773" y="896713"/>
                <a:ext cx="339572" cy="181105"/>
                <a:chOff x="1687773" y="896713"/>
                <a:chExt cx="339572" cy="181105"/>
              </a:xfrm>
              <a:solidFill>
                <a:srgbClr val="263238"/>
              </a:solidFill>
            </p:grpSpPr>
            <p:sp>
              <p:nvSpPr>
                <p:cNvPr id="226" name="Freeform: Shape 225">
                  <a:extLst>
                    <a:ext uri="{FF2B5EF4-FFF2-40B4-BE49-F238E27FC236}">
                      <a16:creationId xmlns:a16="http://schemas.microsoft.com/office/drawing/2014/main" id="{F9FA6A36-4F81-475F-BD2C-3E3B29204B44}"/>
                    </a:ext>
                  </a:extLst>
                </p:cNvPr>
                <p:cNvSpPr/>
                <p:nvPr/>
              </p:nvSpPr>
              <p:spPr>
                <a:xfrm>
                  <a:off x="1687773"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EE4C6A4-B849-4119-A546-FB99804F4C6D}"/>
                    </a:ext>
                  </a:extLst>
                </p:cNvPr>
                <p:cNvSpPr/>
                <p:nvPr/>
              </p:nvSpPr>
              <p:spPr>
                <a:xfrm>
                  <a:off x="1687773"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sp>
          <p:nvSpPr>
            <p:cNvPr id="228" name="Freeform: Shape 227">
              <a:extLst>
                <a:ext uri="{FF2B5EF4-FFF2-40B4-BE49-F238E27FC236}">
                  <a16:creationId xmlns:a16="http://schemas.microsoft.com/office/drawing/2014/main" id="{60AF9407-C639-44DD-BB49-5C39BF7B1682}"/>
                </a:ext>
              </a:extLst>
            </p:cNvPr>
            <p:cNvSpPr/>
            <p:nvPr/>
          </p:nvSpPr>
          <p:spPr>
            <a:xfrm>
              <a:off x="1823602" y="941989"/>
              <a:ext cx="67914" cy="56595"/>
            </a:xfrm>
            <a:custGeom>
              <a:avLst/>
              <a:gdLst>
                <a:gd name="connsiteX0" fmla="*/ 5660 w 67914"/>
                <a:gd name="connsiteY0" fmla="*/ 56595 h 56595"/>
                <a:gd name="connsiteX1" fmla="*/ 0 w 67914"/>
                <a:gd name="connsiteY1" fmla="*/ 50936 h 56595"/>
                <a:gd name="connsiteX2" fmla="*/ 5660 w 67914"/>
                <a:gd name="connsiteY2" fmla="*/ 45276 h 56595"/>
                <a:gd name="connsiteX3" fmla="*/ 39617 w 67914"/>
                <a:gd name="connsiteY3" fmla="*/ 45276 h 56595"/>
                <a:gd name="connsiteX4" fmla="*/ 56595 w 67914"/>
                <a:gd name="connsiteY4" fmla="*/ 28298 h 56595"/>
                <a:gd name="connsiteX5" fmla="*/ 39617 w 67914"/>
                <a:gd name="connsiteY5" fmla="*/ 11319 h 56595"/>
                <a:gd name="connsiteX6" fmla="*/ 11319 w 67914"/>
                <a:gd name="connsiteY6" fmla="*/ 11319 h 56595"/>
                <a:gd name="connsiteX7" fmla="*/ 11319 w 67914"/>
                <a:gd name="connsiteY7" fmla="*/ 5660 h 56595"/>
                <a:gd name="connsiteX8" fmla="*/ 16979 w 67914"/>
                <a:gd name="connsiteY8" fmla="*/ 0 h 56595"/>
                <a:gd name="connsiteX9" fmla="*/ 39617 w 67914"/>
                <a:gd name="connsiteY9" fmla="*/ 0 h 56595"/>
                <a:gd name="connsiteX10" fmla="*/ 67915 w 67914"/>
                <a:gd name="connsiteY10" fmla="*/ 28298 h 56595"/>
                <a:gd name="connsiteX11" fmla="*/ 39617 w 67914"/>
                <a:gd name="connsiteY11" fmla="*/ 56595 h 56595"/>
                <a:gd name="connsiteX12" fmla="*/ 5660 w 67914"/>
                <a:gd name="connsiteY12" fmla="*/ 56595 h 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14" h="56595">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263238"/>
            </a:solidFill>
            <a:ln w="11311"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38B9A52-3F75-4D0E-A52A-38E37F850E63}"/>
                </a:ext>
              </a:extLst>
            </p:cNvPr>
            <p:cNvSpPr/>
            <p:nvPr/>
          </p:nvSpPr>
          <p:spPr>
            <a:xfrm>
              <a:off x="1834921" y="94764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BDDCB7F-97FA-4281-8896-D5415DAEFDD6}"/>
                </a:ext>
              </a:extLst>
            </p:cNvPr>
            <p:cNvSpPr/>
            <p:nvPr/>
          </p:nvSpPr>
          <p:spPr>
            <a:xfrm>
              <a:off x="1823602" y="1009904"/>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grpSp>
      <p:grpSp>
        <p:nvGrpSpPr>
          <p:cNvPr id="231"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2"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3" name="Graphic 6">
                <a:extLst>
                  <a:ext uri="{FF2B5EF4-FFF2-40B4-BE49-F238E27FC236}">
                    <a16:creationId xmlns:a16="http://schemas.microsoft.com/office/drawing/2014/main" id="{27BB3F52-E329-4678-9164-BBDB02B2003D}"/>
                  </a:ext>
                </a:extLst>
              </p:cNvPr>
              <p:cNvGrpSpPr/>
              <p:nvPr/>
            </p:nvGrpSpPr>
            <p:grpSpPr>
              <a:xfrm>
                <a:off x="2314026" y="806159"/>
                <a:ext cx="328253" cy="79890"/>
                <a:chOff x="2314026" y="806159"/>
                <a:chExt cx="328253" cy="79890"/>
              </a:xfrm>
              <a:solidFill>
                <a:srgbClr val="263238"/>
              </a:solidFill>
            </p:grpSpPr>
            <p:sp>
              <p:nvSpPr>
                <p:cNvPr id="234" name="Freeform: Shape 233">
                  <a:extLst>
                    <a:ext uri="{FF2B5EF4-FFF2-40B4-BE49-F238E27FC236}">
                      <a16:creationId xmlns:a16="http://schemas.microsoft.com/office/drawing/2014/main" id="{0152AF70-AE9D-4B15-BEFD-5B7E87A338AC}"/>
                    </a:ext>
                  </a:extLst>
                </p:cNvPr>
                <p:cNvSpPr/>
                <p:nvPr/>
              </p:nvSpPr>
              <p:spPr>
                <a:xfrm>
                  <a:off x="2314026"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0BEE252-07D7-4752-838A-7AF94448A88C}"/>
                    </a:ext>
                  </a:extLst>
                </p:cNvPr>
                <p:cNvSpPr/>
                <p:nvPr/>
              </p:nvSpPr>
              <p:spPr>
                <a:xfrm>
                  <a:off x="2314026"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36" name="Graphic 6">
                <a:extLst>
                  <a:ext uri="{FF2B5EF4-FFF2-40B4-BE49-F238E27FC236}">
                    <a16:creationId xmlns:a16="http://schemas.microsoft.com/office/drawing/2014/main" id="{27BB3F52-E329-4678-9164-BBDB02B2003D}"/>
                  </a:ext>
                </a:extLst>
              </p:cNvPr>
              <p:cNvGrpSpPr/>
              <p:nvPr/>
            </p:nvGrpSpPr>
            <p:grpSpPr>
              <a:xfrm>
                <a:off x="2314026" y="896713"/>
                <a:ext cx="339572" cy="181105"/>
                <a:chOff x="2314026" y="896713"/>
                <a:chExt cx="339572" cy="181105"/>
              </a:xfrm>
              <a:solidFill>
                <a:srgbClr val="263238"/>
              </a:solidFill>
            </p:grpSpPr>
            <p:sp>
              <p:nvSpPr>
                <p:cNvPr id="237" name="Freeform: Shape 236">
                  <a:extLst>
                    <a:ext uri="{FF2B5EF4-FFF2-40B4-BE49-F238E27FC236}">
                      <a16:creationId xmlns:a16="http://schemas.microsoft.com/office/drawing/2014/main" id="{75D26AD4-3A06-405E-9E72-2738BEE2431B}"/>
                    </a:ext>
                  </a:extLst>
                </p:cNvPr>
                <p:cNvSpPr/>
                <p:nvPr/>
              </p:nvSpPr>
              <p:spPr>
                <a:xfrm>
                  <a:off x="2314026"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00C9D79-88B3-4E0F-B27D-7AFBD9E7B3E7}"/>
                    </a:ext>
                  </a:extLst>
                </p:cNvPr>
                <p:cNvSpPr/>
                <p:nvPr/>
              </p:nvSpPr>
              <p:spPr>
                <a:xfrm>
                  <a:off x="2314026"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39" name="Graphic 6">
              <a:extLst>
                <a:ext uri="{FF2B5EF4-FFF2-40B4-BE49-F238E27FC236}">
                  <a16:creationId xmlns:a16="http://schemas.microsoft.com/office/drawing/2014/main" id="{27BB3F52-E329-4678-9164-BBDB02B2003D}"/>
                </a:ext>
              </a:extLst>
            </p:cNvPr>
            <p:cNvGrpSpPr/>
            <p:nvPr/>
          </p:nvGrpSpPr>
          <p:grpSpPr>
            <a:xfrm>
              <a:off x="2449855" y="941989"/>
              <a:ext cx="67914" cy="96212"/>
              <a:chOff x="2449855" y="941989"/>
              <a:chExt cx="67914" cy="96212"/>
            </a:xfrm>
            <a:solidFill>
              <a:srgbClr val="263238"/>
            </a:solidFill>
          </p:grpSpPr>
          <p:sp>
            <p:nvSpPr>
              <p:cNvPr id="240" name="Freeform: Shape 239">
                <a:extLst>
                  <a:ext uri="{FF2B5EF4-FFF2-40B4-BE49-F238E27FC236}">
                    <a16:creationId xmlns:a16="http://schemas.microsoft.com/office/drawing/2014/main" id="{F1E90955-11F4-4D66-9DC5-67D24CA4FCFA}"/>
                  </a:ext>
                </a:extLst>
              </p:cNvPr>
              <p:cNvSpPr/>
              <p:nvPr/>
            </p:nvSpPr>
            <p:spPr>
              <a:xfrm>
                <a:off x="2461174" y="94198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AF0DCB0-A3AD-4D4E-AD66-52D42E8336CF}"/>
                  </a:ext>
                </a:extLst>
              </p:cNvPr>
              <p:cNvSpPr/>
              <p:nvPr/>
            </p:nvSpPr>
            <p:spPr>
              <a:xfrm>
                <a:off x="2461174" y="987265"/>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907E7E8-0036-4557-A74B-8603828FB3C3}"/>
                  </a:ext>
                </a:extLst>
              </p:cNvPr>
              <p:cNvSpPr/>
              <p:nvPr/>
            </p:nvSpPr>
            <p:spPr>
              <a:xfrm>
                <a:off x="2461174" y="941989"/>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5C079836-E143-4CB7-9B21-0E12602F4910}"/>
                  </a:ext>
                </a:extLst>
              </p:cNvPr>
              <p:cNvSpPr/>
              <p:nvPr/>
            </p:nvSpPr>
            <p:spPr>
              <a:xfrm>
                <a:off x="2449855" y="1009904"/>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grpSp>
      </p:grpSp>
      <p:grpSp>
        <p:nvGrpSpPr>
          <p:cNvPr id="244" name="Graphic 8">
            <a:extLst>
              <a:ext uri="{FF2B5EF4-FFF2-40B4-BE49-F238E27FC236}">
                <a16:creationId xmlns:a16="http://schemas.microsoft.com/office/drawing/2014/main" id="{D5FC53A7-8D03-4967-AC96-EACEC0470239}"/>
              </a:ext>
            </a:extLst>
          </p:cNvPr>
          <p:cNvGrpSpPr/>
          <p:nvPr/>
        </p:nvGrpSpPr>
        <p:grpSpPr>
          <a:xfrm>
            <a:off x="5967953" y="773446"/>
            <a:ext cx="238678" cy="376861"/>
            <a:chOff x="5967953" y="773446"/>
            <a:chExt cx="238678" cy="376861"/>
          </a:xfrm>
          <a:solidFill>
            <a:srgbClr val="263238"/>
          </a:solidFill>
        </p:grpSpPr>
        <p:sp>
          <p:nvSpPr>
            <p:cNvPr id="245" name="Freeform: Shape 244">
              <a:extLst>
                <a:ext uri="{FF2B5EF4-FFF2-40B4-BE49-F238E27FC236}">
                  <a16:creationId xmlns:a16="http://schemas.microsoft.com/office/drawing/2014/main" id="{24E8566E-C08C-4B4A-881D-7BAC837DCC99}"/>
                </a:ext>
              </a:extLst>
            </p:cNvPr>
            <p:cNvSpPr/>
            <p:nvPr/>
          </p:nvSpPr>
          <p:spPr>
            <a:xfrm>
              <a:off x="5993077" y="1049811"/>
              <a:ext cx="163306" cy="100496"/>
            </a:xfrm>
            <a:custGeom>
              <a:avLst/>
              <a:gdLst>
                <a:gd name="connsiteX0" fmla="*/ 144463 w 163306"/>
                <a:gd name="connsiteY0" fmla="*/ 100497 h 100496"/>
                <a:gd name="connsiteX1" fmla="*/ 18454 w 163306"/>
                <a:gd name="connsiteY1" fmla="*/ 100497 h 100496"/>
                <a:gd name="connsiteX2" fmla="*/ 0 w 163306"/>
                <a:gd name="connsiteY2" fmla="*/ 81653 h 100496"/>
                <a:gd name="connsiteX3" fmla="*/ 0 w 163306"/>
                <a:gd name="connsiteY3" fmla="*/ 6281 h 100496"/>
                <a:gd name="connsiteX4" fmla="*/ 6281 w 163306"/>
                <a:gd name="connsiteY4" fmla="*/ 0 h 100496"/>
                <a:gd name="connsiteX5" fmla="*/ 12562 w 163306"/>
                <a:gd name="connsiteY5" fmla="*/ 6281 h 100496"/>
                <a:gd name="connsiteX6" fmla="*/ 12562 w 163306"/>
                <a:gd name="connsiteY6" fmla="*/ 81653 h 100496"/>
                <a:gd name="connsiteX7" fmla="*/ 18454 w 163306"/>
                <a:gd name="connsiteY7" fmla="*/ 87934 h 100496"/>
                <a:gd name="connsiteX8" fmla="*/ 144463 w 163306"/>
                <a:gd name="connsiteY8" fmla="*/ 87934 h 100496"/>
                <a:gd name="connsiteX9" fmla="*/ 150744 w 163306"/>
                <a:gd name="connsiteY9" fmla="*/ 81653 h 100496"/>
                <a:gd name="connsiteX10" fmla="*/ 150744 w 163306"/>
                <a:gd name="connsiteY10" fmla="*/ 6281 h 100496"/>
                <a:gd name="connsiteX11" fmla="*/ 157025 w 163306"/>
                <a:gd name="connsiteY11" fmla="*/ 0 h 100496"/>
                <a:gd name="connsiteX12" fmla="*/ 163306 w 163306"/>
                <a:gd name="connsiteY12" fmla="*/ 6281 h 100496"/>
                <a:gd name="connsiteX13" fmla="*/ 163306 w 163306"/>
                <a:gd name="connsiteY13" fmla="*/ 81653 h 100496"/>
                <a:gd name="connsiteX14" fmla="*/ 144463 w 163306"/>
                <a:gd name="connsiteY14"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306" h="10049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263238"/>
            </a:solidFill>
            <a:ln w="12502"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67C2ECC-247A-4C7C-9349-B078AB4A5039}"/>
                </a:ext>
              </a:extLst>
            </p:cNvPr>
            <p:cNvSpPr/>
            <p:nvPr/>
          </p:nvSpPr>
          <p:spPr>
            <a:xfrm>
              <a:off x="6081011" y="1049811"/>
              <a:ext cx="50248" cy="100496"/>
            </a:xfrm>
            <a:custGeom>
              <a:avLst/>
              <a:gdLst>
                <a:gd name="connsiteX0" fmla="*/ 43967 w 50248"/>
                <a:gd name="connsiteY0" fmla="*/ 100497 h 100496"/>
                <a:gd name="connsiteX1" fmla="*/ 6281 w 50248"/>
                <a:gd name="connsiteY1" fmla="*/ 100497 h 100496"/>
                <a:gd name="connsiteX2" fmla="*/ 0 w 50248"/>
                <a:gd name="connsiteY2" fmla="*/ 94215 h 100496"/>
                <a:gd name="connsiteX3" fmla="*/ 0 w 50248"/>
                <a:gd name="connsiteY3" fmla="*/ 6281 h 100496"/>
                <a:gd name="connsiteX4" fmla="*/ 6281 w 50248"/>
                <a:gd name="connsiteY4" fmla="*/ 0 h 100496"/>
                <a:gd name="connsiteX5" fmla="*/ 12562 w 50248"/>
                <a:gd name="connsiteY5" fmla="*/ 6281 h 100496"/>
                <a:gd name="connsiteX6" fmla="*/ 12562 w 50248"/>
                <a:gd name="connsiteY6" fmla="*/ 87934 h 100496"/>
                <a:gd name="connsiteX7" fmla="*/ 37686 w 50248"/>
                <a:gd name="connsiteY7" fmla="*/ 87934 h 100496"/>
                <a:gd name="connsiteX8" fmla="*/ 37686 w 50248"/>
                <a:gd name="connsiteY8" fmla="*/ 6281 h 100496"/>
                <a:gd name="connsiteX9" fmla="*/ 43967 w 50248"/>
                <a:gd name="connsiteY9" fmla="*/ 0 h 100496"/>
                <a:gd name="connsiteX10" fmla="*/ 50248 w 50248"/>
                <a:gd name="connsiteY10" fmla="*/ 6281 h 100496"/>
                <a:gd name="connsiteX11" fmla="*/ 50248 w 50248"/>
                <a:gd name="connsiteY11" fmla="*/ 94215 h 100496"/>
                <a:gd name="connsiteX12" fmla="*/ 43967 w 50248"/>
                <a:gd name="connsiteY12"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100496">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263238"/>
            </a:solidFill>
            <a:ln w="12502"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6489032-21CC-480F-B46F-94DF76CA3EC0}"/>
                </a:ext>
              </a:extLst>
            </p:cNvPr>
            <p:cNvSpPr/>
            <p:nvPr/>
          </p:nvSpPr>
          <p:spPr>
            <a:xfrm>
              <a:off x="6106135"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4FD15C4-4C3A-4F09-822B-6E21DB490219}"/>
                </a:ext>
              </a:extLst>
            </p:cNvPr>
            <p:cNvSpPr/>
            <p:nvPr/>
          </p:nvSpPr>
          <p:spPr>
            <a:xfrm>
              <a:off x="6055887"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00286A84-B7F8-43A1-9DF2-45BC2C870A65}"/>
                </a:ext>
              </a:extLst>
            </p:cNvPr>
            <p:cNvSpPr/>
            <p:nvPr/>
          </p:nvSpPr>
          <p:spPr>
            <a:xfrm>
              <a:off x="6005639"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09C8497-870B-4B3F-A766-BD037A71605C}"/>
                </a:ext>
              </a:extLst>
            </p:cNvPr>
            <p:cNvSpPr/>
            <p:nvPr/>
          </p:nvSpPr>
          <p:spPr>
            <a:xfrm>
              <a:off x="6055887"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F7CAFD4-1087-4650-B7BA-5B6182EB4D4D}"/>
                </a:ext>
              </a:extLst>
            </p:cNvPr>
            <p:cNvSpPr/>
            <p:nvPr/>
          </p:nvSpPr>
          <p:spPr>
            <a:xfrm>
              <a:off x="6106135"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8B4E5FF-CBF2-4418-9D27-1B7DCD61048E}"/>
                </a:ext>
              </a:extLst>
            </p:cNvPr>
            <p:cNvSpPr/>
            <p:nvPr/>
          </p:nvSpPr>
          <p:spPr>
            <a:xfrm>
              <a:off x="6106135"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4921374-D860-4370-901C-5E7B42D348E2}"/>
                </a:ext>
              </a:extLst>
            </p:cNvPr>
            <p:cNvSpPr/>
            <p:nvPr/>
          </p:nvSpPr>
          <p:spPr>
            <a:xfrm>
              <a:off x="6055887"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53CDDF2-3294-45C4-9329-DB0C65F74BDC}"/>
                </a:ext>
              </a:extLst>
            </p:cNvPr>
            <p:cNvSpPr/>
            <p:nvPr/>
          </p:nvSpPr>
          <p:spPr>
            <a:xfrm>
              <a:off x="6005639"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39DBD62-624E-4C58-9EB2-F7C99A5E23D2}"/>
                </a:ext>
              </a:extLst>
            </p:cNvPr>
            <p:cNvSpPr/>
            <p:nvPr/>
          </p:nvSpPr>
          <p:spPr>
            <a:xfrm>
              <a:off x="6005639"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32B2E42-3D64-4ECA-A88C-72B880DD1E9A}"/>
                </a:ext>
              </a:extLst>
            </p:cNvPr>
            <p:cNvSpPr/>
            <p:nvPr/>
          </p:nvSpPr>
          <p:spPr>
            <a:xfrm>
              <a:off x="5993077" y="798570"/>
              <a:ext cx="163306" cy="62810"/>
            </a:xfrm>
            <a:custGeom>
              <a:avLst/>
              <a:gdLst>
                <a:gd name="connsiteX0" fmla="*/ 150744 w 163306"/>
                <a:gd name="connsiteY0" fmla="*/ 62810 h 62810"/>
                <a:gd name="connsiteX1" fmla="*/ 12562 w 163306"/>
                <a:gd name="connsiteY1" fmla="*/ 62810 h 62810"/>
                <a:gd name="connsiteX2" fmla="*/ 0 w 163306"/>
                <a:gd name="connsiteY2" fmla="*/ 50248 h 62810"/>
                <a:gd name="connsiteX3" fmla="*/ 0 w 163306"/>
                <a:gd name="connsiteY3" fmla="*/ 12562 h 62810"/>
                <a:gd name="connsiteX4" fmla="*/ 12562 w 163306"/>
                <a:gd name="connsiteY4" fmla="*/ 0 h 62810"/>
                <a:gd name="connsiteX5" fmla="*/ 150744 w 163306"/>
                <a:gd name="connsiteY5" fmla="*/ 0 h 62810"/>
                <a:gd name="connsiteX6" fmla="*/ 163306 w 163306"/>
                <a:gd name="connsiteY6" fmla="*/ 12562 h 62810"/>
                <a:gd name="connsiteX7" fmla="*/ 163306 w 163306"/>
                <a:gd name="connsiteY7" fmla="*/ 50248 h 62810"/>
                <a:gd name="connsiteX8" fmla="*/ 150744 w 163306"/>
                <a:gd name="connsiteY8" fmla="*/ 62810 h 62810"/>
                <a:gd name="connsiteX9" fmla="*/ 12562 w 163306"/>
                <a:gd name="connsiteY9" fmla="*/ 12562 h 62810"/>
                <a:gd name="connsiteX10" fmla="*/ 12562 w 163306"/>
                <a:gd name="connsiteY10" fmla="*/ 50248 h 62810"/>
                <a:gd name="connsiteX11" fmla="*/ 150744 w 163306"/>
                <a:gd name="connsiteY11" fmla="*/ 50248 h 62810"/>
                <a:gd name="connsiteX12" fmla="*/ 150744 w 163306"/>
                <a:gd name="connsiteY12" fmla="*/ 12562 h 62810"/>
                <a:gd name="connsiteX13" fmla="*/ 12562 w 163306"/>
                <a:gd name="connsiteY13"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06" h="6281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E935928-154D-4E51-814C-33DD4619FDAE}"/>
                </a:ext>
              </a:extLst>
            </p:cNvPr>
            <p:cNvSpPr/>
            <p:nvPr/>
          </p:nvSpPr>
          <p:spPr>
            <a:xfrm>
              <a:off x="5967953" y="773446"/>
              <a:ext cx="213554" cy="263803"/>
            </a:xfrm>
            <a:custGeom>
              <a:avLst/>
              <a:gdLst>
                <a:gd name="connsiteX0" fmla="*/ 182149 w 213554"/>
                <a:gd name="connsiteY0" fmla="*/ 263803 h 263803"/>
                <a:gd name="connsiteX1" fmla="*/ 31405 w 213554"/>
                <a:gd name="connsiteY1" fmla="*/ 263803 h 263803"/>
                <a:gd name="connsiteX2" fmla="*/ 0 w 213554"/>
                <a:gd name="connsiteY2" fmla="*/ 232398 h 263803"/>
                <a:gd name="connsiteX3" fmla="*/ 0 w 213554"/>
                <a:gd name="connsiteY3" fmla="*/ 31405 h 263803"/>
                <a:gd name="connsiteX4" fmla="*/ 31405 w 213554"/>
                <a:gd name="connsiteY4" fmla="*/ 0 h 263803"/>
                <a:gd name="connsiteX5" fmla="*/ 182149 w 213554"/>
                <a:gd name="connsiteY5" fmla="*/ 0 h 263803"/>
                <a:gd name="connsiteX6" fmla="*/ 213555 w 213554"/>
                <a:gd name="connsiteY6" fmla="*/ 31405 h 263803"/>
                <a:gd name="connsiteX7" fmla="*/ 213555 w 213554"/>
                <a:gd name="connsiteY7" fmla="*/ 232398 h 263803"/>
                <a:gd name="connsiteX8" fmla="*/ 182149 w 213554"/>
                <a:gd name="connsiteY8" fmla="*/ 263803 h 263803"/>
                <a:gd name="connsiteX9" fmla="*/ 31405 w 213554"/>
                <a:gd name="connsiteY9" fmla="*/ 12562 h 263803"/>
                <a:gd name="connsiteX10" fmla="*/ 12562 w 213554"/>
                <a:gd name="connsiteY10" fmla="*/ 31405 h 263803"/>
                <a:gd name="connsiteX11" fmla="*/ 12562 w 213554"/>
                <a:gd name="connsiteY11" fmla="*/ 232398 h 263803"/>
                <a:gd name="connsiteX12" fmla="*/ 31405 w 213554"/>
                <a:gd name="connsiteY12" fmla="*/ 251241 h 263803"/>
                <a:gd name="connsiteX13" fmla="*/ 182149 w 213554"/>
                <a:gd name="connsiteY13" fmla="*/ 251241 h 263803"/>
                <a:gd name="connsiteX14" fmla="*/ 200993 w 213554"/>
                <a:gd name="connsiteY14" fmla="*/ 232398 h 263803"/>
                <a:gd name="connsiteX15" fmla="*/ 200993 w 213554"/>
                <a:gd name="connsiteY15" fmla="*/ 31405 h 263803"/>
                <a:gd name="connsiteX16" fmla="*/ 182149 w 213554"/>
                <a:gd name="connsiteY16" fmla="*/ 12562 h 263803"/>
                <a:gd name="connsiteX17" fmla="*/ 31405 w 213554"/>
                <a:gd name="connsiteY17" fmla="*/ 12562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554" h="263803">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263238"/>
            </a:solidFill>
            <a:ln w="125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6198FD4-AA59-4AC5-B8A1-2D044EB85680}"/>
                </a:ext>
              </a:extLst>
            </p:cNvPr>
            <p:cNvSpPr/>
            <p:nvPr/>
          </p:nvSpPr>
          <p:spPr>
            <a:xfrm>
              <a:off x="6194070" y="798570"/>
              <a:ext cx="12562" cy="213555"/>
            </a:xfrm>
            <a:custGeom>
              <a:avLst/>
              <a:gdLst>
                <a:gd name="connsiteX0" fmla="*/ 6281 w 12562"/>
                <a:gd name="connsiteY0" fmla="*/ 213555 h 213555"/>
                <a:gd name="connsiteX1" fmla="*/ 0 w 12562"/>
                <a:gd name="connsiteY1" fmla="*/ 207274 h 213555"/>
                <a:gd name="connsiteX2" fmla="*/ 0 w 12562"/>
                <a:gd name="connsiteY2" fmla="*/ 6281 h 213555"/>
                <a:gd name="connsiteX3" fmla="*/ 6281 w 12562"/>
                <a:gd name="connsiteY3" fmla="*/ 0 h 213555"/>
                <a:gd name="connsiteX4" fmla="*/ 12562 w 12562"/>
                <a:gd name="connsiteY4" fmla="*/ 6281 h 213555"/>
                <a:gd name="connsiteX5" fmla="*/ 12562 w 12562"/>
                <a:gd name="connsiteY5" fmla="*/ 207274 h 213555"/>
                <a:gd name="connsiteX6" fmla="*/ 6281 w 12562"/>
                <a:gd name="connsiteY6" fmla="*/ 213555 h 21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213555">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263238"/>
            </a:solidFill>
            <a:ln w="12502" cap="flat">
              <a:noFill/>
              <a:prstDash val="solid"/>
              <a:miter/>
            </a:ln>
          </p:spPr>
          <p:txBody>
            <a:bodyPr rtlCol="0" anchor="ctr"/>
            <a:lstStyle/>
            <a:p>
              <a:endParaRPr lang="en-US"/>
            </a:p>
          </p:txBody>
        </p:sp>
      </p:grpSp>
      <p:grpSp>
        <p:nvGrpSpPr>
          <p:cNvPr id="46"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grpSp>
          <p:nvGrpSpPr>
            <p:cNvPr id="48"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sp>
            <p:nvSpPr>
              <p:cNvPr id="50" name="Freeform: Shape 49">
                <a:extLst>
                  <a:ext uri="{FF2B5EF4-FFF2-40B4-BE49-F238E27FC236}">
                    <a16:creationId xmlns:a16="http://schemas.microsoft.com/office/drawing/2014/main" id="{E005EF39-73E5-4EB0-AA0C-1646106A9C95}"/>
                  </a:ext>
                </a:extLst>
              </p:cNvPr>
              <p:cNvSpPr/>
              <p:nvPr/>
            </p:nvSpPr>
            <p:spPr>
              <a:xfrm>
                <a:off x="5263739" y="791243"/>
                <a:ext cx="339175" cy="62811"/>
              </a:xfrm>
              <a:custGeom>
                <a:avLst/>
                <a:gdLst>
                  <a:gd name="connsiteX0" fmla="*/ 6281 w 339175"/>
                  <a:gd name="connsiteY0" fmla="*/ 62811 h 62811"/>
                  <a:gd name="connsiteX1" fmla="*/ 0 w 339175"/>
                  <a:gd name="connsiteY1" fmla="*/ 56530 h 62811"/>
                  <a:gd name="connsiteX2" fmla="*/ 6281 w 339175"/>
                  <a:gd name="connsiteY2" fmla="*/ 50249 h 62811"/>
                  <a:gd name="connsiteX3" fmla="*/ 327669 w 339175"/>
                  <a:gd name="connsiteY3" fmla="*/ 2802 h 62811"/>
                  <a:gd name="connsiteX4" fmla="*/ 334716 w 339175"/>
                  <a:gd name="connsiteY4" fmla="*/ 277 h 62811"/>
                  <a:gd name="connsiteX5" fmla="*/ 339176 w 339175"/>
                  <a:gd name="connsiteY5" fmla="*/ 6282 h 62811"/>
                  <a:gd name="connsiteX6" fmla="*/ 339176 w 339175"/>
                  <a:gd name="connsiteY6" fmla="*/ 37687 h 62811"/>
                  <a:gd name="connsiteX7" fmla="*/ 332895 w 339175"/>
                  <a:gd name="connsiteY7" fmla="*/ 43968 h 62811"/>
                  <a:gd name="connsiteX8" fmla="*/ 326614 w 339175"/>
                  <a:gd name="connsiteY8" fmla="*/ 37687 h 62811"/>
                  <a:gd name="connsiteX9" fmla="*/ 326614 w 339175"/>
                  <a:gd name="connsiteY9" fmla="*/ 22939 h 62811"/>
                  <a:gd name="connsiteX10" fmla="*/ 6281 w 339175"/>
                  <a:gd name="connsiteY10" fmla="*/ 62811 h 6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75" h="62811">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263238"/>
              </a:solidFill>
              <a:ln w="1250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3AC1BD1-0E97-4FE0-BF4B-212702C39AEB}"/>
                  </a:ext>
                </a:extLst>
              </p:cNvPr>
              <p:cNvSpPr/>
              <p:nvPr/>
            </p:nvSpPr>
            <p:spPr>
              <a:xfrm>
                <a:off x="5263739" y="841493"/>
                <a:ext cx="364299" cy="38413"/>
              </a:xfrm>
              <a:custGeom>
                <a:avLst/>
                <a:gdLst>
                  <a:gd name="connsiteX0" fmla="*/ 163043 w 364299"/>
                  <a:gd name="connsiteY0" fmla="*/ 38413 h 38413"/>
                  <a:gd name="connsiteX1" fmla="*/ 91276 w 364299"/>
                  <a:gd name="connsiteY1" fmla="*/ 38074 h 38413"/>
                  <a:gd name="connsiteX2" fmla="*/ 6281 w 364299"/>
                  <a:gd name="connsiteY2" fmla="*/ 37685 h 38413"/>
                  <a:gd name="connsiteX3" fmla="*/ 0 w 364299"/>
                  <a:gd name="connsiteY3" fmla="*/ 31404 h 38413"/>
                  <a:gd name="connsiteX4" fmla="*/ 6281 w 364299"/>
                  <a:gd name="connsiteY4" fmla="*/ 25123 h 38413"/>
                  <a:gd name="connsiteX5" fmla="*/ 91351 w 364299"/>
                  <a:gd name="connsiteY5" fmla="*/ 25500 h 38413"/>
                  <a:gd name="connsiteX6" fmla="*/ 353459 w 364299"/>
                  <a:gd name="connsiteY6" fmla="*/ 1946 h 38413"/>
                  <a:gd name="connsiteX7" fmla="*/ 360343 w 364299"/>
                  <a:gd name="connsiteY7" fmla="*/ 451 h 38413"/>
                  <a:gd name="connsiteX8" fmla="*/ 364300 w 364299"/>
                  <a:gd name="connsiteY8" fmla="*/ 6280 h 38413"/>
                  <a:gd name="connsiteX9" fmla="*/ 364300 w 364299"/>
                  <a:gd name="connsiteY9" fmla="*/ 31404 h 38413"/>
                  <a:gd name="connsiteX10" fmla="*/ 358019 w 364299"/>
                  <a:gd name="connsiteY10" fmla="*/ 37685 h 38413"/>
                  <a:gd name="connsiteX11" fmla="*/ 351738 w 364299"/>
                  <a:gd name="connsiteY11" fmla="*/ 31404 h 38413"/>
                  <a:gd name="connsiteX12" fmla="*/ 351738 w 364299"/>
                  <a:gd name="connsiteY12" fmla="*/ 18741 h 38413"/>
                  <a:gd name="connsiteX13" fmla="*/ 163043 w 364299"/>
                  <a:gd name="connsiteY13" fmla="*/ 38413 h 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299" h="38413">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263238"/>
              </a:solidFill>
              <a:ln w="12502" cap="flat">
                <a:noFill/>
                <a:prstDash val="solid"/>
                <a:miter/>
              </a:ln>
            </p:spPr>
            <p:txBody>
              <a:bodyPr rtlCol="0" anchor="ctr"/>
              <a:lstStyle/>
              <a:p>
                <a:endParaRPr lang="en-US"/>
              </a:p>
            </p:txBody>
          </p:sp>
          <p:grpSp>
            <p:nvGrpSpPr>
              <p:cNvPr id="54" name="Graphic 10">
                <a:extLst>
                  <a:ext uri="{FF2B5EF4-FFF2-40B4-BE49-F238E27FC236}">
                    <a16:creationId xmlns:a16="http://schemas.microsoft.com/office/drawing/2014/main" id="{3000DE5C-54E9-4BD9-A27E-06ADC9CA30F0}"/>
                  </a:ext>
                </a:extLst>
              </p:cNvPr>
              <p:cNvGrpSpPr/>
              <p:nvPr/>
            </p:nvGrpSpPr>
            <p:grpSpPr>
              <a:xfrm>
                <a:off x="5263739" y="891740"/>
                <a:ext cx="376861" cy="200993"/>
                <a:chOff x="5263739" y="891740"/>
                <a:chExt cx="376861" cy="200993"/>
              </a:xfrm>
              <a:solidFill>
                <a:srgbClr val="263238"/>
              </a:solidFill>
            </p:grpSpPr>
            <p:sp>
              <p:nvSpPr>
                <p:cNvPr id="56" name="Freeform: Shape 55">
                  <a:extLst>
                    <a:ext uri="{FF2B5EF4-FFF2-40B4-BE49-F238E27FC236}">
                      <a16:creationId xmlns:a16="http://schemas.microsoft.com/office/drawing/2014/main" id="{7C482C10-B42A-40E3-AE3A-4B9838E60E7C}"/>
                    </a:ext>
                  </a:extLst>
                </p:cNvPr>
                <p:cNvSpPr/>
                <p:nvPr/>
              </p:nvSpPr>
              <p:spPr>
                <a:xfrm>
                  <a:off x="5263739" y="891740"/>
                  <a:ext cx="376861" cy="200993"/>
                </a:xfrm>
                <a:custGeom>
                  <a:avLst/>
                  <a:gdLst>
                    <a:gd name="connsiteX0" fmla="*/ 6281 w 376861"/>
                    <a:gd name="connsiteY0" fmla="*/ 0 h 200993"/>
                    <a:gd name="connsiteX1" fmla="*/ 0 w 376861"/>
                    <a:gd name="connsiteY1" fmla="*/ 6281 h 200993"/>
                    <a:gd name="connsiteX2" fmla="*/ 6281 w 376861"/>
                    <a:gd name="connsiteY2" fmla="*/ 12562 h 200993"/>
                    <a:gd name="connsiteX3" fmla="*/ 364300 w 376861"/>
                    <a:gd name="connsiteY3" fmla="*/ 12562 h 200993"/>
                    <a:gd name="connsiteX4" fmla="*/ 364300 w 376861"/>
                    <a:gd name="connsiteY4" fmla="*/ 188431 h 200993"/>
                    <a:gd name="connsiteX5" fmla="*/ 6281 w 376861"/>
                    <a:gd name="connsiteY5" fmla="*/ 188431 h 200993"/>
                    <a:gd name="connsiteX6" fmla="*/ 0 w 376861"/>
                    <a:gd name="connsiteY6" fmla="*/ 194712 h 200993"/>
                    <a:gd name="connsiteX7" fmla="*/ 0 w 376861"/>
                    <a:gd name="connsiteY7" fmla="*/ 194712 h 200993"/>
                    <a:gd name="connsiteX8" fmla="*/ 6281 w 376861"/>
                    <a:gd name="connsiteY8" fmla="*/ 200993 h 200993"/>
                    <a:gd name="connsiteX9" fmla="*/ 370581 w 376861"/>
                    <a:gd name="connsiteY9" fmla="*/ 200993 h 200993"/>
                    <a:gd name="connsiteX10" fmla="*/ 376862 w 376861"/>
                    <a:gd name="connsiteY10" fmla="*/ 194712 h 200993"/>
                    <a:gd name="connsiteX11" fmla="*/ 376862 w 376861"/>
                    <a:gd name="connsiteY11" fmla="*/ 6281 h 200993"/>
                    <a:gd name="connsiteX12" fmla="*/ 370581 w 376861"/>
                    <a:gd name="connsiteY12" fmla="*/ 0 h 200993"/>
                    <a:gd name="connsiteX13" fmla="*/ 6281 w 376861"/>
                    <a:gd name="connsiteY13" fmla="*/ 0 h 20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61" h="200993">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263238"/>
                </a:solidFill>
                <a:ln w="1250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9E31AD8-B795-4C55-B60C-526615D8FA1A}"/>
                    </a:ext>
                  </a:extLst>
                </p:cNvPr>
                <p:cNvSpPr/>
                <p:nvPr/>
              </p:nvSpPr>
              <p:spPr>
                <a:xfrm>
                  <a:off x="5263739" y="916852"/>
                  <a:ext cx="12562" cy="175881"/>
                </a:xfrm>
                <a:custGeom>
                  <a:avLst/>
                  <a:gdLst>
                    <a:gd name="connsiteX0" fmla="*/ 0 w 12562"/>
                    <a:gd name="connsiteY0" fmla="*/ 6281 h 175881"/>
                    <a:gd name="connsiteX1" fmla="*/ 0 w 12562"/>
                    <a:gd name="connsiteY1" fmla="*/ 169600 h 175881"/>
                    <a:gd name="connsiteX2" fmla="*/ 6281 w 12562"/>
                    <a:gd name="connsiteY2" fmla="*/ 175881 h 175881"/>
                    <a:gd name="connsiteX3" fmla="*/ 6281 w 12562"/>
                    <a:gd name="connsiteY3" fmla="*/ 175881 h 175881"/>
                    <a:gd name="connsiteX4" fmla="*/ 12562 w 12562"/>
                    <a:gd name="connsiteY4" fmla="*/ 169600 h 175881"/>
                    <a:gd name="connsiteX5" fmla="*/ 12562 w 12562"/>
                    <a:gd name="connsiteY5" fmla="*/ 6281 h 175881"/>
                    <a:gd name="connsiteX6" fmla="*/ 6281 w 12562"/>
                    <a:gd name="connsiteY6" fmla="*/ 0 h 175881"/>
                    <a:gd name="connsiteX7" fmla="*/ 0 w 12562"/>
                    <a:gd name="connsiteY7" fmla="*/ 6281 h 1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2" h="175881">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263238"/>
                </a:solidFill>
                <a:ln w="12502" cap="flat">
                  <a:noFill/>
                  <a:prstDash val="solid"/>
                  <a:miter/>
                </a:ln>
              </p:spPr>
              <p:txBody>
                <a:bodyPr rtlCol="0" anchor="ctr"/>
                <a:lstStyle/>
                <a:p>
                  <a:endParaRPr lang="en-US"/>
                </a:p>
              </p:txBody>
            </p:sp>
          </p:grpSp>
        </p:grpSp>
        <p:grpSp>
          <p:nvGrpSpPr>
            <p:cNvPr id="60" name="Graphic 10">
              <a:extLst>
                <a:ext uri="{FF2B5EF4-FFF2-40B4-BE49-F238E27FC236}">
                  <a16:creationId xmlns:a16="http://schemas.microsoft.com/office/drawing/2014/main" id="{3000DE5C-54E9-4BD9-A27E-06ADC9CA30F0}"/>
                </a:ext>
              </a:extLst>
            </p:cNvPr>
            <p:cNvGrpSpPr/>
            <p:nvPr/>
          </p:nvGrpSpPr>
          <p:grpSpPr>
            <a:xfrm>
              <a:off x="5420756" y="935707"/>
              <a:ext cx="75375" cy="113058"/>
              <a:chOff x="5420756" y="935707"/>
              <a:chExt cx="75375" cy="113058"/>
            </a:xfrm>
            <a:solidFill>
              <a:srgbClr val="263238"/>
            </a:solidFill>
          </p:grpSpPr>
          <p:grpSp>
            <p:nvGrpSpPr>
              <p:cNvPr id="62" name="Graphic 10">
                <a:extLst>
                  <a:ext uri="{FF2B5EF4-FFF2-40B4-BE49-F238E27FC236}">
                    <a16:creationId xmlns:a16="http://schemas.microsoft.com/office/drawing/2014/main" id="{3000DE5C-54E9-4BD9-A27E-06ADC9CA30F0}"/>
                  </a:ext>
                </a:extLst>
              </p:cNvPr>
              <p:cNvGrpSpPr/>
              <p:nvPr/>
            </p:nvGrpSpPr>
            <p:grpSpPr>
              <a:xfrm>
                <a:off x="5427045" y="979675"/>
                <a:ext cx="62810" cy="37686"/>
                <a:chOff x="5427045" y="979675"/>
                <a:chExt cx="62810" cy="37686"/>
              </a:xfrm>
              <a:solidFill>
                <a:srgbClr val="263238"/>
              </a:solidFill>
            </p:grpSpPr>
            <p:sp>
              <p:nvSpPr>
                <p:cNvPr id="272" name="Freeform: Shape 271">
                  <a:extLst>
                    <a:ext uri="{FF2B5EF4-FFF2-40B4-BE49-F238E27FC236}">
                      <a16:creationId xmlns:a16="http://schemas.microsoft.com/office/drawing/2014/main" id="{8A5D6A84-496F-4A14-96F3-961DA520BC2D}"/>
                    </a:ext>
                  </a:extLst>
                </p:cNvPr>
                <p:cNvSpPr/>
                <p:nvPr/>
              </p:nvSpPr>
              <p:spPr>
                <a:xfrm>
                  <a:off x="5427045" y="1004799"/>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588F2AF5-181B-4A7B-BA4C-9E7B42353A4A}"/>
                    </a:ext>
                  </a:extLst>
                </p:cNvPr>
                <p:cNvSpPr/>
                <p:nvPr/>
              </p:nvSpPr>
              <p:spPr>
                <a:xfrm>
                  <a:off x="5427045" y="979675"/>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grpSp>
          <p:sp>
            <p:nvSpPr>
              <p:cNvPr id="274" name="Freeform: Shape 273">
                <a:extLst>
                  <a:ext uri="{FF2B5EF4-FFF2-40B4-BE49-F238E27FC236}">
                    <a16:creationId xmlns:a16="http://schemas.microsoft.com/office/drawing/2014/main" id="{446F94F0-677F-48C5-A382-6ADB6476ACC5}"/>
                  </a:ext>
                </a:extLst>
              </p:cNvPr>
              <p:cNvSpPr/>
              <p:nvPr/>
            </p:nvSpPr>
            <p:spPr>
              <a:xfrm>
                <a:off x="5452170" y="979675"/>
                <a:ext cx="12562" cy="69091"/>
              </a:xfrm>
              <a:custGeom>
                <a:avLst/>
                <a:gdLst>
                  <a:gd name="connsiteX0" fmla="*/ 6281 w 12562"/>
                  <a:gd name="connsiteY0" fmla="*/ 69091 h 69091"/>
                  <a:gd name="connsiteX1" fmla="*/ 0 w 12562"/>
                  <a:gd name="connsiteY1" fmla="*/ 62810 h 69091"/>
                  <a:gd name="connsiteX2" fmla="*/ 0 w 12562"/>
                  <a:gd name="connsiteY2" fmla="*/ 6281 h 69091"/>
                  <a:gd name="connsiteX3" fmla="*/ 6281 w 12562"/>
                  <a:gd name="connsiteY3" fmla="*/ 0 h 69091"/>
                  <a:gd name="connsiteX4" fmla="*/ 12562 w 12562"/>
                  <a:gd name="connsiteY4" fmla="*/ 6281 h 69091"/>
                  <a:gd name="connsiteX5" fmla="*/ 12562 w 12562"/>
                  <a:gd name="connsiteY5" fmla="*/ 62810 h 69091"/>
                  <a:gd name="connsiteX6" fmla="*/ 6281 w 12562"/>
                  <a:gd name="connsiteY6" fmla="*/ 69091 h 6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69091">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263238"/>
              </a:solidFill>
              <a:ln w="12502"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4266BFA-3FE5-499E-B904-453106ACD7F2}"/>
                  </a:ext>
                </a:extLst>
              </p:cNvPr>
              <p:cNvSpPr/>
              <p:nvPr/>
            </p:nvSpPr>
            <p:spPr>
              <a:xfrm>
                <a:off x="5420756" y="935707"/>
                <a:ext cx="75375" cy="51303"/>
              </a:xfrm>
              <a:custGeom>
                <a:avLst/>
                <a:gdLst>
                  <a:gd name="connsiteX0" fmla="*/ 37694 w 75375"/>
                  <a:gd name="connsiteY0" fmla="*/ 51304 h 51303"/>
                  <a:gd name="connsiteX1" fmla="*/ 32807 w 75375"/>
                  <a:gd name="connsiteY1" fmla="*/ 48967 h 51303"/>
                  <a:gd name="connsiteX2" fmla="*/ 1402 w 75375"/>
                  <a:gd name="connsiteY2" fmla="*/ 10238 h 51303"/>
                  <a:gd name="connsiteX3" fmla="*/ 2332 w 75375"/>
                  <a:gd name="connsiteY3" fmla="*/ 1407 h 51303"/>
                  <a:gd name="connsiteX4" fmla="*/ 11163 w 75375"/>
                  <a:gd name="connsiteY4" fmla="*/ 2324 h 51303"/>
                  <a:gd name="connsiteX5" fmla="*/ 37694 w 75375"/>
                  <a:gd name="connsiteY5" fmla="*/ 35048 h 51303"/>
                  <a:gd name="connsiteX6" fmla="*/ 64213 w 75375"/>
                  <a:gd name="connsiteY6" fmla="*/ 2324 h 51303"/>
                  <a:gd name="connsiteX7" fmla="*/ 73044 w 75375"/>
                  <a:gd name="connsiteY7" fmla="*/ 1407 h 51303"/>
                  <a:gd name="connsiteX8" fmla="*/ 73973 w 75375"/>
                  <a:gd name="connsiteY8" fmla="*/ 10238 h 51303"/>
                  <a:gd name="connsiteX9" fmla="*/ 42568 w 75375"/>
                  <a:gd name="connsiteY9" fmla="*/ 48967 h 51303"/>
                  <a:gd name="connsiteX10" fmla="*/ 37694 w 75375"/>
                  <a:gd name="connsiteY10" fmla="*/ 51304 h 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75" h="51303">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263238"/>
              </a:solidFill>
              <a:ln w="12502" cap="flat">
                <a:noFill/>
                <a:prstDash val="solid"/>
                <a:miter/>
              </a:ln>
            </p:spPr>
            <p:txBody>
              <a:bodyPr rtlCol="0" anchor="ctr"/>
              <a:lstStyle/>
              <a:p>
                <a:endParaRPr lang="en-US"/>
              </a:p>
            </p:txBody>
          </p:sp>
        </p:grpSp>
      </p:grpSp>
      <p:grpSp>
        <p:nvGrpSpPr>
          <p:cNvPr id="276" name="Graphic 12">
            <a:extLst>
              <a:ext uri="{FF2B5EF4-FFF2-40B4-BE49-F238E27FC236}">
                <a16:creationId xmlns:a16="http://schemas.microsoft.com/office/drawing/2014/main" id="{13B5A616-D54B-47BA-AF9F-AC602D5AF93D}"/>
              </a:ext>
            </a:extLst>
          </p:cNvPr>
          <p:cNvGrpSpPr/>
          <p:nvPr/>
        </p:nvGrpSpPr>
        <p:grpSpPr>
          <a:xfrm>
            <a:off x="4701934" y="729147"/>
            <a:ext cx="367744" cy="385906"/>
            <a:chOff x="4701934" y="729147"/>
            <a:chExt cx="367744" cy="385906"/>
          </a:xfrm>
          <a:solidFill>
            <a:srgbClr val="000000"/>
          </a:solidFill>
        </p:grpSpPr>
        <p:sp>
          <p:nvSpPr>
            <p:cNvPr id="277" name="Freeform: Shape 276">
              <a:extLst>
                <a:ext uri="{FF2B5EF4-FFF2-40B4-BE49-F238E27FC236}">
                  <a16:creationId xmlns:a16="http://schemas.microsoft.com/office/drawing/2014/main" id="{5E823DB3-A588-4AFF-B37F-46D2A0AA3F4B}"/>
                </a:ext>
              </a:extLst>
            </p:cNvPr>
            <p:cNvSpPr/>
            <p:nvPr/>
          </p:nvSpPr>
          <p:spPr>
            <a:xfrm>
              <a:off x="4701934" y="729147"/>
              <a:ext cx="367744" cy="385906"/>
            </a:xfrm>
            <a:custGeom>
              <a:avLst/>
              <a:gdLst>
                <a:gd name="connsiteX0" fmla="*/ 160794 w 367744"/>
                <a:gd name="connsiteY0" fmla="*/ 0 h 385906"/>
                <a:gd name="connsiteX1" fmla="*/ 144715 w 367744"/>
                <a:gd name="connsiteY1" fmla="*/ 0 h 385906"/>
                <a:gd name="connsiteX2" fmla="*/ 0 w 367744"/>
                <a:gd name="connsiteY2" fmla="*/ 144715 h 385906"/>
                <a:gd name="connsiteX3" fmla="*/ 0 w 367744"/>
                <a:gd name="connsiteY3" fmla="*/ 385907 h 385906"/>
                <a:gd name="connsiteX4" fmla="*/ 160794 w 367744"/>
                <a:gd name="connsiteY4" fmla="*/ 385907 h 385906"/>
                <a:gd name="connsiteX5" fmla="*/ 160794 w 367744"/>
                <a:gd name="connsiteY5" fmla="*/ 337668 h 385906"/>
                <a:gd name="connsiteX6" fmla="*/ 305509 w 367744"/>
                <a:gd name="connsiteY6" fmla="*/ 337668 h 385906"/>
                <a:gd name="connsiteX7" fmla="*/ 305509 w 367744"/>
                <a:gd name="connsiteY7" fmla="*/ 249231 h 385906"/>
                <a:gd name="connsiteX8" fmla="*/ 367745 w 367744"/>
                <a:gd name="connsiteY8" fmla="*/ 249231 h 385906"/>
                <a:gd name="connsiteX9" fmla="*/ 305493 w 367744"/>
                <a:gd name="connsiteY9" fmla="*/ 142520 h 385906"/>
                <a:gd name="connsiteX10" fmla="*/ 160794 w 367744"/>
                <a:gd name="connsiteY10" fmla="*/ 0 h 385906"/>
                <a:gd name="connsiteX11" fmla="*/ 289430 w 367744"/>
                <a:gd name="connsiteY11" fmla="*/ 233152 h 385906"/>
                <a:gd name="connsiteX12" fmla="*/ 289430 w 367744"/>
                <a:gd name="connsiteY12" fmla="*/ 321589 h 385906"/>
                <a:gd name="connsiteX13" fmla="*/ 144715 w 367744"/>
                <a:gd name="connsiteY13" fmla="*/ 321589 h 385906"/>
                <a:gd name="connsiteX14" fmla="*/ 144715 w 367744"/>
                <a:gd name="connsiteY14" fmla="*/ 369827 h 385906"/>
                <a:gd name="connsiteX15" fmla="*/ 16079 w 367744"/>
                <a:gd name="connsiteY15" fmla="*/ 369827 h 385906"/>
                <a:gd name="connsiteX16" fmla="*/ 16079 w 367744"/>
                <a:gd name="connsiteY16" fmla="*/ 144715 h 385906"/>
                <a:gd name="connsiteX17" fmla="*/ 144715 w 367744"/>
                <a:gd name="connsiteY17" fmla="*/ 16079 h 385906"/>
                <a:gd name="connsiteX18" fmla="*/ 160794 w 367744"/>
                <a:gd name="connsiteY18" fmla="*/ 16079 h 385906"/>
                <a:gd name="connsiteX19" fmla="*/ 289430 w 367744"/>
                <a:gd name="connsiteY19" fmla="*/ 144715 h 385906"/>
                <a:gd name="connsiteX20" fmla="*/ 289430 w 367744"/>
                <a:gd name="connsiteY20" fmla="*/ 146894 h 385906"/>
                <a:gd name="connsiteX21" fmla="*/ 339751 w 367744"/>
                <a:gd name="connsiteY21" fmla="*/ 233152 h 385906"/>
                <a:gd name="connsiteX22" fmla="*/ 289430 w 367744"/>
                <a:gd name="connsiteY22" fmla="*/ 233152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744" h="385906">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000000"/>
            </a:solidFill>
            <a:ln w="8001"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6F28F4A-E2A3-4992-9838-6B93BD489C88}"/>
                </a:ext>
              </a:extLst>
            </p:cNvPr>
            <p:cNvSpPr/>
            <p:nvPr/>
          </p:nvSpPr>
          <p:spPr>
            <a:xfrm>
              <a:off x="4808806" y="830335"/>
              <a:ext cx="91765" cy="180202"/>
            </a:xfrm>
            <a:custGeom>
              <a:avLst/>
              <a:gdLst>
                <a:gd name="connsiteX0" fmla="*/ 80397 w 91765"/>
                <a:gd name="connsiteY0" fmla="*/ 57251 h 180202"/>
                <a:gd name="connsiteX1" fmla="*/ 91765 w 91765"/>
                <a:gd name="connsiteY1" fmla="*/ 45883 h 180202"/>
                <a:gd name="connsiteX2" fmla="*/ 45883 w 91765"/>
                <a:gd name="connsiteY2" fmla="*/ 0 h 180202"/>
                <a:gd name="connsiteX3" fmla="*/ 0 w 91765"/>
                <a:gd name="connsiteY3" fmla="*/ 45883 h 180202"/>
                <a:gd name="connsiteX4" fmla="*/ 11368 w 91765"/>
                <a:gd name="connsiteY4" fmla="*/ 57251 h 180202"/>
                <a:gd name="connsiteX5" fmla="*/ 37843 w 91765"/>
                <a:gd name="connsiteY5" fmla="*/ 30776 h 180202"/>
                <a:gd name="connsiteX6" fmla="*/ 37843 w 91765"/>
                <a:gd name="connsiteY6" fmla="*/ 180202 h 180202"/>
                <a:gd name="connsiteX7" fmla="*/ 53922 w 91765"/>
                <a:gd name="connsiteY7" fmla="*/ 180202 h 180202"/>
                <a:gd name="connsiteX8" fmla="*/ 53922 w 91765"/>
                <a:gd name="connsiteY8" fmla="*/ 30776 h 18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 h="180202">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000000"/>
            </a:solidFill>
            <a:ln w="8001"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7EA2C29-9D59-4769-9DF6-290EBD082262}"/>
                </a:ext>
              </a:extLst>
            </p:cNvPr>
            <p:cNvSpPr/>
            <p:nvPr/>
          </p:nvSpPr>
          <p:spPr>
            <a:xfrm>
              <a:off x="4750172" y="761306"/>
              <a:ext cx="209032" cy="202962"/>
            </a:xfrm>
            <a:custGeom>
              <a:avLst/>
              <a:gdLst>
                <a:gd name="connsiteX0" fmla="*/ 104516 w 209032"/>
                <a:gd name="connsiteY0" fmla="*/ 0 h 202962"/>
                <a:gd name="connsiteX1" fmla="*/ 0 w 209032"/>
                <a:gd name="connsiteY1" fmla="*/ 104516 h 202962"/>
                <a:gd name="connsiteX2" fmla="*/ 69672 w 209032"/>
                <a:gd name="connsiteY2" fmla="*/ 202963 h 202962"/>
                <a:gd name="connsiteX3" fmla="*/ 75043 w 209032"/>
                <a:gd name="connsiteY3" fmla="*/ 187808 h 202962"/>
                <a:gd name="connsiteX4" fmla="*/ 16079 w 209032"/>
                <a:gd name="connsiteY4" fmla="*/ 104516 h 202962"/>
                <a:gd name="connsiteX5" fmla="*/ 104516 w 209032"/>
                <a:gd name="connsiteY5" fmla="*/ 16079 h 202962"/>
                <a:gd name="connsiteX6" fmla="*/ 192953 w 209032"/>
                <a:gd name="connsiteY6" fmla="*/ 104516 h 202962"/>
                <a:gd name="connsiteX7" fmla="*/ 133990 w 209032"/>
                <a:gd name="connsiteY7" fmla="*/ 187808 h 202962"/>
                <a:gd name="connsiteX8" fmla="*/ 139361 w 209032"/>
                <a:gd name="connsiteY8" fmla="*/ 202963 h 202962"/>
                <a:gd name="connsiteX9" fmla="*/ 209033 w 209032"/>
                <a:gd name="connsiteY9" fmla="*/ 104516 h 202962"/>
                <a:gd name="connsiteX10" fmla="*/ 104516 w 209032"/>
                <a:gd name="connsiteY10" fmla="*/ 0 h 2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32" h="20296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000000"/>
            </a:solidFill>
            <a:ln w="8001" cap="flat">
              <a:noFill/>
              <a:prstDash val="solid"/>
              <a:miter/>
            </a:ln>
          </p:spPr>
          <p:txBody>
            <a:bodyPr rtlCol="0" anchor="ctr"/>
            <a:lstStyle/>
            <a:p>
              <a:endParaRPr lang="en-US"/>
            </a:p>
          </p:txBody>
        </p:sp>
      </p:grpSp>
      <p:sp>
        <p:nvSpPr>
          <p:cNvPr id="280" name="Graphic 14">
            <a:extLst>
              <a:ext uri="{FF2B5EF4-FFF2-40B4-BE49-F238E27FC236}">
                <a16:creationId xmlns:a16="http://schemas.microsoft.com/office/drawing/2014/main" id="{7E5DB854-92EE-45C5-B236-0C5712F951CE}"/>
              </a:ext>
            </a:extLst>
          </p:cNvPr>
          <p:cNvSpPr/>
          <p:nvPr/>
        </p:nvSpPr>
        <p:spPr>
          <a:xfrm>
            <a:off x="4087952" y="768923"/>
            <a:ext cx="385906" cy="389235"/>
          </a:xfrm>
          <a:custGeom>
            <a:avLst/>
            <a:gdLst>
              <a:gd name="connsiteX0" fmla="*/ 297470 w 385906"/>
              <a:gd name="connsiteY0" fmla="*/ 0 h 389235"/>
              <a:gd name="connsiteX1" fmla="*/ 0 w 385906"/>
              <a:gd name="connsiteY1" fmla="*/ 0 h 389235"/>
              <a:gd name="connsiteX2" fmla="*/ 0 w 385906"/>
              <a:gd name="connsiteY2" fmla="*/ 273350 h 389235"/>
              <a:gd name="connsiteX3" fmla="*/ 32159 w 385906"/>
              <a:gd name="connsiteY3" fmla="*/ 273350 h 389235"/>
              <a:gd name="connsiteX4" fmla="*/ 32159 w 385906"/>
              <a:gd name="connsiteY4" fmla="*/ 332957 h 389235"/>
              <a:gd name="connsiteX5" fmla="*/ 91765 w 385906"/>
              <a:gd name="connsiteY5" fmla="*/ 273350 h 389235"/>
              <a:gd name="connsiteX6" fmla="*/ 128636 w 385906"/>
              <a:gd name="connsiteY6" fmla="*/ 273350 h 389235"/>
              <a:gd name="connsiteX7" fmla="*/ 128636 w 385906"/>
              <a:gd name="connsiteY7" fmla="*/ 321589 h 389235"/>
              <a:gd name="connsiteX8" fmla="*/ 270022 w 385906"/>
              <a:gd name="connsiteY8" fmla="*/ 321589 h 389235"/>
              <a:gd name="connsiteX9" fmla="*/ 337668 w 385906"/>
              <a:gd name="connsiteY9" fmla="*/ 389235 h 389235"/>
              <a:gd name="connsiteX10" fmla="*/ 337668 w 385906"/>
              <a:gd name="connsiteY10" fmla="*/ 321589 h 389235"/>
              <a:gd name="connsiteX11" fmla="*/ 385907 w 385906"/>
              <a:gd name="connsiteY11" fmla="*/ 321589 h 389235"/>
              <a:gd name="connsiteX12" fmla="*/ 385907 w 385906"/>
              <a:gd name="connsiteY12" fmla="*/ 112556 h 389235"/>
              <a:gd name="connsiteX13" fmla="*/ 297470 w 385906"/>
              <a:gd name="connsiteY13" fmla="*/ 112556 h 389235"/>
              <a:gd name="connsiteX14" fmla="*/ 297470 w 385906"/>
              <a:gd name="connsiteY14" fmla="*/ 0 h 389235"/>
              <a:gd name="connsiteX15" fmla="*/ 85108 w 385906"/>
              <a:gd name="connsiteY15" fmla="*/ 257271 h 389235"/>
              <a:gd name="connsiteX16" fmla="*/ 48238 w 385906"/>
              <a:gd name="connsiteY16" fmla="*/ 294141 h 389235"/>
              <a:gd name="connsiteX17" fmla="*/ 48238 w 385906"/>
              <a:gd name="connsiteY17" fmla="*/ 257271 h 389235"/>
              <a:gd name="connsiteX18" fmla="*/ 16079 w 385906"/>
              <a:gd name="connsiteY18" fmla="*/ 257271 h 389235"/>
              <a:gd name="connsiteX19" fmla="*/ 16079 w 385906"/>
              <a:gd name="connsiteY19" fmla="*/ 96477 h 389235"/>
              <a:gd name="connsiteX20" fmla="*/ 72357 w 385906"/>
              <a:gd name="connsiteY20" fmla="*/ 96477 h 389235"/>
              <a:gd name="connsiteX21" fmla="*/ 72357 w 385906"/>
              <a:gd name="connsiteY21" fmla="*/ 154234 h 389235"/>
              <a:gd name="connsiteX22" fmla="*/ 56278 w 385906"/>
              <a:gd name="connsiteY22" fmla="*/ 176874 h 389235"/>
              <a:gd name="connsiteX23" fmla="*/ 80397 w 385906"/>
              <a:gd name="connsiteY23" fmla="*/ 200993 h 389235"/>
              <a:gd name="connsiteX24" fmla="*/ 104516 w 385906"/>
              <a:gd name="connsiteY24" fmla="*/ 176874 h 389235"/>
              <a:gd name="connsiteX25" fmla="*/ 88437 w 385906"/>
              <a:gd name="connsiteY25" fmla="*/ 154234 h 389235"/>
              <a:gd name="connsiteX26" fmla="*/ 88437 w 385906"/>
              <a:gd name="connsiteY26" fmla="*/ 80397 h 389235"/>
              <a:gd name="connsiteX27" fmla="*/ 16079 w 385906"/>
              <a:gd name="connsiteY27" fmla="*/ 80397 h 389235"/>
              <a:gd name="connsiteX28" fmla="*/ 16079 w 385906"/>
              <a:gd name="connsiteY28" fmla="*/ 16079 h 389235"/>
              <a:gd name="connsiteX29" fmla="*/ 281390 w 385906"/>
              <a:gd name="connsiteY29" fmla="*/ 16079 h 389235"/>
              <a:gd name="connsiteX30" fmla="*/ 281390 w 385906"/>
              <a:gd name="connsiteY30" fmla="*/ 56278 h 389235"/>
              <a:gd name="connsiteX31" fmla="*/ 183434 w 385906"/>
              <a:gd name="connsiteY31" fmla="*/ 56278 h 389235"/>
              <a:gd name="connsiteX32" fmla="*/ 160794 w 385906"/>
              <a:gd name="connsiteY32" fmla="*/ 40199 h 389235"/>
              <a:gd name="connsiteX33" fmla="*/ 136675 w 385906"/>
              <a:gd name="connsiteY33" fmla="*/ 64318 h 389235"/>
              <a:gd name="connsiteX34" fmla="*/ 160794 w 385906"/>
              <a:gd name="connsiteY34" fmla="*/ 88437 h 389235"/>
              <a:gd name="connsiteX35" fmla="*/ 183434 w 385906"/>
              <a:gd name="connsiteY35" fmla="*/ 72357 h 389235"/>
              <a:gd name="connsiteX36" fmla="*/ 281390 w 385906"/>
              <a:gd name="connsiteY36" fmla="*/ 72357 h 389235"/>
              <a:gd name="connsiteX37" fmla="*/ 281390 w 385906"/>
              <a:gd name="connsiteY37" fmla="*/ 112556 h 389235"/>
              <a:gd name="connsiteX38" fmla="*/ 128636 w 385906"/>
              <a:gd name="connsiteY38" fmla="*/ 112556 h 389235"/>
              <a:gd name="connsiteX39" fmla="*/ 128636 w 385906"/>
              <a:gd name="connsiteY39" fmla="*/ 257271 h 389235"/>
              <a:gd name="connsiteX40" fmla="*/ 85108 w 385906"/>
              <a:gd name="connsiteY40" fmla="*/ 257271 h 389235"/>
              <a:gd name="connsiteX41" fmla="*/ 88437 w 385906"/>
              <a:gd name="connsiteY41" fmla="*/ 176874 h 389235"/>
              <a:gd name="connsiteX42" fmla="*/ 80397 w 385906"/>
              <a:gd name="connsiteY42" fmla="*/ 184914 h 389235"/>
              <a:gd name="connsiteX43" fmla="*/ 72357 w 385906"/>
              <a:gd name="connsiteY43" fmla="*/ 176874 h 389235"/>
              <a:gd name="connsiteX44" fmla="*/ 80397 w 385906"/>
              <a:gd name="connsiteY44" fmla="*/ 168834 h 389235"/>
              <a:gd name="connsiteX45" fmla="*/ 88437 w 385906"/>
              <a:gd name="connsiteY45" fmla="*/ 176874 h 389235"/>
              <a:gd name="connsiteX46" fmla="*/ 168834 w 385906"/>
              <a:gd name="connsiteY46" fmla="*/ 64318 h 389235"/>
              <a:gd name="connsiteX47" fmla="*/ 160794 w 385906"/>
              <a:gd name="connsiteY47" fmla="*/ 72357 h 389235"/>
              <a:gd name="connsiteX48" fmla="*/ 152755 w 385906"/>
              <a:gd name="connsiteY48" fmla="*/ 64318 h 389235"/>
              <a:gd name="connsiteX49" fmla="*/ 160794 w 385906"/>
              <a:gd name="connsiteY49" fmla="*/ 56278 h 389235"/>
              <a:gd name="connsiteX50" fmla="*/ 168834 w 385906"/>
              <a:gd name="connsiteY50" fmla="*/ 64318 h 389235"/>
              <a:gd name="connsiteX51" fmla="*/ 369827 w 385906"/>
              <a:gd name="connsiteY51" fmla="*/ 128636 h 389235"/>
              <a:gd name="connsiteX52" fmla="*/ 369827 w 385906"/>
              <a:gd name="connsiteY52" fmla="*/ 257271 h 389235"/>
              <a:gd name="connsiteX53" fmla="*/ 320110 w 385906"/>
              <a:gd name="connsiteY53" fmla="*/ 257271 h 389235"/>
              <a:gd name="connsiteX54" fmla="*/ 297470 w 385906"/>
              <a:gd name="connsiteY54" fmla="*/ 241192 h 389235"/>
              <a:gd name="connsiteX55" fmla="*/ 273350 w 385906"/>
              <a:gd name="connsiteY55" fmla="*/ 265311 h 389235"/>
              <a:gd name="connsiteX56" fmla="*/ 297470 w 385906"/>
              <a:gd name="connsiteY56" fmla="*/ 289430 h 389235"/>
              <a:gd name="connsiteX57" fmla="*/ 320110 w 385906"/>
              <a:gd name="connsiteY57" fmla="*/ 273350 h 389235"/>
              <a:gd name="connsiteX58" fmla="*/ 369827 w 385906"/>
              <a:gd name="connsiteY58" fmla="*/ 273350 h 389235"/>
              <a:gd name="connsiteX59" fmla="*/ 369827 w 385906"/>
              <a:gd name="connsiteY59" fmla="*/ 305509 h 389235"/>
              <a:gd name="connsiteX60" fmla="*/ 321589 w 385906"/>
              <a:gd name="connsiteY60" fmla="*/ 305509 h 389235"/>
              <a:gd name="connsiteX61" fmla="*/ 321589 w 385906"/>
              <a:gd name="connsiteY61" fmla="*/ 350419 h 389235"/>
              <a:gd name="connsiteX62" fmla="*/ 276679 w 385906"/>
              <a:gd name="connsiteY62" fmla="*/ 305509 h 389235"/>
              <a:gd name="connsiteX63" fmla="*/ 144715 w 385906"/>
              <a:gd name="connsiteY63" fmla="*/ 305509 h 389235"/>
              <a:gd name="connsiteX64" fmla="*/ 144715 w 385906"/>
              <a:gd name="connsiteY64" fmla="*/ 273350 h 389235"/>
              <a:gd name="connsiteX65" fmla="*/ 144715 w 385906"/>
              <a:gd name="connsiteY65" fmla="*/ 184914 h 389235"/>
              <a:gd name="connsiteX66" fmla="*/ 200993 w 385906"/>
              <a:gd name="connsiteY66" fmla="*/ 184914 h 389235"/>
              <a:gd name="connsiteX67" fmla="*/ 200993 w 385906"/>
              <a:gd name="connsiteY67" fmla="*/ 210512 h 389235"/>
              <a:gd name="connsiteX68" fmla="*/ 184914 w 385906"/>
              <a:gd name="connsiteY68" fmla="*/ 233152 h 389235"/>
              <a:gd name="connsiteX69" fmla="*/ 209033 w 385906"/>
              <a:gd name="connsiteY69" fmla="*/ 257271 h 389235"/>
              <a:gd name="connsiteX70" fmla="*/ 233152 w 385906"/>
              <a:gd name="connsiteY70" fmla="*/ 233152 h 389235"/>
              <a:gd name="connsiteX71" fmla="*/ 217072 w 385906"/>
              <a:gd name="connsiteY71" fmla="*/ 210512 h 389235"/>
              <a:gd name="connsiteX72" fmla="*/ 217072 w 385906"/>
              <a:gd name="connsiteY72" fmla="*/ 168834 h 389235"/>
              <a:gd name="connsiteX73" fmla="*/ 144715 w 385906"/>
              <a:gd name="connsiteY73" fmla="*/ 168834 h 389235"/>
              <a:gd name="connsiteX74" fmla="*/ 144715 w 385906"/>
              <a:gd name="connsiteY74" fmla="*/ 128636 h 389235"/>
              <a:gd name="connsiteX75" fmla="*/ 249231 w 385906"/>
              <a:gd name="connsiteY75" fmla="*/ 128636 h 389235"/>
              <a:gd name="connsiteX76" fmla="*/ 249231 w 385906"/>
              <a:gd name="connsiteY76" fmla="*/ 192953 h 389235"/>
              <a:gd name="connsiteX77" fmla="*/ 298949 w 385906"/>
              <a:gd name="connsiteY77" fmla="*/ 192953 h 389235"/>
              <a:gd name="connsiteX78" fmla="*/ 321589 w 385906"/>
              <a:gd name="connsiteY78" fmla="*/ 209033 h 389235"/>
              <a:gd name="connsiteX79" fmla="*/ 345708 w 385906"/>
              <a:gd name="connsiteY79" fmla="*/ 184914 h 389235"/>
              <a:gd name="connsiteX80" fmla="*/ 321589 w 385906"/>
              <a:gd name="connsiteY80" fmla="*/ 160794 h 389235"/>
              <a:gd name="connsiteX81" fmla="*/ 298949 w 385906"/>
              <a:gd name="connsiteY81" fmla="*/ 176874 h 389235"/>
              <a:gd name="connsiteX82" fmla="*/ 265311 w 385906"/>
              <a:gd name="connsiteY82" fmla="*/ 176874 h 389235"/>
              <a:gd name="connsiteX83" fmla="*/ 265311 w 385906"/>
              <a:gd name="connsiteY83" fmla="*/ 128636 h 389235"/>
              <a:gd name="connsiteX84" fmla="*/ 297470 w 385906"/>
              <a:gd name="connsiteY84" fmla="*/ 128636 h 389235"/>
              <a:gd name="connsiteX85" fmla="*/ 369827 w 385906"/>
              <a:gd name="connsiteY85" fmla="*/ 128636 h 389235"/>
              <a:gd name="connsiteX86" fmla="*/ 305509 w 385906"/>
              <a:gd name="connsiteY86" fmla="*/ 265311 h 389235"/>
              <a:gd name="connsiteX87" fmla="*/ 297470 w 385906"/>
              <a:gd name="connsiteY87" fmla="*/ 273350 h 389235"/>
              <a:gd name="connsiteX88" fmla="*/ 289430 w 385906"/>
              <a:gd name="connsiteY88" fmla="*/ 265311 h 389235"/>
              <a:gd name="connsiteX89" fmla="*/ 297470 w 385906"/>
              <a:gd name="connsiteY89" fmla="*/ 257271 h 389235"/>
              <a:gd name="connsiteX90" fmla="*/ 305509 w 385906"/>
              <a:gd name="connsiteY90" fmla="*/ 265311 h 389235"/>
              <a:gd name="connsiteX91" fmla="*/ 217072 w 385906"/>
              <a:gd name="connsiteY91" fmla="*/ 233152 h 389235"/>
              <a:gd name="connsiteX92" fmla="*/ 209033 w 385906"/>
              <a:gd name="connsiteY92" fmla="*/ 241192 h 389235"/>
              <a:gd name="connsiteX93" fmla="*/ 200993 w 385906"/>
              <a:gd name="connsiteY93" fmla="*/ 233152 h 389235"/>
              <a:gd name="connsiteX94" fmla="*/ 209033 w 385906"/>
              <a:gd name="connsiteY94" fmla="*/ 225112 h 389235"/>
              <a:gd name="connsiteX95" fmla="*/ 217072 w 385906"/>
              <a:gd name="connsiteY95" fmla="*/ 233152 h 389235"/>
              <a:gd name="connsiteX96" fmla="*/ 313549 w 385906"/>
              <a:gd name="connsiteY96" fmla="*/ 184914 h 389235"/>
              <a:gd name="connsiteX97" fmla="*/ 321589 w 385906"/>
              <a:gd name="connsiteY97" fmla="*/ 176874 h 389235"/>
              <a:gd name="connsiteX98" fmla="*/ 329629 w 385906"/>
              <a:gd name="connsiteY98" fmla="*/ 184914 h 389235"/>
              <a:gd name="connsiteX99" fmla="*/ 321589 w 385906"/>
              <a:gd name="connsiteY99" fmla="*/ 192953 h 389235"/>
              <a:gd name="connsiteX100" fmla="*/ 313549 w 385906"/>
              <a:gd name="connsiteY100" fmla="*/ 184914 h 38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5906" h="389235">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000000"/>
          </a:solidFill>
          <a:ln w="8001" cap="flat">
            <a:noFill/>
            <a:prstDash val="solid"/>
            <a:miter/>
          </a:ln>
        </p:spPr>
        <p:txBody>
          <a:bodyPr rtlCol="0" anchor="ctr"/>
          <a:lstStyle/>
          <a:p>
            <a:endParaRPr lang="en-US"/>
          </a:p>
        </p:txBody>
      </p:sp>
      <p:grpSp>
        <p:nvGrpSpPr>
          <p:cNvPr id="281" name="Graphic 16">
            <a:extLst>
              <a:ext uri="{FF2B5EF4-FFF2-40B4-BE49-F238E27FC236}">
                <a16:creationId xmlns:a16="http://schemas.microsoft.com/office/drawing/2014/main" id="{EF4D0A03-727B-4B7D-BABE-2D991B409946}"/>
              </a:ext>
            </a:extLst>
          </p:cNvPr>
          <p:cNvGrpSpPr/>
          <p:nvPr/>
        </p:nvGrpSpPr>
        <p:grpSpPr>
          <a:xfrm>
            <a:off x="3441388" y="749035"/>
            <a:ext cx="385906" cy="385906"/>
            <a:chOff x="3441388" y="749035"/>
            <a:chExt cx="385906" cy="385906"/>
          </a:xfrm>
          <a:solidFill>
            <a:srgbClr val="000000"/>
          </a:solidFill>
        </p:grpSpPr>
        <p:sp>
          <p:nvSpPr>
            <p:cNvPr id="282" name="Freeform: Shape 281">
              <a:extLst>
                <a:ext uri="{FF2B5EF4-FFF2-40B4-BE49-F238E27FC236}">
                  <a16:creationId xmlns:a16="http://schemas.microsoft.com/office/drawing/2014/main" id="{9386E484-6CF4-408B-847F-46B6A7E5060D}"/>
                </a:ext>
              </a:extLst>
            </p:cNvPr>
            <p:cNvSpPr/>
            <p:nvPr/>
          </p:nvSpPr>
          <p:spPr>
            <a:xfrm>
              <a:off x="3682580" y="781194"/>
              <a:ext cx="144714" cy="353747"/>
            </a:xfrm>
            <a:custGeom>
              <a:avLst/>
              <a:gdLst>
                <a:gd name="connsiteX0" fmla="*/ 112556 w 144714"/>
                <a:gd name="connsiteY0" fmla="*/ 0 h 353747"/>
                <a:gd name="connsiteX1" fmla="*/ 80397 w 144714"/>
                <a:gd name="connsiteY1" fmla="*/ 32159 h 353747"/>
                <a:gd name="connsiteX2" fmla="*/ 80397 w 144714"/>
                <a:gd name="connsiteY2" fmla="*/ 136707 h 353747"/>
                <a:gd name="connsiteX3" fmla="*/ 60017 w 144714"/>
                <a:gd name="connsiteY3" fmla="*/ 145688 h 353747"/>
                <a:gd name="connsiteX4" fmla="*/ 0 w 144714"/>
                <a:gd name="connsiteY4" fmla="*/ 205704 h 353747"/>
                <a:gd name="connsiteX5" fmla="*/ 0 w 144714"/>
                <a:gd name="connsiteY5" fmla="*/ 353748 h 353747"/>
                <a:gd name="connsiteX6" fmla="*/ 104516 w 144714"/>
                <a:gd name="connsiteY6" fmla="*/ 353748 h 353747"/>
                <a:gd name="connsiteX7" fmla="*/ 104516 w 144714"/>
                <a:gd name="connsiteY7" fmla="*/ 260600 h 353747"/>
                <a:gd name="connsiteX8" fmla="*/ 144715 w 144714"/>
                <a:gd name="connsiteY8" fmla="*/ 220401 h 353747"/>
                <a:gd name="connsiteX9" fmla="*/ 144715 w 144714"/>
                <a:gd name="connsiteY9" fmla="*/ 32159 h 353747"/>
                <a:gd name="connsiteX10" fmla="*/ 112556 w 144714"/>
                <a:gd name="connsiteY10" fmla="*/ 0 h 353747"/>
                <a:gd name="connsiteX11" fmla="*/ 128636 w 144714"/>
                <a:gd name="connsiteY11" fmla="*/ 213744 h 353747"/>
                <a:gd name="connsiteX12" fmla="*/ 88437 w 144714"/>
                <a:gd name="connsiteY12" fmla="*/ 253943 h 353747"/>
                <a:gd name="connsiteX13" fmla="*/ 88437 w 144714"/>
                <a:gd name="connsiteY13" fmla="*/ 337668 h 353747"/>
                <a:gd name="connsiteX14" fmla="*/ 16079 w 144714"/>
                <a:gd name="connsiteY14" fmla="*/ 337668 h 353747"/>
                <a:gd name="connsiteX15" fmla="*/ 16079 w 144714"/>
                <a:gd name="connsiteY15" fmla="*/ 212361 h 353747"/>
                <a:gd name="connsiteX16" fmla="*/ 71385 w 144714"/>
                <a:gd name="connsiteY16" fmla="*/ 157056 h 353747"/>
                <a:gd name="connsiteX17" fmla="*/ 81780 w 144714"/>
                <a:gd name="connsiteY17" fmla="*/ 152755 h 353747"/>
                <a:gd name="connsiteX18" fmla="*/ 96477 w 144714"/>
                <a:gd name="connsiteY18" fmla="*/ 167451 h 353747"/>
                <a:gd name="connsiteX19" fmla="*/ 92175 w 144714"/>
                <a:gd name="connsiteY19" fmla="*/ 177847 h 353747"/>
                <a:gd name="connsiteX20" fmla="*/ 58634 w 144714"/>
                <a:gd name="connsiteY20" fmla="*/ 211388 h 353747"/>
                <a:gd name="connsiteX21" fmla="*/ 70002 w 144714"/>
                <a:gd name="connsiteY21" fmla="*/ 222757 h 353747"/>
                <a:gd name="connsiteX22" fmla="*/ 103544 w 144714"/>
                <a:gd name="connsiteY22" fmla="*/ 189215 h 353747"/>
                <a:gd name="connsiteX23" fmla="*/ 112556 w 144714"/>
                <a:gd name="connsiteY23" fmla="*/ 167451 h 353747"/>
                <a:gd name="connsiteX24" fmla="*/ 96477 w 144714"/>
                <a:gd name="connsiteY24" fmla="*/ 140422 h 353747"/>
                <a:gd name="connsiteX25" fmla="*/ 96477 w 144714"/>
                <a:gd name="connsiteY25" fmla="*/ 32159 h 353747"/>
                <a:gd name="connsiteX26" fmla="*/ 112556 w 144714"/>
                <a:gd name="connsiteY26" fmla="*/ 16079 h 353747"/>
                <a:gd name="connsiteX27" fmla="*/ 128636 w 144714"/>
                <a:gd name="connsiteY27" fmla="*/ 32159 h 353747"/>
                <a:gd name="connsiteX28" fmla="*/ 128636 w 144714"/>
                <a:gd name="connsiteY28" fmla="*/ 213744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000000"/>
            </a:solidFill>
            <a:ln w="8001"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67D33D4-76EF-4ABA-92C9-868DCF24E829}"/>
                </a:ext>
              </a:extLst>
            </p:cNvPr>
            <p:cNvSpPr/>
            <p:nvPr/>
          </p:nvSpPr>
          <p:spPr>
            <a:xfrm>
              <a:off x="3441388" y="781194"/>
              <a:ext cx="144714" cy="353747"/>
            </a:xfrm>
            <a:custGeom>
              <a:avLst/>
              <a:gdLst>
                <a:gd name="connsiteX0" fmla="*/ 64318 w 144714"/>
                <a:gd name="connsiteY0" fmla="*/ 136707 h 353747"/>
                <a:gd name="connsiteX1" fmla="*/ 64318 w 144714"/>
                <a:gd name="connsiteY1" fmla="*/ 32159 h 353747"/>
                <a:gd name="connsiteX2" fmla="*/ 32159 w 144714"/>
                <a:gd name="connsiteY2" fmla="*/ 0 h 353747"/>
                <a:gd name="connsiteX3" fmla="*/ 0 w 144714"/>
                <a:gd name="connsiteY3" fmla="*/ 32159 h 353747"/>
                <a:gd name="connsiteX4" fmla="*/ 0 w 144714"/>
                <a:gd name="connsiteY4" fmla="*/ 220401 h 353747"/>
                <a:gd name="connsiteX5" fmla="*/ 40199 w 144714"/>
                <a:gd name="connsiteY5" fmla="*/ 260600 h 353747"/>
                <a:gd name="connsiteX6" fmla="*/ 40199 w 144714"/>
                <a:gd name="connsiteY6" fmla="*/ 353748 h 353747"/>
                <a:gd name="connsiteX7" fmla="*/ 144715 w 144714"/>
                <a:gd name="connsiteY7" fmla="*/ 353748 h 353747"/>
                <a:gd name="connsiteX8" fmla="*/ 144715 w 144714"/>
                <a:gd name="connsiteY8" fmla="*/ 205704 h 353747"/>
                <a:gd name="connsiteX9" fmla="*/ 84698 w 144714"/>
                <a:gd name="connsiteY9" fmla="*/ 145688 h 353747"/>
                <a:gd name="connsiteX10" fmla="*/ 64318 w 144714"/>
                <a:gd name="connsiteY10" fmla="*/ 136707 h 353747"/>
                <a:gd name="connsiteX11" fmla="*/ 128636 w 144714"/>
                <a:gd name="connsiteY11" fmla="*/ 337668 h 353747"/>
                <a:gd name="connsiteX12" fmla="*/ 56278 w 144714"/>
                <a:gd name="connsiteY12" fmla="*/ 337668 h 353747"/>
                <a:gd name="connsiteX13" fmla="*/ 56278 w 144714"/>
                <a:gd name="connsiteY13" fmla="*/ 253943 h 353747"/>
                <a:gd name="connsiteX14" fmla="*/ 16079 w 144714"/>
                <a:gd name="connsiteY14" fmla="*/ 213744 h 353747"/>
                <a:gd name="connsiteX15" fmla="*/ 16079 w 144714"/>
                <a:gd name="connsiteY15" fmla="*/ 32159 h 353747"/>
                <a:gd name="connsiteX16" fmla="*/ 32159 w 144714"/>
                <a:gd name="connsiteY16" fmla="*/ 16079 h 353747"/>
                <a:gd name="connsiteX17" fmla="*/ 48238 w 144714"/>
                <a:gd name="connsiteY17" fmla="*/ 32159 h 353747"/>
                <a:gd name="connsiteX18" fmla="*/ 48238 w 144714"/>
                <a:gd name="connsiteY18" fmla="*/ 140422 h 353747"/>
                <a:gd name="connsiteX19" fmla="*/ 32159 w 144714"/>
                <a:gd name="connsiteY19" fmla="*/ 167451 h 353747"/>
                <a:gd name="connsiteX20" fmla="*/ 41171 w 144714"/>
                <a:gd name="connsiteY20" fmla="*/ 189215 h 353747"/>
                <a:gd name="connsiteX21" fmla="*/ 74713 w 144714"/>
                <a:gd name="connsiteY21" fmla="*/ 222757 h 353747"/>
                <a:gd name="connsiteX22" fmla="*/ 86081 w 144714"/>
                <a:gd name="connsiteY22" fmla="*/ 211388 h 353747"/>
                <a:gd name="connsiteX23" fmla="*/ 52540 w 144714"/>
                <a:gd name="connsiteY23" fmla="*/ 177847 h 353747"/>
                <a:gd name="connsiteX24" fmla="*/ 48238 w 144714"/>
                <a:gd name="connsiteY24" fmla="*/ 167451 h 353747"/>
                <a:gd name="connsiteX25" fmla="*/ 62935 w 144714"/>
                <a:gd name="connsiteY25" fmla="*/ 152755 h 353747"/>
                <a:gd name="connsiteX26" fmla="*/ 73330 w 144714"/>
                <a:gd name="connsiteY26" fmla="*/ 157056 h 353747"/>
                <a:gd name="connsiteX27" fmla="*/ 128636 w 144714"/>
                <a:gd name="connsiteY27" fmla="*/ 212361 h 353747"/>
                <a:gd name="connsiteX28" fmla="*/ 128636 w 144714"/>
                <a:gd name="connsiteY28" fmla="*/ 337668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000000"/>
            </a:solidFill>
            <a:ln w="800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CA65CAB-647C-43BF-AAD5-C4D780B3A7B7}"/>
                </a:ext>
              </a:extLst>
            </p:cNvPr>
            <p:cNvSpPr/>
            <p:nvPr/>
          </p:nvSpPr>
          <p:spPr>
            <a:xfrm>
              <a:off x="3545905" y="749035"/>
              <a:ext cx="64317" cy="120595"/>
            </a:xfrm>
            <a:custGeom>
              <a:avLst/>
              <a:gdLst>
                <a:gd name="connsiteX0" fmla="*/ 48238 w 64317"/>
                <a:gd name="connsiteY0" fmla="*/ 24119 h 120595"/>
                <a:gd name="connsiteX1" fmla="*/ 24119 w 64317"/>
                <a:gd name="connsiteY1" fmla="*/ 0 h 120595"/>
                <a:gd name="connsiteX2" fmla="*/ 0 w 64317"/>
                <a:gd name="connsiteY2" fmla="*/ 24119 h 120595"/>
                <a:gd name="connsiteX3" fmla="*/ 16079 w 64317"/>
                <a:gd name="connsiteY3" fmla="*/ 46759 h 120595"/>
                <a:gd name="connsiteX4" fmla="*/ 16079 w 64317"/>
                <a:gd name="connsiteY4" fmla="*/ 67646 h 120595"/>
                <a:gd name="connsiteX5" fmla="*/ 48238 w 64317"/>
                <a:gd name="connsiteY5" fmla="*/ 99805 h 120595"/>
                <a:gd name="connsiteX6" fmla="*/ 48238 w 64317"/>
                <a:gd name="connsiteY6" fmla="*/ 120596 h 120595"/>
                <a:gd name="connsiteX7" fmla="*/ 64318 w 64317"/>
                <a:gd name="connsiteY7" fmla="*/ 120596 h 120595"/>
                <a:gd name="connsiteX8" fmla="*/ 64318 w 64317"/>
                <a:gd name="connsiteY8" fmla="*/ 93148 h 120595"/>
                <a:gd name="connsiteX9" fmla="*/ 32159 w 64317"/>
                <a:gd name="connsiteY9" fmla="*/ 60989 h 120595"/>
                <a:gd name="connsiteX10" fmla="*/ 32159 w 64317"/>
                <a:gd name="connsiteY10" fmla="*/ 46759 h 120595"/>
                <a:gd name="connsiteX11" fmla="*/ 48238 w 64317"/>
                <a:gd name="connsiteY11" fmla="*/ 24119 h 120595"/>
                <a:gd name="connsiteX12" fmla="*/ 24119 w 64317"/>
                <a:gd name="connsiteY12" fmla="*/ 16079 h 120595"/>
                <a:gd name="connsiteX13" fmla="*/ 32159 w 64317"/>
                <a:gd name="connsiteY13" fmla="*/ 24119 h 120595"/>
                <a:gd name="connsiteX14" fmla="*/ 24119 w 64317"/>
                <a:gd name="connsiteY14" fmla="*/ 32159 h 120595"/>
                <a:gd name="connsiteX15" fmla="*/ 16079 w 64317"/>
                <a:gd name="connsiteY15" fmla="*/ 24119 h 120595"/>
                <a:gd name="connsiteX16" fmla="*/ 2411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821CA69-2E98-453C-B95C-F4EE33F0A9CD}"/>
                </a:ext>
              </a:extLst>
            </p:cNvPr>
            <p:cNvSpPr/>
            <p:nvPr/>
          </p:nvSpPr>
          <p:spPr>
            <a:xfrm>
              <a:off x="3610222" y="749035"/>
              <a:ext cx="48238" cy="120595"/>
            </a:xfrm>
            <a:custGeom>
              <a:avLst/>
              <a:gdLst>
                <a:gd name="connsiteX0" fmla="*/ 32159 w 48238"/>
                <a:gd name="connsiteY0" fmla="*/ 120596 h 120595"/>
                <a:gd name="connsiteX1" fmla="*/ 32159 w 48238"/>
                <a:gd name="connsiteY1" fmla="*/ 46759 h 120595"/>
                <a:gd name="connsiteX2" fmla="*/ 48238 w 48238"/>
                <a:gd name="connsiteY2" fmla="*/ 24119 h 120595"/>
                <a:gd name="connsiteX3" fmla="*/ 24119 w 48238"/>
                <a:gd name="connsiteY3" fmla="*/ 0 h 120595"/>
                <a:gd name="connsiteX4" fmla="*/ 0 w 48238"/>
                <a:gd name="connsiteY4" fmla="*/ 24119 h 120595"/>
                <a:gd name="connsiteX5" fmla="*/ 16079 w 48238"/>
                <a:gd name="connsiteY5" fmla="*/ 46759 h 120595"/>
                <a:gd name="connsiteX6" fmla="*/ 16079 w 48238"/>
                <a:gd name="connsiteY6" fmla="*/ 120596 h 120595"/>
                <a:gd name="connsiteX7" fmla="*/ 32159 w 48238"/>
                <a:gd name="connsiteY7" fmla="*/ 120596 h 120595"/>
                <a:gd name="connsiteX8" fmla="*/ 24119 w 48238"/>
                <a:gd name="connsiteY8" fmla="*/ 16079 h 120595"/>
                <a:gd name="connsiteX9" fmla="*/ 32159 w 48238"/>
                <a:gd name="connsiteY9" fmla="*/ 24119 h 120595"/>
                <a:gd name="connsiteX10" fmla="*/ 24119 w 48238"/>
                <a:gd name="connsiteY10" fmla="*/ 32159 h 120595"/>
                <a:gd name="connsiteX11" fmla="*/ 16079 w 48238"/>
                <a:gd name="connsiteY11" fmla="*/ 24119 h 120595"/>
                <a:gd name="connsiteX12" fmla="*/ 24119 w 48238"/>
                <a:gd name="connsiteY12"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38" h="120595">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E6A3EF43-4A40-4C50-BAEE-E27D61E85212}"/>
                </a:ext>
              </a:extLst>
            </p:cNvPr>
            <p:cNvSpPr/>
            <p:nvPr/>
          </p:nvSpPr>
          <p:spPr>
            <a:xfrm>
              <a:off x="3658461" y="749035"/>
              <a:ext cx="64317" cy="120595"/>
            </a:xfrm>
            <a:custGeom>
              <a:avLst/>
              <a:gdLst>
                <a:gd name="connsiteX0" fmla="*/ 48238 w 64317"/>
                <a:gd name="connsiteY0" fmla="*/ 46759 h 120595"/>
                <a:gd name="connsiteX1" fmla="*/ 64318 w 64317"/>
                <a:gd name="connsiteY1" fmla="*/ 24119 h 120595"/>
                <a:gd name="connsiteX2" fmla="*/ 40199 w 64317"/>
                <a:gd name="connsiteY2" fmla="*/ 0 h 120595"/>
                <a:gd name="connsiteX3" fmla="*/ 16079 w 64317"/>
                <a:gd name="connsiteY3" fmla="*/ 24119 h 120595"/>
                <a:gd name="connsiteX4" fmla="*/ 32159 w 64317"/>
                <a:gd name="connsiteY4" fmla="*/ 46759 h 120595"/>
                <a:gd name="connsiteX5" fmla="*/ 32159 w 64317"/>
                <a:gd name="connsiteY5" fmla="*/ 60989 h 120595"/>
                <a:gd name="connsiteX6" fmla="*/ 0 w 64317"/>
                <a:gd name="connsiteY6" fmla="*/ 93148 h 120595"/>
                <a:gd name="connsiteX7" fmla="*/ 0 w 64317"/>
                <a:gd name="connsiteY7" fmla="*/ 120596 h 120595"/>
                <a:gd name="connsiteX8" fmla="*/ 16079 w 64317"/>
                <a:gd name="connsiteY8" fmla="*/ 120596 h 120595"/>
                <a:gd name="connsiteX9" fmla="*/ 16079 w 64317"/>
                <a:gd name="connsiteY9" fmla="*/ 99805 h 120595"/>
                <a:gd name="connsiteX10" fmla="*/ 48238 w 64317"/>
                <a:gd name="connsiteY10" fmla="*/ 67646 h 120595"/>
                <a:gd name="connsiteX11" fmla="*/ 48238 w 64317"/>
                <a:gd name="connsiteY11" fmla="*/ 46759 h 120595"/>
                <a:gd name="connsiteX12" fmla="*/ 40199 w 64317"/>
                <a:gd name="connsiteY12" fmla="*/ 16079 h 120595"/>
                <a:gd name="connsiteX13" fmla="*/ 48238 w 64317"/>
                <a:gd name="connsiteY13" fmla="*/ 24119 h 120595"/>
                <a:gd name="connsiteX14" fmla="*/ 40199 w 64317"/>
                <a:gd name="connsiteY14" fmla="*/ 32159 h 120595"/>
                <a:gd name="connsiteX15" fmla="*/ 32159 w 64317"/>
                <a:gd name="connsiteY15" fmla="*/ 24119 h 120595"/>
                <a:gd name="connsiteX16" fmla="*/ 4019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000000"/>
            </a:solidFill>
            <a:ln w="800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E65B81D-2871-486A-AA0E-955AF83E2E38}"/>
                </a:ext>
              </a:extLst>
            </p:cNvPr>
            <p:cNvSpPr/>
            <p:nvPr/>
          </p:nvSpPr>
          <p:spPr>
            <a:xfrm>
              <a:off x="3561984" y="853552"/>
              <a:ext cx="144714" cy="48238"/>
            </a:xfrm>
            <a:custGeom>
              <a:avLst/>
              <a:gdLst>
                <a:gd name="connsiteX0" fmla="*/ 144715 w 144714"/>
                <a:gd name="connsiteY0" fmla="*/ 0 h 48238"/>
                <a:gd name="connsiteX1" fmla="*/ 128636 w 144714"/>
                <a:gd name="connsiteY1" fmla="*/ 0 h 48238"/>
                <a:gd name="connsiteX2" fmla="*/ 128636 w 144714"/>
                <a:gd name="connsiteY2" fmla="*/ 32159 h 48238"/>
                <a:gd name="connsiteX3" fmla="*/ 16079 w 144714"/>
                <a:gd name="connsiteY3" fmla="*/ 32159 h 48238"/>
                <a:gd name="connsiteX4" fmla="*/ 16079 w 144714"/>
                <a:gd name="connsiteY4" fmla="*/ 0 h 48238"/>
                <a:gd name="connsiteX5" fmla="*/ 0 w 144714"/>
                <a:gd name="connsiteY5" fmla="*/ 0 h 48238"/>
                <a:gd name="connsiteX6" fmla="*/ 0 w 144714"/>
                <a:gd name="connsiteY6" fmla="*/ 48238 h 48238"/>
                <a:gd name="connsiteX7" fmla="*/ 144715 w 144714"/>
                <a:gd name="connsiteY7" fmla="*/ 48238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14" h="48238">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000000"/>
            </a:solidFill>
            <a:ln w="8001" cap="flat">
              <a:noFill/>
              <a:prstDash val="solid"/>
              <a:miter/>
            </a:ln>
          </p:spPr>
          <p:txBody>
            <a:bodyPr rtlCol="0" anchor="ctr"/>
            <a:lstStyle/>
            <a:p>
              <a:endParaRPr lang="en-US"/>
            </a:p>
          </p:txBody>
        </p:sp>
      </p:grpSp>
      <p:sp>
        <p:nvSpPr>
          <p:cNvPr id="64" name="Graphic 18">
            <a:extLst>
              <a:ext uri="{FF2B5EF4-FFF2-40B4-BE49-F238E27FC236}">
                <a16:creationId xmlns:a16="http://schemas.microsoft.com/office/drawing/2014/main" id="{6F958836-A09F-4ACC-8EEB-6B6C58A80470}"/>
              </a:ext>
            </a:extLst>
          </p:cNvPr>
          <p:cNvSpPr/>
          <p:nvPr/>
        </p:nvSpPr>
        <p:spPr>
          <a:xfrm>
            <a:off x="2875272" y="768128"/>
            <a:ext cx="347722" cy="347722"/>
          </a:xfrm>
          <a:custGeom>
            <a:avLst/>
            <a:gdLst>
              <a:gd name="connsiteX0" fmla="*/ 272281 w 347722"/>
              <a:gd name="connsiteY0" fmla="*/ 108663 h 347722"/>
              <a:gd name="connsiteX1" fmla="*/ 217327 w 347722"/>
              <a:gd name="connsiteY1" fmla="*/ 108663 h 347722"/>
              <a:gd name="connsiteX2" fmla="*/ 217327 w 347722"/>
              <a:gd name="connsiteY2" fmla="*/ 94175 h 347722"/>
              <a:gd name="connsiteX3" fmla="*/ 253548 w 347722"/>
              <a:gd name="connsiteY3" fmla="*/ 94175 h 347722"/>
              <a:gd name="connsiteX4" fmla="*/ 253548 w 347722"/>
              <a:gd name="connsiteY4" fmla="*/ 50710 h 347722"/>
              <a:gd name="connsiteX5" fmla="*/ 217327 w 347722"/>
              <a:gd name="connsiteY5" fmla="*/ 50710 h 347722"/>
              <a:gd name="connsiteX6" fmla="*/ 217327 w 347722"/>
              <a:gd name="connsiteY6" fmla="*/ 0 h 347722"/>
              <a:gd name="connsiteX7" fmla="*/ 130396 w 347722"/>
              <a:gd name="connsiteY7" fmla="*/ 0 h 347722"/>
              <a:gd name="connsiteX8" fmla="*/ 130396 w 347722"/>
              <a:gd name="connsiteY8" fmla="*/ 50710 h 347722"/>
              <a:gd name="connsiteX9" fmla="*/ 94175 w 347722"/>
              <a:gd name="connsiteY9" fmla="*/ 50710 h 347722"/>
              <a:gd name="connsiteX10" fmla="*/ 94175 w 347722"/>
              <a:gd name="connsiteY10" fmla="*/ 94175 h 347722"/>
              <a:gd name="connsiteX11" fmla="*/ 130396 w 347722"/>
              <a:gd name="connsiteY11" fmla="*/ 94175 h 347722"/>
              <a:gd name="connsiteX12" fmla="*/ 130396 w 347722"/>
              <a:gd name="connsiteY12" fmla="*/ 108663 h 347722"/>
              <a:gd name="connsiteX13" fmla="*/ 75441 w 347722"/>
              <a:gd name="connsiteY13" fmla="*/ 108663 h 347722"/>
              <a:gd name="connsiteX14" fmla="*/ 46464 w 347722"/>
              <a:gd name="connsiteY14" fmla="*/ 79686 h 347722"/>
              <a:gd name="connsiteX15" fmla="*/ 0 w 347722"/>
              <a:gd name="connsiteY15" fmla="*/ 79686 h 347722"/>
              <a:gd name="connsiteX16" fmla="*/ 0 w 347722"/>
              <a:gd name="connsiteY16" fmla="*/ 94175 h 347722"/>
              <a:gd name="connsiteX17" fmla="*/ 40466 w 347722"/>
              <a:gd name="connsiteY17" fmla="*/ 94175 h 347722"/>
              <a:gd name="connsiteX18" fmla="*/ 69443 w 347722"/>
              <a:gd name="connsiteY18" fmla="*/ 123152 h 347722"/>
              <a:gd name="connsiteX19" fmla="*/ 130396 w 347722"/>
              <a:gd name="connsiteY19" fmla="*/ 123152 h 347722"/>
              <a:gd name="connsiteX20" fmla="*/ 130396 w 347722"/>
              <a:gd name="connsiteY20" fmla="*/ 129295 h 347722"/>
              <a:gd name="connsiteX21" fmla="*/ 127788 w 347722"/>
              <a:gd name="connsiteY21" fmla="*/ 137640 h 347722"/>
              <a:gd name="connsiteX22" fmla="*/ 0 w 347722"/>
              <a:gd name="connsiteY22" fmla="*/ 137640 h 347722"/>
              <a:gd name="connsiteX23" fmla="*/ 0 w 347722"/>
              <a:gd name="connsiteY23" fmla="*/ 152129 h 347722"/>
              <a:gd name="connsiteX24" fmla="*/ 123260 w 347722"/>
              <a:gd name="connsiteY24" fmla="*/ 152129 h 347722"/>
              <a:gd name="connsiteX25" fmla="*/ 118733 w 347722"/>
              <a:gd name="connsiteY25" fmla="*/ 166617 h 347722"/>
              <a:gd name="connsiteX26" fmla="*/ 69443 w 347722"/>
              <a:gd name="connsiteY26" fmla="*/ 166617 h 347722"/>
              <a:gd name="connsiteX27" fmla="*/ 40466 w 347722"/>
              <a:gd name="connsiteY27" fmla="*/ 195594 h 347722"/>
              <a:gd name="connsiteX28" fmla="*/ 0 w 347722"/>
              <a:gd name="connsiteY28" fmla="*/ 195594 h 347722"/>
              <a:gd name="connsiteX29" fmla="*/ 0 w 347722"/>
              <a:gd name="connsiteY29" fmla="*/ 210082 h 347722"/>
              <a:gd name="connsiteX30" fmla="*/ 46464 w 347722"/>
              <a:gd name="connsiteY30" fmla="*/ 210082 h 347722"/>
              <a:gd name="connsiteX31" fmla="*/ 75441 w 347722"/>
              <a:gd name="connsiteY31" fmla="*/ 181106 h 347722"/>
              <a:gd name="connsiteX32" fmla="*/ 114205 w 347722"/>
              <a:gd name="connsiteY32" fmla="*/ 181106 h 347722"/>
              <a:gd name="connsiteX33" fmla="*/ 93429 w 347722"/>
              <a:gd name="connsiteY33" fmla="*/ 247586 h 347722"/>
              <a:gd name="connsiteX34" fmla="*/ 123565 w 347722"/>
              <a:gd name="connsiteY34" fmla="*/ 289769 h 347722"/>
              <a:gd name="connsiteX35" fmla="*/ 50710 w 347722"/>
              <a:gd name="connsiteY35" fmla="*/ 289769 h 347722"/>
              <a:gd name="connsiteX36" fmla="*/ 50710 w 347722"/>
              <a:gd name="connsiteY36" fmla="*/ 347723 h 347722"/>
              <a:gd name="connsiteX37" fmla="*/ 297013 w 347722"/>
              <a:gd name="connsiteY37" fmla="*/ 347723 h 347722"/>
              <a:gd name="connsiteX38" fmla="*/ 297013 w 347722"/>
              <a:gd name="connsiteY38" fmla="*/ 289769 h 347722"/>
              <a:gd name="connsiteX39" fmla="*/ 224158 w 347722"/>
              <a:gd name="connsiteY39" fmla="*/ 289769 h 347722"/>
              <a:gd name="connsiteX40" fmla="*/ 254287 w 347722"/>
              <a:gd name="connsiteY40" fmla="*/ 247586 h 347722"/>
              <a:gd name="connsiteX41" fmla="*/ 233517 w 347722"/>
              <a:gd name="connsiteY41" fmla="*/ 181106 h 347722"/>
              <a:gd name="connsiteX42" fmla="*/ 272281 w 347722"/>
              <a:gd name="connsiteY42" fmla="*/ 181106 h 347722"/>
              <a:gd name="connsiteX43" fmla="*/ 301258 w 347722"/>
              <a:gd name="connsiteY43" fmla="*/ 210082 h 347722"/>
              <a:gd name="connsiteX44" fmla="*/ 347723 w 347722"/>
              <a:gd name="connsiteY44" fmla="*/ 210082 h 347722"/>
              <a:gd name="connsiteX45" fmla="*/ 347723 w 347722"/>
              <a:gd name="connsiteY45" fmla="*/ 195594 h 347722"/>
              <a:gd name="connsiteX46" fmla="*/ 307256 w 347722"/>
              <a:gd name="connsiteY46" fmla="*/ 195594 h 347722"/>
              <a:gd name="connsiteX47" fmla="*/ 278279 w 347722"/>
              <a:gd name="connsiteY47" fmla="*/ 166617 h 347722"/>
              <a:gd name="connsiteX48" fmla="*/ 228990 w 347722"/>
              <a:gd name="connsiteY48" fmla="*/ 166617 h 347722"/>
              <a:gd name="connsiteX49" fmla="*/ 224462 w 347722"/>
              <a:gd name="connsiteY49" fmla="*/ 152129 h 347722"/>
              <a:gd name="connsiteX50" fmla="*/ 347723 w 347722"/>
              <a:gd name="connsiteY50" fmla="*/ 152129 h 347722"/>
              <a:gd name="connsiteX51" fmla="*/ 347723 w 347722"/>
              <a:gd name="connsiteY51" fmla="*/ 137640 h 347722"/>
              <a:gd name="connsiteX52" fmla="*/ 219935 w 347722"/>
              <a:gd name="connsiteY52" fmla="*/ 137640 h 347722"/>
              <a:gd name="connsiteX53" fmla="*/ 217327 w 347722"/>
              <a:gd name="connsiteY53" fmla="*/ 129295 h 347722"/>
              <a:gd name="connsiteX54" fmla="*/ 217327 w 347722"/>
              <a:gd name="connsiteY54" fmla="*/ 123152 h 347722"/>
              <a:gd name="connsiteX55" fmla="*/ 278279 w 347722"/>
              <a:gd name="connsiteY55" fmla="*/ 123152 h 347722"/>
              <a:gd name="connsiteX56" fmla="*/ 307256 w 347722"/>
              <a:gd name="connsiteY56" fmla="*/ 94175 h 347722"/>
              <a:gd name="connsiteX57" fmla="*/ 347723 w 347722"/>
              <a:gd name="connsiteY57" fmla="*/ 94175 h 347722"/>
              <a:gd name="connsiteX58" fmla="*/ 347723 w 347722"/>
              <a:gd name="connsiteY58" fmla="*/ 79686 h 347722"/>
              <a:gd name="connsiteX59" fmla="*/ 301258 w 347722"/>
              <a:gd name="connsiteY59" fmla="*/ 79686 h 347722"/>
              <a:gd name="connsiteX60" fmla="*/ 272281 w 347722"/>
              <a:gd name="connsiteY60" fmla="*/ 108663 h 347722"/>
              <a:gd name="connsiteX61" fmla="*/ 144884 w 347722"/>
              <a:gd name="connsiteY61" fmla="*/ 14488 h 347722"/>
              <a:gd name="connsiteX62" fmla="*/ 202838 w 347722"/>
              <a:gd name="connsiteY62" fmla="*/ 14488 h 347722"/>
              <a:gd name="connsiteX63" fmla="*/ 202838 w 347722"/>
              <a:gd name="connsiteY63" fmla="*/ 50710 h 347722"/>
              <a:gd name="connsiteX64" fmla="*/ 144884 w 347722"/>
              <a:gd name="connsiteY64" fmla="*/ 50710 h 347722"/>
              <a:gd name="connsiteX65" fmla="*/ 144884 w 347722"/>
              <a:gd name="connsiteY65" fmla="*/ 14488 h 347722"/>
              <a:gd name="connsiteX66" fmla="*/ 108663 w 347722"/>
              <a:gd name="connsiteY66" fmla="*/ 79686 h 347722"/>
              <a:gd name="connsiteX67" fmla="*/ 108663 w 347722"/>
              <a:gd name="connsiteY67" fmla="*/ 65198 h 347722"/>
              <a:gd name="connsiteX68" fmla="*/ 130396 w 347722"/>
              <a:gd name="connsiteY68" fmla="*/ 65198 h 347722"/>
              <a:gd name="connsiteX69" fmla="*/ 217327 w 347722"/>
              <a:gd name="connsiteY69" fmla="*/ 65198 h 347722"/>
              <a:gd name="connsiteX70" fmla="*/ 239059 w 347722"/>
              <a:gd name="connsiteY70" fmla="*/ 65198 h 347722"/>
              <a:gd name="connsiteX71" fmla="*/ 239059 w 347722"/>
              <a:gd name="connsiteY71" fmla="*/ 79686 h 347722"/>
              <a:gd name="connsiteX72" fmla="*/ 217327 w 347722"/>
              <a:gd name="connsiteY72" fmla="*/ 79686 h 347722"/>
              <a:gd name="connsiteX73" fmla="*/ 130396 w 347722"/>
              <a:gd name="connsiteY73" fmla="*/ 79686 h 347722"/>
              <a:gd name="connsiteX74" fmla="*/ 108663 w 347722"/>
              <a:gd name="connsiteY74" fmla="*/ 79686 h 347722"/>
              <a:gd name="connsiteX75" fmla="*/ 202838 w 347722"/>
              <a:gd name="connsiteY75" fmla="*/ 94175 h 347722"/>
              <a:gd name="connsiteX76" fmla="*/ 202838 w 347722"/>
              <a:gd name="connsiteY76" fmla="*/ 123152 h 347722"/>
              <a:gd name="connsiteX77" fmla="*/ 144631 w 347722"/>
              <a:gd name="connsiteY77" fmla="*/ 123152 h 347722"/>
              <a:gd name="connsiteX78" fmla="*/ 144884 w 347722"/>
              <a:gd name="connsiteY78" fmla="*/ 94175 h 347722"/>
              <a:gd name="connsiteX79" fmla="*/ 202838 w 347722"/>
              <a:gd name="connsiteY79" fmla="*/ 94175 h 347722"/>
              <a:gd name="connsiteX80" fmla="*/ 282525 w 347722"/>
              <a:gd name="connsiteY80" fmla="*/ 304257 h 347722"/>
              <a:gd name="connsiteX81" fmla="*/ 282525 w 347722"/>
              <a:gd name="connsiteY81" fmla="*/ 333234 h 347722"/>
              <a:gd name="connsiteX82" fmla="*/ 65198 w 347722"/>
              <a:gd name="connsiteY82" fmla="*/ 333234 h 347722"/>
              <a:gd name="connsiteX83" fmla="*/ 65198 w 347722"/>
              <a:gd name="connsiteY83" fmla="*/ 304257 h 347722"/>
              <a:gd name="connsiteX84" fmla="*/ 133909 w 347722"/>
              <a:gd name="connsiteY84" fmla="*/ 304257 h 347722"/>
              <a:gd name="connsiteX85" fmla="*/ 213806 w 347722"/>
              <a:gd name="connsiteY85" fmla="*/ 304257 h 347722"/>
              <a:gd name="connsiteX86" fmla="*/ 282525 w 347722"/>
              <a:gd name="connsiteY86" fmla="*/ 304257 h 347722"/>
              <a:gd name="connsiteX87" fmla="*/ 206352 w 347722"/>
              <a:gd name="connsiteY87" fmla="*/ 289769 h 347722"/>
              <a:gd name="connsiteX88" fmla="*/ 141364 w 347722"/>
              <a:gd name="connsiteY88" fmla="*/ 289769 h 347722"/>
              <a:gd name="connsiteX89" fmla="*/ 109402 w 347722"/>
              <a:gd name="connsiteY89" fmla="*/ 245021 h 347722"/>
              <a:gd name="connsiteX90" fmla="*/ 142965 w 347722"/>
              <a:gd name="connsiteY90" fmla="*/ 137640 h 347722"/>
              <a:gd name="connsiteX91" fmla="*/ 205084 w 347722"/>
              <a:gd name="connsiteY91" fmla="*/ 137640 h 347722"/>
              <a:gd name="connsiteX92" fmla="*/ 238320 w 347722"/>
              <a:gd name="connsiteY92" fmla="*/ 245021 h 347722"/>
              <a:gd name="connsiteX93" fmla="*/ 206352 w 347722"/>
              <a:gd name="connsiteY93" fmla="*/ 289769 h 3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7722" h="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000000"/>
          </a:solidFill>
          <a:ln w="7239" cap="flat">
            <a:noFill/>
            <a:prstDash val="solid"/>
            <a:miter/>
          </a:ln>
        </p:spPr>
        <p:txBody>
          <a:bodyPr rtlCol="0" anchor="ctr"/>
          <a:lstStyle/>
          <a:p>
            <a:endParaRPr lang="en-US"/>
          </a:p>
        </p:txBody>
      </p:sp>
      <p:grpSp>
        <p:nvGrpSpPr>
          <p:cNvPr id="66" name="Graphic 20">
            <a:extLst>
              <a:ext uri="{FF2B5EF4-FFF2-40B4-BE49-F238E27FC236}">
                <a16:creationId xmlns:a16="http://schemas.microsoft.com/office/drawing/2014/main" id="{67F2E760-F44B-4FBA-B25F-0DEF7FA908BE}"/>
              </a:ext>
            </a:extLst>
          </p:cNvPr>
          <p:cNvGrpSpPr/>
          <p:nvPr/>
        </p:nvGrpSpPr>
        <p:grpSpPr>
          <a:xfrm>
            <a:off x="1622433" y="1468577"/>
            <a:ext cx="428740" cy="340012"/>
            <a:chOff x="1622433" y="1468577"/>
            <a:chExt cx="428740" cy="340012"/>
          </a:xfrm>
          <a:solidFill>
            <a:srgbClr val="000000"/>
          </a:solidFill>
        </p:grpSpPr>
        <p:sp>
          <p:nvSpPr>
            <p:cNvPr id="68" name="Freeform: Shape 67">
              <a:extLst>
                <a:ext uri="{FF2B5EF4-FFF2-40B4-BE49-F238E27FC236}">
                  <a16:creationId xmlns:a16="http://schemas.microsoft.com/office/drawing/2014/main" id="{CF1B90DC-7572-45AB-AC4C-27C4436C8A22}"/>
                </a:ext>
              </a:extLst>
            </p:cNvPr>
            <p:cNvSpPr/>
            <p:nvPr/>
          </p:nvSpPr>
          <p:spPr>
            <a:xfrm>
              <a:off x="1681595" y="1468577"/>
              <a:ext cx="310446" cy="221747"/>
            </a:xfrm>
            <a:custGeom>
              <a:avLst/>
              <a:gdLst>
                <a:gd name="connsiteX0" fmla="*/ 303055 w 310446"/>
                <a:gd name="connsiteY0" fmla="*/ 221747 h 221747"/>
                <a:gd name="connsiteX1" fmla="*/ 7392 w 310446"/>
                <a:gd name="connsiteY1" fmla="*/ 221747 h 221747"/>
                <a:gd name="connsiteX2" fmla="*/ 0 w 310446"/>
                <a:gd name="connsiteY2" fmla="*/ 214356 h 221747"/>
                <a:gd name="connsiteX3" fmla="*/ 0 w 310446"/>
                <a:gd name="connsiteY3" fmla="*/ 7392 h 221747"/>
                <a:gd name="connsiteX4" fmla="*/ 7392 w 310446"/>
                <a:gd name="connsiteY4" fmla="*/ 0 h 221747"/>
                <a:gd name="connsiteX5" fmla="*/ 303055 w 310446"/>
                <a:gd name="connsiteY5" fmla="*/ 0 h 221747"/>
                <a:gd name="connsiteX6" fmla="*/ 310446 w 310446"/>
                <a:gd name="connsiteY6" fmla="*/ 7392 h 221747"/>
                <a:gd name="connsiteX7" fmla="*/ 310446 w 310446"/>
                <a:gd name="connsiteY7" fmla="*/ 214356 h 221747"/>
                <a:gd name="connsiteX8" fmla="*/ 303055 w 310446"/>
                <a:gd name="connsiteY8" fmla="*/ 221747 h 221747"/>
                <a:gd name="connsiteX9" fmla="*/ 14783 w 310446"/>
                <a:gd name="connsiteY9" fmla="*/ 206964 h 221747"/>
                <a:gd name="connsiteX10" fmla="*/ 295663 w 310446"/>
                <a:gd name="connsiteY10" fmla="*/ 206964 h 221747"/>
                <a:gd name="connsiteX11" fmla="*/ 295663 w 310446"/>
                <a:gd name="connsiteY11" fmla="*/ 14783 h 221747"/>
                <a:gd name="connsiteX12" fmla="*/ 14783 w 310446"/>
                <a:gd name="connsiteY12" fmla="*/ 14783 h 22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46" h="221747">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AC4DE8F-6FA2-49DA-8EA4-55FFE84D1725}"/>
                </a:ext>
              </a:extLst>
            </p:cNvPr>
            <p:cNvSpPr/>
            <p:nvPr/>
          </p:nvSpPr>
          <p:spPr>
            <a:xfrm>
              <a:off x="1711161" y="1490752"/>
              <a:ext cx="251313" cy="177397"/>
            </a:xfrm>
            <a:custGeom>
              <a:avLst/>
              <a:gdLst>
                <a:gd name="connsiteX0" fmla="*/ 221082 w 251313"/>
                <a:gd name="connsiteY0" fmla="*/ 177398 h 177397"/>
                <a:gd name="connsiteX1" fmla="*/ 30232 w 251313"/>
                <a:gd name="connsiteY1" fmla="*/ 177398 h 177397"/>
                <a:gd name="connsiteX2" fmla="*/ 0 w 251313"/>
                <a:gd name="connsiteY2" fmla="*/ 147166 h 177397"/>
                <a:gd name="connsiteX3" fmla="*/ 0 w 251313"/>
                <a:gd name="connsiteY3" fmla="*/ 40062 h 177397"/>
                <a:gd name="connsiteX4" fmla="*/ 40062 w 251313"/>
                <a:gd name="connsiteY4" fmla="*/ 0 h 177397"/>
                <a:gd name="connsiteX5" fmla="*/ 211251 w 251313"/>
                <a:gd name="connsiteY5" fmla="*/ 0 h 177397"/>
                <a:gd name="connsiteX6" fmla="*/ 251314 w 251313"/>
                <a:gd name="connsiteY6" fmla="*/ 40062 h 177397"/>
                <a:gd name="connsiteX7" fmla="*/ 251314 w 251313"/>
                <a:gd name="connsiteY7" fmla="*/ 147166 h 177397"/>
                <a:gd name="connsiteX8" fmla="*/ 221082 w 251313"/>
                <a:gd name="connsiteY8" fmla="*/ 177398 h 177397"/>
                <a:gd name="connsiteX9" fmla="*/ 40062 w 251313"/>
                <a:gd name="connsiteY9" fmla="*/ 14783 h 177397"/>
                <a:gd name="connsiteX10" fmla="*/ 14783 w 251313"/>
                <a:gd name="connsiteY10" fmla="*/ 40062 h 177397"/>
                <a:gd name="connsiteX11" fmla="*/ 14783 w 251313"/>
                <a:gd name="connsiteY11" fmla="*/ 147166 h 177397"/>
                <a:gd name="connsiteX12" fmla="*/ 30232 w 251313"/>
                <a:gd name="connsiteY12" fmla="*/ 162615 h 177397"/>
                <a:gd name="connsiteX13" fmla="*/ 221082 w 251313"/>
                <a:gd name="connsiteY13" fmla="*/ 162615 h 177397"/>
                <a:gd name="connsiteX14" fmla="*/ 236531 w 251313"/>
                <a:gd name="connsiteY14" fmla="*/ 147166 h 177397"/>
                <a:gd name="connsiteX15" fmla="*/ 236531 w 251313"/>
                <a:gd name="connsiteY15" fmla="*/ 40062 h 177397"/>
                <a:gd name="connsiteX16" fmla="*/ 211251 w 251313"/>
                <a:gd name="connsiteY16" fmla="*/ 1478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313" h="177397">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000000"/>
            </a:solidFill>
            <a:ln w="729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F2E3143-B01B-45F6-9150-8351EFA65877}"/>
                </a:ext>
              </a:extLst>
            </p:cNvPr>
            <p:cNvSpPr/>
            <p:nvPr/>
          </p:nvSpPr>
          <p:spPr>
            <a:xfrm>
              <a:off x="1622433" y="1674409"/>
              <a:ext cx="428622" cy="112006"/>
            </a:xfrm>
            <a:custGeom>
              <a:avLst/>
              <a:gdLst>
                <a:gd name="connsiteX0" fmla="*/ 421349 w 428622"/>
                <a:gd name="connsiteY0" fmla="*/ 112006 h 112006"/>
                <a:gd name="connsiteX1" fmla="*/ 7421 w 428622"/>
                <a:gd name="connsiteY1" fmla="*/ 112006 h 112006"/>
                <a:gd name="connsiteX2" fmla="*/ 990 w 428622"/>
                <a:gd name="connsiteY2" fmla="*/ 108236 h 112006"/>
                <a:gd name="connsiteX3" fmla="*/ 990 w 428622"/>
                <a:gd name="connsiteY3" fmla="*/ 100845 h 112006"/>
                <a:gd name="connsiteX4" fmla="*/ 60123 w 428622"/>
                <a:gd name="connsiteY4" fmla="*/ 4754 h 112006"/>
                <a:gd name="connsiteX5" fmla="*/ 69666 w 428622"/>
                <a:gd name="connsiteY5" fmla="*/ 489 h 112006"/>
                <a:gd name="connsiteX6" fmla="*/ 73932 w 428622"/>
                <a:gd name="connsiteY6" fmla="*/ 10033 h 112006"/>
                <a:gd name="connsiteX7" fmla="*/ 72689 w 428622"/>
                <a:gd name="connsiteY7" fmla="*/ 12146 h 112006"/>
                <a:gd name="connsiteX8" fmla="*/ 20652 w 428622"/>
                <a:gd name="connsiteY8" fmla="*/ 97223 h 112006"/>
                <a:gd name="connsiteX9" fmla="*/ 408118 w 428622"/>
                <a:gd name="connsiteY9" fmla="*/ 97223 h 112006"/>
                <a:gd name="connsiteX10" fmla="*/ 355934 w 428622"/>
                <a:gd name="connsiteY10" fmla="*/ 12368 h 112006"/>
                <a:gd name="connsiteX11" fmla="*/ 360199 w 428622"/>
                <a:gd name="connsiteY11" fmla="*/ 2824 h 112006"/>
                <a:gd name="connsiteX12" fmla="*/ 368500 w 428622"/>
                <a:gd name="connsiteY12" fmla="*/ 4976 h 112006"/>
                <a:gd name="connsiteX13" fmla="*/ 427632 w 428622"/>
                <a:gd name="connsiteY13" fmla="*/ 101066 h 112006"/>
                <a:gd name="connsiteX14" fmla="*/ 427632 w 428622"/>
                <a:gd name="connsiteY14" fmla="*/ 108458 h 112006"/>
                <a:gd name="connsiteX15" fmla="*/ 421349 w 428622"/>
                <a:gd name="connsiteY15" fmla="*/ 112006 h 1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622" h="112006">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000000"/>
            </a:solidFill>
            <a:ln w="729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A7FF211-220B-413B-9E0E-0BF7519D2863}"/>
                </a:ext>
              </a:extLst>
            </p:cNvPr>
            <p:cNvSpPr/>
            <p:nvPr/>
          </p:nvSpPr>
          <p:spPr>
            <a:xfrm>
              <a:off x="1622462" y="1771632"/>
              <a:ext cx="428711" cy="36957"/>
            </a:xfrm>
            <a:custGeom>
              <a:avLst/>
              <a:gdLst>
                <a:gd name="connsiteX0" fmla="*/ 421320 w 428711"/>
                <a:gd name="connsiteY0" fmla="*/ 36958 h 36957"/>
                <a:gd name="connsiteX1" fmla="*/ 7392 w 428711"/>
                <a:gd name="connsiteY1" fmla="*/ 36958 h 36957"/>
                <a:gd name="connsiteX2" fmla="*/ 0 w 428711"/>
                <a:gd name="connsiteY2" fmla="*/ 29566 h 36957"/>
                <a:gd name="connsiteX3" fmla="*/ 0 w 428711"/>
                <a:gd name="connsiteY3" fmla="*/ 7392 h 36957"/>
                <a:gd name="connsiteX4" fmla="*/ 7392 w 428711"/>
                <a:gd name="connsiteY4" fmla="*/ 0 h 36957"/>
                <a:gd name="connsiteX5" fmla="*/ 14783 w 428711"/>
                <a:gd name="connsiteY5" fmla="*/ 7392 h 36957"/>
                <a:gd name="connsiteX6" fmla="*/ 14783 w 428711"/>
                <a:gd name="connsiteY6" fmla="*/ 22175 h 36957"/>
                <a:gd name="connsiteX7" fmla="*/ 413928 w 428711"/>
                <a:gd name="connsiteY7" fmla="*/ 22175 h 36957"/>
                <a:gd name="connsiteX8" fmla="*/ 413928 w 428711"/>
                <a:gd name="connsiteY8" fmla="*/ 7392 h 36957"/>
                <a:gd name="connsiteX9" fmla="*/ 421320 w 428711"/>
                <a:gd name="connsiteY9" fmla="*/ 0 h 36957"/>
                <a:gd name="connsiteX10" fmla="*/ 428712 w 428711"/>
                <a:gd name="connsiteY10" fmla="*/ 7392 h 36957"/>
                <a:gd name="connsiteX11" fmla="*/ 428712 w 428711"/>
                <a:gd name="connsiteY11" fmla="*/ 29566 h 36957"/>
                <a:gd name="connsiteX12" fmla="*/ 421320 w 428711"/>
                <a:gd name="connsiteY12" fmla="*/ 36958 h 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11" h="36957">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000000"/>
            </a:solidFill>
            <a:ln w="729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1E4DD1F-B35E-4BBC-AD5A-F17610C0AC53}"/>
                </a:ext>
              </a:extLst>
            </p:cNvPr>
            <p:cNvSpPr/>
            <p:nvPr/>
          </p:nvSpPr>
          <p:spPr>
            <a:xfrm>
              <a:off x="1799905" y="1727282"/>
              <a:ext cx="73900" cy="40653"/>
            </a:xfrm>
            <a:custGeom>
              <a:avLst/>
              <a:gdLst>
                <a:gd name="connsiteX0" fmla="*/ 66479 w 73900"/>
                <a:gd name="connsiteY0" fmla="*/ 40654 h 40653"/>
                <a:gd name="connsiteX1" fmla="*/ 7347 w 73900"/>
                <a:gd name="connsiteY1" fmla="*/ 40654 h 40653"/>
                <a:gd name="connsiteX2" fmla="*/ 990 w 73900"/>
                <a:gd name="connsiteY2" fmla="*/ 36958 h 40653"/>
                <a:gd name="connsiteX3" fmla="*/ 990 w 73900"/>
                <a:gd name="connsiteY3" fmla="*/ 29566 h 40653"/>
                <a:gd name="connsiteX4" fmla="*/ 15773 w 73900"/>
                <a:gd name="connsiteY4" fmla="*/ 3696 h 40653"/>
                <a:gd name="connsiteX5" fmla="*/ 22130 w 73900"/>
                <a:gd name="connsiteY5" fmla="*/ 0 h 40653"/>
                <a:gd name="connsiteX6" fmla="*/ 51696 w 73900"/>
                <a:gd name="connsiteY6" fmla="*/ 0 h 40653"/>
                <a:gd name="connsiteX7" fmla="*/ 58127 w 73900"/>
                <a:gd name="connsiteY7" fmla="*/ 3696 h 40653"/>
                <a:gd name="connsiteX8" fmla="*/ 72910 w 73900"/>
                <a:gd name="connsiteY8" fmla="*/ 29566 h 40653"/>
                <a:gd name="connsiteX9" fmla="*/ 72910 w 73900"/>
                <a:gd name="connsiteY9" fmla="*/ 36958 h 40653"/>
                <a:gd name="connsiteX10" fmla="*/ 66479 w 73900"/>
                <a:gd name="connsiteY10" fmla="*/ 40654 h 40653"/>
                <a:gd name="connsiteX11" fmla="*/ 20060 w 73900"/>
                <a:gd name="connsiteY11" fmla="*/ 25871 h 40653"/>
                <a:gd name="connsiteX12" fmla="*/ 53766 w 73900"/>
                <a:gd name="connsiteY12" fmla="*/ 25871 h 40653"/>
                <a:gd name="connsiteX13" fmla="*/ 47409 w 73900"/>
                <a:gd name="connsiteY13" fmla="*/ 14783 h 40653"/>
                <a:gd name="connsiteX14" fmla="*/ 26417 w 73900"/>
                <a:gd name="connsiteY14" fmla="*/ 14783 h 4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00" h="40653">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000000"/>
            </a:solidFill>
            <a:ln w="7293" cap="flat">
              <a:noFill/>
              <a:prstDash val="solid"/>
              <a:miter/>
            </a:ln>
          </p:spPr>
          <p:txBody>
            <a:bodyPr rtlCol="0" anchor="ctr"/>
            <a:lstStyle/>
            <a:p>
              <a:endParaRPr lang="en-US"/>
            </a:p>
          </p:txBody>
        </p:sp>
      </p:grpSp>
      <p:grpSp>
        <p:nvGrpSpPr>
          <p:cNvPr id="78" name="Graphic 22">
            <a:extLst>
              <a:ext uri="{FF2B5EF4-FFF2-40B4-BE49-F238E27FC236}">
                <a16:creationId xmlns:a16="http://schemas.microsoft.com/office/drawing/2014/main" id="{98FA76C8-95BE-48C9-9148-96282AD5B9DD}"/>
              </a:ext>
            </a:extLst>
          </p:cNvPr>
          <p:cNvGrpSpPr/>
          <p:nvPr/>
        </p:nvGrpSpPr>
        <p:grpSpPr>
          <a:xfrm>
            <a:off x="994947" y="1601626"/>
            <a:ext cx="428711" cy="162614"/>
            <a:chOff x="994947" y="1601626"/>
            <a:chExt cx="428711" cy="162614"/>
          </a:xfrm>
          <a:solidFill>
            <a:srgbClr val="000000"/>
          </a:solidFill>
        </p:grpSpPr>
        <p:sp>
          <p:nvSpPr>
            <p:cNvPr id="80" name="Freeform: Shape 79">
              <a:extLst>
                <a:ext uri="{FF2B5EF4-FFF2-40B4-BE49-F238E27FC236}">
                  <a16:creationId xmlns:a16="http://schemas.microsoft.com/office/drawing/2014/main" id="{E43FB8D1-F0B5-4E54-905A-4FD2612F1725}"/>
                </a:ext>
              </a:extLst>
            </p:cNvPr>
            <p:cNvSpPr/>
            <p:nvPr/>
          </p:nvSpPr>
          <p:spPr>
            <a:xfrm>
              <a:off x="994947" y="1601626"/>
              <a:ext cx="369578" cy="162614"/>
            </a:xfrm>
            <a:custGeom>
              <a:avLst/>
              <a:gdLst>
                <a:gd name="connsiteX0" fmla="*/ 362187 w 369578"/>
                <a:gd name="connsiteY0" fmla="*/ 162615 h 162614"/>
                <a:gd name="connsiteX1" fmla="*/ 72068 w 369578"/>
                <a:gd name="connsiteY1" fmla="*/ 162615 h 162614"/>
                <a:gd name="connsiteX2" fmla="*/ 0 w 369578"/>
                <a:gd name="connsiteY2" fmla="*/ 90547 h 162614"/>
                <a:gd name="connsiteX3" fmla="*/ 0 w 369578"/>
                <a:gd name="connsiteY3" fmla="*/ 72068 h 162614"/>
                <a:gd name="connsiteX4" fmla="*/ 72068 w 369578"/>
                <a:gd name="connsiteY4" fmla="*/ 0 h 162614"/>
                <a:gd name="connsiteX5" fmla="*/ 362187 w 369578"/>
                <a:gd name="connsiteY5" fmla="*/ 0 h 162614"/>
                <a:gd name="connsiteX6" fmla="*/ 369579 w 369578"/>
                <a:gd name="connsiteY6" fmla="*/ 7392 h 162614"/>
                <a:gd name="connsiteX7" fmla="*/ 369579 w 369578"/>
                <a:gd name="connsiteY7" fmla="*/ 155223 h 162614"/>
                <a:gd name="connsiteX8" fmla="*/ 362187 w 369578"/>
                <a:gd name="connsiteY8" fmla="*/ 162615 h 162614"/>
                <a:gd name="connsiteX9" fmla="*/ 72068 w 369578"/>
                <a:gd name="connsiteY9" fmla="*/ 14783 h 162614"/>
                <a:gd name="connsiteX10" fmla="*/ 14783 w 369578"/>
                <a:gd name="connsiteY10" fmla="*/ 72068 h 162614"/>
                <a:gd name="connsiteX11" fmla="*/ 14783 w 369578"/>
                <a:gd name="connsiteY11" fmla="*/ 90547 h 162614"/>
                <a:gd name="connsiteX12" fmla="*/ 72068 w 369578"/>
                <a:gd name="connsiteY12" fmla="*/ 147832 h 162614"/>
                <a:gd name="connsiteX13" fmla="*/ 354796 w 369578"/>
                <a:gd name="connsiteY13" fmla="*/ 147832 h 162614"/>
                <a:gd name="connsiteX14" fmla="*/ 354796 w 369578"/>
                <a:gd name="connsiteY14" fmla="*/ 14783 h 1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578" h="162614">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000000"/>
            </a:solidFill>
            <a:ln w="729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58AE4B7-B795-4360-B636-7A5027464852}"/>
                </a:ext>
              </a:extLst>
            </p:cNvPr>
            <p:cNvSpPr/>
            <p:nvPr/>
          </p:nvSpPr>
          <p:spPr>
            <a:xfrm>
              <a:off x="1349743" y="1623800"/>
              <a:ext cx="73915" cy="118265"/>
            </a:xfrm>
            <a:custGeom>
              <a:avLst/>
              <a:gdLst>
                <a:gd name="connsiteX0" fmla="*/ 66524 w 73915"/>
                <a:gd name="connsiteY0" fmla="*/ 118265 h 118265"/>
                <a:gd name="connsiteX1" fmla="*/ 7392 w 73915"/>
                <a:gd name="connsiteY1" fmla="*/ 118265 h 118265"/>
                <a:gd name="connsiteX2" fmla="*/ 0 w 73915"/>
                <a:gd name="connsiteY2" fmla="*/ 110874 h 118265"/>
                <a:gd name="connsiteX3" fmla="*/ 0 w 73915"/>
                <a:gd name="connsiteY3" fmla="*/ 7392 h 118265"/>
                <a:gd name="connsiteX4" fmla="*/ 7392 w 73915"/>
                <a:gd name="connsiteY4" fmla="*/ 0 h 118265"/>
                <a:gd name="connsiteX5" fmla="*/ 66524 w 73915"/>
                <a:gd name="connsiteY5" fmla="*/ 0 h 118265"/>
                <a:gd name="connsiteX6" fmla="*/ 73916 w 73915"/>
                <a:gd name="connsiteY6" fmla="*/ 7392 h 118265"/>
                <a:gd name="connsiteX7" fmla="*/ 73916 w 73915"/>
                <a:gd name="connsiteY7" fmla="*/ 110874 h 118265"/>
                <a:gd name="connsiteX8" fmla="*/ 66524 w 73915"/>
                <a:gd name="connsiteY8" fmla="*/ 118265 h 118265"/>
                <a:gd name="connsiteX9" fmla="*/ 14783 w 73915"/>
                <a:gd name="connsiteY9" fmla="*/ 103482 h 118265"/>
                <a:gd name="connsiteX10" fmla="*/ 59133 w 73915"/>
                <a:gd name="connsiteY10" fmla="*/ 103482 h 118265"/>
                <a:gd name="connsiteX11" fmla="*/ 59133 w 73915"/>
                <a:gd name="connsiteY11" fmla="*/ 14783 h 118265"/>
                <a:gd name="connsiteX12" fmla="*/ 14783 w 73915"/>
                <a:gd name="connsiteY12" fmla="*/ 14783 h 11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15" h="11826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8B2D92B-C521-43CD-A8EA-4374DA6CC4FE}"/>
                </a:ext>
              </a:extLst>
            </p:cNvPr>
            <p:cNvSpPr/>
            <p:nvPr/>
          </p:nvSpPr>
          <p:spPr>
            <a:xfrm>
              <a:off x="1305394" y="1631192"/>
              <a:ext cx="14783" cy="103482"/>
            </a:xfrm>
            <a:custGeom>
              <a:avLst/>
              <a:gdLst>
                <a:gd name="connsiteX0" fmla="*/ 7392 w 14783"/>
                <a:gd name="connsiteY0" fmla="*/ 103482 h 103482"/>
                <a:gd name="connsiteX1" fmla="*/ 0 w 14783"/>
                <a:gd name="connsiteY1" fmla="*/ 96091 h 103482"/>
                <a:gd name="connsiteX2" fmla="*/ 0 w 14783"/>
                <a:gd name="connsiteY2" fmla="*/ 7392 h 103482"/>
                <a:gd name="connsiteX3" fmla="*/ 7392 w 14783"/>
                <a:gd name="connsiteY3" fmla="*/ 0 h 103482"/>
                <a:gd name="connsiteX4" fmla="*/ 14783 w 14783"/>
                <a:gd name="connsiteY4" fmla="*/ 7392 h 103482"/>
                <a:gd name="connsiteX5" fmla="*/ 14783 w 14783"/>
                <a:gd name="connsiteY5" fmla="*/ 96091 h 103482"/>
                <a:gd name="connsiteX6" fmla="*/ 7392 w 14783"/>
                <a:gd name="connsiteY6" fmla="*/ 103482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 h="103482">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000000"/>
            </a:solidFill>
            <a:ln w="729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FD1FB7-61F5-4344-BAB3-7FC4979DB264}"/>
                </a:ext>
              </a:extLst>
            </p:cNvPr>
            <p:cNvSpPr/>
            <p:nvPr/>
          </p:nvSpPr>
          <p:spPr>
            <a:xfrm>
              <a:off x="1054080" y="1631192"/>
              <a:ext cx="229138" cy="103482"/>
            </a:xfrm>
            <a:custGeom>
              <a:avLst/>
              <a:gdLst>
                <a:gd name="connsiteX0" fmla="*/ 177398 w 229138"/>
                <a:gd name="connsiteY0" fmla="*/ 103482 h 103482"/>
                <a:gd name="connsiteX1" fmla="*/ 51741 w 229138"/>
                <a:gd name="connsiteY1" fmla="*/ 103482 h 103482"/>
                <a:gd name="connsiteX2" fmla="*/ 0 w 229138"/>
                <a:gd name="connsiteY2" fmla="*/ 51741 h 103482"/>
                <a:gd name="connsiteX3" fmla="*/ 51741 w 229138"/>
                <a:gd name="connsiteY3" fmla="*/ 0 h 103482"/>
                <a:gd name="connsiteX4" fmla="*/ 177398 w 229138"/>
                <a:gd name="connsiteY4" fmla="*/ 0 h 103482"/>
                <a:gd name="connsiteX5" fmla="*/ 229139 w 229138"/>
                <a:gd name="connsiteY5" fmla="*/ 51741 h 103482"/>
                <a:gd name="connsiteX6" fmla="*/ 177398 w 229138"/>
                <a:gd name="connsiteY6" fmla="*/ 103482 h 103482"/>
                <a:gd name="connsiteX7" fmla="*/ 51741 w 229138"/>
                <a:gd name="connsiteY7" fmla="*/ 14783 h 103482"/>
                <a:gd name="connsiteX8" fmla="*/ 14783 w 229138"/>
                <a:gd name="connsiteY8" fmla="*/ 51741 h 103482"/>
                <a:gd name="connsiteX9" fmla="*/ 51741 w 229138"/>
                <a:gd name="connsiteY9" fmla="*/ 88699 h 103482"/>
                <a:gd name="connsiteX10" fmla="*/ 177398 w 229138"/>
                <a:gd name="connsiteY10" fmla="*/ 88699 h 103482"/>
                <a:gd name="connsiteX11" fmla="*/ 214356 w 229138"/>
                <a:gd name="connsiteY11" fmla="*/ 51741 h 103482"/>
                <a:gd name="connsiteX12" fmla="*/ 177398 w 229138"/>
                <a:gd name="connsiteY12" fmla="*/ 14783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8" h="103482">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000000"/>
            </a:solidFill>
            <a:ln w="729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5ECDB87-5421-4903-9FB3-AAD4643992F2}"/>
                </a:ext>
              </a:extLst>
            </p:cNvPr>
            <p:cNvSpPr/>
            <p:nvPr/>
          </p:nvSpPr>
          <p:spPr>
            <a:xfrm>
              <a:off x="1194520" y="1638584"/>
              <a:ext cx="88698" cy="88698"/>
            </a:xfrm>
            <a:custGeom>
              <a:avLst/>
              <a:gdLst>
                <a:gd name="connsiteX0" fmla="*/ 44349 w 88698"/>
                <a:gd name="connsiteY0" fmla="*/ 88699 h 88698"/>
                <a:gd name="connsiteX1" fmla="*/ 0 w 88698"/>
                <a:gd name="connsiteY1" fmla="*/ 44349 h 88698"/>
                <a:gd name="connsiteX2" fmla="*/ 44349 w 88698"/>
                <a:gd name="connsiteY2" fmla="*/ 0 h 88698"/>
                <a:gd name="connsiteX3" fmla="*/ 88699 w 88698"/>
                <a:gd name="connsiteY3" fmla="*/ 44349 h 88698"/>
                <a:gd name="connsiteX4" fmla="*/ 44349 w 88698"/>
                <a:gd name="connsiteY4" fmla="*/ 88699 h 88698"/>
                <a:gd name="connsiteX5" fmla="*/ 44349 w 88698"/>
                <a:gd name="connsiteY5" fmla="*/ 14783 h 88698"/>
                <a:gd name="connsiteX6" fmla="*/ 14783 w 88698"/>
                <a:gd name="connsiteY6" fmla="*/ 44349 h 88698"/>
                <a:gd name="connsiteX7" fmla="*/ 44349 w 88698"/>
                <a:gd name="connsiteY7" fmla="*/ 73916 h 88698"/>
                <a:gd name="connsiteX8" fmla="*/ 73916 w 88698"/>
                <a:gd name="connsiteY8" fmla="*/ 44349 h 88698"/>
                <a:gd name="connsiteX9" fmla="*/ 44349 w 88698"/>
                <a:gd name="connsiteY9" fmla="*/ 14783 h 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98" h="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000000"/>
            </a:solidFill>
            <a:ln w="7293" cap="flat">
              <a:noFill/>
              <a:prstDash val="solid"/>
              <a:miter/>
            </a:ln>
          </p:spPr>
          <p:txBody>
            <a:bodyPr rtlCol="0" anchor="ctr"/>
            <a:lstStyle/>
            <a:p>
              <a:endParaRPr lang="en-US"/>
            </a:p>
          </p:txBody>
        </p:sp>
      </p:grpSp>
      <p:grpSp>
        <p:nvGrpSpPr>
          <p:cNvPr id="90" name="Graphic 24">
            <a:extLst>
              <a:ext uri="{FF2B5EF4-FFF2-40B4-BE49-F238E27FC236}">
                <a16:creationId xmlns:a16="http://schemas.microsoft.com/office/drawing/2014/main" id="{33A9381B-47E4-481C-908A-BD5C7DCB936A}"/>
              </a:ext>
            </a:extLst>
          </p:cNvPr>
          <p:cNvGrpSpPr/>
          <p:nvPr/>
        </p:nvGrpSpPr>
        <p:grpSpPr>
          <a:xfrm>
            <a:off x="10741050" y="740996"/>
            <a:ext cx="385055" cy="385055"/>
            <a:chOff x="10741050" y="740996"/>
            <a:chExt cx="385055" cy="385055"/>
          </a:xfrm>
          <a:solidFill>
            <a:srgbClr val="000000"/>
          </a:solidFill>
        </p:grpSpPr>
        <p:sp>
          <p:nvSpPr>
            <p:cNvPr id="92" name="Freeform: Shape 91">
              <a:extLst>
                <a:ext uri="{FF2B5EF4-FFF2-40B4-BE49-F238E27FC236}">
                  <a16:creationId xmlns:a16="http://schemas.microsoft.com/office/drawing/2014/main" id="{88FC3424-7733-44D8-BB63-39BAAF5380AC}"/>
                </a:ext>
              </a:extLst>
            </p:cNvPr>
            <p:cNvSpPr/>
            <p:nvPr/>
          </p:nvSpPr>
          <p:spPr>
            <a:xfrm>
              <a:off x="10741050" y="740996"/>
              <a:ext cx="385055" cy="385055"/>
            </a:xfrm>
            <a:custGeom>
              <a:avLst/>
              <a:gdLst>
                <a:gd name="connsiteX0" fmla="*/ 261287 w 385055"/>
                <a:gd name="connsiteY0" fmla="*/ 0 h 385055"/>
                <a:gd name="connsiteX1" fmla="*/ 247535 w 385055"/>
                <a:gd name="connsiteY1" fmla="*/ 0 h 385055"/>
                <a:gd name="connsiteX2" fmla="*/ 137520 w 385055"/>
                <a:gd name="connsiteY2" fmla="*/ 0 h 385055"/>
                <a:gd name="connsiteX3" fmla="*/ 123768 w 385055"/>
                <a:gd name="connsiteY3" fmla="*/ 0 h 385055"/>
                <a:gd name="connsiteX4" fmla="*/ 0 w 385055"/>
                <a:gd name="connsiteY4" fmla="*/ 0 h 385055"/>
                <a:gd name="connsiteX5" fmla="*/ 0 w 385055"/>
                <a:gd name="connsiteY5" fmla="*/ 385055 h 385055"/>
                <a:gd name="connsiteX6" fmla="*/ 123768 w 385055"/>
                <a:gd name="connsiteY6" fmla="*/ 385055 h 385055"/>
                <a:gd name="connsiteX7" fmla="*/ 137520 w 385055"/>
                <a:gd name="connsiteY7" fmla="*/ 385055 h 385055"/>
                <a:gd name="connsiteX8" fmla="*/ 247535 w 385055"/>
                <a:gd name="connsiteY8" fmla="*/ 385055 h 385055"/>
                <a:gd name="connsiteX9" fmla="*/ 261287 w 385055"/>
                <a:gd name="connsiteY9" fmla="*/ 385055 h 385055"/>
                <a:gd name="connsiteX10" fmla="*/ 385055 w 385055"/>
                <a:gd name="connsiteY10" fmla="*/ 385055 h 385055"/>
                <a:gd name="connsiteX11" fmla="*/ 385055 w 385055"/>
                <a:gd name="connsiteY11" fmla="*/ 0 h 385055"/>
                <a:gd name="connsiteX12" fmla="*/ 261287 w 385055"/>
                <a:gd name="connsiteY12" fmla="*/ 0 h 385055"/>
                <a:gd name="connsiteX13" fmla="*/ 123768 w 385055"/>
                <a:gd name="connsiteY13" fmla="*/ 371303 h 385055"/>
                <a:gd name="connsiteX14" fmla="*/ 13752 w 385055"/>
                <a:gd name="connsiteY14" fmla="*/ 371303 h 385055"/>
                <a:gd name="connsiteX15" fmla="*/ 13752 w 385055"/>
                <a:gd name="connsiteY15" fmla="*/ 13752 h 385055"/>
                <a:gd name="connsiteX16" fmla="*/ 123768 w 385055"/>
                <a:gd name="connsiteY16" fmla="*/ 13752 h 385055"/>
                <a:gd name="connsiteX17" fmla="*/ 123768 w 385055"/>
                <a:gd name="connsiteY17" fmla="*/ 371303 h 385055"/>
                <a:gd name="connsiteX18" fmla="*/ 247535 w 385055"/>
                <a:gd name="connsiteY18" fmla="*/ 371303 h 385055"/>
                <a:gd name="connsiteX19" fmla="*/ 137520 w 385055"/>
                <a:gd name="connsiteY19" fmla="*/ 371303 h 385055"/>
                <a:gd name="connsiteX20" fmla="*/ 137520 w 385055"/>
                <a:gd name="connsiteY20" fmla="*/ 13752 h 385055"/>
                <a:gd name="connsiteX21" fmla="*/ 247535 w 385055"/>
                <a:gd name="connsiteY21" fmla="*/ 13752 h 385055"/>
                <a:gd name="connsiteX22" fmla="*/ 247535 w 385055"/>
                <a:gd name="connsiteY22" fmla="*/ 371303 h 385055"/>
                <a:gd name="connsiteX23" fmla="*/ 371303 w 385055"/>
                <a:gd name="connsiteY23" fmla="*/ 371303 h 385055"/>
                <a:gd name="connsiteX24" fmla="*/ 261287 w 385055"/>
                <a:gd name="connsiteY24" fmla="*/ 371303 h 385055"/>
                <a:gd name="connsiteX25" fmla="*/ 261287 w 385055"/>
                <a:gd name="connsiteY25" fmla="*/ 13752 h 385055"/>
                <a:gd name="connsiteX26" fmla="*/ 371303 w 385055"/>
                <a:gd name="connsiteY26" fmla="*/ 13752 h 385055"/>
                <a:gd name="connsiteX27" fmla="*/ 371303 w 385055"/>
                <a:gd name="connsiteY27" fmla="*/ 371303 h 38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5055" h="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000000"/>
            </a:solidFill>
            <a:ln w="68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641FBF-9627-467C-B16E-7CC22616100A}"/>
                </a:ext>
              </a:extLst>
            </p:cNvPr>
            <p:cNvSpPr/>
            <p:nvPr/>
          </p:nvSpPr>
          <p:spPr>
            <a:xfrm>
              <a:off x="10768553"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0C7DF45-3EFA-409F-8840-84B5628347DF}"/>
                </a:ext>
              </a:extLst>
            </p:cNvPr>
            <p:cNvSpPr/>
            <p:nvPr/>
          </p:nvSpPr>
          <p:spPr>
            <a:xfrm>
              <a:off x="10892321"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BE28D88-4EC9-4B90-8889-D4707FF028C5}"/>
                </a:ext>
              </a:extLst>
            </p:cNvPr>
            <p:cNvSpPr/>
            <p:nvPr/>
          </p:nvSpPr>
          <p:spPr>
            <a:xfrm>
              <a:off x="11016089"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22ABB94-0FB2-4854-92BF-45F80E6A0F13}"/>
                </a:ext>
              </a:extLst>
            </p:cNvPr>
            <p:cNvSpPr/>
            <p:nvPr/>
          </p:nvSpPr>
          <p:spPr>
            <a:xfrm>
              <a:off x="10768553"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28CFB72B-C657-4CDE-972B-B637C7C8BFA9}"/>
                </a:ext>
              </a:extLst>
            </p:cNvPr>
            <p:cNvSpPr/>
            <p:nvPr/>
          </p:nvSpPr>
          <p:spPr>
            <a:xfrm>
              <a:off x="10892321"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D6711F57-46DF-4AD0-80F5-F815DDA8606C}"/>
                </a:ext>
              </a:extLst>
            </p:cNvPr>
            <p:cNvSpPr/>
            <p:nvPr/>
          </p:nvSpPr>
          <p:spPr>
            <a:xfrm>
              <a:off x="11016089"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grpSp>
      <p:grpSp>
        <p:nvGrpSpPr>
          <p:cNvPr id="293" name="Graphic 26">
            <a:extLst>
              <a:ext uri="{FF2B5EF4-FFF2-40B4-BE49-F238E27FC236}">
                <a16:creationId xmlns:a16="http://schemas.microsoft.com/office/drawing/2014/main" id="{400E76DD-299E-4581-8573-90A98DAD3CEC}"/>
              </a:ext>
            </a:extLst>
          </p:cNvPr>
          <p:cNvGrpSpPr/>
          <p:nvPr/>
        </p:nvGrpSpPr>
        <p:grpSpPr>
          <a:xfrm>
            <a:off x="10135107" y="767294"/>
            <a:ext cx="385045" cy="372219"/>
            <a:chOff x="10135107" y="767294"/>
            <a:chExt cx="385045" cy="372219"/>
          </a:xfrm>
          <a:solidFill>
            <a:srgbClr val="000000"/>
          </a:solidFill>
        </p:grpSpPr>
        <p:sp>
          <p:nvSpPr>
            <p:cNvPr id="305" name="Freeform: Shape 304">
              <a:extLst>
                <a:ext uri="{FF2B5EF4-FFF2-40B4-BE49-F238E27FC236}">
                  <a16:creationId xmlns:a16="http://schemas.microsoft.com/office/drawing/2014/main" id="{51B4829A-6806-4AF1-8C10-8EAF44B64D79}"/>
                </a:ext>
              </a:extLst>
            </p:cNvPr>
            <p:cNvSpPr/>
            <p:nvPr/>
          </p:nvSpPr>
          <p:spPr>
            <a:xfrm>
              <a:off x="10135107" y="889228"/>
              <a:ext cx="385045" cy="250285"/>
            </a:xfrm>
            <a:custGeom>
              <a:avLst/>
              <a:gdLst>
                <a:gd name="connsiteX0" fmla="*/ 381570 w 385045"/>
                <a:gd name="connsiteY0" fmla="*/ 102591 h 250285"/>
                <a:gd name="connsiteX1" fmla="*/ 330364 w 385045"/>
                <a:gd name="connsiteY1" fmla="*/ 101693 h 250285"/>
                <a:gd name="connsiteX2" fmla="*/ 275026 w 385045"/>
                <a:gd name="connsiteY2" fmla="*/ 135527 h 250285"/>
                <a:gd name="connsiteX3" fmla="*/ 233664 w 385045"/>
                <a:gd name="connsiteY3" fmla="*/ 141476 h 250285"/>
                <a:gd name="connsiteX4" fmla="*/ 229788 w 385045"/>
                <a:gd name="connsiteY4" fmla="*/ 120041 h 250285"/>
                <a:gd name="connsiteX5" fmla="*/ 209778 w 385045"/>
                <a:gd name="connsiteY5" fmla="*/ 102335 h 250285"/>
                <a:gd name="connsiteX6" fmla="*/ 231033 w 385045"/>
                <a:gd name="connsiteY6" fmla="*/ 57758 h 250285"/>
                <a:gd name="connsiteX7" fmla="*/ 173275 w 385045"/>
                <a:gd name="connsiteY7" fmla="*/ 0 h 250285"/>
                <a:gd name="connsiteX8" fmla="*/ 115517 w 385045"/>
                <a:gd name="connsiteY8" fmla="*/ 57758 h 250285"/>
                <a:gd name="connsiteX9" fmla="*/ 122107 w 385045"/>
                <a:gd name="connsiteY9" fmla="*/ 84430 h 250285"/>
                <a:gd name="connsiteX10" fmla="*/ 121857 w 385045"/>
                <a:gd name="connsiteY10" fmla="*/ 84256 h 250285"/>
                <a:gd name="connsiteX11" fmla="*/ 44930 w 385045"/>
                <a:gd name="connsiteY11" fmla="*/ 64169 h 250285"/>
                <a:gd name="connsiteX12" fmla="*/ 44930 w 385045"/>
                <a:gd name="connsiteY12" fmla="*/ 44743 h 250285"/>
                <a:gd name="connsiteX13" fmla="*/ 0 w 385045"/>
                <a:gd name="connsiteY13" fmla="*/ 44743 h 250285"/>
                <a:gd name="connsiteX14" fmla="*/ 0 w 385045"/>
                <a:gd name="connsiteY14" fmla="*/ 250286 h 250285"/>
                <a:gd name="connsiteX15" fmla="*/ 44923 w 385045"/>
                <a:gd name="connsiteY15" fmla="*/ 250286 h 250285"/>
                <a:gd name="connsiteX16" fmla="*/ 44923 w 385045"/>
                <a:gd name="connsiteY16" fmla="*/ 231033 h 250285"/>
                <a:gd name="connsiteX17" fmla="*/ 128352 w 385045"/>
                <a:gd name="connsiteY17" fmla="*/ 231033 h 250285"/>
                <a:gd name="connsiteX18" fmla="*/ 167602 w 385045"/>
                <a:gd name="connsiteY18" fmla="*/ 228068 h 250285"/>
                <a:gd name="connsiteX19" fmla="*/ 250793 w 385045"/>
                <a:gd name="connsiteY19" fmla="*/ 215419 h 250285"/>
                <a:gd name="connsiteX20" fmla="*/ 259623 w 385045"/>
                <a:gd name="connsiteY20" fmla="*/ 214405 h 250285"/>
                <a:gd name="connsiteX21" fmla="*/ 280814 w 385045"/>
                <a:gd name="connsiteY21" fmla="*/ 203816 h 250285"/>
                <a:gd name="connsiteX22" fmla="*/ 378086 w 385045"/>
                <a:gd name="connsiteY22" fmla="*/ 128063 h 250285"/>
                <a:gd name="connsiteX23" fmla="*/ 378233 w 385045"/>
                <a:gd name="connsiteY23" fmla="*/ 127941 h 250285"/>
                <a:gd name="connsiteX24" fmla="*/ 381570 w 385045"/>
                <a:gd name="connsiteY24" fmla="*/ 102591 h 250285"/>
                <a:gd name="connsiteX25" fmla="*/ 148695 w 385045"/>
                <a:gd name="connsiteY25" fmla="*/ 95295 h 250285"/>
                <a:gd name="connsiteX26" fmla="*/ 128352 w 385045"/>
                <a:gd name="connsiteY26" fmla="*/ 57758 h 250285"/>
                <a:gd name="connsiteX27" fmla="*/ 173275 w 385045"/>
                <a:gd name="connsiteY27" fmla="*/ 12835 h 250285"/>
                <a:gd name="connsiteX28" fmla="*/ 218198 w 385045"/>
                <a:gd name="connsiteY28" fmla="*/ 57758 h 250285"/>
                <a:gd name="connsiteX29" fmla="*/ 194761 w 385045"/>
                <a:gd name="connsiteY29" fmla="*/ 97156 h 250285"/>
                <a:gd name="connsiteX30" fmla="*/ 192354 w 385045"/>
                <a:gd name="connsiteY30" fmla="*/ 96803 h 250285"/>
                <a:gd name="connsiteX31" fmla="*/ 189948 w 385045"/>
                <a:gd name="connsiteY31" fmla="*/ 96450 h 250285"/>
                <a:gd name="connsiteX32" fmla="*/ 183658 w 385045"/>
                <a:gd name="connsiteY32" fmla="*/ 96078 h 250285"/>
                <a:gd name="connsiteX33" fmla="*/ 158630 w 385045"/>
                <a:gd name="connsiteY33" fmla="*/ 96078 h 250285"/>
                <a:gd name="connsiteX34" fmla="*/ 148695 w 385045"/>
                <a:gd name="connsiteY34" fmla="*/ 95295 h 250285"/>
                <a:gd name="connsiteX35" fmla="*/ 32088 w 385045"/>
                <a:gd name="connsiteY35" fmla="*/ 237451 h 250285"/>
                <a:gd name="connsiteX36" fmla="*/ 12835 w 385045"/>
                <a:gd name="connsiteY36" fmla="*/ 237451 h 250285"/>
                <a:gd name="connsiteX37" fmla="*/ 12835 w 385045"/>
                <a:gd name="connsiteY37" fmla="*/ 57579 h 250285"/>
                <a:gd name="connsiteX38" fmla="*/ 32088 w 385045"/>
                <a:gd name="connsiteY38" fmla="*/ 57579 h 250285"/>
                <a:gd name="connsiteX39" fmla="*/ 32088 w 385045"/>
                <a:gd name="connsiteY39" fmla="*/ 64388 h 250285"/>
                <a:gd name="connsiteX40" fmla="*/ 32088 w 385045"/>
                <a:gd name="connsiteY40" fmla="*/ 231039 h 250285"/>
                <a:gd name="connsiteX41" fmla="*/ 32088 w 385045"/>
                <a:gd name="connsiteY41" fmla="*/ 237451 h 250285"/>
                <a:gd name="connsiteX42" fmla="*/ 370115 w 385045"/>
                <a:gd name="connsiteY42" fmla="*/ 118007 h 250285"/>
                <a:gd name="connsiteX43" fmla="*/ 272677 w 385045"/>
                <a:gd name="connsiteY43" fmla="*/ 193882 h 250285"/>
                <a:gd name="connsiteX44" fmla="*/ 272183 w 385045"/>
                <a:gd name="connsiteY44" fmla="*/ 194312 h 250285"/>
                <a:gd name="connsiteX45" fmla="*/ 257204 w 385045"/>
                <a:gd name="connsiteY45" fmla="*/ 201807 h 250285"/>
                <a:gd name="connsiteX46" fmla="*/ 250286 w 385045"/>
                <a:gd name="connsiteY46" fmla="*/ 202590 h 250285"/>
                <a:gd name="connsiteX47" fmla="*/ 165670 w 385045"/>
                <a:gd name="connsiteY47" fmla="*/ 215381 h 250285"/>
                <a:gd name="connsiteX48" fmla="*/ 128352 w 385045"/>
                <a:gd name="connsiteY48" fmla="*/ 218204 h 250285"/>
                <a:gd name="connsiteX49" fmla="*/ 44923 w 385045"/>
                <a:gd name="connsiteY49" fmla="*/ 218204 h 250285"/>
                <a:gd name="connsiteX50" fmla="*/ 44923 w 385045"/>
                <a:gd name="connsiteY50" fmla="*/ 77024 h 250285"/>
                <a:gd name="connsiteX51" fmla="*/ 114130 w 385045"/>
                <a:gd name="connsiteY51" fmla="*/ 94505 h 250285"/>
                <a:gd name="connsiteX52" fmla="*/ 143940 w 385045"/>
                <a:gd name="connsiteY52" fmla="*/ 107469 h 250285"/>
                <a:gd name="connsiteX53" fmla="*/ 144036 w 385045"/>
                <a:gd name="connsiteY53" fmla="*/ 107527 h 250285"/>
                <a:gd name="connsiteX54" fmla="*/ 145256 w 385045"/>
                <a:gd name="connsiteY54" fmla="*/ 107738 h 250285"/>
                <a:gd name="connsiteX55" fmla="*/ 145442 w 385045"/>
                <a:gd name="connsiteY55" fmla="*/ 107764 h 250285"/>
                <a:gd name="connsiteX56" fmla="*/ 151827 w 385045"/>
                <a:gd name="connsiteY56" fmla="*/ 108598 h 250285"/>
                <a:gd name="connsiteX57" fmla="*/ 152033 w 385045"/>
                <a:gd name="connsiteY57" fmla="*/ 108624 h 250285"/>
                <a:gd name="connsiteX58" fmla="*/ 158623 w 385045"/>
                <a:gd name="connsiteY58" fmla="*/ 108919 h 250285"/>
                <a:gd name="connsiteX59" fmla="*/ 183652 w 385045"/>
                <a:gd name="connsiteY59" fmla="*/ 108919 h 250285"/>
                <a:gd name="connsiteX60" fmla="*/ 194138 w 385045"/>
                <a:gd name="connsiteY60" fmla="*/ 110158 h 250285"/>
                <a:gd name="connsiteX61" fmla="*/ 194549 w 385045"/>
                <a:gd name="connsiteY61" fmla="*/ 110261 h 250285"/>
                <a:gd name="connsiteX62" fmla="*/ 219109 w 385045"/>
                <a:gd name="connsiteY62" fmla="*/ 127190 h 250285"/>
                <a:gd name="connsiteX63" fmla="*/ 221971 w 385045"/>
                <a:gd name="connsiteY63" fmla="*/ 136130 h 250285"/>
                <a:gd name="connsiteX64" fmla="*/ 204240 w 385045"/>
                <a:gd name="connsiteY64" fmla="*/ 141270 h 250285"/>
                <a:gd name="connsiteX65" fmla="*/ 197122 w 385045"/>
                <a:gd name="connsiteY65" fmla="*/ 141193 h 250285"/>
                <a:gd name="connsiteX66" fmla="*/ 134769 w 385045"/>
                <a:gd name="connsiteY66" fmla="*/ 141193 h 250285"/>
                <a:gd name="connsiteX67" fmla="*/ 102681 w 385045"/>
                <a:gd name="connsiteY67" fmla="*/ 166864 h 250285"/>
                <a:gd name="connsiteX68" fmla="*/ 109099 w 385045"/>
                <a:gd name="connsiteY68" fmla="*/ 173281 h 250285"/>
                <a:gd name="connsiteX69" fmla="*/ 115517 w 385045"/>
                <a:gd name="connsiteY69" fmla="*/ 166864 h 250285"/>
                <a:gd name="connsiteX70" fmla="*/ 134769 w 385045"/>
                <a:gd name="connsiteY70" fmla="*/ 154028 h 250285"/>
                <a:gd name="connsiteX71" fmla="*/ 196981 w 385045"/>
                <a:gd name="connsiteY71" fmla="*/ 154028 h 250285"/>
                <a:gd name="connsiteX72" fmla="*/ 204759 w 385045"/>
                <a:gd name="connsiteY72" fmla="*/ 154112 h 250285"/>
                <a:gd name="connsiteX73" fmla="*/ 208174 w 385045"/>
                <a:gd name="connsiteY73" fmla="*/ 154170 h 250285"/>
                <a:gd name="connsiteX74" fmla="*/ 281385 w 385045"/>
                <a:gd name="connsiteY74" fmla="*/ 146667 h 250285"/>
                <a:gd name="connsiteX75" fmla="*/ 336692 w 385045"/>
                <a:gd name="connsiteY75" fmla="*/ 112847 h 250285"/>
                <a:gd name="connsiteX76" fmla="*/ 371135 w 385045"/>
                <a:gd name="connsiteY76" fmla="*/ 110074 h 250285"/>
                <a:gd name="connsiteX77" fmla="*/ 370115 w 385045"/>
                <a:gd name="connsiteY77" fmla="*/ 118007 h 2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5045" h="25028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000000"/>
            </a:solidFill>
            <a:ln w="635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5DFDB86D-C5D2-4ED7-8610-98F80C734B6A}"/>
                </a:ext>
              </a:extLst>
            </p:cNvPr>
            <p:cNvSpPr/>
            <p:nvPr/>
          </p:nvSpPr>
          <p:spPr>
            <a:xfrm>
              <a:off x="10276293" y="914898"/>
              <a:ext cx="64175" cy="64175"/>
            </a:xfrm>
            <a:custGeom>
              <a:avLst/>
              <a:gdLst>
                <a:gd name="connsiteX0" fmla="*/ 64176 w 64175"/>
                <a:gd name="connsiteY0" fmla="*/ 32088 h 64175"/>
                <a:gd name="connsiteX1" fmla="*/ 32088 w 64175"/>
                <a:gd name="connsiteY1" fmla="*/ 0 h 64175"/>
                <a:gd name="connsiteX2" fmla="*/ 0 w 64175"/>
                <a:gd name="connsiteY2" fmla="*/ 32088 h 64175"/>
                <a:gd name="connsiteX3" fmla="*/ 32088 w 64175"/>
                <a:gd name="connsiteY3" fmla="*/ 64176 h 64175"/>
                <a:gd name="connsiteX4" fmla="*/ 64176 w 64175"/>
                <a:gd name="connsiteY4" fmla="*/ 32088 h 64175"/>
                <a:gd name="connsiteX5" fmla="*/ 32088 w 64175"/>
                <a:gd name="connsiteY5" fmla="*/ 51341 h 64175"/>
                <a:gd name="connsiteX6" fmla="*/ 12835 w 64175"/>
                <a:gd name="connsiteY6" fmla="*/ 32088 h 64175"/>
                <a:gd name="connsiteX7" fmla="*/ 32088 w 64175"/>
                <a:gd name="connsiteY7" fmla="*/ 12835 h 64175"/>
                <a:gd name="connsiteX8" fmla="*/ 51341 w 64175"/>
                <a:gd name="connsiteY8" fmla="*/ 32088 h 64175"/>
                <a:gd name="connsiteX9" fmla="*/ 32088 w 64175"/>
                <a:gd name="connsiteY9" fmla="*/ 51341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000000"/>
            </a:solidFill>
            <a:ln w="635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317202D-AFF8-49F5-9A18-248046ABC7C8}"/>
                </a:ext>
              </a:extLst>
            </p:cNvPr>
            <p:cNvSpPr/>
            <p:nvPr/>
          </p:nvSpPr>
          <p:spPr>
            <a:xfrm>
              <a:off x="10346887" y="767294"/>
              <a:ext cx="115516" cy="115516"/>
            </a:xfrm>
            <a:custGeom>
              <a:avLst/>
              <a:gdLst>
                <a:gd name="connsiteX0" fmla="*/ 57758 w 115516"/>
                <a:gd name="connsiteY0" fmla="*/ 115517 h 115516"/>
                <a:gd name="connsiteX1" fmla="*/ 115517 w 115516"/>
                <a:gd name="connsiteY1" fmla="*/ 57758 h 115516"/>
                <a:gd name="connsiteX2" fmla="*/ 57758 w 115516"/>
                <a:gd name="connsiteY2" fmla="*/ 0 h 115516"/>
                <a:gd name="connsiteX3" fmla="*/ 0 w 115516"/>
                <a:gd name="connsiteY3" fmla="*/ 57758 h 115516"/>
                <a:gd name="connsiteX4" fmla="*/ 57758 w 115516"/>
                <a:gd name="connsiteY4" fmla="*/ 115517 h 115516"/>
                <a:gd name="connsiteX5" fmla="*/ 57758 w 115516"/>
                <a:gd name="connsiteY5" fmla="*/ 12835 h 115516"/>
                <a:gd name="connsiteX6" fmla="*/ 102681 w 115516"/>
                <a:gd name="connsiteY6" fmla="*/ 57758 h 115516"/>
                <a:gd name="connsiteX7" fmla="*/ 57758 w 115516"/>
                <a:gd name="connsiteY7" fmla="*/ 102681 h 115516"/>
                <a:gd name="connsiteX8" fmla="*/ 12835 w 115516"/>
                <a:gd name="connsiteY8" fmla="*/ 57758 h 115516"/>
                <a:gd name="connsiteX9" fmla="*/ 57758 w 115516"/>
                <a:gd name="connsiteY9" fmla="*/ 12835 h 11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16" h="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000000"/>
            </a:solidFill>
            <a:ln w="635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DF87D3D8-049C-4274-BF04-1B970BD5B929}"/>
                </a:ext>
              </a:extLst>
            </p:cNvPr>
            <p:cNvSpPr/>
            <p:nvPr/>
          </p:nvSpPr>
          <p:spPr>
            <a:xfrm>
              <a:off x="10372557" y="792964"/>
              <a:ext cx="64175" cy="64175"/>
            </a:xfrm>
            <a:custGeom>
              <a:avLst/>
              <a:gdLst>
                <a:gd name="connsiteX0" fmla="*/ 32088 w 64175"/>
                <a:gd name="connsiteY0" fmla="*/ 64176 h 64175"/>
                <a:gd name="connsiteX1" fmla="*/ 64176 w 64175"/>
                <a:gd name="connsiteY1" fmla="*/ 32088 h 64175"/>
                <a:gd name="connsiteX2" fmla="*/ 32088 w 64175"/>
                <a:gd name="connsiteY2" fmla="*/ 0 h 64175"/>
                <a:gd name="connsiteX3" fmla="*/ 0 w 64175"/>
                <a:gd name="connsiteY3" fmla="*/ 32088 h 64175"/>
                <a:gd name="connsiteX4" fmla="*/ 32088 w 64175"/>
                <a:gd name="connsiteY4" fmla="*/ 64176 h 64175"/>
                <a:gd name="connsiteX5" fmla="*/ 32088 w 64175"/>
                <a:gd name="connsiteY5" fmla="*/ 12835 h 64175"/>
                <a:gd name="connsiteX6" fmla="*/ 51341 w 64175"/>
                <a:gd name="connsiteY6" fmla="*/ 32088 h 64175"/>
                <a:gd name="connsiteX7" fmla="*/ 32088 w 64175"/>
                <a:gd name="connsiteY7" fmla="*/ 51341 h 64175"/>
                <a:gd name="connsiteX8" fmla="*/ 12835 w 64175"/>
                <a:gd name="connsiteY8" fmla="*/ 32088 h 64175"/>
                <a:gd name="connsiteX9" fmla="*/ 32088 w 64175"/>
                <a:gd name="connsiteY9" fmla="*/ 12835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000000"/>
            </a:solidFill>
            <a:ln w="6350" cap="flat">
              <a:noFill/>
              <a:prstDash val="solid"/>
              <a:miter/>
            </a:ln>
          </p:spPr>
          <p:txBody>
            <a:bodyPr rtlCol="0" anchor="ctr"/>
            <a:lstStyle/>
            <a:p>
              <a:endParaRPr lang="en-US"/>
            </a:p>
          </p:txBody>
        </p:sp>
      </p:grpSp>
      <p:grpSp>
        <p:nvGrpSpPr>
          <p:cNvPr id="311" name="Graphic 28">
            <a:extLst>
              <a:ext uri="{FF2B5EF4-FFF2-40B4-BE49-F238E27FC236}">
                <a16:creationId xmlns:a16="http://schemas.microsoft.com/office/drawing/2014/main" id="{5869E178-4C77-4115-8DD7-3C67981E1101}"/>
              </a:ext>
            </a:extLst>
          </p:cNvPr>
          <p:cNvGrpSpPr/>
          <p:nvPr/>
        </p:nvGrpSpPr>
        <p:grpSpPr>
          <a:xfrm>
            <a:off x="9529165" y="737150"/>
            <a:ext cx="385054" cy="352967"/>
            <a:chOff x="9529165" y="737150"/>
            <a:chExt cx="385054" cy="352967"/>
          </a:xfrm>
          <a:solidFill>
            <a:srgbClr val="000000"/>
          </a:solidFill>
        </p:grpSpPr>
        <p:sp>
          <p:nvSpPr>
            <p:cNvPr id="312" name="Freeform: Shape 311">
              <a:extLst>
                <a:ext uri="{FF2B5EF4-FFF2-40B4-BE49-F238E27FC236}">
                  <a16:creationId xmlns:a16="http://schemas.microsoft.com/office/drawing/2014/main" id="{9BDCC006-2815-4A10-B248-6447DC113C51}"/>
                </a:ext>
              </a:extLst>
            </p:cNvPr>
            <p:cNvSpPr/>
            <p:nvPr/>
          </p:nvSpPr>
          <p:spPr>
            <a:xfrm>
              <a:off x="9529165" y="826997"/>
              <a:ext cx="385054" cy="263120"/>
            </a:xfrm>
            <a:custGeom>
              <a:avLst/>
              <a:gdLst>
                <a:gd name="connsiteX0" fmla="*/ 378636 w 385054"/>
                <a:gd name="connsiteY0" fmla="*/ 250285 h 263120"/>
                <a:gd name="connsiteX1" fmla="*/ 378636 w 385054"/>
                <a:gd name="connsiteY1" fmla="*/ 0 h 263120"/>
                <a:gd name="connsiteX2" fmla="*/ 301626 w 385054"/>
                <a:gd name="connsiteY2" fmla="*/ 0 h 263120"/>
                <a:gd name="connsiteX3" fmla="*/ 301626 w 385054"/>
                <a:gd name="connsiteY3" fmla="*/ 250285 h 263120"/>
                <a:gd name="connsiteX4" fmla="*/ 282373 w 385054"/>
                <a:gd name="connsiteY4" fmla="*/ 250285 h 263120"/>
                <a:gd name="connsiteX5" fmla="*/ 282373 w 385054"/>
                <a:gd name="connsiteY5" fmla="*/ 51341 h 263120"/>
                <a:gd name="connsiteX6" fmla="*/ 205362 w 385054"/>
                <a:gd name="connsiteY6" fmla="*/ 51341 h 263120"/>
                <a:gd name="connsiteX7" fmla="*/ 205362 w 385054"/>
                <a:gd name="connsiteY7" fmla="*/ 250285 h 263120"/>
                <a:gd name="connsiteX8" fmla="*/ 186109 w 385054"/>
                <a:gd name="connsiteY8" fmla="*/ 250285 h 263120"/>
                <a:gd name="connsiteX9" fmla="*/ 186109 w 385054"/>
                <a:gd name="connsiteY9" fmla="*/ 102681 h 263120"/>
                <a:gd name="connsiteX10" fmla="*/ 109099 w 385054"/>
                <a:gd name="connsiteY10" fmla="*/ 102681 h 263120"/>
                <a:gd name="connsiteX11" fmla="*/ 109099 w 385054"/>
                <a:gd name="connsiteY11" fmla="*/ 250285 h 263120"/>
                <a:gd name="connsiteX12" fmla="*/ 89846 w 385054"/>
                <a:gd name="connsiteY12" fmla="*/ 250285 h 263120"/>
                <a:gd name="connsiteX13" fmla="*/ 89846 w 385054"/>
                <a:gd name="connsiteY13" fmla="*/ 160439 h 263120"/>
                <a:gd name="connsiteX14" fmla="*/ 12835 w 385054"/>
                <a:gd name="connsiteY14" fmla="*/ 160439 h 263120"/>
                <a:gd name="connsiteX15" fmla="*/ 12835 w 385054"/>
                <a:gd name="connsiteY15" fmla="*/ 250285 h 263120"/>
                <a:gd name="connsiteX16" fmla="*/ 6418 w 385054"/>
                <a:gd name="connsiteY16" fmla="*/ 250285 h 263120"/>
                <a:gd name="connsiteX17" fmla="*/ 0 w 385054"/>
                <a:gd name="connsiteY17" fmla="*/ 256703 h 263120"/>
                <a:gd name="connsiteX18" fmla="*/ 6418 w 385054"/>
                <a:gd name="connsiteY18" fmla="*/ 263120 h 263120"/>
                <a:gd name="connsiteX19" fmla="*/ 12835 w 385054"/>
                <a:gd name="connsiteY19" fmla="*/ 263120 h 263120"/>
                <a:gd name="connsiteX20" fmla="*/ 89846 w 385054"/>
                <a:gd name="connsiteY20" fmla="*/ 263120 h 263120"/>
                <a:gd name="connsiteX21" fmla="*/ 109099 w 385054"/>
                <a:gd name="connsiteY21" fmla="*/ 263120 h 263120"/>
                <a:gd name="connsiteX22" fmla="*/ 186109 w 385054"/>
                <a:gd name="connsiteY22" fmla="*/ 263120 h 263120"/>
                <a:gd name="connsiteX23" fmla="*/ 205362 w 385054"/>
                <a:gd name="connsiteY23" fmla="*/ 263120 h 263120"/>
                <a:gd name="connsiteX24" fmla="*/ 282373 w 385054"/>
                <a:gd name="connsiteY24" fmla="*/ 263120 h 263120"/>
                <a:gd name="connsiteX25" fmla="*/ 301626 w 385054"/>
                <a:gd name="connsiteY25" fmla="*/ 263120 h 263120"/>
                <a:gd name="connsiteX26" fmla="*/ 378636 w 385054"/>
                <a:gd name="connsiteY26" fmla="*/ 263120 h 263120"/>
                <a:gd name="connsiteX27" fmla="*/ 385054 w 385054"/>
                <a:gd name="connsiteY27" fmla="*/ 256703 h 263120"/>
                <a:gd name="connsiteX28" fmla="*/ 378636 w 385054"/>
                <a:gd name="connsiteY28" fmla="*/ 250285 h 263120"/>
                <a:gd name="connsiteX29" fmla="*/ 25670 w 385054"/>
                <a:gd name="connsiteY29" fmla="*/ 250285 h 263120"/>
                <a:gd name="connsiteX30" fmla="*/ 25670 w 385054"/>
                <a:gd name="connsiteY30" fmla="*/ 173274 h 263120"/>
                <a:gd name="connsiteX31" fmla="*/ 77011 w 385054"/>
                <a:gd name="connsiteY31" fmla="*/ 173274 h 263120"/>
                <a:gd name="connsiteX32" fmla="*/ 77011 w 385054"/>
                <a:gd name="connsiteY32" fmla="*/ 250285 h 263120"/>
                <a:gd name="connsiteX33" fmla="*/ 25670 w 385054"/>
                <a:gd name="connsiteY33" fmla="*/ 250285 h 263120"/>
                <a:gd name="connsiteX34" fmla="*/ 121934 w 385054"/>
                <a:gd name="connsiteY34" fmla="*/ 250285 h 263120"/>
                <a:gd name="connsiteX35" fmla="*/ 121934 w 385054"/>
                <a:gd name="connsiteY35" fmla="*/ 115516 h 263120"/>
                <a:gd name="connsiteX36" fmla="*/ 173274 w 385054"/>
                <a:gd name="connsiteY36" fmla="*/ 115516 h 263120"/>
                <a:gd name="connsiteX37" fmla="*/ 173274 w 385054"/>
                <a:gd name="connsiteY37" fmla="*/ 250285 h 263120"/>
                <a:gd name="connsiteX38" fmla="*/ 121934 w 385054"/>
                <a:gd name="connsiteY38" fmla="*/ 250285 h 263120"/>
                <a:gd name="connsiteX39" fmla="*/ 218197 w 385054"/>
                <a:gd name="connsiteY39" fmla="*/ 250285 h 263120"/>
                <a:gd name="connsiteX40" fmla="*/ 218197 w 385054"/>
                <a:gd name="connsiteY40" fmla="*/ 64176 h 263120"/>
                <a:gd name="connsiteX41" fmla="*/ 269538 w 385054"/>
                <a:gd name="connsiteY41" fmla="*/ 64176 h 263120"/>
                <a:gd name="connsiteX42" fmla="*/ 269538 w 385054"/>
                <a:gd name="connsiteY42" fmla="*/ 250285 h 263120"/>
                <a:gd name="connsiteX43" fmla="*/ 218197 w 385054"/>
                <a:gd name="connsiteY43" fmla="*/ 250285 h 263120"/>
                <a:gd name="connsiteX44" fmla="*/ 314461 w 385054"/>
                <a:gd name="connsiteY44" fmla="*/ 250285 h 263120"/>
                <a:gd name="connsiteX45" fmla="*/ 314461 w 385054"/>
                <a:gd name="connsiteY45" fmla="*/ 12835 h 263120"/>
                <a:gd name="connsiteX46" fmla="*/ 365801 w 385054"/>
                <a:gd name="connsiteY46" fmla="*/ 12835 h 263120"/>
                <a:gd name="connsiteX47" fmla="*/ 365801 w 385054"/>
                <a:gd name="connsiteY47" fmla="*/ 250285 h 263120"/>
                <a:gd name="connsiteX48" fmla="*/ 314461 w 385054"/>
                <a:gd name="connsiteY48" fmla="*/ 250285 h 2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5054" h="26312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000000"/>
            </a:solidFill>
            <a:ln w="635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13F2123-13E6-47E2-AA5F-87F54AD1FEE7}"/>
                </a:ext>
              </a:extLst>
            </p:cNvPr>
            <p:cNvSpPr/>
            <p:nvPr/>
          </p:nvSpPr>
          <p:spPr>
            <a:xfrm>
              <a:off x="9574272" y="737150"/>
              <a:ext cx="262910" cy="162558"/>
            </a:xfrm>
            <a:custGeom>
              <a:avLst/>
              <a:gdLst>
                <a:gd name="connsiteX0" fmla="*/ 6426 w 262910"/>
                <a:gd name="connsiteY0" fmla="*/ 162558 h 162558"/>
                <a:gd name="connsiteX1" fmla="*/ 9628 w 262910"/>
                <a:gd name="connsiteY1" fmla="*/ 161698 h 162558"/>
                <a:gd name="connsiteX2" fmla="*/ 242387 w 262910"/>
                <a:gd name="connsiteY2" fmla="*/ 27314 h 162558"/>
                <a:gd name="connsiteX3" fmla="*/ 227819 w 262910"/>
                <a:gd name="connsiteY3" fmla="*/ 59338 h 162558"/>
                <a:gd name="connsiteX4" fmla="*/ 231002 w 262910"/>
                <a:gd name="connsiteY4" fmla="*/ 67835 h 162558"/>
                <a:gd name="connsiteX5" fmla="*/ 233659 w 262910"/>
                <a:gd name="connsiteY5" fmla="*/ 68412 h 162558"/>
                <a:gd name="connsiteX6" fmla="*/ 239505 w 262910"/>
                <a:gd name="connsiteY6" fmla="*/ 64652 h 162558"/>
                <a:gd name="connsiteX7" fmla="*/ 262365 w 262910"/>
                <a:gd name="connsiteY7" fmla="*/ 14402 h 162558"/>
                <a:gd name="connsiteX8" fmla="*/ 262480 w 262910"/>
                <a:gd name="connsiteY8" fmla="*/ 13902 h 162558"/>
                <a:gd name="connsiteX9" fmla="*/ 262762 w 262910"/>
                <a:gd name="connsiteY9" fmla="*/ 12875 h 162558"/>
                <a:gd name="connsiteX10" fmla="*/ 262910 w 262910"/>
                <a:gd name="connsiteY10" fmla="*/ 12361 h 162558"/>
                <a:gd name="connsiteX11" fmla="*/ 262891 w 262910"/>
                <a:gd name="connsiteY11" fmla="*/ 12143 h 162558"/>
                <a:gd name="connsiteX12" fmla="*/ 262865 w 262910"/>
                <a:gd name="connsiteY12" fmla="*/ 11431 h 162558"/>
                <a:gd name="connsiteX13" fmla="*/ 262711 w 262910"/>
                <a:gd name="connsiteY13" fmla="*/ 10391 h 162558"/>
                <a:gd name="connsiteX14" fmla="*/ 262563 w 262910"/>
                <a:gd name="connsiteY14" fmla="*/ 9659 h 162558"/>
                <a:gd name="connsiteX15" fmla="*/ 262249 w 262910"/>
                <a:gd name="connsiteY15" fmla="*/ 9011 h 162558"/>
                <a:gd name="connsiteX16" fmla="*/ 262076 w 262910"/>
                <a:gd name="connsiteY16" fmla="*/ 8536 h 162558"/>
                <a:gd name="connsiteX17" fmla="*/ 261729 w 262910"/>
                <a:gd name="connsiteY17" fmla="*/ 8145 h 162558"/>
                <a:gd name="connsiteX18" fmla="*/ 261331 w 262910"/>
                <a:gd name="connsiteY18" fmla="*/ 7555 h 162558"/>
                <a:gd name="connsiteX19" fmla="*/ 260760 w 262910"/>
                <a:gd name="connsiteY19" fmla="*/ 7054 h 162558"/>
                <a:gd name="connsiteX20" fmla="*/ 259939 w 262910"/>
                <a:gd name="connsiteY20" fmla="*/ 6406 h 162558"/>
                <a:gd name="connsiteX21" fmla="*/ 259342 w 262910"/>
                <a:gd name="connsiteY21" fmla="*/ 6027 h 162558"/>
                <a:gd name="connsiteX22" fmla="*/ 259162 w 262910"/>
                <a:gd name="connsiteY22" fmla="*/ 5899 h 162558"/>
                <a:gd name="connsiteX23" fmla="*/ 258668 w 262910"/>
                <a:gd name="connsiteY23" fmla="*/ 5783 h 162558"/>
                <a:gd name="connsiteX24" fmla="*/ 257603 w 262910"/>
                <a:gd name="connsiteY24" fmla="*/ 5501 h 162558"/>
                <a:gd name="connsiteX25" fmla="*/ 257128 w 262910"/>
                <a:gd name="connsiteY25" fmla="*/ 5360 h 162558"/>
                <a:gd name="connsiteX26" fmla="*/ 202181 w 262910"/>
                <a:gd name="connsiteY26" fmla="*/ 33 h 162558"/>
                <a:gd name="connsiteX27" fmla="*/ 195173 w 262910"/>
                <a:gd name="connsiteY27" fmla="*/ 5796 h 162558"/>
                <a:gd name="connsiteX28" fmla="*/ 200936 w 262910"/>
                <a:gd name="connsiteY28" fmla="*/ 12804 h 162558"/>
                <a:gd name="connsiteX29" fmla="*/ 235950 w 262910"/>
                <a:gd name="connsiteY29" fmla="*/ 16199 h 162558"/>
                <a:gd name="connsiteX30" fmla="*/ 3210 w 262910"/>
                <a:gd name="connsiteY30" fmla="*/ 150583 h 162558"/>
                <a:gd name="connsiteX31" fmla="*/ 861 w 262910"/>
                <a:gd name="connsiteY31" fmla="*/ 159349 h 162558"/>
                <a:gd name="connsiteX32" fmla="*/ 6426 w 262910"/>
                <a:gd name="connsiteY32" fmla="*/ 162558 h 16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2910" h="162558">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000000"/>
            </a:solidFill>
            <a:ln w="6350" cap="flat">
              <a:noFill/>
              <a:prstDash val="solid"/>
              <a:miter/>
            </a:ln>
          </p:spPr>
          <p:txBody>
            <a:bodyPr rtlCol="0" anchor="ctr"/>
            <a:lstStyle/>
            <a:p>
              <a:endParaRPr lang="en-US"/>
            </a:p>
          </p:txBody>
        </p:sp>
      </p:grpSp>
      <p:grpSp>
        <p:nvGrpSpPr>
          <p:cNvPr id="314" name="Graphic 30">
            <a:extLst>
              <a:ext uri="{FF2B5EF4-FFF2-40B4-BE49-F238E27FC236}">
                <a16:creationId xmlns:a16="http://schemas.microsoft.com/office/drawing/2014/main" id="{F5127F7E-4891-4264-804B-FA4F5B70CF16}"/>
              </a:ext>
            </a:extLst>
          </p:cNvPr>
          <p:cNvGrpSpPr/>
          <p:nvPr/>
        </p:nvGrpSpPr>
        <p:grpSpPr>
          <a:xfrm>
            <a:off x="8902048" y="763091"/>
            <a:ext cx="424872" cy="363513"/>
            <a:chOff x="8902048" y="763091"/>
            <a:chExt cx="424872" cy="363513"/>
          </a:xfrm>
          <a:solidFill>
            <a:srgbClr val="000000"/>
          </a:solidFill>
        </p:grpSpPr>
        <p:sp>
          <p:nvSpPr>
            <p:cNvPr id="315" name="Freeform: Shape 314">
              <a:extLst>
                <a:ext uri="{FF2B5EF4-FFF2-40B4-BE49-F238E27FC236}">
                  <a16:creationId xmlns:a16="http://schemas.microsoft.com/office/drawing/2014/main" id="{38FC3D62-0FF3-4AE2-9785-1E0907D8FCD2}"/>
                </a:ext>
              </a:extLst>
            </p:cNvPr>
            <p:cNvSpPr/>
            <p:nvPr/>
          </p:nvSpPr>
          <p:spPr>
            <a:xfrm>
              <a:off x="8902048" y="763091"/>
              <a:ext cx="424872" cy="363220"/>
            </a:xfrm>
            <a:custGeom>
              <a:avLst/>
              <a:gdLst>
                <a:gd name="connsiteX0" fmla="*/ 358944 w 424872"/>
                <a:gd name="connsiteY0" fmla="*/ 363220 h 363220"/>
                <a:gd name="connsiteX1" fmla="*/ 353817 w 424872"/>
                <a:gd name="connsiteY1" fmla="*/ 361096 h 363220"/>
                <a:gd name="connsiteX2" fmla="*/ 353817 w 424872"/>
                <a:gd name="connsiteY2" fmla="*/ 350767 h 363220"/>
                <a:gd name="connsiteX3" fmla="*/ 371764 w 424872"/>
                <a:gd name="connsiteY3" fmla="*/ 329523 h 363220"/>
                <a:gd name="connsiteX4" fmla="*/ 372203 w 424872"/>
                <a:gd name="connsiteY4" fmla="*/ 328937 h 363220"/>
                <a:gd name="connsiteX5" fmla="*/ 407512 w 424872"/>
                <a:gd name="connsiteY5" fmla="*/ 244988 h 363220"/>
                <a:gd name="connsiteX6" fmla="*/ 410222 w 424872"/>
                <a:gd name="connsiteY6" fmla="*/ 212317 h 363220"/>
                <a:gd name="connsiteX7" fmla="*/ 212437 w 424872"/>
                <a:gd name="connsiteY7" fmla="*/ 14532 h 363220"/>
                <a:gd name="connsiteX8" fmla="*/ 14651 w 424872"/>
                <a:gd name="connsiteY8" fmla="*/ 212317 h 363220"/>
                <a:gd name="connsiteX9" fmla="*/ 16409 w 424872"/>
                <a:gd name="connsiteY9" fmla="*/ 238762 h 363220"/>
                <a:gd name="connsiteX10" fmla="*/ 53036 w 424872"/>
                <a:gd name="connsiteY10" fmla="*/ 329084 h 363220"/>
                <a:gd name="connsiteX11" fmla="*/ 53036 w 424872"/>
                <a:gd name="connsiteY11" fmla="*/ 329450 h 363220"/>
                <a:gd name="connsiteX12" fmla="*/ 71130 w 424872"/>
                <a:gd name="connsiteY12" fmla="*/ 350767 h 363220"/>
                <a:gd name="connsiteX13" fmla="*/ 70261 w 424872"/>
                <a:gd name="connsiteY13" fmla="*/ 361090 h 363220"/>
                <a:gd name="connsiteX14" fmla="*/ 60728 w 424872"/>
                <a:gd name="connsiteY14" fmla="*/ 361023 h 363220"/>
                <a:gd name="connsiteX15" fmla="*/ 41389 w 424872"/>
                <a:gd name="connsiteY15" fmla="*/ 338387 h 363220"/>
                <a:gd name="connsiteX16" fmla="*/ 41389 w 424872"/>
                <a:gd name="connsiteY16" fmla="*/ 338021 h 363220"/>
                <a:gd name="connsiteX17" fmla="*/ 1905 w 424872"/>
                <a:gd name="connsiteY17" fmla="*/ 240740 h 363220"/>
                <a:gd name="connsiteX18" fmla="*/ 0 w 424872"/>
                <a:gd name="connsiteY18" fmla="*/ 212317 h 363220"/>
                <a:gd name="connsiteX19" fmla="*/ 212556 w 424872"/>
                <a:gd name="connsiteY19" fmla="*/ 0 h 363220"/>
                <a:gd name="connsiteX20" fmla="*/ 424873 w 424872"/>
                <a:gd name="connsiteY20" fmla="*/ 212555 h 363220"/>
                <a:gd name="connsiteX21" fmla="*/ 383777 w 424872"/>
                <a:gd name="connsiteY21" fmla="*/ 338021 h 363220"/>
                <a:gd name="connsiteX22" fmla="*/ 383338 w 424872"/>
                <a:gd name="connsiteY22" fmla="*/ 338607 h 363220"/>
                <a:gd name="connsiteX23" fmla="*/ 364145 w 424872"/>
                <a:gd name="connsiteY23" fmla="*/ 361023 h 363220"/>
                <a:gd name="connsiteX24" fmla="*/ 358944 w 424872"/>
                <a:gd name="connsiteY24" fmla="*/ 363220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872" h="36322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000000"/>
            </a:solidFill>
            <a:ln w="7293"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E834CD47-09BF-4027-B8D3-8A6FC0942183}"/>
                </a:ext>
              </a:extLst>
            </p:cNvPr>
            <p:cNvSpPr/>
            <p:nvPr/>
          </p:nvSpPr>
          <p:spPr>
            <a:xfrm>
              <a:off x="8931350" y="787878"/>
              <a:ext cx="366269" cy="210018"/>
            </a:xfrm>
            <a:custGeom>
              <a:avLst/>
              <a:gdLst>
                <a:gd name="connsiteX0" fmla="*/ 357845 w 366269"/>
                <a:gd name="connsiteY0" fmla="*/ 210019 h 210018"/>
                <a:gd name="connsiteX1" fmla="*/ 357040 w 366269"/>
                <a:gd name="connsiteY1" fmla="*/ 210019 h 210018"/>
                <a:gd name="connsiteX2" fmla="*/ 350593 w 366269"/>
                <a:gd name="connsiteY2" fmla="*/ 201961 h 210018"/>
                <a:gd name="connsiteX3" fmla="*/ 351619 w 366269"/>
                <a:gd name="connsiteY3" fmla="*/ 183135 h 210018"/>
                <a:gd name="connsiteX4" fmla="*/ 183135 w 366269"/>
                <a:gd name="connsiteY4" fmla="*/ 14651 h 210018"/>
                <a:gd name="connsiteX5" fmla="*/ 14651 w 366269"/>
                <a:gd name="connsiteY5" fmla="*/ 183135 h 210018"/>
                <a:gd name="connsiteX6" fmla="*/ 15310 w 366269"/>
                <a:gd name="connsiteY6" fmla="*/ 197786 h 210018"/>
                <a:gd name="connsiteX7" fmla="*/ 8644 w 366269"/>
                <a:gd name="connsiteY7" fmla="*/ 205770 h 210018"/>
                <a:gd name="connsiteX8" fmla="*/ 659 w 366269"/>
                <a:gd name="connsiteY8" fmla="*/ 199104 h 210018"/>
                <a:gd name="connsiteX9" fmla="*/ 0 w 366269"/>
                <a:gd name="connsiteY9" fmla="*/ 183135 h 210018"/>
                <a:gd name="connsiteX10" fmla="*/ 183135 w 366269"/>
                <a:gd name="connsiteY10" fmla="*/ 0 h 210018"/>
                <a:gd name="connsiteX11" fmla="*/ 366270 w 366269"/>
                <a:gd name="connsiteY11" fmla="*/ 183135 h 210018"/>
                <a:gd name="connsiteX12" fmla="*/ 365097 w 366269"/>
                <a:gd name="connsiteY12" fmla="*/ 203499 h 210018"/>
                <a:gd name="connsiteX13" fmla="*/ 357845 w 366269"/>
                <a:gd name="connsiteY13" fmla="*/ 210019 h 2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269" h="210018">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000000"/>
            </a:solidFill>
            <a:ln w="7293"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4CC65F78-6C8D-44CA-A298-0277266F5C56}"/>
                </a:ext>
              </a:extLst>
            </p:cNvPr>
            <p:cNvSpPr/>
            <p:nvPr/>
          </p:nvSpPr>
          <p:spPr>
            <a:xfrm>
              <a:off x="8903845" y="978194"/>
              <a:ext cx="120088" cy="148409"/>
            </a:xfrm>
            <a:custGeom>
              <a:avLst/>
              <a:gdLst>
                <a:gd name="connsiteX0" fmla="*/ 67721 w 120088"/>
                <a:gd name="connsiteY0" fmla="*/ 148410 h 148409"/>
                <a:gd name="connsiteX1" fmla="*/ 62520 w 120088"/>
                <a:gd name="connsiteY1" fmla="*/ 146285 h 148409"/>
                <a:gd name="connsiteX2" fmla="*/ 40105 w 120088"/>
                <a:gd name="connsiteY2" fmla="*/ 123870 h 148409"/>
                <a:gd name="connsiteX3" fmla="*/ 39299 w 120088"/>
                <a:gd name="connsiteY3" fmla="*/ 122917 h 148409"/>
                <a:gd name="connsiteX4" fmla="*/ 108 w 120088"/>
                <a:gd name="connsiteY4" fmla="*/ 25636 h 148409"/>
                <a:gd name="connsiteX5" fmla="*/ 2159 w 120088"/>
                <a:gd name="connsiteY5" fmla="*/ 19190 h 148409"/>
                <a:gd name="connsiteX6" fmla="*/ 7140 w 120088"/>
                <a:gd name="connsiteY6" fmla="*/ 14209 h 148409"/>
                <a:gd name="connsiteX7" fmla="*/ 75853 w 120088"/>
                <a:gd name="connsiteY7" fmla="*/ 14209 h 148409"/>
                <a:gd name="connsiteX8" fmla="*/ 105887 w 120088"/>
                <a:gd name="connsiteY8" fmla="*/ 44316 h 148409"/>
                <a:gd name="connsiteX9" fmla="*/ 105887 w 120088"/>
                <a:gd name="connsiteY9" fmla="*/ 112955 h 148409"/>
                <a:gd name="connsiteX10" fmla="*/ 72922 w 120088"/>
                <a:gd name="connsiteY10" fmla="*/ 145992 h 148409"/>
                <a:gd name="connsiteX11" fmla="*/ 67721 w 120088"/>
                <a:gd name="connsiteY11" fmla="*/ 148117 h 148409"/>
                <a:gd name="connsiteX12" fmla="*/ 50800 w 120088"/>
                <a:gd name="connsiteY12" fmla="*/ 113834 h 148409"/>
                <a:gd name="connsiteX13" fmla="*/ 67721 w 120088"/>
                <a:gd name="connsiteY13" fmla="*/ 130682 h 148409"/>
                <a:gd name="connsiteX14" fmla="*/ 95485 w 120088"/>
                <a:gd name="connsiteY14" fmla="*/ 102846 h 148409"/>
                <a:gd name="connsiteX15" fmla="*/ 95485 w 120088"/>
                <a:gd name="connsiteY15" fmla="*/ 102846 h 148409"/>
                <a:gd name="connsiteX16" fmla="*/ 95666 w 120088"/>
                <a:gd name="connsiteY16" fmla="*/ 55192 h 148409"/>
                <a:gd name="connsiteX17" fmla="*/ 95485 w 120088"/>
                <a:gd name="connsiteY17" fmla="*/ 55011 h 148409"/>
                <a:gd name="connsiteX18" fmla="*/ 65451 w 120088"/>
                <a:gd name="connsiteY18" fmla="*/ 24904 h 148409"/>
                <a:gd name="connsiteX19" fmla="*/ 17693 w 120088"/>
                <a:gd name="connsiteY19" fmla="*/ 24754 h 148409"/>
                <a:gd name="connsiteX20" fmla="*/ 17543 w 120088"/>
                <a:gd name="connsiteY20" fmla="*/ 24904 h 148409"/>
                <a:gd name="connsiteX21" fmla="*/ 15125 w 120088"/>
                <a:gd name="connsiteY21" fmla="*/ 27248 h 148409"/>
                <a:gd name="connsiteX22" fmla="*/ 50800 w 120088"/>
                <a:gd name="connsiteY22" fmla="*/ 113834 h 1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088" h="148409">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000000"/>
            </a:solidFill>
            <a:ln w="7293"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93BEDC-C58C-41AC-ACBF-3F8B61B2A23F}"/>
                </a:ext>
              </a:extLst>
            </p:cNvPr>
            <p:cNvSpPr/>
            <p:nvPr/>
          </p:nvSpPr>
          <p:spPr>
            <a:xfrm>
              <a:off x="9205036" y="982150"/>
              <a:ext cx="118759" cy="144454"/>
            </a:xfrm>
            <a:custGeom>
              <a:avLst/>
              <a:gdLst>
                <a:gd name="connsiteX0" fmla="*/ 52367 w 118759"/>
                <a:gd name="connsiteY0" fmla="*/ 144454 h 144454"/>
                <a:gd name="connsiteX1" fmla="*/ 52367 w 118759"/>
                <a:gd name="connsiteY1" fmla="*/ 144454 h 144454"/>
                <a:gd name="connsiteX2" fmla="*/ 47166 w 118759"/>
                <a:gd name="connsiteY2" fmla="*/ 142330 h 144454"/>
                <a:gd name="connsiteX3" fmla="*/ 14202 w 118759"/>
                <a:gd name="connsiteY3" fmla="*/ 109292 h 144454"/>
                <a:gd name="connsiteX4" fmla="*/ 14202 w 118759"/>
                <a:gd name="connsiteY4" fmla="*/ 40653 h 144454"/>
                <a:gd name="connsiteX5" fmla="*/ 40574 w 118759"/>
                <a:gd name="connsiteY5" fmla="*/ 14209 h 144454"/>
                <a:gd name="connsiteX6" fmla="*/ 109286 w 118759"/>
                <a:gd name="connsiteY6" fmla="*/ 14209 h 144454"/>
                <a:gd name="connsiteX7" fmla="*/ 116611 w 118759"/>
                <a:gd name="connsiteY7" fmla="*/ 21534 h 144454"/>
                <a:gd name="connsiteX8" fmla="*/ 118662 w 118759"/>
                <a:gd name="connsiteY8" fmla="*/ 27907 h 144454"/>
                <a:gd name="connsiteX9" fmla="*/ 80424 w 118759"/>
                <a:gd name="connsiteY9" fmla="*/ 118596 h 144454"/>
                <a:gd name="connsiteX10" fmla="*/ 79618 w 118759"/>
                <a:gd name="connsiteY10" fmla="*/ 119548 h 144454"/>
                <a:gd name="connsiteX11" fmla="*/ 57202 w 118759"/>
                <a:gd name="connsiteY11" fmla="*/ 141964 h 144454"/>
                <a:gd name="connsiteX12" fmla="*/ 52367 w 118759"/>
                <a:gd name="connsiteY12" fmla="*/ 144454 h 144454"/>
                <a:gd name="connsiteX13" fmla="*/ 74930 w 118759"/>
                <a:gd name="connsiteY13" fmla="*/ 14648 h 144454"/>
                <a:gd name="connsiteX14" fmla="*/ 50976 w 118759"/>
                <a:gd name="connsiteY14" fmla="*/ 24611 h 144454"/>
                <a:gd name="connsiteX15" fmla="*/ 24604 w 118759"/>
                <a:gd name="connsiteY15" fmla="*/ 51055 h 144454"/>
                <a:gd name="connsiteX16" fmla="*/ 24423 w 118759"/>
                <a:gd name="connsiteY16" fmla="*/ 98709 h 144454"/>
                <a:gd name="connsiteX17" fmla="*/ 24604 w 118759"/>
                <a:gd name="connsiteY17" fmla="*/ 98890 h 144454"/>
                <a:gd name="connsiteX18" fmla="*/ 52367 w 118759"/>
                <a:gd name="connsiteY18" fmla="*/ 126727 h 144454"/>
                <a:gd name="connsiteX19" fmla="*/ 69289 w 118759"/>
                <a:gd name="connsiteY19" fmla="*/ 109878 h 144454"/>
                <a:gd name="connsiteX20" fmla="*/ 103938 w 118759"/>
                <a:gd name="connsiteY20" fmla="*/ 29299 h 144454"/>
                <a:gd name="connsiteX21" fmla="*/ 98884 w 118759"/>
                <a:gd name="connsiteY21" fmla="*/ 24318 h 144454"/>
                <a:gd name="connsiteX22" fmla="*/ 74930 w 118759"/>
                <a:gd name="connsiteY22" fmla="*/ 14648 h 14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59" h="144454">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000000"/>
            </a:solidFill>
            <a:ln w="7293" cap="flat">
              <a:noFill/>
              <a:prstDash val="solid"/>
              <a:miter/>
            </a:ln>
          </p:spPr>
          <p:txBody>
            <a:bodyPr rtlCol="0" anchor="ctr"/>
            <a:lstStyle/>
            <a:p>
              <a:endParaRPr lang="en-US"/>
            </a:p>
          </p:txBody>
        </p:sp>
      </p:grpSp>
      <p:grpSp>
        <p:nvGrpSpPr>
          <p:cNvPr id="319" name="Graphic 32">
            <a:extLst>
              <a:ext uri="{FF2B5EF4-FFF2-40B4-BE49-F238E27FC236}">
                <a16:creationId xmlns:a16="http://schemas.microsoft.com/office/drawing/2014/main" id="{5EAF211B-BAD2-4A1E-8ED7-CB4A62B809E9}"/>
              </a:ext>
            </a:extLst>
          </p:cNvPr>
          <p:cNvGrpSpPr/>
          <p:nvPr/>
        </p:nvGrpSpPr>
        <p:grpSpPr>
          <a:xfrm>
            <a:off x="8289764" y="736754"/>
            <a:ext cx="466312" cy="337678"/>
            <a:chOff x="8289764" y="736754"/>
            <a:chExt cx="466312" cy="337678"/>
          </a:xfrm>
          <a:solidFill>
            <a:srgbClr val="000000"/>
          </a:solidFill>
        </p:grpSpPr>
        <p:sp>
          <p:nvSpPr>
            <p:cNvPr id="96" name="Freeform: Shape 95">
              <a:extLst>
                <a:ext uri="{FF2B5EF4-FFF2-40B4-BE49-F238E27FC236}">
                  <a16:creationId xmlns:a16="http://schemas.microsoft.com/office/drawing/2014/main" id="{8AFB58F2-B092-4EF4-832B-ACFBC4736793}"/>
                </a:ext>
              </a:extLst>
            </p:cNvPr>
            <p:cNvSpPr/>
            <p:nvPr/>
          </p:nvSpPr>
          <p:spPr>
            <a:xfrm>
              <a:off x="8289764" y="897558"/>
              <a:ext cx="466303" cy="176874"/>
            </a:xfrm>
            <a:custGeom>
              <a:avLst/>
              <a:gdLst>
                <a:gd name="connsiteX0" fmla="*/ 409382 w 466303"/>
                <a:gd name="connsiteY0" fmla="*/ 176874 h 176874"/>
                <a:gd name="connsiteX1" fmla="*/ 56921 w 466303"/>
                <a:gd name="connsiteY1" fmla="*/ 176874 h 176874"/>
                <a:gd name="connsiteX2" fmla="*/ 0 w 466303"/>
                <a:gd name="connsiteY2" fmla="*/ 119953 h 176874"/>
                <a:gd name="connsiteX3" fmla="*/ 0 w 466303"/>
                <a:gd name="connsiteY3" fmla="*/ 56921 h 176874"/>
                <a:gd name="connsiteX4" fmla="*/ 56921 w 466303"/>
                <a:gd name="connsiteY4" fmla="*/ 0 h 176874"/>
                <a:gd name="connsiteX5" fmla="*/ 409382 w 466303"/>
                <a:gd name="connsiteY5" fmla="*/ 0 h 176874"/>
                <a:gd name="connsiteX6" fmla="*/ 466304 w 466303"/>
                <a:gd name="connsiteY6" fmla="*/ 56921 h 176874"/>
                <a:gd name="connsiteX7" fmla="*/ 466304 w 466303"/>
                <a:gd name="connsiteY7" fmla="*/ 119953 h 176874"/>
                <a:gd name="connsiteX8" fmla="*/ 409382 w 466303"/>
                <a:gd name="connsiteY8" fmla="*/ 176874 h 176874"/>
                <a:gd name="connsiteX9" fmla="*/ 56921 w 466303"/>
                <a:gd name="connsiteY9" fmla="*/ 16079 h 176874"/>
                <a:gd name="connsiteX10" fmla="*/ 16079 w 466303"/>
                <a:gd name="connsiteY10" fmla="*/ 56921 h 176874"/>
                <a:gd name="connsiteX11" fmla="*/ 16079 w 466303"/>
                <a:gd name="connsiteY11" fmla="*/ 119953 h 176874"/>
                <a:gd name="connsiteX12" fmla="*/ 56921 w 466303"/>
                <a:gd name="connsiteY12" fmla="*/ 160795 h 176874"/>
                <a:gd name="connsiteX13" fmla="*/ 409382 w 466303"/>
                <a:gd name="connsiteY13" fmla="*/ 160795 h 176874"/>
                <a:gd name="connsiteX14" fmla="*/ 450224 w 466303"/>
                <a:gd name="connsiteY14" fmla="*/ 119953 h 176874"/>
                <a:gd name="connsiteX15" fmla="*/ 450224 w 466303"/>
                <a:gd name="connsiteY15" fmla="*/ 56921 h 176874"/>
                <a:gd name="connsiteX16" fmla="*/ 409382 w 466303"/>
                <a:gd name="connsiteY16" fmla="*/ 16079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3" h="176874">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000000"/>
            </a:solidFill>
            <a:ln w="803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AA4702E-215B-447A-A5E9-4C09362394D7}"/>
                </a:ext>
              </a:extLst>
            </p:cNvPr>
            <p:cNvSpPr/>
            <p:nvPr/>
          </p:nvSpPr>
          <p:spPr>
            <a:xfrm>
              <a:off x="8611352" y="937757"/>
              <a:ext cx="80397" cy="80397"/>
            </a:xfrm>
            <a:custGeom>
              <a:avLst/>
              <a:gdLst>
                <a:gd name="connsiteX0" fmla="*/ 72357 w 80397"/>
                <a:gd name="connsiteY0" fmla="*/ 80397 h 80397"/>
                <a:gd name="connsiteX1" fmla="*/ 8040 w 80397"/>
                <a:gd name="connsiteY1" fmla="*/ 80397 h 80397"/>
                <a:gd name="connsiteX2" fmla="*/ 0 w 80397"/>
                <a:gd name="connsiteY2" fmla="*/ 72358 h 80397"/>
                <a:gd name="connsiteX3" fmla="*/ 0 w 80397"/>
                <a:gd name="connsiteY3" fmla="*/ 8040 h 80397"/>
                <a:gd name="connsiteX4" fmla="*/ 8040 w 80397"/>
                <a:gd name="connsiteY4" fmla="*/ 0 h 80397"/>
                <a:gd name="connsiteX5" fmla="*/ 72357 w 80397"/>
                <a:gd name="connsiteY5" fmla="*/ 0 h 80397"/>
                <a:gd name="connsiteX6" fmla="*/ 80397 w 80397"/>
                <a:gd name="connsiteY6" fmla="*/ 8040 h 80397"/>
                <a:gd name="connsiteX7" fmla="*/ 80397 w 80397"/>
                <a:gd name="connsiteY7" fmla="*/ 72358 h 80397"/>
                <a:gd name="connsiteX8" fmla="*/ 72357 w 80397"/>
                <a:gd name="connsiteY8" fmla="*/ 80397 h 80397"/>
                <a:gd name="connsiteX9" fmla="*/ 16079 w 80397"/>
                <a:gd name="connsiteY9" fmla="*/ 64318 h 80397"/>
                <a:gd name="connsiteX10" fmla="*/ 64318 w 80397"/>
                <a:gd name="connsiteY10" fmla="*/ 64318 h 80397"/>
                <a:gd name="connsiteX11" fmla="*/ 64318 w 80397"/>
                <a:gd name="connsiteY11" fmla="*/ 16079 h 80397"/>
                <a:gd name="connsiteX12" fmla="*/ 16079 w 80397"/>
                <a:gd name="connsiteY12" fmla="*/ 16079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97" h="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000000"/>
            </a:solidFill>
            <a:ln w="803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3FAAB6C-A8E9-4840-A470-BD3F8309285F}"/>
                </a:ext>
              </a:extLst>
            </p:cNvPr>
            <p:cNvSpPr/>
            <p:nvPr/>
          </p:nvSpPr>
          <p:spPr>
            <a:xfrm>
              <a:off x="8514876" y="921677"/>
              <a:ext cx="16079" cy="128635"/>
            </a:xfrm>
            <a:custGeom>
              <a:avLst/>
              <a:gdLst>
                <a:gd name="connsiteX0" fmla="*/ 8040 w 16079"/>
                <a:gd name="connsiteY0" fmla="*/ 128636 h 128635"/>
                <a:gd name="connsiteX1" fmla="*/ 0 w 16079"/>
                <a:gd name="connsiteY1" fmla="*/ 120596 h 128635"/>
                <a:gd name="connsiteX2" fmla="*/ 0 w 16079"/>
                <a:gd name="connsiteY2" fmla="*/ 8040 h 128635"/>
                <a:gd name="connsiteX3" fmla="*/ 8040 w 16079"/>
                <a:gd name="connsiteY3" fmla="*/ 0 h 128635"/>
                <a:gd name="connsiteX4" fmla="*/ 16079 w 16079"/>
                <a:gd name="connsiteY4" fmla="*/ 8040 h 128635"/>
                <a:gd name="connsiteX5" fmla="*/ 16079 w 16079"/>
                <a:gd name="connsiteY5" fmla="*/ 120596 h 128635"/>
                <a:gd name="connsiteX6" fmla="*/ 8040 w 16079"/>
                <a:gd name="connsiteY6" fmla="*/ 128636 h 12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128635">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000000"/>
            </a:solidFill>
            <a:ln w="803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9BF7C16-C5F4-4B1A-BCCD-A2D181999340}"/>
                </a:ext>
              </a:extLst>
            </p:cNvPr>
            <p:cNvSpPr/>
            <p:nvPr/>
          </p:nvSpPr>
          <p:spPr>
            <a:xfrm>
              <a:off x="8611352" y="1034234"/>
              <a:ext cx="80397" cy="16079"/>
            </a:xfrm>
            <a:custGeom>
              <a:avLst/>
              <a:gdLst>
                <a:gd name="connsiteX0" fmla="*/ 72357 w 80397"/>
                <a:gd name="connsiteY0" fmla="*/ 16079 h 16079"/>
                <a:gd name="connsiteX1" fmla="*/ 8040 w 80397"/>
                <a:gd name="connsiteY1" fmla="*/ 16079 h 16079"/>
                <a:gd name="connsiteX2" fmla="*/ 0 w 80397"/>
                <a:gd name="connsiteY2" fmla="*/ 8040 h 16079"/>
                <a:gd name="connsiteX3" fmla="*/ 8040 w 80397"/>
                <a:gd name="connsiteY3" fmla="*/ 0 h 16079"/>
                <a:gd name="connsiteX4" fmla="*/ 72357 w 80397"/>
                <a:gd name="connsiteY4" fmla="*/ 0 h 16079"/>
                <a:gd name="connsiteX5" fmla="*/ 80397 w 80397"/>
                <a:gd name="connsiteY5" fmla="*/ 8040 h 16079"/>
                <a:gd name="connsiteX6" fmla="*/ 72357 w 80397"/>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97" h="16079">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000000"/>
            </a:solidFill>
            <a:ln w="803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1229715-300A-4957-B56C-F3E5E9FE4101}"/>
                </a:ext>
              </a:extLst>
            </p:cNvPr>
            <p:cNvSpPr/>
            <p:nvPr/>
          </p:nvSpPr>
          <p:spPr>
            <a:xfrm>
              <a:off x="8354081" y="937757"/>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832D06E-3107-4C12-A496-F502CD4132D7}"/>
                </a:ext>
              </a:extLst>
            </p:cNvPr>
            <p:cNvSpPr/>
            <p:nvPr/>
          </p:nvSpPr>
          <p:spPr>
            <a:xfrm>
              <a:off x="8354081" y="969916"/>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1BE5B-AF20-4D96-819F-9A402FEBE736}"/>
                </a:ext>
              </a:extLst>
            </p:cNvPr>
            <p:cNvSpPr/>
            <p:nvPr/>
          </p:nvSpPr>
          <p:spPr>
            <a:xfrm>
              <a:off x="8675658" y="736754"/>
              <a:ext cx="80418" cy="176883"/>
            </a:xfrm>
            <a:custGeom>
              <a:avLst/>
              <a:gdLst>
                <a:gd name="connsiteX0" fmla="*/ 8051 w 80418"/>
                <a:gd name="connsiteY0" fmla="*/ 176883 h 176883"/>
                <a:gd name="connsiteX1" fmla="*/ 5077 w 80418"/>
                <a:gd name="connsiteY1" fmla="*/ 176321 h 176883"/>
                <a:gd name="connsiteX2" fmla="*/ 569 w 80418"/>
                <a:gd name="connsiteY2" fmla="*/ 165883 h 176883"/>
                <a:gd name="connsiteX3" fmla="*/ 575 w 80418"/>
                <a:gd name="connsiteY3" fmla="*/ 165869 h 176883"/>
                <a:gd name="connsiteX4" fmla="*/ 64892 w 80418"/>
                <a:gd name="connsiteY4" fmla="*/ 5074 h 176883"/>
                <a:gd name="connsiteX5" fmla="*/ 75344 w 80418"/>
                <a:gd name="connsiteY5" fmla="*/ 572 h 176883"/>
                <a:gd name="connsiteX6" fmla="*/ 79846 w 80418"/>
                <a:gd name="connsiteY6" fmla="*/ 11024 h 176883"/>
                <a:gd name="connsiteX7" fmla="*/ 15528 w 80418"/>
                <a:gd name="connsiteY7" fmla="*/ 171818 h 176883"/>
                <a:gd name="connsiteX8" fmla="*/ 8051 w 80418"/>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8" h="176883">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000000"/>
            </a:solidFill>
            <a:ln w="803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6EF19F4-C958-4224-A951-F95B895BFCE3}"/>
                </a:ext>
              </a:extLst>
            </p:cNvPr>
            <p:cNvSpPr/>
            <p:nvPr/>
          </p:nvSpPr>
          <p:spPr>
            <a:xfrm>
              <a:off x="8611343" y="736754"/>
              <a:ext cx="80417" cy="176883"/>
            </a:xfrm>
            <a:custGeom>
              <a:avLst/>
              <a:gdLst>
                <a:gd name="connsiteX0" fmla="*/ 72367 w 80417"/>
                <a:gd name="connsiteY0" fmla="*/ 176883 h 176883"/>
                <a:gd name="connsiteX1" fmla="*/ 64890 w 80417"/>
                <a:gd name="connsiteY1" fmla="*/ 171818 h 176883"/>
                <a:gd name="connsiteX2" fmla="*/ 572 w 80417"/>
                <a:gd name="connsiteY2" fmla="*/ 11024 h 176883"/>
                <a:gd name="connsiteX3" fmla="*/ 5074 w 80417"/>
                <a:gd name="connsiteY3" fmla="*/ 572 h 176883"/>
                <a:gd name="connsiteX4" fmla="*/ 15526 w 80417"/>
                <a:gd name="connsiteY4" fmla="*/ 5074 h 176883"/>
                <a:gd name="connsiteX5" fmla="*/ 79844 w 80417"/>
                <a:gd name="connsiteY5" fmla="*/ 165869 h 176883"/>
                <a:gd name="connsiteX6" fmla="*/ 75355 w 80417"/>
                <a:gd name="connsiteY6" fmla="*/ 176315 h 176883"/>
                <a:gd name="connsiteX7" fmla="*/ 75341 w 80417"/>
                <a:gd name="connsiteY7" fmla="*/ 176321 h 176883"/>
                <a:gd name="connsiteX8" fmla="*/ 72367 w 80417"/>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7" h="176883">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000000"/>
            </a:solidFill>
            <a:ln w="8037" cap="flat">
              <a:noFill/>
              <a:prstDash val="solid"/>
              <a:miter/>
            </a:ln>
          </p:spPr>
          <p:txBody>
            <a:bodyPr rtlCol="0" anchor="ctr"/>
            <a:lstStyle/>
            <a:p>
              <a:endParaRPr lang="en-US"/>
            </a:p>
          </p:txBody>
        </p:sp>
      </p:grpSp>
      <p:grpSp>
        <p:nvGrpSpPr>
          <p:cNvPr id="112" name="Graphic 34">
            <a:extLst>
              <a:ext uri="{FF2B5EF4-FFF2-40B4-BE49-F238E27FC236}">
                <a16:creationId xmlns:a16="http://schemas.microsoft.com/office/drawing/2014/main" id="{EDD17BF7-9AEF-487D-A380-A5F37B4C731B}"/>
              </a:ext>
            </a:extLst>
          </p:cNvPr>
          <p:cNvGrpSpPr/>
          <p:nvPr/>
        </p:nvGrpSpPr>
        <p:grpSpPr>
          <a:xfrm>
            <a:off x="7737148" y="768978"/>
            <a:ext cx="385906" cy="385850"/>
            <a:chOff x="7737148" y="768978"/>
            <a:chExt cx="385906" cy="385850"/>
          </a:xfrm>
          <a:solidFill>
            <a:srgbClr val="000000"/>
          </a:solidFill>
        </p:grpSpPr>
        <p:sp>
          <p:nvSpPr>
            <p:cNvPr id="114" name="Freeform: Shape 113">
              <a:extLst>
                <a:ext uri="{FF2B5EF4-FFF2-40B4-BE49-F238E27FC236}">
                  <a16:creationId xmlns:a16="http://schemas.microsoft.com/office/drawing/2014/main" id="{6BC64072-6A95-4070-9142-8E5DCCF9B994}"/>
                </a:ext>
              </a:extLst>
            </p:cNvPr>
            <p:cNvSpPr/>
            <p:nvPr/>
          </p:nvSpPr>
          <p:spPr>
            <a:xfrm>
              <a:off x="7737148" y="768978"/>
              <a:ext cx="385906" cy="385850"/>
            </a:xfrm>
            <a:custGeom>
              <a:avLst/>
              <a:gdLst>
                <a:gd name="connsiteX0" fmla="*/ 384958 w 385906"/>
                <a:gd name="connsiteY0" fmla="*/ 173481 h 385850"/>
                <a:gd name="connsiteX1" fmla="*/ 350620 w 385906"/>
                <a:gd name="connsiteY1" fmla="*/ 162129 h 385850"/>
                <a:gd name="connsiteX2" fmla="*/ 344880 w 385906"/>
                <a:gd name="connsiteY2" fmla="*/ 140639 h 385850"/>
                <a:gd name="connsiteX3" fmla="*/ 368991 w 385906"/>
                <a:gd name="connsiteY3" fmla="*/ 113601 h 385850"/>
                <a:gd name="connsiteX4" fmla="*/ 366635 w 385906"/>
                <a:gd name="connsiteY4" fmla="*/ 108753 h 385850"/>
                <a:gd name="connsiteX5" fmla="*/ 352598 w 385906"/>
                <a:gd name="connsiteY5" fmla="*/ 84497 h 385850"/>
                <a:gd name="connsiteX6" fmla="*/ 349575 w 385906"/>
                <a:gd name="connsiteY6" fmla="*/ 80051 h 385850"/>
                <a:gd name="connsiteX7" fmla="*/ 314273 w 385906"/>
                <a:gd name="connsiteY7" fmla="*/ 87400 h 385850"/>
                <a:gd name="connsiteX8" fmla="*/ 298451 w 385906"/>
                <a:gd name="connsiteY8" fmla="*/ 71570 h 385850"/>
                <a:gd name="connsiteX9" fmla="*/ 305791 w 385906"/>
                <a:gd name="connsiteY9" fmla="*/ 36267 h 385850"/>
                <a:gd name="connsiteX10" fmla="*/ 301345 w 385906"/>
                <a:gd name="connsiteY10" fmla="*/ 33244 h 385850"/>
                <a:gd name="connsiteX11" fmla="*/ 277073 w 385906"/>
                <a:gd name="connsiteY11" fmla="*/ 19207 h 385850"/>
                <a:gd name="connsiteX12" fmla="*/ 272233 w 385906"/>
                <a:gd name="connsiteY12" fmla="*/ 16867 h 385850"/>
                <a:gd name="connsiteX13" fmla="*/ 245211 w 385906"/>
                <a:gd name="connsiteY13" fmla="*/ 40978 h 385850"/>
                <a:gd name="connsiteX14" fmla="*/ 223721 w 385906"/>
                <a:gd name="connsiteY14" fmla="*/ 35238 h 385850"/>
                <a:gd name="connsiteX15" fmla="*/ 212369 w 385906"/>
                <a:gd name="connsiteY15" fmla="*/ 900 h 385850"/>
                <a:gd name="connsiteX16" fmla="*/ 207007 w 385906"/>
                <a:gd name="connsiteY16" fmla="*/ 507 h 385850"/>
                <a:gd name="connsiteX17" fmla="*/ 178900 w 385906"/>
                <a:gd name="connsiteY17" fmla="*/ 507 h 385850"/>
                <a:gd name="connsiteX18" fmla="*/ 173537 w 385906"/>
                <a:gd name="connsiteY18" fmla="*/ 892 h 385850"/>
                <a:gd name="connsiteX19" fmla="*/ 162185 w 385906"/>
                <a:gd name="connsiteY19" fmla="*/ 35238 h 385850"/>
                <a:gd name="connsiteX20" fmla="*/ 140695 w 385906"/>
                <a:gd name="connsiteY20" fmla="*/ 40978 h 385850"/>
                <a:gd name="connsiteX21" fmla="*/ 113658 w 385906"/>
                <a:gd name="connsiteY21" fmla="*/ 16867 h 385850"/>
                <a:gd name="connsiteX22" fmla="*/ 108810 w 385906"/>
                <a:gd name="connsiteY22" fmla="*/ 19223 h 385850"/>
                <a:gd name="connsiteX23" fmla="*/ 84554 w 385906"/>
                <a:gd name="connsiteY23" fmla="*/ 33260 h 385850"/>
                <a:gd name="connsiteX24" fmla="*/ 80116 w 385906"/>
                <a:gd name="connsiteY24" fmla="*/ 36283 h 385850"/>
                <a:gd name="connsiteX25" fmla="*/ 87464 w 385906"/>
                <a:gd name="connsiteY25" fmla="*/ 71586 h 385850"/>
                <a:gd name="connsiteX26" fmla="*/ 71634 w 385906"/>
                <a:gd name="connsiteY26" fmla="*/ 87408 h 385850"/>
                <a:gd name="connsiteX27" fmla="*/ 36340 w 385906"/>
                <a:gd name="connsiteY27" fmla="*/ 80060 h 385850"/>
                <a:gd name="connsiteX28" fmla="*/ 33317 w 385906"/>
                <a:gd name="connsiteY28" fmla="*/ 84505 h 385850"/>
                <a:gd name="connsiteX29" fmla="*/ 19279 w 385906"/>
                <a:gd name="connsiteY29" fmla="*/ 108777 h 385850"/>
                <a:gd name="connsiteX30" fmla="*/ 16940 w 385906"/>
                <a:gd name="connsiteY30" fmla="*/ 113617 h 385850"/>
                <a:gd name="connsiteX31" fmla="*/ 41035 w 385906"/>
                <a:gd name="connsiteY31" fmla="*/ 140639 h 385850"/>
                <a:gd name="connsiteX32" fmla="*/ 35294 w 385906"/>
                <a:gd name="connsiteY32" fmla="*/ 162129 h 385850"/>
                <a:gd name="connsiteX33" fmla="*/ 957 w 385906"/>
                <a:gd name="connsiteY33" fmla="*/ 173481 h 385850"/>
                <a:gd name="connsiteX34" fmla="*/ 563 w 385906"/>
                <a:gd name="connsiteY34" fmla="*/ 178844 h 385850"/>
                <a:gd name="connsiteX35" fmla="*/ 0 w 385906"/>
                <a:gd name="connsiteY35" fmla="*/ 192897 h 385850"/>
                <a:gd name="connsiteX36" fmla="*/ 563 w 385906"/>
                <a:gd name="connsiteY36" fmla="*/ 206950 h 385850"/>
                <a:gd name="connsiteX37" fmla="*/ 949 w 385906"/>
                <a:gd name="connsiteY37" fmla="*/ 212313 h 385850"/>
                <a:gd name="connsiteX38" fmla="*/ 35286 w 385906"/>
                <a:gd name="connsiteY38" fmla="*/ 223665 h 385850"/>
                <a:gd name="connsiteX39" fmla="*/ 41027 w 385906"/>
                <a:gd name="connsiteY39" fmla="*/ 245155 h 385850"/>
                <a:gd name="connsiteX40" fmla="*/ 16916 w 385906"/>
                <a:gd name="connsiteY40" fmla="*/ 272193 h 385850"/>
                <a:gd name="connsiteX41" fmla="*/ 19271 w 385906"/>
                <a:gd name="connsiteY41" fmla="*/ 277041 h 385850"/>
                <a:gd name="connsiteX42" fmla="*/ 33309 w 385906"/>
                <a:gd name="connsiteY42" fmla="*/ 301297 h 385850"/>
                <a:gd name="connsiteX43" fmla="*/ 36331 w 385906"/>
                <a:gd name="connsiteY43" fmla="*/ 305743 h 385850"/>
                <a:gd name="connsiteX44" fmla="*/ 71634 w 385906"/>
                <a:gd name="connsiteY44" fmla="*/ 298394 h 385850"/>
                <a:gd name="connsiteX45" fmla="*/ 87456 w 385906"/>
                <a:gd name="connsiteY45" fmla="*/ 314224 h 385850"/>
                <a:gd name="connsiteX46" fmla="*/ 80116 w 385906"/>
                <a:gd name="connsiteY46" fmla="*/ 349527 h 385850"/>
                <a:gd name="connsiteX47" fmla="*/ 84562 w 385906"/>
                <a:gd name="connsiteY47" fmla="*/ 352550 h 385850"/>
                <a:gd name="connsiteX48" fmla="*/ 108834 w 385906"/>
                <a:gd name="connsiteY48" fmla="*/ 366587 h 385850"/>
                <a:gd name="connsiteX49" fmla="*/ 113674 w 385906"/>
                <a:gd name="connsiteY49" fmla="*/ 368927 h 385850"/>
                <a:gd name="connsiteX50" fmla="*/ 140703 w 385906"/>
                <a:gd name="connsiteY50" fmla="*/ 344832 h 385850"/>
                <a:gd name="connsiteX51" fmla="*/ 162193 w 385906"/>
                <a:gd name="connsiteY51" fmla="*/ 350572 h 385850"/>
                <a:gd name="connsiteX52" fmla="*/ 173545 w 385906"/>
                <a:gd name="connsiteY52" fmla="*/ 384910 h 385850"/>
                <a:gd name="connsiteX53" fmla="*/ 178908 w 385906"/>
                <a:gd name="connsiteY53" fmla="*/ 385296 h 385850"/>
                <a:gd name="connsiteX54" fmla="*/ 192953 w 385906"/>
                <a:gd name="connsiteY54" fmla="*/ 385850 h 385850"/>
                <a:gd name="connsiteX55" fmla="*/ 207007 w 385906"/>
                <a:gd name="connsiteY55" fmla="*/ 385288 h 385850"/>
                <a:gd name="connsiteX56" fmla="*/ 212369 w 385906"/>
                <a:gd name="connsiteY56" fmla="*/ 384902 h 385850"/>
                <a:gd name="connsiteX57" fmla="*/ 223721 w 385906"/>
                <a:gd name="connsiteY57" fmla="*/ 350564 h 385850"/>
                <a:gd name="connsiteX58" fmla="*/ 245211 w 385906"/>
                <a:gd name="connsiteY58" fmla="*/ 344824 h 385850"/>
                <a:gd name="connsiteX59" fmla="*/ 272249 w 385906"/>
                <a:gd name="connsiteY59" fmla="*/ 368935 h 385850"/>
                <a:gd name="connsiteX60" fmla="*/ 277097 w 385906"/>
                <a:gd name="connsiteY60" fmla="*/ 366579 h 385850"/>
                <a:gd name="connsiteX61" fmla="*/ 301353 w 385906"/>
                <a:gd name="connsiteY61" fmla="*/ 352542 h 385850"/>
                <a:gd name="connsiteX62" fmla="*/ 305799 w 385906"/>
                <a:gd name="connsiteY62" fmla="*/ 349519 h 385850"/>
                <a:gd name="connsiteX63" fmla="*/ 298451 w 385906"/>
                <a:gd name="connsiteY63" fmla="*/ 314216 h 385850"/>
                <a:gd name="connsiteX64" fmla="*/ 314281 w 385906"/>
                <a:gd name="connsiteY64" fmla="*/ 298394 h 385850"/>
                <a:gd name="connsiteX65" fmla="*/ 349583 w 385906"/>
                <a:gd name="connsiteY65" fmla="*/ 305734 h 385850"/>
                <a:gd name="connsiteX66" fmla="*/ 352606 w 385906"/>
                <a:gd name="connsiteY66" fmla="*/ 301289 h 385850"/>
                <a:gd name="connsiteX67" fmla="*/ 366643 w 385906"/>
                <a:gd name="connsiteY67" fmla="*/ 277017 h 385850"/>
                <a:gd name="connsiteX68" fmla="*/ 368983 w 385906"/>
                <a:gd name="connsiteY68" fmla="*/ 272177 h 385850"/>
                <a:gd name="connsiteX69" fmla="*/ 344872 w 385906"/>
                <a:gd name="connsiteY69" fmla="*/ 245155 h 385850"/>
                <a:gd name="connsiteX70" fmla="*/ 350612 w 385906"/>
                <a:gd name="connsiteY70" fmla="*/ 223665 h 385850"/>
                <a:gd name="connsiteX71" fmla="*/ 384950 w 385906"/>
                <a:gd name="connsiteY71" fmla="*/ 212313 h 385850"/>
                <a:gd name="connsiteX72" fmla="*/ 385336 w 385906"/>
                <a:gd name="connsiteY72" fmla="*/ 206950 h 385850"/>
                <a:gd name="connsiteX73" fmla="*/ 385907 w 385906"/>
                <a:gd name="connsiteY73" fmla="*/ 192897 h 385850"/>
                <a:gd name="connsiteX74" fmla="*/ 385344 w 385906"/>
                <a:gd name="connsiteY74" fmla="*/ 178844 h 385850"/>
                <a:gd name="connsiteX75" fmla="*/ 384958 w 385906"/>
                <a:gd name="connsiteY75" fmla="*/ 173481 h 385850"/>
                <a:gd name="connsiteX76" fmla="*/ 369634 w 385906"/>
                <a:gd name="connsiteY76" fmla="*/ 200438 h 385850"/>
                <a:gd name="connsiteX77" fmla="*/ 336390 w 385906"/>
                <a:gd name="connsiteY77" fmla="*/ 211429 h 385850"/>
                <a:gd name="connsiteX78" fmla="*/ 335602 w 385906"/>
                <a:gd name="connsiteY78" fmla="*/ 216244 h 385850"/>
                <a:gd name="connsiteX79" fmla="*/ 328165 w 385906"/>
                <a:gd name="connsiteY79" fmla="*/ 244086 h 385850"/>
                <a:gd name="connsiteX80" fmla="*/ 326445 w 385906"/>
                <a:gd name="connsiteY80" fmla="*/ 248636 h 385850"/>
                <a:gd name="connsiteX81" fmla="*/ 349744 w 385906"/>
                <a:gd name="connsiteY81" fmla="*/ 274782 h 385850"/>
                <a:gd name="connsiteX82" fmla="*/ 342219 w 385906"/>
                <a:gd name="connsiteY82" fmla="*/ 287782 h 385850"/>
                <a:gd name="connsiteX83" fmla="*/ 308074 w 385906"/>
                <a:gd name="connsiteY83" fmla="*/ 280675 h 385850"/>
                <a:gd name="connsiteX84" fmla="*/ 304987 w 385906"/>
                <a:gd name="connsiteY84" fmla="*/ 284453 h 385850"/>
                <a:gd name="connsiteX85" fmla="*/ 284494 w 385906"/>
                <a:gd name="connsiteY85" fmla="*/ 304939 h 385850"/>
                <a:gd name="connsiteX86" fmla="*/ 280715 w 385906"/>
                <a:gd name="connsiteY86" fmla="*/ 308026 h 385850"/>
                <a:gd name="connsiteX87" fmla="*/ 287830 w 385906"/>
                <a:gd name="connsiteY87" fmla="*/ 342171 h 385850"/>
                <a:gd name="connsiteX88" fmla="*/ 274830 w 385906"/>
                <a:gd name="connsiteY88" fmla="*/ 349704 h 385850"/>
                <a:gd name="connsiteX89" fmla="*/ 248685 w 385906"/>
                <a:gd name="connsiteY89" fmla="*/ 326389 h 385850"/>
                <a:gd name="connsiteX90" fmla="*/ 244126 w 385906"/>
                <a:gd name="connsiteY90" fmla="*/ 328125 h 385850"/>
                <a:gd name="connsiteX91" fmla="*/ 216293 w 385906"/>
                <a:gd name="connsiteY91" fmla="*/ 335554 h 385850"/>
                <a:gd name="connsiteX92" fmla="*/ 211477 w 385906"/>
                <a:gd name="connsiteY92" fmla="*/ 336342 h 385850"/>
                <a:gd name="connsiteX93" fmla="*/ 200487 w 385906"/>
                <a:gd name="connsiteY93" fmla="*/ 369586 h 385850"/>
                <a:gd name="connsiteX94" fmla="*/ 185396 w 385906"/>
                <a:gd name="connsiteY94" fmla="*/ 369586 h 385850"/>
                <a:gd name="connsiteX95" fmla="*/ 174406 w 385906"/>
                <a:gd name="connsiteY95" fmla="*/ 336342 h 385850"/>
                <a:gd name="connsiteX96" fmla="*/ 169590 w 385906"/>
                <a:gd name="connsiteY96" fmla="*/ 335554 h 385850"/>
                <a:gd name="connsiteX97" fmla="*/ 141756 w 385906"/>
                <a:gd name="connsiteY97" fmla="*/ 328117 h 385850"/>
                <a:gd name="connsiteX98" fmla="*/ 137198 w 385906"/>
                <a:gd name="connsiteY98" fmla="*/ 326389 h 385850"/>
                <a:gd name="connsiteX99" fmla="*/ 111053 w 385906"/>
                <a:gd name="connsiteY99" fmla="*/ 349696 h 385850"/>
                <a:gd name="connsiteX100" fmla="*/ 98052 w 385906"/>
                <a:gd name="connsiteY100" fmla="*/ 342171 h 385850"/>
                <a:gd name="connsiteX101" fmla="*/ 105160 w 385906"/>
                <a:gd name="connsiteY101" fmla="*/ 308026 h 385850"/>
                <a:gd name="connsiteX102" fmla="*/ 101381 w 385906"/>
                <a:gd name="connsiteY102" fmla="*/ 304939 h 385850"/>
                <a:gd name="connsiteX103" fmla="*/ 80896 w 385906"/>
                <a:gd name="connsiteY103" fmla="*/ 284445 h 385850"/>
                <a:gd name="connsiteX104" fmla="*/ 77808 w 385906"/>
                <a:gd name="connsiteY104" fmla="*/ 280667 h 385850"/>
                <a:gd name="connsiteX105" fmla="*/ 43664 w 385906"/>
                <a:gd name="connsiteY105" fmla="*/ 287782 h 385850"/>
                <a:gd name="connsiteX106" fmla="*/ 36131 w 385906"/>
                <a:gd name="connsiteY106" fmla="*/ 274782 h 385850"/>
                <a:gd name="connsiteX107" fmla="*/ 59446 w 385906"/>
                <a:gd name="connsiteY107" fmla="*/ 248636 h 385850"/>
                <a:gd name="connsiteX108" fmla="*/ 57709 w 385906"/>
                <a:gd name="connsiteY108" fmla="*/ 244078 h 385850"/>
                <a:gd name="connsiteX109" fmla="*/ 50280 w 385906"/>
                <a:gd name="connsiteY109" fmla="*/ 216244 h 385850"/>
                <a:gd name="connsiteX110" fmla="*/ 49493 w 385906"/>
                <a:gd name="connsiteY110" fmla="*/ 211429 h 385850"/>
                <a:gd name="connsiteX111" fmla="*/ 16248 w 385906"/>
                <a:gd name="connsiteY111" fmla="*/ 200438 h 385850"/>
                <a:gd name="connsiteX112" fmla="*/ 16079 w 385906"/>
                <a:gd name="connsiteY112" fmla="*/ 192897 h 385850"/>
                <a:gd name="connsiteX113" fmla="*/ 16272 w 385906"/>
                <a:gd name="connsiteY113" fmla="*/ 185356 h 385850"/>
                <a:gd name="connsiteX114" fmla="*/ 49517 w 385906"/>
                <a:gd name="connsiteY114" fmla="*/ 174365 h 385850"/>
                <a:gd name="connsiteX115" fmla="*/ 50305 w 385906"/>
                <a:gd name="connsiteY115" fmla="*/ 169550 h 385850"/>
                <a:gd name="connsiteX116" fmla="*/ 57741 w 385906"/>
                <a:gd name="connsiteY116" fmla="*/ 141716 h 385850"/>
                <a:gd name="connsiteX117" fmla="*/ 59470 w 385906"/>
                <a:gd name="connsiteY117" fmla="*/ 137158 h 385850"/>
                <a:gd name="connsiteX118" fmla="*/ 36163 w 385906"/>
                <a:gd name="connsiteY118" fmla="*/ 111012 h 385850"/>
                <a:gd name="connsiteX119" fmla="*/ 43688 w 385906"/>
                <a:gd name="connsiteY119" fmla="*/ 98012 h 385850"/>
                <a:gd name="connsiteX120" fmla="*/ 77833 w 385906"/>
                <a:gd name="connsiteY120" fmla="*/ 105119 h 385850"/>
                <a:gd name="connsiteX121" fmla="*/ 80920 w 385906"/>
                <a:gd name="connsiteY121" fmla="*/ 101341 h 385850"/>
                <a:gd name="connsiteX122" fmla="*/ 101413 w 385906"/>
                <a:gd name="connsiteY122" fmla="*/ 80855 h 385850"/>
                <a:gd name="connsiteX123" fmla="*/ 105192 w 385906"/>
                <a:gd name="connsiteY123" fmla="*/ 77768 h 385850"/>
                <a:gd name="connsiteX124" fmla="*/ 98077 w 385906"/>
                <a:gd name="connsiteY124" fmla="*/ 43624 h 385850"/>
                <a:gd name="connsiteX125" fmla="*/ 111077 w 385906"/>
                <a:gd name="connsiteY125" fmla="*/ 36090 h 385850"/>
                <a:gd name="connsiteX126" fmla="*/ 137222 w 385906"/>
                <a:gd name="connsiteY126" fmla="*/ 59397 h 385850"/>
                <a:gd name="connsiteX127" fmla="*/ 141772 w 385906"/>
                <a:gd name="connsiteY127" fmla="*/ 57677 h 385850"/>
                <a:gd name="connsiteX128" fmla="*/ 169614 w 385906"/>
                <a:gd name="connsiteY128" fmla="*/ 50240 h 385850"/>
                <a:gd name="connsiteX129" fmla="*/ 174430 w 385906"/>
                <a:gd name="connsiteY129" fmla="*/ 49452 h 385850"/>
                <a:gd name="connsiteX130" fmla="*/ 185420 w 385906"/>
                <a:gd name="connsiteY130" fmla="*/ 16208 h 385850"/>
                <a:gd name="connsiteX131" fmla="*/ 200511 w 385906"/>
                <a:gd name="connsiteY131" fmla="*/ 16208 h 385850"/>
                <a:gd name="connsiteX132" fmla="*/ 211501 w 385906"/>
                <a:gd name="connsiteY132" fmla="*/ 49452 h 385850"/>
                <a:gd name="connsiteX133" fmla="*/ 216317 w 385906"/>
                <a:gd name="connsiteY133" fmla="*/ 50240 h 385850"/>
                <a:gd name="connsiteX134" fmla="*/ 244150 w 385906"/>
                <a:gd name="connsiteY134" fmla="*/ 57677 h 385850"/>
                <a:gd name="connsiteX135" fmla="*/ 248709 w 385906"/>
                <a:gd name="connsiteY135" fmla="*/ 59405 h 385850"/>
                <a:gd name="connsiteX136" fmla="*/ 274854 w 385906"/>
                <a:gd name="connsiteY136" fmla="*/ 36098 h 385850"/>
                <a:gd name="connsiteX137" fmla="*/ 287854 w 385906"/>
                <a:gd name="connsiteY137" fmla="*/ 43624 h 385850"/>
                <a:gd name="connsiteX138" fmla="*/ 280747 w 385906"/>
                <a:gd name="connsiteY138" fmla="*/ 77768 h 385850"/>
                <a:gd name="connsiteX139" fmla="*/ 284526 w 385906"/>
                <a:gd name="connsiteY139" fmla="*/ 80855 h 385850"/>
                <a:gd name="connsiteX140" fmla="*/ 305011 w 385906"/>
                <a:gd name="connsiteY140" fmla="*/ 101349 h 385850"/>
                <a:gd name="connsiteX141" fmla="*/ 308098 w 385906"/>
                <a:gd name="connsiteY141" fmla="*/ 105127 h 385850"/>
                <a:gd name="connsiteX142" fmla="*/ 342243 w 385906"/>
                <a:gd name="connsiteY142" fmla="*/ 98012 h 385850"/>
                <a:gd name="connsiteX143" fmla="*/ 349776 w 385906"/>
                <a:gd name="connsiteY143" fmla="*/ 111012 h 385850"/>
                <a:gd name="connsiteX144" fmla="*/ 326461 w 385906"/>
                <a:gd name="connsiteY144" fmla="*/ 137158 h 385850"/>
                <a:gd name="connsiteX145" fmla="*/ 328197 w 385906"/>
                <a:gd name="connsiteY145" fmla="*/ 141716 h 385850"/>
                <a:gd name="connsiteX146" fmla="*/ 335626 w 385906"/>
                <a:gd name="connsiteY146" fmla="*/ 169550 h 385850"/>
                <a:gd name="connsiteX147" fmla="*/ 336414 w 385906"/>
                <a:gd name="connsiteY147" fmla="*/ 174365 h 385850"/>
                <a:gd name="connsiteX148" fmla="*/ 369658 w 385906"/>
                <a:gd name="connsiteY148" fmla="*/ 185356 h 385850"/>
                <a:gd name="connsiteX149" fmla="*/ 369827 w 385906"/>
                <a:gd name="connsiteY149" fmla="*/ 192897 h 385850"/>
                <a:gd name="connsiteX150" fmla="*/ 369634 w 385906"/>
                <a:gd name="connsiteY150" fmla="*/ 200438 h 3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85906" h="38585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000000"/>
            </a:solidFill>
            <a:ln w="800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ED08ED-85B5-4977-9B61-8922439CDCCE}"/>
                </a:ext>
              </a:extLst>
            </p:cNvPr>
            <p:cNvSpPr/>
            <p:nvPr/>
          </p:nvSpPr>
          <p:spPr>
            <a:xfrm>
              <a:off x="7849711" y="849337"/>
              <a:ext cx="160787" cy="241173"/>
            </a:xfrm>
            <a:custGeom>
              <a:avLst/>
              <a:gdLst>
                <a:gd name="connsiteX0" fmla="*/ 78051 w 160787"/>
                <a:gd name="connsiteY0" fmla="*/ 14 h 241173"/>
                <a:gd name="connsiteX1" fmla="*/ 41 w 160787"/>
                <a:gd name="connsiteY1" fmla="*/ 77815 h 241173"/>
                <a:gd name="connsiteX2" fmla="*/ 27762 w 160787"/>
                <a:gd name="connsiteY2" fmla="*/ 141079 h 241173"/>
                <a:gd name="connsiteX3" fmla="*/ 48231 w 160787"/>
                <a:gd name="connsiteY3" fmla="*/ 184896 h 241173"/>
                <a:gd name="connsiteX4" fmla="*/ 48231 w 160787"/>
                <a:gd name="connsiteY4" fmla="*/ 192935 h 241173"/>
                <a:gd name="connsiteX5" fmla="*/ 48231 w 160787"/>
                <a:gd name="connsiteY5" fmla="*/ 225094 h 241173"/>
                <a:gd name="connsiteX6" fmla="*/ 72350 w 160787"/>
                <a:gd name="connsiteY6" fmla="*/ 225094 h 241173"/>
                <a:gd name="connsiteX7" fmla="*/ 72350 w 160787"/>
                <a:gd name="connsiteY7" fmla="*/ 241174 h 241173"/>
                <a:gd name="connsiteX8" fmla="*/ 88430 w 160787"/>
                <a:gd name="connsiteY8" fmla="*/ 241174 h 241173"/>
                <a:gd name="connsiteX9" fmla="*/ 88430 w 160787"/>
                <a:gd name="connsiteY9" fmla="*/ 225094 h 241173"/>
                <a:gd name="connsiteX10" fmla="*/ 112549 w 160787"/>
                <a:gd name="connsiteY10" fmla="*/ 225094 h 241173"/>
                <a:gd name="connsiteX11" fmla="*/ 112549 w 160787"/>
                <a:gd name="connsiteY11" fmla="*/ 192389 h 241173"/>
                <a:gd name="connsiteX12" fmla="*/ 112549 w 160787"/>
                <a:gd name="connsiteY12" fmla="*/ 184349 h 241173"/>
                <a:gd name="connsiteX13" fmla="*/ 133444 w 160787"/>
                <a:gd name="connsiteY13" fmla="*/ 140709 h 241173"/>
                <a:gd name="connsiteX14" fmla="*/ 160787 w 160787"/>
                <a:gd name="connsiteY14" fmla="*/ 80379 h 241173"/>
                <a:gd name="connsiteX15" fmla="*/ 136419 w 160787"/>
                <a:gd name="connsiteY15" fmla="*/ 22718 h 241173"/>
                <a:gd name="connsiteX16" fmla="*/ 78051 w 160787"/>
                <a:gd name="connsiteY16" fmla="*/ 14 h 241173"/>
                <a:gd name="connsiteX17" fmla="*/ 96470 w 160787"/>
                <a:gd name="connsiteY17" fmla="*/ 209015 h 241173"/>
                <a:gd name="connsiteX18" fmla="*/ 64311 w 160787"/>
                <a:gd name="connsiteY18" fmla="*/ 209015 h 241173"/>
                <a:gd name="connsiteX19" fmla="*/ 64311 w 160787"/>
                <a:gd name="connsiteY19" fmla="*/ 192935 h 241173"/>
                <a:gd name="connsiteX20" fmla="*/ 96470 w 160787"/>
                <a:gd name="connsiteY20" fmla="*/ 192935 h 241173"/>
                <a:gd name="connsiteX21" fmla="*/ 96470 w 160787"/>
                <a:gd name="connsiteY21" fmla="*/ 209015 h 241173"/>
                <a:gd name="connsiteX22" fmla="*/ 122840 w 160787"/>
                <a:gd name="connsiteY22" fmla="*/ 128618 h 241173"/>
                <a:gd name="connsiteX23" fmla="*/ 96928 w 160787"/>
                <a:gd name="connsiteY23" fmla="*/ 176856 h 241173"/>
                <a:gd name="connsiteX24" fmla="*/ 88430 w 160787"/>
                <a:gd name="connsiteY24" fmla="*/ 176856 h 241173"/>
                <a:gd name="connsiteX25" fmla="*/ 88430 w 160787"/>
                <a:gd name="connsiteY25" fmla="*/ 99787 h 241173"/>
                <a:gd name="connsiteX26" fmla="*/ 110193 w 160787"/>
                <a:gd name="connsiteY26" fmla="*/ 78024 h 241173"/>
                <a:gd name="connsiteX27" fmla="*/ 98825 w 160787"/>
                <a:gd name="connsiteY27" fmla="*/ 66655 h 241173"/>
                <a:gd name="connsiteX28" fmla="*/ 80390 w 160787"/>
                <a:gd name="connsiteY28" fmla="*/ 85090 h 241173"/>
                <a:gd name="connsiteX29" fmla="*/ 61955 w 160787"/>
                <a:gd name="connsiteY29" fmla="*/ 66655 h 241173"/>
                <a:gd name="connsiteX30" fmla="*/ 50587 w 160787"/>
                <a:gd name="connsiteY30" fmla="*/ 78024 h 241173"/>
                <a:gd name="connsiteX31" fmla="*/ 72350 w 160787"/>
                <a:gd name="connsiteY31" fmla="*/ 99787 h 241173"/>
                <a:gd name="connsiteX32" fmla="*/ 72350 w 160787"/>
                <a:gd name="connsiteY32" fmla="*/ 176856 h 241173"/>
                <a:gd name="connsiteX33" fmla="*/ 63909 w 160787"/>
                <a:gd name="connsiteY33" fmla="*/ 176856 h 241173"/>
                <a:gd name="connsiteX34" fmla="*/ 38278 w 160787"/>
                <a:gd name="connsiteY34" fmla="*/ 128923 h 241173"/>
                <a:gd name="connsiteX35" fmla="*/ 16105 w 160787"/>
                <a:gd name="connsiteY35" fmla="*/ 78313 h 241173"/>
                <a:gd name="connsiteX36" fmla="*/ 78501 w 160787"/>
                <a:gd name="connsiteY36" fmla="*/ 16094 h 241173"/>
                <a:gd name="connsiteX37" fmla="*/ 125212 w 160787"/>
                <a:gd name="connsiteY37" fmla="*/ 34247 h 241173"/>
                <a:gd name="connsiteX38" fmla="*/ 144708 w 160787"/>
                <a:gd name="connsiteY38" fmla="*/ 80379 h 241173"/>
                <a:gd name="connsiteX39" fmla="*/ 122840 w 160787"/>
                <a:gd name="connsiteY39" fmla="*/ 128618 h 2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787" h="241173">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000000"/>
            </a:solidFill>
            <a:ln w="8001" cap="flat">
              <a:noFill/>
              <a:prstDash val="solid"/>
              <a:miter/>
            </a:ln>
          </p:spPr>
          <p:txBody>
            <a:bodyPr rtlCol="0" anchor="ctr"/>
            <a:lstStyle/>
            <a:p>
              <a:endParaRPr lang="en-US"/>
            </a:p>
          </p:txBody>
        </p:sp>
      </p:grpSp>
      <p:grpSp>
        <p:nvGrpSpPr>
          <p:cNvPr id="118" name="Graphic 36">
            <a:extLst>
              <a:ext uri="{FF2B5EF4-FFF2-40B4-BE49-F238E27FC236}">
                <a16:creationId xmlns:a16="http://schemas.microsoft.com/office/drawing/2014/main" id="{D9483F0F-D270-4339-B7B7-DD9551607E1D}"/>
              </a:ext>
            </a:extLst>
          </p:cNvPr>
          <p:cNvGrpSpPr/>
          <p:nvPr/>
        </p:nvGrpSpPr>
        <p:grpSpPr>
          <a:xfrm>
            <a:off x="7083094" y="837684"/>
            <a:ext cx="450825" cy="281398"/>
            <a:chOff x="7083094" y="837684"/>
            <a:chExt cx="450825" cy="281398"/>
          </a:xfrm>
          <a:solidFill>
            <a:srgbClr val="000000"/>
          </a:solidFill>
        </p:grpSpPr>
        <p:sp>
          <p:nvSpPr>
            <p:cNvPr id="120" name="Freeform: Shape 119">
              <a:extLst>
                <a:ext uri="{FF2B5EF4-FFF2-40B4-BE49-F238E27FC236}">
                  <a16:creationId xmlns:a16="http://schemas.microsoft.com/office/drawing/2014/main" id="{6B1DD256-A1CA-4948-9F47-7D8CF8AD151E}"/>
                </a:ext>
              </a:extLst>
            </p:cNvPr>
            <p:cNvSpPr/>
            <p:nvPr/>
          </p:nvSpPr>
          <p:spPr>
            <a:xfrm>
              <a:off x="7139668"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6D71FD1-456C-4B9E-9F76-7382E1D58480}"/>
                </a:ext>
              </a:extLst>
            </p:cNvPr>
            <p:cNvSpPr/>
            <p:nvPr/>
          </p:nvSpPr>
          <p:spPr>
            <a:xfrm>
              <a:off x="7396939"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A8E7CC1-136D-4CD5-93B0-9D8FD63DF991}"/>
                </a:ext>
              </a:extLst>
            </p:cNvPr>
            <p:cNvSpPr/>
            <p:nvPr/>
          </p:nvSpPr>
          <p:spPr>
            <a:xfrm>
              <a:off x="7083094" y="853759"/>
              <a:ext cx="450825" cy="265322"/>
            </a:xfrm>
            <a:custGeom>
              <a:avLst/>
              <a:gdLst>
                <a:gd name="connsiteX0" fmla="*/ 415950 w 450825"/>
                <a:gd name="connsiteY0" fmla="*/ 265315 h 265322"/>
                <a:gd name="connsiteX1" fmla="*/ 366747 w 450825"/>
                <a:gd name="connsiteY1" fmla="*/ 265315 h 265322"/>
                <a:gd name="connsiteX2" fmla="*/ 314489 w 450825"/>
                <a:gd name="connsiteY2" fmla="*/ 232111 h 265322"/>
                <a:gd name="connsiteX3" fmla="*/ 230393 w 450825"/>
                <a:gd name="connsiteY3" fmla="*/ 176878 h 265322"/>
                <a:gd name="connsiteX4" fmla="*/ 220424 w 450825"/>
                <a:gd name="connsiteY4" fmla="*/ 176878 h 265322"/>
                <a:gd name="connsiteX5" fmla="*/ 136328 w 450825"/>
                <a:gd name="connsiteY5" fmla="*/ 232111 h 265322"/>
                <a:gd name="connsiteX6" fmla="*/ 84070 w 450825"/>
                <a:gd name="connsiteY6" fmla="*/ 265315 h 265322"/>
                <a:gd name="connsiteX7" fmla="*/ 34867 w 450825"/>
                <a:gd name="connsiteY7" fmla="*/ 265315 h 265322"/>
                <a:gd name="connsiteX8" fmla="*/ 0 w 450825"/>
                <a:gd name="connsiteY8" fmla="*/ 230559 h 265322"/>
                <a:gd name="connsiteX9" fmla="*/ 1100 w 450825"/>
                <a:gd name="connsiteY9" fmla="*/ 221820 h 265322"/>
                <a:gd name="connsiteX10" fmla="*/ 56574 w 450825"/>
                <a:gd name="connsiteY10" fmla="*/ 6034 h 265322"/>
                <a:gd name="connsiteX11" fmla="*/ 64614 w 450825"/>
                <a:gd name="connsiteY11" fmla="*/ 4 h 265322"/>
                <a:gd name="connsiteX12" fmla="*/ 386203 w 450825"/>
                <a:gd name="connsiteY12" fmla="*/ 4 h 265322"/>
                <a:gd name="connsiteX13" fmla="*/ 394243 w 450825"/>
                <a:gd name="connsiteY13" fmla="*/ 6034 h 265322"/>
                <a:gd name="connsiteX14" fmla="*/ 449717 w 450825"/>
                <a:gd name="connsiteY14" fmla="*/ 221820 h 265322"/>
                <a:gd name="connsiteX15" fmla="*/ 424688 w 450825"/>
                <a:gd name="connsiteY15" fmla="*/ 264215 h 265322"/>
                <a:gd name="connsiteX16" fmla="*/ 415950 w 450825"/>
                <a:gd name="connsiteY16" fmla="*/ 265315 h 265322"/>
                <a:gd name="connsiteX17" fmla="*/ 220424 w 450825"/>
                <a:gd name="connsiteY17" fmla="*/ 160799 h 265322"/>
                <a:gd name="connsiteX18" fmla="*/ 230393 w 450825"/>
                <a:gd name="connsiteY18" fmla="*/ 160799 h 265322"/>
                <a:gd name="connsiteX19" fmla="*/ 329201 w 450825"/>
                <a:gd name="connsiteY19" fmla="*/ 225760 h 265322"/>
                <a:gd name="connsiteX20" fmla="*/ 366747 w 450825"/>
                <a:gd name="connsiteY20" fmla="*/ 249236 h 265322"/>
                <a:gd name="connsiteX21" fmla="*/ 415950 w 450825"/>
                <a:gd name="connsiteY21" fmla="*/ 249236 h 265322"/>
                <a:gd name="connsiteX22" fmla="*/ 435028 w 450825"/>
                <a:gd name="connsiteY22" fmla="*/ 230856 h 265322"/>
                <a:gd name="connsiteX23" fmla="*/ 434441 w 450825"/>
                <a:gd name="connsiteY23" fmla="*/ 225840 h 265322"/>
                <a:gd name="connsiteX24" fmla="*/ 380012 w 450825"/>
                <a:gd name="connsiteY24" fmla="*/ 16084 h 265322"/>
                <a:gd name="connsiteX25" fmla="*/ 70805 w 450825"/>
                <a:gd name="connsiteY25" fmla="*/ 16084 h 265322"/>
                <a:gd name="connsiteX26" fmla="*/ 16376 w 450825"/>
                <a:gd name="connsiteY26" fmla="*/ 225840 h 265322"/>
                <a:gd name="connsiteX27" fmla="*/ 29852 w 450825"/>
                <a:gd name="connsiteY27" fmla="*/ 248649 h 265322"/>
                <a:gd name="connsiteX28" fmla="*/ 34867 w 450825"/>
                <a:gd name="connsiteY28" fmla="*/ 249236 h 265322"/>
                <a:gd name="connsiteX29" fmla="*/ 84070 w 450825"/>
                <a:gd name="connsiteY29" fmla="*/ 249236 h 265322"/>
                <a:gd name="connsiteX30" fmla="*/ 121616 w 450825"/>
                <a:gd name="connsiteY30" fmla="*/ 225760 h 265322"/>
                <a:gd name="connsiteX31" fmla="*/ 220424 w 450825"/>
                <a:gd name="connsiteY31" fmla="*/ 160799 h 2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0825" h="265322">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000000"/>
            </a:solidFill>
            <a:ln w="803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FC416B7-7083-4D0E-B1A2-D10D0D52241A}"/>
                </a:ext>
              </a:extLst>
            </p:cNvPr>
            <p:cNvSpPr/>
            <p:nvPr/>
          </p:nvSpPr>
          <p:spPr>
            <a:xfrm>
              <a:off x="7155748" y="902002"/>
              <a:ext cx="96476" cy="96476"/>
            </a:xfrm>
            <a:custGeom>
              <a:avLst/>
              <a:gdLst>
                <a:gd name="connsiteX0" fmla="*/ 64318 w 96476"/>
                <a:gd name="connsiteY0" fmla="*/ 96477 h 96476"/>
                <a:gd name="connsiteX1" fmla="*/ 32159 w 96476"/>
                <a:gd name="connsiteY1" fmla="*/ 96477 h 96476"/>
                <a:gd name="connsiteX2" fmla="*/ 24119 w 96476"/>
                <a:gd name="connsiteY2" fmla="*/ 88437 h 96476"/>
                <a:gd name="connsiteX3" fmla="*/ 24119 w 96476"/>
                <a:gd name="connsiteY3" fmla="*/ 72358 h 96476"/>
                <a:gd name="connsiteX4" fmla="*/ 8040 w 96476"/>
                <a:gd name="connsiteY4" fmla="*/ 72358 h 96476"/>
                <a:gd name="connsiteX5" fmla="*/ 0 w 96476"/>
                <a:gd name="connsiteY5" fmla="*/ 64318 h 96476"/>
                <a:gd name="connsiteX6" fmla="*/ 0 w 96476"/>
                <a:gd name="connsiteY6" fmla="*/ 32159 h 96476"/>
                <a:gd name="connsiteX7" fmla="*/ 8040 w 96476"/>
                <a:gd name="connsiteY7" fmla="*/ 24119 h 96476"/>
                <a:gd name="connsiteX8" fmla="*/ 24119 w 96476"/>
                <a:gd name="connsiteY8" fmla="*/ 24119 h 96476"/>
                <a:gd name="connsiteX9" fmla="*/ 24119 w 96476"/>
                <a:gd name="connsiteY9" fmla="*/ 8040 h 96476"/>
                <a:gd name="connsiteX10" fmla="*/ 32159 w 96476"/>
                <a:gd name="connsiteY10" fmla="*/ 0 h 96476"/>
                <a:gd name="connsiteX11" fmla="*/ 64318 w 96476"/>
                <a:gd name="connsiteY11" fmla="*/ 0 h 96476"/>
                <a:gd name="connsiteX12" fmla="*/ 72357 w 96476"/>
                <a:gd name="connsiteY12" fmla="*/ 8040 h 96476"/>
                <a:gd name="connsiteX13" fmla="*/ 72357 w 96476"/>
                <a:gd name="connsiteY13" fmla="*/ 24119 h 96476"/>
                <a:gd name="connsiteX14" fmla="*/ 88437 w 96476"/>
                <a:gd name="connsiteY14" fmla="*/ 24119 h 96476"/>
                <a:gd name="connsiteX15" fmla="*/ 96477 w 96476"/>
                <a:gd name="connsiteY15" fmla="*/ 32159 h 96476"/>
                <a:gd name="connsiteX16" fmla="*/ 96477 w 96476"/>
                <a:gd name="connsiteY16" fmla="*/ 64318 h 96476"/>
                <a:gd name="connsiteX17" fmla="*/ 88437 w 96476"/>
                <a:gd name="connsiteY17" fmla="*/ 72358 h 96476"/>
                <a:gd name="connsiteX18" fmla="*/ 72357 w 96476"/>
                <a:gd name="connsiteY18" fmla="*/ 72358 h 96476"/>
                <a:gd name="connsiteX19" fmla="*/ 72357 w 96476"/>
                <a:gd name="connsiteY19" fmla="*/ 88437 h 96476"/>
                <a:gd name="connsiteX20" fmla="*/ 64318 w 96476"/>
                <a:gd name="connsiteY20" fmla="*/ 96477 h 96476"/>
                <a:gd name="connsiteX21" fmla="*/ 40199 w 96476"/>
                <a:gd name="connsiteY21" fmla="*/ 80397 h 96476"/>
                <a:gd name="connsiteX22" fmla="*/ 56278 w 96476"/>
                <a:gd name="connsiteY22" fmla="*/ 80397 h 96476"/>
                <a:gd name="connsiteX23" fmla="*/ 56278 w 96476"/>
                <a:gd name="connsiteY23" fmla="*/ 64318 h 96476"/>
                <a:gd name="connsiteX24" fmla="*/ 64318 w 96476"/>
                <a:gd name="connsiteY24" fmla="*/ 56278 h 96476"/>
                <a:gd name="connsiteX25" fmla="*/ 80397 w 96476"/>
                <a:gd name="connsiteY25" fmla="*/ 56278 h 96476"/>
                <a:gd name="connsiteX26" fmla="*/ 80397 w 96476"/>
                <a:gd name="connsiteY26" fmla="*/ 40199 h 96476"/>
                <a:gd name="connsiteX27" fmla="*/ 64318 w 96476"/>
                <a:gd name="connsiteY27" fmla="*/ 40199 h 96476"/>
                <a:gd name="connsiteX28" fmla="*/ 56278 w 96476"/>
                <a:gd name="connsiteY28" fmla="*/ 32159 h 96476"/>
                <a:gd name="connsiteX29" fmla="*/ 56278 w 96476"/>
                <a:gd name="connsiteY29" fmla="*/ 16079 h 96476"/>
                <a:gd name="connsiteX30" fmla="*/ 40199 w 96476"/>
                <a:gd name="connsiteY30" fmla="*/ 16079 h 96476"/>
                <a:gd name="connsiteX31" fmla="*/ 40199 w 96476"/>
                <a:gd name="connsiteY31" fmla="*/ 32159 h 96476"/>
                <a:gd name="connsiteX32" fmla="*/ 32159 w 96476"/>
                <a:gd name="connsiteY32" fmla="*/ 40199 h 96476"/>
                <a:gd name="connsiteX33" fmla="*/ 16079 w 96476"/>
                <a:gd name="connsiteY33" fmla="*/ 40199 h 96476"/>
                <a:gd name="connsiteX34" fmla="*/ 16079 w 96476"/>
                <a:gd name="connsiteY34" fmla="*/ 56278 h 96476"/>
                <a:gd name="connsiteX35" fmla="*/ 32159 w 96476"/>
                <a:gd name="connsiteY35" fmla="*/ 56278 h 96476"/>
                <a:gd name="connsiteX36" fmla="*/ 40199 w 96476"/>
                <a:gd name="connsiteY36" fmla="*/ 64318 h 9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476" h="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000000"/>
            </a:solidFill>
            <a:ln w="803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C1132E2-51AC-49DF-83FF-9568B32439BA}"/>
                </a:ext>
              </a:extLst>
            </p:cNvPr>
            <p:cNvSpPr/>
            <p:nvPr/>
          </p:nvSpPr>
          <p:spPr>
            <a:xfrm>
              <a:off x="7404979" y="902002"/>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27006F7-2A66-47BD-8FF0-0040897D2635}"/>
                </a:ext>
              </a:extLst>
            </p:cNvPr>
            <p:cNvSpPr/>
            <p:nvPr/>
          </p:nvSpPr>
          <p:spPr>
            <a:xfrm>
              <a:off x="7404979" y="966319"/>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366D18C-87C8-4E5F-87BE-77614C97B819}"/>
                </a:ext>
              </a:extLst>
            </p:cNvPr>
            <p:cNvSpPr/>
            <p:nvPr/>
          </p:nvSpPr>
          <p:spPr>
            <a:xfrm>
              <a:off x="7437138"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F32A145-8CAE-40CA-958E-17F28EFF4A4F}"/>
                </a:ext>
              </a:extLst>
            </p:cNvPr>
            <p:cNvSpPr/>
            <p:nvPr/>
          </p:nvSpPr>
          <p:spPr>
            <a:xfrm>
              <a:off x="7372820"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grpSp>
      <p:grpSp>
        <p:nvGrpSpPr>
          <p:cNvPr id="136" name="Graphic 38">
            <a:extLst>
              <a:ext uri="{FF2B5EF4-FFF2-40B4-BE49-F238E27FC236}">
                <a16:creationId xmlns:a16="http://schemas.microsoft.com/office/drawing/2014/main" id="{9B189693-3690-4A68-BAE4-24B3DB073062}"/>
              </a:ext>
            </a:extLst>
          </p:cNvPr>
          <p:cNvGrpSpPr/>
          <p:nvPr/>
        </p:nvGrpSpPr>
        <p:grpSpPr>
          <a:xfrm>
            <a:off x="6529981" y="817413"/>
            <a:ext cx="301387" cy="326614"/>
            <a:chOff x="6529981" y="817413"/>
            <a:chExt cx="301387" cy="326614"/>
          </a:xfrm>
          <a:solidFill>
            <a:srgbClr val="000000"/>
          </a:solidFill>
        </p:grpSpPr>
        <p:sp>
          <p:nvSpPr>
            <p:cNvPr id="138" name="Freeform: Shape 137">
              <a:extLst>
                <a:ext uri="{FF2B5EF4-FFF2-40B4-BE49-F238E27FC236}">
                  <a16:creationId xmlns:a16="http://schemas.microsoft.com/office/drawing/2014/main" id="{9CAD029D-7DE0-4785-95FE-561943A04CDC}"/>
                </a:ext>
              </a:extLst>
            </p:cNvPr>
            <p:cNvSpPr/>
            <p:nvPr/>
          </p:nvSpPr>
          <p:spPr>
            <a:xfrm>
              <a:off x="6555002" y="1081217"/>
              <a:ext cx="263803" cy="62810"/>
            </a:xfrm>
            <a:custGeom>
              <a:avLst/>
              <a:gdLst>
                <a:gd name="connsiteX0" fmla="*/ 257523 w 263803"/>
                <a:gd name="connsiteY0" fmla="*/ 62810 h 62810"/>
                <a:gd name="connsiteX1" fmla="*/ 6281 w 263803"/>
                <a:gd name="connsiteY1" fmla="*/ 62810 h 62810"/>
                <a:gd name="connsiteX2" fmla="*/ 0 w 263803"/>
                <a:gd name="connsiteY2" fmla="*/ 56529 h 62810"/>
                <a:gd name="connsiteX3" fmla="*/ 0 w 263803"/>
                <a:gd name="connsiteY3" fmla="*/ 6281 h 62810"/>
                <a:gd name="connsiteX4" fmla="*/ 6281 w 263803"/>
                <a:gd name="connsiteY4" fmla="*/ 0 h 62810"/>
                <a:gd name="connsiteX5" fmla="*/ 257523 w 263803"/>
                <a:gd name="connsiteY5" fmla="*/ 0 h 62810"/>
                <a:gd name="connsiteX6" fmla="*/ 263804 w 263803"/>
                <a:gd name="connsiteY6" fmla="*/ 6281 h 62810"/>
                <a:gd name="connsiteX7" fmla="*/ 263804 w 263803"/>
                <a:gd name="connsiteY7" fmla="*/ 56529 h 62810"/>
                <a:gd name="connsiteX8" fmla="*/ 257523 w 263803"/>
                <a:gd name="connsiteY8" fmla="*/ 62810 h 62810"/>
                <a:gd name="connsiteX9" fmla="*/ 12562 w 263803"/>
                <a:gd name="connsiteY9" fmla="*/ 50248 h 62810"/>
                <a:gd name="connsiteX10" fmla="*/ 251242 w 263803"/>
                <a:gd name="connsiteY10" fmla="*/ 50248 h 62810"/>
                <a:gd name="connsiteX11" fmla="*/ 251242 w 263803"/>
                <a:gd name="connsiteY11" fmla="*/ 12562 h 62810"/>
                <a:gd name="connsiteX12" fmla="*/ 12562 w 263803"/>
                <a:gd name="connsiteY12"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03" h="6281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000000"/>
            </a:solidFill>
            <a:ln w="625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35B1EA8-047F-4FBA-A01A-0BB1D4D80C71}"/>
                </a:ext>
              </a:extLst>
            </p:cNvPr>
            <p:cNvSpPr/>
            <p:nvPr/>
          </p:nvSpPr>
          <p:spPr>
            <a:xfrm>
              <a:off x="6686899" y="962877"/>
              <a:ext cx="123557" cy="123615"/>
            </a:xfrm>
            <a:custGeom>
              <a:avLst/>
              <a:gdLst>
                <a:gd name="connsiteX0" fmla="*/ 28521 w 123557"/>
                <a:gd name="connsiteY0" fmla="*/ 123616 h 123615"/>
                <a:gd name="connsiteX1" fmla="*/ 24061 w 123557"/>
                <a:gd name="connsiteY1" fmla="*/ 121794 h 123615"/>
                <a:gd name="connsiteX2" fmla="*/ 1826 w 123557"/>
                <a:gd name="connsiteY2" fmla="*/ 99497 h 123615"/>
                <a:gd name="connsiteX3" fmla="*/ 1826 w 123557"/>
                <a:gd name="connsiteY3" fmla="*/ 90640 h 123615"/>
                <a:gd name="connsiteX4" fmla="*/ 90703 w 123557"/>
                <a:gd name="connsiteY4" fmla="*/ 1826 h 123615"/>
                <a:gd name="connsiteX5" fmla="*/ 99559 w 123557"/>
                <a:gd name="connsiteY5" fmla="*/ 1826 h 123615"/>
                <a:gd name="connsiteX6" fmla="*/ 121732 w 123557"/>
                <a:gd name="connsiteY6" fmla="*/ 24124 h 123615"/>
                <a:gd name="connsiteX7" fmla="*/ 121732 w 123557"/>
                <a:gd name="connsiteY7" fmla="*/ 32980 h 123615"/>
                <a:gd name="connsiteX8" fmla="*/ 32918 w 123557"/>
                <a:gd name="connsiteY8" fmla="*/ 121794 h 123615"/>
                <a:gd name="connsiteX9" fmla="*/ 28521 w 123557"/>
                <a:gd name="connsiteY9" fmla="*/ 123616 h 123615"/>
                <a:gd name="connsiteX10" fmla="*/ 15142 w 123557"/>
                <a:gd name="connsiteY10" fmla="*/ 95100 h 123615"/>
                <a:gd name="connsiteX11" fmla="*/ 28521 w 123557"/>
                <a:gd name="connsiteY11" fmla="*/ 108416 h 123615"/>
                <a:gd name="connsiteX12" fmla="*/ 108416 w 123557"/>
                <a:gd name="connsiteY12" fmla="*/ 28521 h 123615"/>
                <a:gd name="connsiteX13" fmla="*/ 95100 w 123557"/>
                <a:gd name="connsiteY13" fmla="*/ 15205 h 12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57" h="123615">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642B7D1-1B5E-42BE-8D8A-EBDEABA222D9}"/>
                </a:ext>
              </a:extLst>
            </p:cNvPr>
            <p:cNvSpPr/>
            <p:nvPr/>
          </p:nvSpPr>
          <p:spPr>
            <a:xfrm>
              <a:off x="6689851" y="836220"/>
              <a:ext cx="123553" cy="123647"/>
            </a:xfrm>
            <a:custGeom>
              <a:avLst/>
              <a:gdLst>
                <a:gd name="connsiteX0" fmla="*/ 95100 w 123553"/>
                <a:gd name="connsiteY0" fmla="*/ 123647 h 123647"/>
                <a:gd name="connsiteX1" fmla="*/ 90640 w 123553"/>
                <a:gd name="connsiteY1" fmla="*/ 121763 h 123647"/>
                <a:gd name="connsiteX2" fmla="*/ 1826 w 123553"/>
                <a:gd name="connsiteY2" fmla="*/ 32949 h 123647"/>
                <a:gd name="connsiteX3" fmla="*/ 1826 w 123553"/>
                <a:gd name="connsiteY3" fmla="*/ 24093 h 123647"/>
                <a:gd name="connsiteX4" fmla="*/ 23998 w 123553"/>
                <a:gd name="connsiteY4" fmla="*/ 1858 h 123647"/>
                <a:gd name="connsiteX5" fmla="*/ 32881 w 123553"/>
                <a:gd name="connsiteY5" fmla="*/ 1821 h 123647"/>
                <a:gd name="connsiteX6" fmla="*/ 32918 w 123553"/>
                <a:gd name="connsiteY6" fmla="*/ 1858 h 123647"/>
                <a:gd name="connsiteX7" fmla="*/ 121732 w 123553"/>
                <a:gd name="connsiteY7" fmla="*/ 90735 h 123647"/>
                <a:gd name="connsiteX8" fmla="*/ 123553 w 123553"/>
                <a:gd name="connsiteY8" fmla="*/ 95131 h 123647"/>
                <a:gd name="connsiteX9" fmla="*/ 121732 w 123553"/>
                <a:gd name="connsiteY9" fmla="*/ 99591 h 123647"/>
                <a:gd name="connsiteX10" fmla="*/ 99497 w 123553"/>
                <a:gd name="connsiteY10" fmla="*/ 121763 h 123647"/>
                <a:gd name="connsiteX11" fmla="*/ 95100 w 123553"/>
                <a:gd name="connsiteY11" fmla="*/ 123647 h 123647"/>
                <a:gd name="connsiteX12" fmla="*/ 15142 w 123553"/>
                <a:gd name="connsiteY12" fmla="*/ 28552 h 123647"/>
                <a:gd name="connsiteX13" fmla="*/ 95100 w 123553"/>
                <a:gd name="connsiteY13" fmla="*/ 108447 h 123647"/>
                <a:gd name="connsiteX14" fmla="*/ 108416 w 123553"/>
                <a:gd name="connsiteY14" fmla="*/ 95131 h 123647"/>
                <a:gd name="connsiteX15" fmla="*/ 28458 w 123553"/>
                <a:gd name="connsiteY15" fmla="*/ 15174 h 12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53" h="123647">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D630180-54BE-4FE1-B80F-E62F896C64F3}"/>
                </a:ext>
              </a:extLst>
            </p:cNvPr>
            <p:cNvSpPr/>
            <p:nvPr/>
          </p:nvSpPr>
          <p:spPr>
            <a:xfrm>
              <a:off x="6529981" y="829975"/>
              <a:ext cx="138080" cy="133163"/>
            </a:xfrm>
            <a:custGeom>
              <a:avLst/>
              <a:gdLst>
                <a:gd name="connsiteX0" fmla="*/ 96625 w 138080"/>
                <a:gd name="connsiteY0" fmla="*/ 133158 h 133163"/>
                <a:gd name="connsiteX1" fmla="*/ 91600 w 138080"/>
                <a:gd name="connsiteY1" fmla="*/ 130646 h 133163"/>
                <a:gd name="connsiteX2" fmla="*/ 1153 w 138080"/>
                <a:gd name="connsiteY2" fmla="*/ 10050 h 133163"/>
                <a:gd name="connsiteX3" fmla="*/ 588 w 138080"/>
                <a:gd name="connsiteY3" fmla="*/ 3769 h 133163"/>
                <a:gd name="connsiteX4" fmla="*/ 6178 w 138080"/>
                <a:gd name="connsiteY4" fmla="*/ 0 h 133163"/>
                <a:gd name="connsiteX5" fmla="*/ 131799 w 138080"/>
                <a:gd name="connsiteY5" fmla="*/ 0 h 133163"/>
                <a:gd name="connsiteX6" fmla="*/ 136824 w 138080"/>
                <a:gd name="connsiteY6" fmla="*/ 2512 h 133163"/>
                <a:gd name="connsiteX7" fmla="*/ 137829 w 138080"/>
                <a:gd name="connsiteY7" fmla="*/ 8040 h 133163"/>
                <a:gd name="connsiteX8" fmla="*/ 102655 w 138080"/>
                <a:gd name="connsiteY8" fmla="*/ 128636 h 133163"/>
                <a:gd name="connsiteX9" fmla="*/ 97756 w 138080"/>
                <a:gd name="connsiteY9" fmla="*/ 133033 h 133163"/>
                <a:gd name="connsiteX10" fmla="*/ 96625 w 138080"/>
                <a:gd name="connsiteY10" fmla="*/ 133158 h 133163"/>
                <a:gd name="connsiteX11" fmla="*/ 18740 w 138080"/>
                <a:gd name="connsiteY11" fmla="*/ 12562 h 133163"/>
                <a:gd name="connsiteX12" fmla="*/ 94113 w 138080"/>
                <a:gd name="connsiteY12" fmla="*/ 113059 h 133163"/>
                <a:gd name="connsiteX13" fmla="*/ 123445 w 138080"/>
                <a:gd name="connsiteY13" fmla="*/ 12562 h 1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80" h="133163">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000000"/>
            </a:solidFill>
            <a:ln w="625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12699EE-5C78-4675-A248-6B9CF9310A14}"/>
                </a:ext>
              </a:extLst>
            </p:cNvPr>
            <p:cNvSpPr/>
            <p:nvPr/>
          </p:nvSpPr>
          <p:spPr>
            <a:xfrm>
              <a:off x="6793682" y="943034"/>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95138AD-6025-406D-9C77-499B6B586CA0}"/>
                </a:ext>
              </a:extLst>
            </p:cNvPr>
            <p:cNvSpPr/>
            <p:nvPr/>
          </p:nvSpPr>
          <p:spPr>
            <a:xfrm>
              <a:off x="6668061" y="817413"/>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BF25424-0F24-4B69-8AD3-84C1D934F3B2}"/>
                </a:ext>
              </a:extLst>
            </p:cNvPr>
            <p:cNvSpPr/>
            <p:nvPr/>
          </p:nvSpPr>
          <p:spPr>
            <a:xfrm>
              <a:off x="6668061" y="1068655"/>
              <a:ext cx="37686" cy="25124"/>
            </a:xfrm>
            <a:custGeom>
              <a:avLst/>
              <a:gdLst>
                <a:gd name="connsiteX0" fmla="*/ 31405 w 37686"/>
                <a:gd name="connsiteY0" fmla="*/ 25124 h 25124"/>
                <a:gd name="connsiteX1" fmla="*/ 6281 w 37686"/>
                <a:gd name="connsiteY1" fmla="*/ 25124 h 25124"/>
                <a:gd name="connsiteX2" fmla="*/ 0 w 37686"/>
                <a:gd name="connsiteY2" fmla="*/ 18843 h 25124"/>
                <a:gd name="connsiteX3" fmla="*/ 18843 w 37686"/>
                <a:gd name="connsiteY3" fmla="*/ 0 h 25124"/>
                <a:gd name="connsiteX4" fmla="*/ 37686 w 37686"/>
                <a:gd name="connsiteY4" fmla="*/ 18843 h 25124"/>
                <a:gd name="connsiteX5" fmla="*/ 31405 w 37686"/>
                <a:gd name="connsiteY5" fmla="*/ 25124 h 25124"/>
                <a:gd name="connsiteX6" fmla="*/ 18843 w 37686"/>
                <a:gd name="connsiteY6" fmla="*/ 12562 h 25124"/>
                <a:gd name="connsiteX7" fmla="*/ 18843 w 37686"/>
                <a:gd name="connsiteY7" fmla="*/ 12562 h 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86" h="25124">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000000"/>
            </a:solidFill>
            <a:ln w="625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09E228D-4893-45FA-930B-7FE06C317E4D}"/>
                </a:ext>
              </a:extLst>
            </p:cNvPr>
            <p:cNvSpPr/>
            <p:nvPr/>
          </p:nvSpPr>
          <p:spPr>
            <a:xfrm>
              <a:off x="6536118" y="861171"/>
              <a:ext cx="74873" cy="81865"/>
            </a:xfrm>
            <a:custGeom>
              <a:avLst/>
              <a:gdLst>
                <a:gd name="connsiteX0" fmla="*/ 44008 w 74873"/>
                <a:gd name="connsiteY0" fmla="*/ 81863 h 81865"/>
                <a:gd name="connsiteX1" fmla="*/ 0 w 74873"/>
                <a:gd name="connsiteY1" fmla="*/ 37936 h 81865"/>
                <a:gd name="connsiteX2" fmla="*/ 20014 w 74873"/>
                <a:gd name="connsiteY2" fmla="*/ 1026 h 81865"/>
                <a:gd name="connsiteX3" fmla="*/ 28494 w 74873"/>
                <a:gd name="connsiteY3" fmla="*/ 2533 h 81865"/>
                <a:gd name="connsiteX4" fmla="*/ 73592 w 74873"/>
                <a:gd name="connsiteY4" fmla="*/ 63020 h 81865"/>
                <a:gd name="connsiteX5" fmla="*/ 72712 w 74873"/>
                <a:gd name="connsiteY5" fmla="*/ 71562 h 81865"/>
                <a:gd name="connsiteX6" fmla="*/ 44008 w 74873"/>
                <a:gd name="connsiteY6" fmla="*/ 81863 h 81865"/>
                <a:gd name="connsiteX7" fmla="*/ 22276 w 74873"/>
                <a:gd name="connsiteY7" fmla="*/ 15221 h 81865"/>
                <a:gd name="connsiteX8" fmla="*/ 15994 w 74873"/>
                <a:gd name="connsiteY8" fmla="*/ 59188 h 81865"/>
                <a:gd name="connsiteX9" fmla="*/ 59962 w 74873"/>
                <a:gd name="connsiteY9" fmla="*/ 65469 h 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73" h="81865">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000000"/>
            </a:solidFill>
            <a:ln w="6251" cap="flat">
              <a:noFill/>
              <a:prstDash val="solid"/>
              <a:miter/>
            </a:ln>
          </p:spPr>
          <p:txBody>
            <a:bodyPr rtlCol="0" anchor="ctr"/>
            <a:lstStyle/>
            <a:p>
              <a:endParaRPr lang="en-US"/>
            </a:p>
          </p:txBody>
        </p:sp>
      </p:grpSp>
      <p:grpSp>
        <p:nvGrpSpPr>
          <p:cNvPr id="152" name="Graphic 40">
            <a:extLst>
              <a:ext uri="{FF2B5EF4-FFF2-40B4-BE49-F238E27FC236}">
                <a16:creationId xmlns:a16="http://schemas.microsoft.com/office/drawing/2014/main" id="{F5F2D561-50FB-4DB2-B3F1-6BCDA0A0AD81}"/>
              </a:ext>
            </a:extLst>
          </p:cNvPr>
          <p:cNvGrpSpPr/>
          <p:nvPr/>
        </p:nvGrpSpPr>
        <p:grpSpPr>
          <a:xfrm>
            <a:off x="7666710" y="1477921"/>
            <a:ext cx="401985" cy="401986"/>
            <a:chOff x="7666710" y="1477921"/>
            <a:chExt cx="401985" cy="401986"/>
          </a:xfrm>
        </p:grpSpPr>
        <p:sp>
          <p:nvSpPr>
            <p:cNvPr id="154" name="Freeform: Shape 153">
              <a:extLst>
                <a:ext uri="{FF2B5EF4-FFF2-40B4-BE49-F238E27FC236}">
                  <a16:creationId xmlns:a16="http://schemas.microsoft.com/office/drawing/2014/main" id="{D6180362-0235-4BF2-B779-D2D2B6A89C7B}"/>
                </a:ext>
              </a:extLst>
            </p:cNvPr>
            <p:cNvSpPr/>
            <p:nvPr/>
          </p:nvSpPr>
          <p:spPr>
            <a:xfrm>
              <a:off x="7779768" y="1641227"/>
              <a:ext cx="175868" cy="200993"/>
            </a:xfrm>
            <a:custGeom>
              <a:avLst/>
              <a:gdLst>
                <a:gd name="connsiteX0" fmla="*/ 0 w 175868"/>
                <a:gd name="connsiteY0" fmla="*/ 0 h 200993"/>
                <a:gd name="connsiteX1" fmla="*/ 175868 w 175868"/>
                <a:gd name="connsiteY1" fmla="*/ 0 h 200993"/>
                <a:gd name="connsiteX2" fmla="*/ 175868 w 175868"/>
                <a:gd name="connsiteY2" fmla="*/ 200993 h 200993"/>
                <a:gd name="connsiteX3" fmla="*/ 0 w 175868"/>
                <a:gd name="connsiteY3" fmla="*/ 200993 h 200993"/>
              </a:gdLst>
              <a:ahLst/>
              <a:cxnLst>
                <a:cxn ang="0">
                  <a:pos x="connsiteX0" y="connsiteY0"/>
                </a:cxn>
                <a:cxn ang="0">
                  <a:pos x="connsiteX1" y="connsiteY1"/>
                </a:cxn>
                <a:cxn ang="0">
                  <a:pos x="connsiteX2" y="connsiteY2"/>
                </a:cxn>
                <a:cxn ang="0">
                  <a:pos x="connsiteX3" y="connsiteY3"/>
                </a:cxn>
              </a:cxnLst>
              <a:rect l="l" t="t" r="r" b="b"/>
              <a:pathLst>
                <a:path w="175868" h="200993">
                  <a:moveTo>
                    <a:pt x="0" y="0"/>
                  </a:moveTo>
                  <a:lnTo>
                    <a:pt x="175868" y="0"/>
                  </a:lnTo>
                  <a:lnTo>
                    <a:pt x="175868" y="200993"/>
                  </a:lnTo>
                  <a:lnTo>
                    <a:pt x="0" y="200993"/>
                  </a:lnTo>
                  <a:close/>
                </a:path>
              </a:pathLst>
            </a:custGeom>
            <a:noFill/>
            <a:ln w="25003" cap="flat">
              <a:solidFill>
                <a:srgbClr val="152730"/>
              </a:solid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54D3ADB-85D2-4AC0-A387-5094263ADDB6}"/>
                </a:ext>
              </a:extLst>
            </p:cNvPr>
            <p:cNvSpPr/>
            <p:nvPr/>
          </p:nvSpPr>
          <p:spPr>
            <a:xfrm>
              <a:off x="7742082" y="1553293"/>
              <a:ext cx="251240" cy="75372"/>
            </a:xfrm>
            <a:custGeom>
              <a:avLst/>
              <a:gdLst>
                <a:gd name="connsiteX0" fmla="*/ 0 w 251240"/>
                <a:gd name="connsiteY0" fmla="*/ 0 h 75372"/>
                <a:gd name="connsiteX1" fmla="*/ 0 w 251240"/>
                <a:gd name="connsiteY1" fmla="*/ 75372 h 75372"/>
                <a:gd name="connsiteX2" fmla="*/ 251241 w 251240"/>
                <a:gd name="connsiteY2" fmla="*/ 75372 h 75372"/>
                <a:gd name="connsiteX3" fmla="*/ 251241 w 251240"/>
                <a:gd name="connsiteY3" fmla="*/ 0 h 75372"/>
                <a:gd name="connsiteX4" fmla="*/ 0 w 251240"/>
                <a:gd name="connsiteY4" fmla="*/ 0 h 75372"/>
                <a:gd name="connsiteX5" fmla="*/ 226117 w 251240"/>
                <a:gd name="connsiteY5" fmla="*/ 50248 h 75372"/>
                <a:gd name="connsiteX6" fmla="*/ 25124 w 251240"/>
                <a:gd name="connsiteY6" fmla="*/ 50248 h 75372"/>
                <a:gd name="connsiteX7" fmla="*/ 25124 w 251240"/>
                <a:gd name="connsiteY7" fmla="*/ 25124 h 75372"/>
                <a:gd name="connsiteX8" fmla="*/ 226117 w 251240"/>
                <a:gd name="connsiteY8" fmla="*/ 25124 h 75372"/>
                <a:gd name="connsiteX9" fmla="*/ 226117 w 251240"/>
                <a:gd name="connsiteY9" fmla="*/ 50248 h 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40" h="75372">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152730"/>
            </a:solidFill>
            <a:ln w="12502"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541420C-1FEA-489A-BE37-4265A0A2FB22}"/>
                </a:ext>
              </a:extLst>
            </p:cNvPr>
            <p:cNvSpPr/>
            <p:nvPr/>
          </p:nvSpPr>
          <p:spPr>
            <a:xfrm>
              <a:off x="7817454" y="1503045"/>
              <a:ext cx="100496" cy="87934"/>
            </a:xfrm>
            <a:custGeom>
              <a:avLst/>
              <a:gdLst>
                <a:gd name="connsiteX0" fmla="*/ 0 w 100496"/>
                <a:gd name="connsiteY0" fmla="*/ 0 h 87934"/>
                <a:gd name="connsiteX1" fmla="*/ 100496 w 100496"/>
                <a:gd name="connsiteY1" fmla="*/ 0 h 87934"/>
                <a:gd name="connsiteX2" fmla="*/ 100496 w 100496"/>
                <a:gd name="connsiteY2" fmla="*/ 87934 h 87934"/>
                <a:gd name="connsiteX3" fmla="*/ 0 w 100496"/>
                <a:gd name="connsiteY3" fmla="*/ 87934 h 87934"/>
              </a:gdLst>
              <a:ahLst/>
              <a:cxnLst>
                <a:cxn ang="0">
                  <a:pos x="connsiteX0" y="connsiteY0"/>
                </a:cxn>
                <a:cxn ang="0">
                  <a:pos x="connsiteX1" y="connsiteY1"/>
                </a:cxn>
                <a:cxn ang="0">
                  <a:pos x="connsiteX2" y="connsiteY2"/>
                </a:cxn>
                <a:cxn ang="0">
                  <a:pos x="connsiteX3" y="connsiteY3"/>
                </a:cxn>
              </a:cxnLst>
              <a:rect l="l" t="t" r="r" b="b"/>
              <a:pathLst>
                <a:path w="100496" h="87934">
                  <a:moveTo>
                    <a:pt x="0" y="0"/>
                  </a:moveTo>
                  <a:lnTo>
                    <a:pt x="100496" y="0"/>
                  </a:lnTo>
                  <a:lnTo>
                    <a:pt x="100496" y="87934"/>
                  </a:lnTo>
                  <a:lnTo>
                    <a:pt x="0" y="87934"/>
                  </a:lnTo>
                  <a:close/>
                </a:path>
              </a:pathLst>
            </a:custGeom>
            <a:solidFill>
              <a:srgbClr val="152730"/>
            </a:solidFill>
            <a:ln w="12502"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FD55D5B-D499-4FDE-8784-76D4DBEA0345}"/>
                </a:ext>
              </a:extLst>
            </p:cNvPr>
            <p:cNvSpPr/>
            <p:nvPr/>
          </p:nvSpPr>
          <p:spPr>
            <a:xfrm>
              <a:off x="7817454"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CB91478-2282-4C10-B0A8-E3562ADFE9CC}"/>
                </a:ext>
              </a:extLst>
            </p:cNvPr>
            <p:cNvSpPr/>
            <p:nvPr/>
          </p:nvSpPr>
          <p:spPr>
            <a:xfrm>
              <a:off x="7855140" y="1653789"/>
              <a:ext cx="12562" cy="75372"/>
            </a:xfrm>
            <a:custGeom>
              <a:avLst/>
              <a:gdLst>
                <a:gd name="connsiteX0" fmla="*/ 0 w 12562"/>
                <a:gd name="connsiteY0" fmla="*/ 0 h 75372"/>
                <a:gd name="connsiteX1" fmla="*/ 12562 w 12562"/>
                <a:gd name="connsiteY1" fmla="*/ 0 h 75372"/>
                <a:gd name="connsiteX2" fmla="*/ 12562 w 12562"/>
                <a:gd name="connsiteY2" fmla="*/ 75372 h 75372"/>
                <a:gd name="connsiteX3" fmla="*/ 0 w 12562"/>
                <a:gd name="connsiteY3" fmla="*/ 75372 h 75372"/>
              </a:gdLst>
              <a:ahLst/>
              <a:cxnLst>
                <a:cxn ang="0">
                  <a:pos x="connsiteX0" y="connsiteY0"/>
                </a:cxn>
                <a:cxn ang="0">
                  <a:pos x="connsiteX1" y="connsiteY1"/>
                </a:cxn>
                <a:cxn ang="0">
                  <a:pos x="connsiteX2" y="connsiteY2"/>
                </a:cxn>
                <a:cxn ang="0">
                  <a:pos x="connsiteX3" y="connsiteY3"/>
                </a:cxn>
              </a:cxnLst>
              <a:rect l="l" t="t" r="r" b="b"/>
              <a:pathLst>
                <a:path w="12562" h="75372">
                  <a:moveTo>
                    <a:pt x="0" y="0"/>
                  </a:moveTo>
                  <a:lnTo>
                    <a:pt x="12562" y="0"/>
                  </a:lnTo>
                  <a:lnTo>
                    <a:pt x="12562" y="75372"/>
                  </a:lnTo>
                  <a:lnTo>
                    <a:pt x="0" y="75372"/>
                  </a:lnTo>
                  <a:close/>
                </a:path>
              </a:pathLst>
            </a:custGeom>
            <a:solidFill>
              <a:srgbClr val="152730"/>
            </a:solidFill>
            <a:ln w="12502"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5DBA496-DEFD-445B-A669-3C702A69B117}"/>
                </a:ext>
              </a:extLst>
            </p:cNvPr>
            <p:cNvSpPr/>
            <p:nvPr/>
          </p:nvSpPr>
          <p:spPr>
            <a:xfrm>
              <a:off x="7905388"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D0D50D9A-A2FA-477C-8E23-0BC2A3C44BB9}"/>
                </a:ext>
              </a:extLst>
            </p:cNvPr>
            <p:cNvSpPr/>
            <p:nvPr/>
          </p:nvSpPr>
          <p:spPr>
            <a:xfrm>
              <a:off x="7880264" y="1754286"/>
              <a:ext cx="12562" cy="50248"/>
            </a:xfrm>
            <a:custGeom>
              <a:avLst/>
              <a:gdLst>
                <a:gd name="connsiteX0" fmla="*/ 0 w 12562"/>
                <a:gd name="connsiteY0" fmla="*/ 0 h 50248"/>
                <a:gd name="connsiteX1" fmla="*/ 12562 w 12562"/>
                <a:gd name="connsiteY1" fmla="*/ 0 h 50248"/>
                <a:gd name="connsiteX2" fmla="*/ 12562 w 12562"/>
                <a:gd name="connsiteY2" fmla="*/ 50248 h 50248"/>
                <a:gd name="connsiteX3" fmla="*/ 0 w 12562"/>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2562" h="50248">
                  <a:moveTo>
                    <a:pt x="0" y="0"/>
                  </a:moveTo>
                  <a:lnTo>
                    <a:pt x="12562" y="0"/>
                  </a:lnTo>
                  <a:lnTo>
                    <a:pt x="12562" y="50248"/>
                  </a:lnTo>
                  <a:lnTo>
                    <a:pt x="0" y="50248"/>
                  </a:lnTo>
                  <a:close/>
                </a:path>
              </a:pathLst>
            </a:custGeom>
            <a:solidFill>
              <a:srgbClr val="152730"/>
            </a:solidFill>
            <a:ln w="12502"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26E753E-72CE-44B0-A475-32C3F2483907}"/>
                </a:ext>
              </a:extLst>
            </p:cNvPr>
            <p:cNvSpPr/>
            <p:nvPr/>
          </p:nvSpPr>
          <p:spPr>
            <a:xfrm>
              <a:off x="7830016" y="1791972"/>
              <a:ext cx="12562" cy="25124"/>
            </a:xfrm>
            <a:custGeom>
              <a:avLst/>
              <a:gdLst>
                <a:gd name="connsiteX0" fmla="*/ 0 w 12562"/>
                <a:gd name="connsiteY0" fmla="*/ 0 h 25124"/>
                <a:gd name="connsiteX1" fmla="*/ 12562 w 12562"/>
                <a:gd name="connsiteY1" fmla="*/ 0 h 25124"/>
                <a:gd name="connsiteX2" fmla="*/ 12562 w 12562"/>
                <a:gd name="connsiteY2" fmla="*/ 25124 h 25124"/>
                <a:gd name="connsiteX3" fmla="*/ 0 w 12562"/>
                <a:gd name="connsiteY3" fmla="*/ 25124 h 25124"/>
              </a:gdLst>
              <a:ahLst/>
              <a:cxnLst>
                <a:cxn ang="0">
                  <a:pos x="connsiteX0" y="connsiteY0"/>
                </a:cxn>
                <a:cxn ang="0">
                  <a:pos x="connsiteX1" y="connsiteY1"/>
                </a:cxn>
                <a:cxn ang="0">
                  <a:pos x="connsiteX2" y="connsiteY2"/>
                </a:cxn>
                <a:cxn ang="0">
                  <a:pos x="connsiteX3" y="connsiteY3"/>
                </a:cxn>
              </a:cxnLst>
              <a:rect l="l" t="t" r="r" b="b"/>
              <a:pathLst>
                <a:path w="12562" h="25124">
                  <a:moveTo>
                    <a:pt x="0" y="0"/>
                  </a:moveTo>
                  <a:lnTo>
                    <a:pt x="12562" y="0"/>
                  </a:lnTo>
                  <a:lnTo>
                    <a:pt x="12562" y="25124"/>
                  </a:lnTo>
                  <a:lnTo>
                    <a:pt x="0" y="25124"/>
                  </a:lnTo>
                  <a:close/>
                </a:path>
              </a:pathLst>
            </a:custGeom>
            <a:solidFill>
              <a:srgbClr val="152730"/>
            </a:solidFill>
            <a:ln w="12502" cap="flat">
              <a:noFill/>
              <a:prstDash val="solid"/>
              <a:miter/>
            </a:ln>
          </p:spPr>
          <p:txBody>
            <a:bodyPr rtlCol="0" anchor="ctr"/>
            <a:lstStyle/>
            <a:p>
              <a:endParaRPr lang="en-US"/>
            </a:p>
          </p:txBody>
        </p:sp>
      </p:grpSp>
      <p:sp>
        <p:nvSpPr>
          <p:cNvPr id="168" name="Graphic 42">
            <a:extLst>
              <a:ext uri="{FF2B5EF4-FFF2-40B4-BE49-F238E27FC236}">
                <a16:creationId xmlns:a16="http://schemas.microsoft.com/office/drawing/2014/main" id="{C5C40112-6F2A-4CA9-BA64-1244F6E7E818}"/>
              </a:ext>
            </a:extLst>
          </p:cNvPr>
          <p:cNvSpPr/>
          <p:nvPr/>
        </p:nvSpPr>
        <p:spPr>
          <a:xfrm>
            <a:off x="7123036" y="1516893"/>
            <a:ext cx="340995" cy="340962"/>
          </a:xfrm>
          <a:custGeom>
            <a:avLst/>
            <a:gdLst>
              <a:gd name="connsiteX0" fmla="*/ 335087 w 340995"/>
              <a:gd name="connsiteY0" fmla="*/ 126272 h 340962"/>
              <a:gd name="connsiteX1" fmla="*/ 126272 w 340995"/>
              <a:gd name="connsiteY1" fmla="*/ 5876 h 340962"/>
              <a:gd name="connsiteX2" fmla="*/ 5876 w 340995"/>
              <a:gd name="connsiteY2" fmla="*/ 214691 h 340962"/>
              <a:gd name="connsiteX3" fmla="*/ 214691 w 340995"/>
              <a:gd name="connsiteY3" fmla="*/ 335087 h 340962"/>
              <a:gd name="connsiteX4" fmla="*/ 318156 w 340995"/>
              <a:gd name="connsiteY4" fmla="*/ 255578 h 340962"/>
              <a:gd name="connsiteX5" fmla="*/ 335087 w 340995"/>
              <a:gd name="connsiteY5" fmla="*/ 126272 h 340962"/>
              <a:gd name="connsiteX6" fmla="*/ 313157 w 340995"/>
              <a:gd name="connsiteY6" fmla="*/ 132180 h 340962"/>
              <a:gd name="connsiteX7" fmla="*/ 318156 w 340995"/>
              <a:gd name="connsiteY7" fmla="*/ 163882 h 340962"/>
              <a:gd name="connsiteX8" fmla="*/ 261343 w 340995"/>
              <a:gd name="connsiteY8" fmla="*/ 196606 h 340962"/>
              <a:gd name="connsiteX9" fmla="*/ 261343 w 340995"/>
              <a:gd name="connsiteY9" fmla="*/ 54119 h 340962"/>
              <a:gd name="connsiteX10" fmla="*/ 313157 w 340995"/>
              <a:gd name="connsiteY10" fmla="*/ 132180 h 340962"/>
              <a:gd name="connsiteX11" fmla="*/ 102267 w 340995"/>
              <a:gd name="connsiteY11" fmla="*/ 209673 h 340962"/>
              <a:gd name="connsiteX12" fmla="*/ 102267 w 340995"/>
              <a:gd name="connsiteY12" fmla="*/ 131044 h 340962"/>
              <a:gd name="connsiteX13" fmla="*/ 170443 w 340995"/>
              <a:gd name="connsiteY13" fmla="*/ 91616 h 340962"/>
              <a:gd name="connsiteX14" fmla="*/ 238618 w 340995"/>
              <a:gd name="connsiteY14" fmla="*/ 131044 h 340962"/>
              <a:gd name="connsiteX15" fmla="*/ 238618 w 340995"/>
              <a:gd name="connsiteY15" fmla="*/ 209673 h 340962"/>
              <a:gd name="connsiteX16" fmla="*/ 170443 w 340995"/>
              <a:gd name="connsiteY16" fmla="*/ 249101 h 340962"/>
              <a:gd name="connsiteX17" fmla="*/ 238618 w 340995"/>
              <a:gd name="connsiteY17" fmla="*/ 39234 h 340962"/>
              <a:gd name="connsiteX18" fmla="*/ 238618 w 340995"/>
              <a:gd name="connsiteY18" fmla="*/ 104569 h 340962"/>
              <a:gd name="connsiteX19" fmla="*/ 115107 w 340995"/>
              <a:gd name="connsiteY19" fmla="*/ 34008 h 340962"/>
              <a:gd name="connsiteX20" fmla="*/ 170443 w 340995"/>
              <a:gd name="connsiteY20" fmla="*/ 22645 h 340962"/>
              <a:gd name="connsiteX21" fmla="*/ 238618 w 340995"/>
              <a:gd name="connsiteY21" fmla="*/ 39462 h 340962"/>
              <a:gd name="connsiteX22" fmla="*/ 90905 w 340995"/>
              <a:gd name="connsiteY22" fmla="*/ 45938 h 340962"/>
              <a:gd name="connsiteX23" fmla="*/ 147718 w 340995"/>
              <a:gd name="connsiteY23" fmla="*/ 78549 h 340962"/>
              <a:gd name="connsiteX24" fmla="*/ 24206 w 340995"/>
              <a:gd name="connsiteY24" fmla="*/ 149792 h 340962"/>
              <a:gd name="connsiteX25" fmla="*/ 90905 w 340995"/>
              <a:gd name="connsiteY25" fmla="*/ 45938 h 340962"/>
              <a:gd name="connsiteX26" fmla="*/ 22729 w 340995"/>
              <a:gd name="connsiteY26" fmla="*/ 176722 h 340962"/>
              <a:gd name="connsiteX27" fmla="*/ 79542 w 340995"/>
              <a:gd name="connsiteY27" fmla="*/ 144111 h 340962"/>
              <a:gd name="connsiteX28" fmla="*/ 79542 w 340995"/>
              <a:gd name="connsiteY28" fmla="*/ 286598 h 340962"/>
              <a:gd name="connsiteX29" fmla="*/ 22729 w 340995"/>
              <a:gd name="connsiteY29" fmla="*/ 176722 h 340962"/>
              <a:gd name="connsiteX30" fmla="*/ 102267 w 340995"/>
              <a:gd name="connsiteY30" fmla="*/ 301710 h 340962"/>
              <a:gd name="connsiteX31" fmla="*/ 102267 w 340995"/>
              <a:gd name="connsiteY31" fmla="*/ 235921 h 340962"/>
              <a:gd name="connsiteX32" fmla="*/ 225665 w 340995"/>
              <a:gd name="connsiteY32" fmla="*/ 306710 h 340962"/>
              <a:gd name="connsiteX33" fmla="*/ 102267 w 340995"/>
              <a:gd name="connsiteY33" fmla="*/ 301142 h 340962"/>
              <a:gd name="connsiteX34" fmla="*/ 249981 w 340995"/>
              <a:gd name="connsiteY34" fmla="*/ 295347 h 340962"/>
              <a:gd name="connsiteX35" fmla="*/ 193168 w 340995"/>
              <a:gd name="connsiteY35" fmla="*/ 262623 h 340962"/>
              <a:gd name="connsiteX36" fmla="*/ 316793 w 340995"/>
              <a:gd name="connsiteY36" fmla="*/ 190811 h 340962"/>
              <a:gd name="connsiteX37" fmla="*/ 249981 w 340995"/>
              <a:gd name="connsiteY37" fmla="*/ 295347 h 34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995" h="340962">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000000"/>
          </a:solidFill>
          <a:ln w="11311" cap="flat">
            <a:noFill/>
            <a:prstDash val="solid"/>
            <a:miter/>
          </a:ln>
        </p:spPr>
        <p:txBody>
          <a:bodyPr rtlCol="0" anchor="ctr"/>
          <a:lstStyle/>
          <a:p>
            <a:endParaRPr lang="en-US"/>
          </a:p>
        </p:txBody>
      </p:sp>
      <p:grpSp>
        <p:nvGrpSpPr>
          <p:cNvPr id="170" name="Graphic 44">
            <a:extLst>
              <a:ext uri="{FF2B5EF4-FFF2-40B4-BE49-F238E27FC236}">
                <a16:creationId xmlns:a16="http://schemas.microsoft.com/office/drawing/2014/main" id="{39E8A78A-1C0B-447C-BDD7-CE624FCB7343}"/>
              </a:ext>
            </a:extLst>
          </p:cNvPr>
          <p:cNvGrpSpPr/>
          <p:nvPr/>
        </p:nvGrpSpPr>
        <p:grpSpPr>
          <a:xfrm>
            <a:off x="6521927" y="1512261"/>
            <a:ext cx="314142" cy="336447"/>
            <a:chOff x="6521927" y="1512261"/>
            <a:chExt cx="314142" cy="336447"/>
          </a:xfrm>
          <a:noFill/>
        </p:grpSpPr>
        <p:sp>
          <p:nvSpPr>
            <p:cNvPr id="172" name="Freeform: Shape 171">
              <a:extLst>
                <a:ext uri="{FF2B5EF4-FFF2-40B4-BE49-F238E27FC236}">
                  <a16:creationId xmlns:a16="http://schemas.microsoft.com/office/drawing/2014/main" id="{601A5ED7-0B80-4437-BBC8-826A9D6D027E}"/>
                </a:ext>
              </a:extLst>
            </p:cNvPr>
            <p:cNvSpPr/>
            <p:nvPr/>
          </p:nvSpPr>
          <p:spPr>
            <a:xfrm>
              <a:off x="6525383" y="1512261"/>
              <a:ext cx="296333" cy="224899"/>
            </a:xfrm>
            <a:custGeom>
              <a:avLst/>
              <a:gdLst>
                <a:gd name="connsiteX0" fmla="*/ 63220 w 296333"/>
                <a:gd name="connsiteY0" fmla="*/ 215329 h 224899"/>
                <a:gd name="connsiteX1" fmla="*/ 2321 w 296333"/>
                <a:gd name="connsiteY1" fmla="*/ 167695 h 224899"/>
                <a:gd name="connsiteX2" fmla="*/ 64426 w 296333"/>
                <a:gd name="connsiteY2" fmla="*/ 48912 h 224899"/>
                <a:gd name="connsiteX3" fmla="*/ 131355 w 296333"/>
                <a:gd name="connsiteY3" fmla="*/ -8369 h 224899"/>
                <a:gd name="connsiteX4" fmla="*/ 230843 w 296333"/>
                <a:gd name="connsiteY4" fmla="*/ 61574 h 224899"/>
                <a:gd name="connsiteX5" fmla="*/ 288728 w 296333"/>
                <a:gd name="connsiteY5" fmla="*/ 109811 h 224899"/>
                <a:gd name="connsiteX6" fmla="*/ 244711 w 296333"/>
                <a:gd name="connsiteY6" fmla="*/ 171916 h 2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224899">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noFill/>
            <a:ln w="12502" cap="rnd">
              <a:solidFill>
                <a:srgbClr val="000000"/>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A97DA940-2D57-4461-BC5D-1012AD2447BB}"/>
                </a:ext>
              </a:extLst>
            </p:cNvPr>
            <p:cNvSpPr/>
            <p:nvPr/>
          </p:nvSpPr>
          <p:spPr>
            <a:xfrm>
              <a:off x="6677491" y="1667217"/>
              <a:ext cx="6281" cy="148931"/>
            </a:xfrm>
            <a:custGeom>
              <a:avLst/>
              <a:gdLst>
                <a:gd name="connsiteX0" fmla="*/ -6890 w 6281"/>
                <a:gd name="connsiteY0" fmla="*/ -9746 h 148931"/>
                <a:gd name="connsiteX1" fmla="*/ -6890 w 6281"/>
                <a:gd name="connsiteY1" fmla="*/ 139186 h 148931"/>
              </a:gdLst>
              <a:ahLst/>
              <a:cxnLst>
                <a:cxn ang="0">
                  <a:pos x="connsiteX0" y="connsiteY0"/>
                </a:cxn>
                <a:cxn ang="0">
                  <a:pos x="connsiteX1" y="connsiteY1"/>
                </a:cxn>
              </a:cxnLst>
              <a:rect l="l" t="t" r="r" b="b"/>
              <a:pathLst>
                <a:path w="6281" h="148931">
                  <a:moveTo>
                    <a:pt x="-6890" y="-9746"/>
                  </a:moveTo>
                  <a:lnTo>
                    <a:pt x="-6890" y="139186"/>
                  </a:lnTo>
                </a:path>
              </a:pathLst>
            </a:custGeom>
            <a:ln w="12502" cap="rnd">
              <a:solidFill>
                <a:srgbClr val="000000"/>
              </a:solidFill>
              <a:prstDash val="solid"/>
              <a:round/>
            </a:ln>
          </p:spPr>
          <p:txBody>
            <a:bodyPr rtlCol="0" anchor="ctr"/>
            <a:lstStyle/>
            <a:p>
              <a:endParaRPr lang="en-US"/>
            </a:p>
          </p:txBody>
        </p:sp>
        <p:sp>
          <p:nvSpPr>
            <p:cNvPr id="176" name="Freeform: Shape 175">
              <a:extLst>
                <a:ext uri="{FF2B5EF4-FFF2-40B4-BE49-F238E27FC236}">
                  <a16:creationId xmlns:a16="http://schemas.microsoft.com/office/drawing/2014/main" id="{1CDCA79A-355A-4608-A876-CDF3CB1D4637}"/>
                </a:ext>
              </a:extLst>
            </p:cNvPr>
            <p:cNvSpPr/>
            <p:nvPr/>
          </p:nvSpPr>
          <p:spPr>
            <a:xfrm>
              <a:off x="6730551" y="1667217"/>
              <a:ext cx="72958" cy="116371"/>
            </a:xfrm>
            <a:custGeom>
              <a:avLst/>
              <a:gdLst>
                <a:gd name="connsiteX0" fmla="*/ -7024 w 72958"/>
                <a:gd name="connsiteY0" fmla="*/ -9721 h 116371"/>
                <a:gd name="connsiteX1" fmla="*/ -7024 w 72958"/>
                <a:gd name="connsiteY1" fmla="*/ 106650 h 116371"/>
                <a:gd name="connsiteX2" fmla="*/ 65934 w 72958"/>
                <a:gd name="connsiteY2" fmla="*/ 106650 h 116371"/>
              </a:gdLst>
              <a:ahLst/>
              <a:cxnLst>
                <a:cxn ang="0">
                  <a:pos x="connsiteX0" y="connsiteY0"/>
                </a:cxn>
                <a:cxn ang="0">
                  <a:pos x="connsiteX1" y="connsiteY1"/>
                </a:cxn>
                <a:cxn ang="0">
                  <a:pos x="connsiteX2" y="connsiteY2"/>
                </a:cxn>
              </a:cxnLst>
              <a:rect l="l" t="t" r="r" b="b"/>
              <a:pathLst>
                <a:path w="72958" h="116371">
                  <a:moveTo>
                    <a:pt x="-7024" y="-9721"/>
                  </a:moveTo>
                  <a:lnTo>
                    <a:pt x="-7024" y="106650"/>
                  </a:lnTo>
                  <a:lnTo>
                    <a:pt x="65934" y="106650"/>
                  </a:lnTo>
                </a:path>
              </a:pathLst>
            </a:custGeom>
            <a:noFill/>
            <a:ln w="12502"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D259CD3E-1D60-478B-8EDE-1FCFF1EE1D2A}"/>
                </a:ext>
              </a:extLst>
            </p:cNvPr>
            <p:cNvSpPr/>
            <p:nvPr/>
          </p:nvSpPr>
          <p:spPr>
            <a:xfrm>
              <a:off x="6553884" y="1667217"/>
              <a:ext cx="73561" cy="116974"/>
            </a:xfrm>
            <a:custGeom>
              <a:avLst/>
              <a:gdLst>
                <a:gd name="connsiteX0" fmla="*/ 66801 w 73561"/>
                <a:gd name="connsiteY0" fmla="*/ -9722 h 116974"/>
                <a:gd name="connsiteX1" fmla="*/ 66801 w 73561"/>
                <a:gd name="connsiteY1" fmla="*/ 107253 h 116974"/>
                <a:gd name="connsiteX2" fmla="*/ -6760 w 73561"/>
                <a:gd name="connsiteY2" fmla="*/ 107253 h 116974"/>
              </a:gdLst>
              <a:ahLst/>
              <a:cxnLst>
                <a:cxn ang="0">
                  <a:pos x="connsiteX0" y="connsiteY0"/>
                </a:cxn>
                <a:cxn ang="0">
                  <a:pos x="connsiteX1" y="connsiteY1"/>
                </a:cxn>
                <a:cxn ang="0">
                  <a:pos x="connsiteX2" y="connsiteY2"/>
                </a:cxn>
              </a:cxnLst>
              <a:rect l="l" t="t" r="r" b="b"/>
              <a:pathLst>
                <a:path w="73561" h="116974">
                  <a:moveTo>
                    <a:pt x="66801" y="-9722"/>
                  </a:moveTo>
                  <a:lnTo>
                    <a:pt x="66801" y="107253"/>
                  </a:lnTo>
                  <a:lnTo>
                    <a:pt x="-6760" y="107253"/>
                  </a:lnTo>
                </a:path>
              </a:pathLst>
            </a:custGeom>
            <a:noFill/>
            <a:ln w="12502" cap="rnd">
              <a:solidFill>
                <a:srgbClr val="000000"/>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B2C99FEE-AEAD-4869-81FB-380F508E2BDE}"/>
                </a:ext>
              </a:extLst>
            </p:cNvPr>
            <p:cNvSpPr/>
            <p:nvPr/>
          </p:nvSpPr>
          <p:spPr>
            <a:xfrm>
              <a:off x="6661814" y="1817354"/>
              <a:ext cx="31353" cy="31353"/>
            </a:xfrm>
            <a:custGeom>
              <a:avLst/>
              <a:gdLst>
                <a:gd name="connsiteX0" fmla="*/ 24464 w 31353"/>
                <a:gd name="connsiteY0" fmla="*/ 5795 h 31353"/>
                <a:gd name="connsiteX1" fmla="*/ 8787 w 31353"/>
                <a:gd name="connsiteY1" fmla="*/ 21471 h 31353"/>
                <a:gd name="connsiteX2" fmla="*/ -6890 w 31353"/>
                <a:gd name="connsiteY2" fmla="*/ 5795 h 31353"/>
                <a:gd name="connsiteX3" fmla="*/ 8787 w 31353"/>
                <a:gd name="connsiteY3" fmla="*/ -9882 h 31353"/>
                <a:gd name="connsiteX4" fmla="*/ 24464 w 31353"/>
                <a:gd name="connsiteY4" fmla="*/ 5795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noFill/>
            <a:ln w="12502" cap="flat">
              <a:solidFill>
                <a:srgbClr val="000000"/>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22585035-F7E1-4072-B4AE-4F465E79C887}"/>
                </a:ext>
              </a:extLst>
            </p:cNvPr>
            <p:cNvSpPr/>
            <p:nvPr/>
          </p:nvSpPr>
          <p:spPr>
            <a:xfrm>
              <a:off x="6804715" y="1767912"/>
              <a:ext cx="31353" cy="31353"/>
            </a:xfrm>
            <a:custGeom>
              <a:avLst/>
              <a:gdLst>
                <a:gd name="connsiteX0" fmla="*/ 24249 w 31353"/>
                <a:gd name="connsiteY0" fmla="*/ 5869 h 31353"/>
                <a:gd name="connsiteX1" fmla="*/ 8572 w 31353"/>
                <a:gd name="connsiteY1" fmla="*/ 21546 h 31353"/>
                <a:gd name="connsiteX2" fmla="*/ -7104 w 31353"/>
                <a:gd name="connsiteY2" fmla="*/ 5869 h 31353"/>
                <a:gd name="connsiteX3" fmla="*/ 8572 w 31353"/>
                <a:gd name="connsiteY3" fmla="*/ -9808 h 31353"/>
                <a:gd name="connsiteX4" fmla="*/ 24249 w 31353"/>
                <a:gd name="connsiteY4" fmla="*/ 5869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noFill/>
            <a:ln w="12502" cap="flat">
              <a:solidFill>
                <a:srgbClr val="000000"/>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3517322-0FFC-434C-9A2A-446F8C582764}"/>
                </a:ext>
              </a:extLst>
            </p:cNvPr>
            <p:cNvSpPr/>
            <p:nvPr/>
          </p:nvSpPr>
          <p:spPr>
            <a:xfrm>
              <a:off x="6521927" y="1768515"/>
              <a:ext cx="31353" cy="31353"/>
            </a:xfrm>
            <a:custGeom>
              <a:avLst/>
              <a:gdLst>
                <a:gd name="connsiteX0" fmla="*/ 24673 w 31353"/>
                <a:gd name="connsiteY0" fmla="*/ 5868 h 31353"/>
                <a:gd name="connsiteX1" fmla="*/ 8996 w 31353"/>
                <a:gd name="connsiteY1" fmla="*/ 21545 h 31353"/>
                <a:gd name="connsiteX2" fmla="*/ -6681 w 31353"/>
                <a:gd name="connsiteY2" fmla="*/ 5868 h 31353"/>
                <a:gd name="connsiteX3" fmla="*/ 8996 w 31353"/>
                <a:gd name="connsiteY3" fmla="*/ -9809 h 31353"/>
                <a:gd name="connsiteX4" fmla="*/ 24673 w 31353"/>
                <a:gd name="connsiteY4" fmla="*/ 5868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noFill/>
            <a:ln w="12502" cap="flat">
              <a:solidFill>
                <a:srgbClr val="000000"/>
              </a:solid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5A36273-BCEC-4C3E-9EFD-FDB2A644ACD5}"/>
                </a:ext>
              </a:extLst>
            </p:cNvPr>
            <p:cNvSpPr/>
            <p:nvPr/>
          </p:nvSpPr>
          <p:spPr>
            <a:xfrm>
              <a:off x="6626239" y="1539313"/>
              <a:ext cx="74767" cy="33842"/>
            </a:xfrm>
            <a:custGeom>
              <a:avLst/>
              <a:gdLst>
                <a:gd name="connsiteX0" fmla="*/ -6869 w 74767"/>
                <a:gd name="connsiteY0" fmla="*/ 24375 h 33842"/>
                <a:gd name="connsiteX1" fmla="*/ 67898 w 74767"/>
                <a:gd name="connsiteY1" fmla="*/ -4567 h 33842"/>
              </a:gdLst>
              <a:ahLst/>
              <a:cxnLst>
                <a:cxn ang="0">
                  <a:pos x="connsiteX0" y="connsiteY0"/>
                </a:cxn>
                <a:cxn ang="0">
                  <a:pos x="connsiteX1" y="connsiteY1"/>
                </a:cxn>
              </a:cxnLst>
              <a:rect l="l" t="t" r="r" b="b"/>
              <a:pathLst>
                <a:path w="74767" h="33842">
                  <a:moveTo>
                    <a:pt x="-6869" y="24375"/>
                  </a:moveTo>
                  <a:cubicBezTo>
                    <a:pt x="5793" y="-4567"/>
                    <a:pt x="39559" y="-17230"/>
                    <a:pt x="67898" y="-4567"/>
                  </a:cubicBezTo>
                </a:path>
              </a:pathLst>
            </a:custGeom>
            <a:noFill/>
            <a:ln w="12502" cap="rnd">
              <a:solidFill>
                <a:srgbClr val="000000"/>
              </a:solidFill>
              <a:prstDash val="solid"/>
              <a:round/>
            </a:ln>
          </p:spPr>
          <p:txBody>
            <a:bodyPr rtlCol="0" anchor="ctr"/>
            <a:lstStyle/>
            <a:p>
              <a:endParaRPr lang="en-US"/>
            </a:p>
          </p:txBody>
        </p:sp>
        <p:sp>
          <p:nvSpPr>
            <p:cNvPr id="188" name="Freeform: Shape 187">
              <a:extLst>
                <a:ext uri="{FF2B5EF4-FFF2-40B4-BE49-F238E27FC236}">
                  <a16:creationId xmlns:a16="http://schemas.microsoft.com/office/drawing/2014/main" id="{1254C386-2756-4A9E-BD21-259E397094CF}"/>
                </a:ext>
              </a:extLst>
            </p:cNvPr>
            <p:cNvSpPr/>
            <p:nvPr/>
          </p:nvSpPr>
          <p:spPr>
            <a:xfrm>
              <a:off x="6604532" y="1632848"/>
              <a:ext cx="148328" cy="6281"/>
            </a:xfrm>
            <a:custGeom>
              <a:avLst/>
              <a:gdLst>
                <a:gd name="connsiteX0" fmla="*/ -6892 w 148328"/>
                <a:gd name="connsiteY0" fmla="*/ -9582 h 6281"/>
                <a:gd name="connsiteX1" fmla="*/ 141436 w 148328"/>
                <a:gd name="connsiteY1" fmla="*/ -9582 h 6281"/>
              </a:gdLst>
              <a:ahLst/>
              <a:cxnLst>
                <a:cxn ang="0">
                  <a:pos x="connsiteX0" y="connsiteY0"/>
                </a:cxn>
                <a:cxn ang="0">
                  <a:pos x="connsiteX1" y="connsiteY1"/>
                </a:cxn>
              </a:cxnLst>
              <a:rect l="l" t="t" r="r" b="b"/>
              <a:pathLst>
                <a:path w="148328" h="6281">
                  <a:moveTo>
                    <a:pt x="-6892" y="-9582"/>
                  </a:moveTo>
                  <a:lnTo>
                    <a:pt x="141436" y="-9582"/>
                  </a:lnTo>
                </a:path>
              </a:pathLst>
            </a:custGeom>
            <a:ln w="12502" cap="rnd">
              <a:solidFill>
                <a:srgbClr val="000000"/>
              </a:solidFill>
              <a:prstDash val="solid"/>
              <a:round/>
            </a:ln>
          </p:spPr>
          <p:txBody>
            <a:bodyPr rtlCol="0" anchor="ctr"/>
            <a:lstStyle/>
            <a:p>
              <a:endParaRPr lang="en-US"/>
            </a:p>
          </p:txBody>
        </p:sp>
      </p:grpSp>
      <p:grpSp>
        <p:nvGrpSpPr>
          <p:cNvPr id="190" name="Graphic 46">
            <a:extLst>
              <a:ext uri="{FF2B5EF4-FFF2-40B4-BE49-F238E27FC236}">
                <a16:creationId xmlns:a16="http://schemas.microsoft.com/office/drawing/2014/main" id="{0665D66A-A565-4DB8-AF36-548E4A38338C}"/>
              </a:ext>
            </a:extLst>
          </p:cNvPr>
          <p:cNvGrpSpPr/>
          <p:nvPr/>
        </p:nvGrpSpPr>
        <p:grpSpPr>
          <a:xfrm>
            <a:off x="5935847" y="1500593"/>
            <a:ext cx="316443" cy="316443"/>
            <a:chOff x="5935847" y="1500593"/>
            <a:chExt cx="316443" cy="316443"/>
          </a:xfrm>
          <a:solidFill>
            <a:srgbClr val="000000"/>
          </a:solidFill>
        </p:grpSpPr>
        <p:sp>
          <p:nvSpPr>
            <p:cNvPr id="192" name="Freeform: Shape 191">
              <a:extLst>
                <a:ext uri="{FF2B5EF4-FFF2-40B4-BE49-F238E27FC236}">
                  <a16:creationId xmlns:a16="http://schemas.microsoft.com/office/drawing/2014/main" id="{EA55C349-8100-4DFB-8240-B59ADB19E1A3}"/>
                </a:ext>
              </a:extLst>
            </p:cNvPr>
            <p:cNvSpPr/>
            <p:nvPr/>
          </p:nvSpPr>
          <p:spPr>
            <a:xfrm>
              <a:off x="5935847" y="1500593"/>
              <a:ext cx="136512" cy="136512"/>
            </a:xfrm>
            <a:custGeom>
              <a:avLst/>
              <a:gdLst>
                <a:gd name="connsiteX0" fmla="*/ 13185 w 136512"/>
                <a:gd name="connsiteY0" fmla="*/ 22507 h 136512"/>
                <a:gd name="connsiteX1" fmla="*/ 127191 w 136512"/>
                <a:gd name="connsiteY1" fmla="*/ 136513 h 136512"/>
                <a:gd name="connsiteX2" fmla="*/ 136513 w 136512"/>
                <a:gd name="connsiteY2" fmla="*/ 127191 h 136512"/>
                <a:gd name="connsiteX3" fmla="*/ 22507 w 136512"/>
                <a:gd name="connsiteY3" fmla="*/ 13185 h 136512"/>
                <a:gd name="connsiteX4" fmla="*/ 85704 w 136512"/>
                <a:gd name="connsiteY4" fmla="*/ 13185 h 136512"/>
                <a:gd name="connsiteX5" fmla="*/ 85704 w 136512"/>
                <a:gd name="connsiteY5" fmla="*/ 0 h 136512"/>
                <a:gd name="connsiteX6" fmla="*/ 0 w 136512"/>
                <a:gd name="connsiteY6" fmla="*/ 0 h 136512"/>
                <a:gd name="connsiteX7" fmla="*/ 0 w 136512"/>
                <a:gd name="connsiteY7" fmla="*/ 85704 h 136512"/>
                <a:gd name="connsiteX8" fmla="*/ 13185 w 136512"/>
                <a:gd name="connsiteY8" fmla="*/ 85704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000000"/>
            </a:solidFill>
            <a:ln w="647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462F5D6-B514-4E53-BE34-D303E56112B2}"/>
                </a:ext>
              </a:extLst>
            </p:cNvPr>
            <p:cNvSpPr/>
            <p:nvPr/>
          </p:nvSpPr>
          <p:spPr>
            <a:xfrm>
              <a:off x="6115778" y="1680524"/>
              <a:ext cx="136512" cy="136512"/>
            </a:xfrm>
            <a:custGeom>
              <a:avLst/>
              <a:gdLst>
                <a:gd name="connsiteX0" fmla="*/ 123327 w 136512"/>
                <a:gd name="connsiteY0" fmla="*/ 114005 h 136512"/>
                <a:gd name="connsiteX1" fmla="*/ 9322 w 136512"/>
                <a:gd name="connsiteY1" fmla="*/ 0 h 136512"/>
                <a:gd name="connsiteX2" fmla="*/ 0 w 136512"/>
                <a:gd name="connsiteY2" fmla="*/ 9322 h 136512"/>
                <a:gd name="connsiteX3" fmla="*/ 114005 w 136512"/>
                <a:gd name="connsiteY3" fmla="*/ 123327 h 136512"/>
                <a:gd name="connsiteX4" fmla="*/ 50809 w 136512"/>
                <a:gd name="connsiteY4" fmla="*/ 123327 h 136512"/>
                <a:gd name="connsiteX5" fmla="*/ 50809 w 136512"/>
                <a:gd name="connsiteY5" fmla="*/ 136513 h 136512"/>
                <a:gd name="connsiteX6" fmla="*/ 136513 w 136512"/>
                <a:gd name="connsiteY6" fmla="*/ 136513 h 136512"/>
                <a:gd name="connsiteX7" fmla="*/ 136513 w 136512"/>
                <a:gd name="connsiteY7" fmla="*/ 50809 h 136512"/>
                <a:gd name="connsiteX8" fmla="*/ 123327 w 136512"/>
                <a:gd name="connsiteY8" fmla="*/ 50809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000000"/>
            </a:solidFill>
            <a:ln w="647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F5D97F2-E670-4D89-8B8D-00AACE810023}"/>
                </a:ext>
              </a:extLst>
            </p:cNvPr>
            <p:cNvSpPr/>
            <p:nvPr/>
          </p:nvSpPr>
          <p:spPr>
            <a:xfrm>
              <a:off x="6115778" y="1500593"/>
              <a:ext cx="136512" cy="136512"/>
            </a:xfrm>
            <a:custGeom>
              <a:avLst/>
              <a:gdLst>
                <a:gd name="connsiteX0" fmla="*/ 50809 w 136512"/>
                <a:gd name="connsiteY0" fmla="*/ 13185 h 136512"/>
                <a:gd name="connsiteX1" fmla="*/ 114005 w 136512"/>
                <a:gd name="connsiteY1" fmla="*/ 13185 h 136512"/>
                <a:gd name="connsiteX2" fmla="*/ 0 w 136512"/>
                <a:gd name="connsiteY2" fmla="*/ 127191 h 136512"/>
                <a:gd name="connsiteX3" fmla="*/ 9322 w 136512"/>
                <a:gd name="connsiteY3" fmla="*/ 136513 h 136512"/>
                <a:gd name="connsiteX4" fmla="*/ 123327 w 136512"/>
                <a:gd name="connsiteY4" fmla="*/ 22507 h 136512"/>
                <a:gd name="connsiteX5" fmla="*/ 123327 w 136512"/>
                <a:gd name="connsiteY5" fmla="*/ 85704 h 136512"/>
                <a:gd name="connsiteX6" fmla="*/ 136513 w 136512"/>
                <a:gd name="connsiteY6" fmla="*/ 85704 h 136512"/>
                <a:gd name="connsiteX7" fmla="*/ 136513 w 136512"/>
                <a:gd name="connsiteY7" fmla="*/ 0 h 136512"/>
                <a:gd name="connsiteX8" fmla="*/ 50809 w 136512"/>
                <a:gd name="connsiteY8" fmla="*/ 0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000000"/>
            </a:solidFill>
            <a:ln w="647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5DDA7DBF-88F2-420A-9120-74DD30EE57DE}"/>
                </a:ext>
              </a:extLst>
            </p:cNvPr>
            <p:cNvSpPr/>
            <p:nvPr/>
          </p:nvSpPr>
          <p:spPr>
            <a:xfrm>
              <a:off x="5935847" y="1680524"/>
              <a:ext cx="136512" cy="136512"/>
            </a:xfrm>
            <a:custGeom>
              <a:avLst/>
              <a:gdLst>
                <a:gd name="connsiteX0" fmla="*/ 85704 w 136512"/>
                <a:gd name="connsiteY0" fmla="*/ 123327 h 136512"/>
                <a:gd name="connsiteX1" fmla="*/ 22507 w 136512"/>
                <a:gd name="connsiteY1" fmla="*/ 123327 h 136512"/>
                <a:gd name="connsiteX2" fmla="*/ 136513 w 136512"/>
                <a:gd name="connsiteY2" fmla="*/ 9322 h 136512"/>
                <a:gd name="connsiteX3" fmla="*/ 127191 w 136512"/>
                <a:gd name="connsiteY3" fmla="*/ 0 h 136512"/>
                <a:gd name="connsiteX4" fmla="*/ 13185 w 136512"/>
                <a:gd name="connsiteY4" fmla="*/ 114005 h 136512"/>
                <a:gd name="connsiteX5" fmla="*/ 13185 w 136512"/>
                <a:gd name="connsiteY5" fmla="*/ 50809 h 136512"/>
                <a:gd name="connsiteX6" fmla="*/ 0 w 136512"/>
                <a:gd name="connsiteY6" fmla="*/ 50809 h 136512"/>
                <a:gd name="connsiteX7" fmla="*/ 0 w 136512"/>
                <a:gd name="connsiteY7" fmla="*/ 136513 h 136512"/>
                <a:gd name="connsiteX8" fmla="*/ 85704 w 136512"/>
                <a:gd name="connsiteY8" fmla="*/ 136513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000000"/>
            </a:solidFill>
            <a:ln w="6477" cap="flat">
              <a:noFill/>
              <a:prstDash val="solid"/>
              <a:miter/>
            </a:ln>
          </p:spPr>
          <p:txBody>
            <a:bodyPr rtlCol="0" anchor="ctr"/>
            <a:lstStyle/>
            <a:p>
              <a:endParaRPr lang="en-US"/>
            </a:p>
          </p:txBody>
        </p:sp>
      </p:grpSp>
      <p:grpSp>
        <p:nvGrpSpPr>
          <p:cNvPr id="200" name="Graphic 48">
            <a:extLst>
              <a:ext uri="{FF2B5EF4-FFF2-40B4-BE49-F238E27FC236}">
                <a16:creationId xmlns:a16="http://schemas.microsoft.com/office/drawing/2014/main" id="{CFCBF70F-033A-4F2A-AB43-470763625C2C}"/>
              </a:ext>
            </a:extLst>
          </p:cNvPr>
          <p:cNvGrpSpPr/>
          <p:nvPr/>
        </p:nvGrpSpPr>
        <p:grpSpPr>
          <a:xfrm>
            <a:off x="5293778" y="1451826"/>
            <a:ext cx="349481" cy="398208"/>
            <a:chOff x="5293778" y="1451826"/>
            <a:chExt cx="349481" cy="398208"/>
          </a:xfrm>
          <a:solidFill>
            <a:srgbClr val="000000"/>
          </a:solidFill>
        </p:grpSpPr>
        <p:sp>
          <p:nvSpPr>
            <p:cNvPr id="202" name="Freeform: Shape 201">
              <a:extLst>
                <a:ext uri="{FF2B5EF4-FFF2-40B4-BE49-F238E27FC236}">
                  <a16:creationId xmlns:a16="http://schemas.microsoft.com/office/drawing/2014/main" id="{125C45A9-E35D-41FD-B268-7764C9F72E89}"/>
                </a:ext>
              </a:extLst>
            </p:cNvPr>
            <p:cNvSpPr/>
            <p:nvPr/>
          </p:nvSpPr>
          <p:spPr>
            <a:xfrm>
              <a:off x="5296592" y="1566386"/>
              <a:ext cx="232153" cy="232113"/>
            </a:xfrm>
            <a:custGeom>
              <a:avLst/>
              <a:gdLst>
                <a:gd name="connsiteX0" fmla="*/ 53511 w 232153"/>
                <a:gd name="connsiteY0" fmla="*/ 232113 h 232113"/>
                <a:gd name="connsiteX1" fmla="*/ 47802 w 232153"/>
                <a:gd name="connsiteY1" fmla="*/ 229701 h 232113"/>
                <a:gd name="connsiteX2" fmla="*/ 2378 w 232153"/>
                <a:gd name="connsiteY2" fmla="*/ 184277 h 232113"/>
                <a:gd name="connsiteX3" fmla="*/ 2331 w 232153"/>
                <a:gd name="connsiteY3" fmla="*/ 172907 h 232113"/>
                <a:gd name="connsiteX4" fmla="*/ 2378 w 232153"/>
                <a:gd name="connsiteY4" fmla="*/ 172861 h 232113"/>
                <a:gd name="connsiteX5" fmla="*/ 172981 w 232153"/>
                <a:gd name="connsiteY5" fmla="*/ 2338 h 232113"/>
                <a:gd name="connsiteX6" fmla="*/ 184317 w 232153"/>
                <a:gd name="connsiteY6" fmla="*/ 2338 h 232113"/>
                <a:gd name="connsiteX7" fmla="*/ 229822 w 232153"/>
                <a:gd name="connsiteY7" fmla="*/ 47843 h 232113"/>
                <a:gd name="connsiteX8" fmla="*/ 232153 w 232153"/>
                <a:gd name="connsiteY8" fmla="*/ 53470 h 232113"/>
                <a:gd name="connsiteX9" fmla="*/ 229822 w 232153"/>
                <a:gd name="connsiteY9" fmla="*/ 59179 h 232113"/>
                <a:gd name="connsiteX10" fmla="*/ 59299 w 232153"/>
                <a:gd name="connsiteY10" fmla="*/ 229701 h 232113"/>
                <a:gd name="connsiteX11" fmla="*/ 53511 w 232153"/>
                <a:gd name="connsiteY11" fmla="*/ 232113 h 232113"/>
                <a:gd name="connsiteX12" fmla="*/ 19422 w 232153"/>
                <a:gd name="connsiteY12" fmla="*/ 178569 h 232113"/>
                <a:gd name="connsiteX13" fmla="*/ 53511 w 232153"/>
                <a:gd name="connsiteY13" fmla="*/ 212416 h 232113"/>
                <a:gd name="connsiteX14" fmla="*/ 212697 w 232153"/>
                <a:gd name="connsiteY14" fmla="*/ 53229 h 232113"/>
                <a:gd name="connsiteX15" fmla="*/ 178609 w 232153"/>
                <a:gd name="connsiteY15" fmla="*/ 19462 h 23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153" h="23211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000000"/>
            </a:solidFill>
            <a:ln w="803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4D67E43-8679-4A0A-BF0B-F024B4778D70}"/>
                </a:ext>
              </a:extLst>
            </p:cNvPr>
            <p:cNvSpPr/>
            <p:nvPr/>
          </p:nvSpPr>
          <p:spPr>
            <a:xfrm>
              <a:off x="5466386" y="1451826"/>
              <a:ext cx="176873" cy="176874"/>
            </a:xfrm>
            <a:custGeom>
              <a:avLst/>
              <a:gdLst>
                <a:gd name="connsiteX0" fmla="*/ 88408 w 176873"/>
                <a:gd name="connsiteY0" fmla="*/ 176874 h 176874"/>
                <a:gd name="connsiteX1" fmla="*/ 0 w 176873"/>
                <a:gd name="connsiteY1" fmla="*/ 88407 h 176874"/>
                <a:gd name="connsiteX2" fmla="*/ 88467 w 176873"/>
                <a:gd name="connsiteY2" fmla="*/ 0 h 176874"/>
                <a:gd name="connsiteX3" fmla="*/ 176874 w 176873"/>
                <a:gd name="connsiteY3" fmla="*/ 88467 h 176874"/>
                <a:gd name="connsiteX4" fmla="*/ 150957 w 176873"/>
                <a:gd name="connsiteY4" fmla="*/ 150986 h 176874"/>
                <a:gd name="connsiteX5" fmla="*/ 150957 w 176873"/>
                <a:gd name="connsiteY5" fmla="*/ 150986 h 176874"/>
                <a:gd name="connsiteX6" fmla="*/ 88408 w 176873"/>
                <a:gd name="connsiteY6" fmla="*/ 176874 h 176874"/>
                <a:gd name="connsiteX7" fmla="*/ 88408 w 176873"/>
                <a:gd name="connsiteY7" fmla="*/ 16079 h 176874"/>
                <a:gd name="connsiteX8" fmla="*/ 16148 w 176873"/>
                <a:gd name="connsiteY8" fmla="*/ 88534 h 176874"/>
                <a:gd name="connsiteX9" fmla="*/ 88603 w 176873"/>
                <a:gd name="connsiteY9" fmla="*/ 160795 h 176874"/>
                <a:gd name="connsiteX10" fmla="*/ 139621 w 176873"/>
                <a:gd name="connsiteY10" fmla="*/ 139650 h 176874"/>
                <a:gd name="connsiteX11" fmla="*/ 139621 w 176873"/>
                <a:gd name="connsiteY11" fmla="*/ 139650 h 176874"/>
                <a:gd name="connsiteX12" fmla="*/ 139557 w 176873"/>
                <a:gd name="connsiteY12" fmla="*/ 37321 h 176874"/>
                <a:gd name="connsiteX13" fmla="*/ 88408 w 176873"/>
                <a:gd name="connsiteY13" fmla="*/ 16160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873" h="176874">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000000"/>
            </a:solidFill>
            <a:ln w="8037"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A063960-5E9B-4E07-B59E-F3E74E9EC1C4}"/>
                </a:ext>
              </a:extLst>
            </p:cNvPr>
            <p:cNvSpPr/>
            <p:nvPr/>
          </p:nvSpPr>
          <p:spPr>
            <a:xfrm>
              <a:off x="5421731" y="1566386"/>
              <a:ext cx="107015" cy="107015"/>
            </a:xfrm>
            <a:custGeom>
              <a:avLst/>
              <a:gdLst>
                <a:gd name="connsiteX0" fmla="*/ 53470 w 107015"/>
                <a:gd name="connsiteY0" fmla="*/ 107015 h 107015"/>
                <a:gd name="connsiteX1" fmla="*/ 53470 w 107015"/>
                <a:gd name="connsiteY1" fmla="*/ 107015 h 107015"/>
                <a:gd name="connsiteX2" fmla="*/ 47843 w 107015"/>
                <a:gd name="connsiteY2" fmla="*/ 104684 h 107015"/>
                <a:gd name="connsiteX3" fmla="*/ 2338 w 107015"/>
                <a:gd name="connsiteY3" fmla="*/ 59179 h 107015"/>
                <a:gd name="connsiteX4" fmla="*/ 2338 w 107015"/>
                <a:gd name="connsiteY4" fmla="*/ 47843 h 107015"/>
                <a:gd name="connsiteX5" fmla="*/ 47843 w 107015"/>
                <a:gd name="connsiteY5" fmla="*/ 2338 h 107015"/>
                <a:gd name="connsiteX6" fmla="*/ 59179 w 107015"/>
                <a:gd name="connsiteY6" fmla="*/ 2338 h 107015"/>
                <a:gd name="connsiteX7" fmla="*/ 104683 w 107015"/>
                <a:gd name="connsiteY7" fmla="*/ 47843 h 107015"/>
                <a:gd name="connsiteX8" fmla="*/ 107015 w 107015"/>
                <a:gd name="connsiteY8" fmla="*/ 53470 h 107015"/>
                <a:gd name="connsiteX9" fmla="*/ 104683 w 107015"/>
                <a:gd name="connsiteY9" fmla="*/ 59179 h 107015"/>
                <a:gd name="connsiteX10" fmla="*/ 59179 w 107015"/>
                <a:gd name="connsiteY10" fmla="*/ 104684 h 107015"/>
                <a:gd name="connsiteX11" fmla="*/ 53470 w 107015"/>
                <a:gd name="connsiteY11" fmla="*/ 107015 h 107015"/>
                <a:gd name="connsiteX12" fmla="*/ 19382 w 107015"/>
                <a:gd name="connsiteY12" fmla="*/ 53470 h 107015"/>
                <a:gd name="connsiteX13" fmla="*/ 53470 w 107015"/>
                <a:gd name="connsiteY13" fmla="*/ 87639 h 107015"/>
                <a:gd name="connsiteX14" fmla="*/ 87639 w 107015"/>
                <a:gd name="connsiteY14" fmla="*/ 53470 h 107015"/>
                <a:gd name="connsiteX15" fmla="*/ 53470 w 107015"/>
                <a:gd name="connsiteY15" fmla="*/ 19462 h 1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015" h="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000000"/>
            </a:solidFill>
            <a:ln w="803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3CE804C-848A-4A9B-8E16-CF3F90BE5DD1}"/>
                </a:ext>
              </a:extLst>
            </p:cNvPr>
            <p:cNvSpPr/>
            <p:nvPr/>
          </p:nvSpPr>
          <p:spPr>
            <a:xfrm>
              <a:off x="5293778" y="1751099"/>
              <a:ext cx="50662" cy="50242"/>
            </a:xfrm>
            <a:custGeom>
              <a:avLst/>
              <a:gdLst>
                <a:gd name="connsiteX0" fmla="*/ 25130 w 50662"/>
                <a:gd name="connsiteY0" fmla="*/ 50214 h 50242"/>
                <a:gd name="connsiteX1" fmla="*/ 19422 w 50662"/>
                <a:gd name="connsiteY1" fmla="*/ 47883 h 50242"/>
                <a:gd name="connsiteX2" fmla="*/ 2378 w 50662"/>
                <a:gd name="connsiteY2" fmla="*/ 30839 h 50242"/>
                <a:gd name="connsiteX3" fmla="*/ 2331 w 50662"/>
                <a:gd name="connsiteY3" fmla="*/ 19469 h 50242"/>
                <a:gd name="connsiteX4" fmla="*/ 2378 w 50662"/>
                <a:gd name="connsiteY4" fmla="*/ 19422 h 50242"/>
                <a:gd name="connsiteX5" fmla="*/ 19422 w 50662"/>
                <a:gd name="connsiteY5" fmla="*/ 2378 h 50242"/>
                <a:gd name="connsiteX6" fmla="*/ 30792 w 50662"/>
                <a:gd name="connsiteY6" fmla="*/ 2331 h 50242"/>
                <a:gd name="connsiteX7" fmla="*/ 30839 w 50662"/>
                <a:gd name="connsiteY7" fmla="*/ 2378 h 50242"/>
                <a:gd name="connsiteX8" fmla="*/ 48285 w 50662"/>
                <a:gd name="connsiteY8" fmla="*/ 19663 h 50242"/>
                <a:gd name="connsiteX9" fmla="*/ 48331 w 50662"/>
                <a:gd name="connsiteY9" fmla="*/ 31033 h 50242"/>
                <a:gd name="connsiteX10" fmla="*/ 48285 w 50662"/>
                <a:gd name="connsiteY10" fmla="*/ 31080 h 50242"/>
                <a:gd name="connsiteX11" fmla="*/ 31241 w 50662"/>
                <a:gd name="connsiteY11" fmla="*/ 48124 h 50242"/>
                <a:gd name="connsiteX12" fmla="*/ 25130 w 50662"/>
                <a:gd name="connsiteY12" fmla="*/ 50214 h 50242"/>
                <a:gd name="connsiteX13" fmla="*/ 19422 w 50662"/>
                <a:gd name="connsiteY13" fmla="*/ 25130 h 50242"/>
                <a:gd name="connsiteX14" fmla="*/ 25130 w 50662"/>
                <a:gd name="connsiteY14" fmla="*/ 30839 h 50242"/>
                <a:gd name="connsiteX15" fmla="*/ 30839 w 50662"/>
                <a:gd name="connsiteY15" fmla="*/ 25130 h 50242"/>
                <a:gd name="connsiteX16" fmla="*/ 25130 w 50662"/>
                <a:gd name="connsiteY16" fmla="*/ 19663 h 5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62" h="5024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000000"/>
            </a:solidFill>
            <a:ln w="803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C0DEB06F-929F-4790-B755-B8693F1B2A95}"/>
                </a:ext>
              </a:extLst>
            </p:cNvPr>
            <p:cNvSpPr/>
            <p:nvPr/>
          </p:nvSpPr>
          <p:spPr>
            <a:xfrm>
              <a:off x="5301768" y="1776676"/>
              <a:ext cx="153377" cy="73358"/>
            </a:xfrm>
            <a:custGeom>
              <a:avLst/>
              <a:gdLst>
                <a:gd name="connsiteX0" fmla="*/ 27834 w 153377"/>
                <a:gd name="connsiteY0" fmla="*/ 73358 h 73358"/>
                <a:gd name="connsiteX1" fmla="*/ 13282 w 153377"/>
                <a:gd name="connsiteY1" fmla="*/ 67730 h 73358"/>
                <a:gd name="connsiteX2" fmla="*/ 579 w 153377"/>
                <a:gd name="connsiteY2" fmla="*/ 7352 h 73358"/>
                <a:gd name="connsiteX3" fmla="*/ 9277 w 153377"/>
                <a:gd name="connsiteY3" fmla="*/ 30 h 73358"/>
                <a:gd name="connsiteX4" fmla="*/ 9342 w 153377"/>
                <a:gd name="connsiteY4" fmla="*/ 36 h 73358"/>
                <a:gd name="connsiteX5" fmla="*/ 16578 w 153377"/>
                <a:gd name="connsiteY5" fmla="*/ 8799 h 73358"/>
                <a:gd name="connsiteX6" fmla="*/ 24055 w 153377"/>
                <a:gd name="connsiteY6" fmla="*/ 55831 h 73358"/>
                <a:gd name="connsiteX7" fmla="*/ 29763 w 153377"/>
                <a:gd name="connsiteY7" fmla="*/ 57037 h 73358"/>
                <a:gd name="connsiteX8" fmla="*/ 89418 w 153377"/>
                <a:gd name="connsiteY8" fmla="*/ 29783 h 73358"/>
                <a:gd name="connsiteX9" fmla="*/ 143123 w 153377"/>
                <a:gd name="connsiteY9" fmla="*/ 7432 h 73358"/>
                <a:gd name="connsiteX10" fmla="*/ 152851 w 153377"/>
                <a:gd name="connsiteY10" fmla="*/ 16919 h 73358"/>
                <a:gd name="connsiteX11" fmla="*/ 148188 w 153377"/>
                <a:gd name="connsiteY11" fmla="*/ 27290 h 73358"/>
                <a:gd name="connsiteX12" fmla="*/ 137817 w 153377"/>
                <a:gd name="connsiteY12" fmla="*/ 22627 h 73358"/>
                <a:gd name="connsiteX13" fmla="*/ 98824 w 153377"/>
                <a:gd name="connsiteY13" fmla="*/ 42968 h 73358"/>
                <a:gd name="connsiteX14" fmla="*/ 33059 w 153377"/>
                <a:gd name="connsiteY14" fmla="*/ 72795 h 73358"/>
                <a:gd name="connsiteX15" fmla="*/ 27834 w 153377"/>
                <a:gd name="connsiteY15" fmla="*/ 73358 h 7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77" h="73358">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000000"/>
            </a:solidFill>
            <a:ln w="8037" cap="flat">
              <a:noFill/>
              <a:prstDash val="solid"/>
              <a:miter/>
            </a:ln>
          </p:spPr>
          <p:txBody>
            <a:bodyPr rtlCol="0" anchor="ctr"/>
            <a:lstStyle/>
            <a:p>
              <a:endParaRPr lang="en-US"/>
            </a:p>
          </p:txBody>
        </p:sp>
      </p:grpSp>
      <p:grpSp>
        <p:nvGrpSpPr>
          <p:cNvPr id="212" name="Graphic 50">
            <a:extLst>
              <a:ext uri="{FF2B5EF4-FFF2-40B4-BE49-F238E27FC236}">
                <a16:creationId xmlns:a16="http://schemas.microsoft.com/office/drawing/2014/main" id="{434E63BF-D62E-4591-915E-E46D8E92EBB5}"/>
              </a:ext>
            </a:extLst>
          </p:cNvPr>
          <p:cNvGrpSpPr/>
          <p:nvPr/>
        </p:nvGrpSpPr>
        <p:grpSpPr>
          <a:xfrm>
            <a:off x="4711555" y="1417014"/>
            <a:ext cx="305509" cy="466304"/>
            <a:chOff x="4711555" y="1417014"/>
            <a:chExt cx="305509" cy="466304"/>
          </a:xfrm>
          <a:solidFill>
            <a:srgbClr val="000000"/>
          </a:solidFill>
        </p:grpSpPr>
        <p:sp>
          <p:nvSpPr>
            <p:cNvPr id="213" name="Freeform: Shape 212">
              <a:extLst>
                <a:ext uri="{FF2B5EF4-FFF2-40B4-BE49-F238E27FC236}">
                  <a16:creationId xmlns:a16="http://schemas.microsoft.com/office/drawing/2014/main" id="{13410317-520F-4CC9-AACA-DC46CB27EF78}"/>
                </a:ext>
              </a:extLst>
            </p:cNvPr>
            <p:cNvSpPr/>
            <p:nvPr/>
          </p:nvSpPr>
          <p:spPr>
            <a:xfrm>
              <a:off x="4711555" y="1417014"/>
              <a:ext cx="305509" cy="466304"/>
            </a:xfrm>
            <a:custGeom>
              <a:avLst/>
              <a:gdLst>
                <a:gd name="connsiteX0" fmla="*/ 224630 w 305509"/>
                <a:gd name="connsiteY0" fmla="*/ 466305 h 466304"/>
                <a:gd name="connsiteX1" fmla="*/ 80880 w 305509"/>
                <a:gd name="connsiteY1" fmla="*/ 466305 h 466304"/>
                <a:gd name="connsiteX2" fmla="*/ 0 w 305509"/>
                <a:gd name="connsiteY2" fmla="*/ 385425 h 466304"/>
                <a:gd name="connsiteX3" fmla="*/ 0 w 305509"/>
                <a:gd name="connsiteY3" fmla="*/ 80880 h 466304"/>
                <a:gd name="connsiteX4" fmla="*/ 80880 w 305509"/>
                <a:gd name="connsiteY4" fmla="*/ 0 h 466304"/>
                <a:gd name="connsiteX5" fmla="*/ 224630 w 305509"/>
                <a:gd name="connsiteY5" fmla="*/ 0 h 466304"/>
                <a:gd name="connsiteX6" fmla="*/ 305509 w 305509"/>
                <a:gd name="connsiteY6" fmla="*/ 80880 h 466304"/>
                <a:gd name="connsiteX7" fmla="*/ 305509 w 305509"/>
                <a:gd name="connsiteY7" fmla="*/ 385425 h 466304"/>
                <a:gd name="connsiteX8" fmla="*/ 224630 w 305509"/>
                <a:gd name="connsiteY8" fmla="*/ 466305 h 466304"/>
                <a:gd name="connsiteX9" fmla="*/ 80880 w 305509"/>
                <a:gd name="connsiteY9" fmla="*/ 16079 h 466304"/>
                <a:gd name="connsiteX10" fmla="*/ 16079 w 305509"/>
                <a:gd name="connsiteY10" fmla="*/ 80880 h 466304"/>
                <a:gd name="connsiteX11" fmla="*/ 16079 w 305509"/>
                <a:gd name="connsiteY11" fmla="*/ 385425 h 466304"/>
                <a:gd name="connsiteX12" fmla="*/ 80880 w 305509"/>
                <a:gd name="connsiteY12" fmla="*/ 450225 h 466304"/>
                <a:gd name="connsiteX13" fmla="*/ 224630 w 305509"/>
                <a:gd name="connsiteY13" fmla="*/ 450225 h 466304"/>
                <a:gd name="connsiteX14" fmla="*/ 289430 w 305509"/>
                <a:gd name="connsiteY14" fmla="*/ 385425 h 466304"/>
                <a:gd name="connsiteX15" fmla="*/ 289430 w 305509"/>
                <a:gd name="connsiteY15" fmla="*/ 80880 h 466304"/>
                <a:gd name="connsiteX16" fmla="*/ 224630 w 305509"/>
                <a:gd name="connsiteY16" fmla="*/ 16079 h 4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09" h="466304">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000000"/>
            </a:solidFill>
            <a:ln w="803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46D4AE-9843-4F52-A4E2-D043937BF648}"/>
                </a:ext>
              </a:extLst>
            </p:cNvPr>
            <p:cNvSpPr/>
            <p:nvPr/>
          </p:nvSpPr>
          <p:spPr>
            <a:xfrm>
              <a:off x="4743714" y="1449173"/>
              <a:ext cx="241191" cy="369827"/>
            </a:xfrm>
            <a:custGeom>
              <a:avLst/>
              <a:gdLst>
                <a:gd name="connsiteX0" fmla="*/ 198822 w 241191"/>
                <a:gd name="connsiteY0" fmla="*/ 369828 h 369827"/>
                <a:gd name="connsiteX1" fmla="*/ 42369 w 241191"/>
                <a:gd name="connsiteY1" fmla="*/ 369828 h 369827"/>
                <a:gd name="connsiteX2" fmla="*/ 0 w 241191"/>
                <a:gd name="connsiteY2" fmla="*/ 327458 h 369827"/>
                <a:gd name="connsiteX3" fmla="*/ 0 w 241191"/>
                <a:gd name="connsiteY3" fmla="*/ 42369 h 369827"/>
                <a:gd name="connsiteX4" fmla="*/ 42369 w 241191"/>
                <a:gd name="connsiteY4" fmla="*/ 0 h 369827"/>
                <a:gd name="connsiteX5" fmla="*/ 198822 w 241191"/>
                <a:gd name="connsiteY5" fmla="*/ 0 h 369827"/>
                <a:gd name="connsiteX6" fmla="*/ 241192 w 241191"/>
                <a:gd name="connsiteY6" fmla="*/ 42369 h 369827"/>
                <a:gd name="connsiteX7" fmla="*/ 241192 w 241191"/>
                <a:gd name="connsiteY7" fmla="*/ 327458 h 369827"/>
                <a:gd name="connsiteX8" fmla="*/ 198822 w 241191"/>
                <a:gd name="connsiteY8" fmla="*/ 369828 h 369827"/>
                <a:gd name="connsiteX9" fmla="*/ 42369 w 241191"/>
                <a:gd name="connsiteY9" fmla="*/ 16079 h 369827"/>
                <a:gd name="connsiteX10" fmla="*/ 16079 w 241191"/>
                <a:gd name="connsiteY10" fmla="*/ 42369 h 369827"/>
                <a:gd name="connsiteX11" fmla="*/ 16079 w 241191"/>
                <a:gd name="connsiteY11" fmla="*/ 327458 h 369827"/>
                <a:gd name="connsiteX12" fmla="*/ 42369 w 241191"/>
                <a:gd name="connsiteY12" fmla="*/ 353748 h 369827"/>
                <a:gd name="connsiteX13" fmla="*/ 198822 w 241191"/>
                <a:gd name="connsiteY13" fmla="*/ 353748 h 369827"/>
                <a:gd name="connsiteX14" fmla="*/ 225112 w 241191"/>
                <a:gd name="connsiteY14" fmla="*/ 327458 h 369827"/>
                <a:gd name="connsiteX15" fmla="*/ 225112 w 241191"/>
                <a:gd name="connsiteY15" fmla="*/ 42369 h 369827"/>
                <a:gd name="connsiteX16" fmla="*/ 198822 w 241191"/>
                <a:gd name="connsiteY16" fmla="*/ 16079 h 36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191" h="369827">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000000"/>
            </a:solidFill>
            <a:ln w="803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B6C6890-662B-4CF5-862D-FACB4E9E21B7}"/>
                </a:ext>
              </a:extLst>
            </p:cNvPr>
            <p:cNvSpPr/>
            <p:nvPr/>
          </p:nvSpPr>
          <p:spPr>
            <a:xfrm>
              <a:off x="4840190" y="1819000"/>
              <a:ext cx="48238" cy="48238"/>
            </a:xfrm>
            <a:custGeom>
              <a:avLst/>
              <a:gdLst>
                <a:gd name="connsiteX0" fmla="*/ 24119 w 48238"/>
                <a:gd name="connsiteY0" fmla="*/ 48238 h 48238"/>
                <a:gd name="connsiteX1" fmla="*/ 0 w 48238"/>
                <a:gd name="connsiteY1" fmla="*/ 24119 h 48238"/>
                <a:gd name="connsiteX2" fmla="*/ 24119 w 48238"/>
                <a:gd name="connsiteY2" fmla="*/ 0 h 48238"/>
                <a:gd name="connsiteX3" fmla="*/ 48238 w 48238"/>
                <a:gd name="connsiteY3" fmla="*/ 24119 h 48238"/>
                <a:gd name="connsiteX4" fmla="*/ 24119 w 48238"/>
                <a:gd name="connsiteY4" fmla="*/ 48238 h 48238"/>
                <a:gd name="connsiteX5" fmla="*/ 24119 w 48238"/>
                <a:gd name="connsiteY5" fmla="*/ 16079 h 48238"/>
                <a:gd name="connsiteX6" fmla="*/ 16079 w 48238"/>
                <a:gd name="connsiteY6" fmla="*/ 24119 h 48238"/>
                <a:gd name="connsiteX7" fmla="*/ 24119 w 48238"/>
                <a:gd name="connsiteY7" fmla="*/ 32159 h 48238"/>
                <a:gd name="connsiteX8" fmla="*/ 32159 w 48238"/>
                <a:gd name="connsiteY8" fmla="*/ 24119 h 48238"/>
                <a:gd name="connsiteX9" fmla="*/ 2411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000000"/>
            </a:solidFill>
            <a:ln w="8037" cap="flat">
              <a:noFill/>
              <a:prstDash val="solid"/>
              <a:miter/>
            </a:ln>
          </p:spPr>
          <p:txBody>
            <a:bodyPr rtlCol="0" anchor="ctr"/>
            <a:lstStyle/>
            <a:p>
              <a:endParaRPr lang="en-US"/>
            </a:p>
          </p:txBody>
        </p:sp>
      </p:grpSp>
      <p:grpSp>
        <p:nvGrpSpPr>
          <p:cNvPr id="216" name="Graphic 52">
            <a:extLst>
              <a:ext uri="{FF2B5EF4-FFF2-40B4-BE49-F238E27FC236}">
                <a16:creationId xmlns:a16="http://schemas.microsoft.com/office/drawing/2014/main" id="{C0EF9525-B836-4A77-B717-784F6F9E0F7A}"/>
              </a:ext>
            </a:extLst>
          </p:cNvPr>
          <p:cNvGrpSpPr/>
          <p:nvPr/>
        </p:nvGrpSpPr>
        <p:grpSpPr>
          <a:xfrm>
            <a:off x="4052281" y="1509108"/>
            <a:ext cx="401986" cy="339608"/>
            <a:chOff x="4052281" y="1509108"/>
            <a:chExt cx="401986" cy="339608"/>
          </a:xfrm>
          <a:solidFill>
            <a:srgbClr val="000000"/>
          </a:solidFill>
        </p:grpSpPr>
        <p:sp>
          <p:nvSpPr>
            <p:cNvPr id="217" name="Freeform: Shape 216">
              <a:extLst>
                <a:ext uri="{FF2B5EF4-FFF2-40B4-BE49-F238E27FC236}">
                  <a16:creationId xmlns:a16="http://schemas.microsoft.com/office/drawing/2014/main" id="{533549FF-59B6-408C-9F1F-0AF25BF7EA0B}"/>
                </a:ext>
              </a:extLst>
            </p:cNvPr>
            <p:cNvSpPr/>
            <p:nvPr/>
          </p:nvSpPr>
          <p:spPr>
            <a:xfrm>
              <a:off x="4052281" y="1509108"/>
              <a:ext cx="401986" cy="339608"/>
            </a:xfrm>
            <a:custGeom>
              <a:avLst/>
              <a:gdLst>
                <a:gd name="connsiteX0" fmla="*/ 0 w 401986"/>
                <a:gd name="connsiteY0" fmla="*/ 0 h 339608"/>
                <a:gd name="connsiteX1" fmla="*/ 0 w 401986"/>
                <a:gd name="connsiteY1" fmla="*/ 221785 h 339608"/>
                <a:gd name="connsiteX2" fmla="*/ 0 w 401986"/>
                <a:gd name="connsiteY2" fmla="*/ 235647 h 339608"/>
                <a:gd name="connsiteX3" fmla="*/ 0 w 401986"/>
                <a:gd name="connsiteY3" fmla="*/ 242578 h 339608"/>
                <a:gd name="connsiteX4" fmla="*/ 0 w 401986"/>
                <a:gd name="connsiteY4" fmla="*/ 256439 h 339608"/>
                <a:gd name="connsiteX5" fmla="*/ 0 w 401986"/>
                <a:gd name="connsiteY5" fmla="*/ 263370 h 339608"/>
                <a:gd name="connsiteX6" fmla="*/ 0 w 401986"/>
                <a:gd name="connsiteY6" fmla="*/ 277232 h 339608"/>
                <a:gd name="connsiteX7" fmla="*/ 0 w 401986"/>
                <a:gd name="connsiteY7" fmla="*/ 284163 h 339608"/>
                <a:gd name="connsiteX8" fmla="*/ 0 w 401986"/>
                <a:gd name="connsiteY8" fmla="*/ 298024 h 339608"/>
                <a:gd name="connsiteX9" fmla="*/ 0 w 401986"/>
                <a:gd name="connsiteY9" fmla="*/ 304955 h 339608"/>
                <a:gd name="connsiteX10" fmla="*/ 0 w 401986"/>
                <a:gd name="connsiteY10" fmla="*/ 318816 h 339608"/>
                <a:gd name="connsiteX11" fmla="*/ 0 w 401986"/>
                <a:gd name="connsiteY11" fmla="*/ 339609 h 339608"/>
                <a:gd name="connsiteX12" fmla="*/ 401986 w 401986"/>
                <a:gd name="connsiteY12" fmla="*/ 339609 h 339608"/>
                <a:gd name="connsiteX13" fmla="*/ 401986 w 401986"/>
                <a:gd name="connsiteY13" fmla="*/ 318816 h 339608"/>
                <a:gd name="connsiteX14" fmla="*/ 401986 w 401986"/>
                <a:gd name="connsiteY14" fmla="*/ 304955 h 339608"/>
                <a:gd name="connsiteX15" fmla="*/ 401986 w 401986"/>
                <a:gd name="connsiteY15" fmla="*/ 298024 h 339608"/>
                <a:gd name="connsiteX16" fmla="*/ 401986 w 401986"/>
                <a:gd name="connsiteY16" fmla="*/ 284163 h 339608"/>
                <a:gd name="connsiteX17" fmla="*/ 401986 w 401986"/>
                <a:gd name="connsiteY17" fmla="*/ 277232 h 339608"/>
                <a:gd name="connsiteX18" fmla="*/ 401986 w 401986"/>
                <a:gd name="connsiteY18" fmla="*/ 263370 h 339608"/>
                <a:gd name="connsiteX19" fmla="*/ 401986 w 401986"/>
                <a:gd name="connsiteY19" fmla="*/ 256439 h 339608"/>
                <a:gd name="connsiteX20" fmla="*/ 401986 w 401986"/>
                <a:gd name="connsiteY20" fmla="*/ 242578 h 339608"/>
                <a:gd name="connsiteX21" fmla="*/ 401986 w 401986"/>
                <a:gd name="connsiteY21" fmla="*/ 235647 h 339608"/>
                <a:gd name="connsiteX22" fmla="*/ 401986 w 401986"/>
                <a:gd name="connsiteY22" fmla="*/ 221785 h 339608"/>
                <a:gd name="connsiteX23" fmla="*/ 401986 w 401986"/>
                <a:gd name="connsiteY23" fmla="*/ 0 h 339608"/>
                <a:gd name="connsiteX24" fmla="*/ 0 w 401986"/>
                <a:gd name="connsiteY24" fmla="*/ 0 h 339608"/>
                <a:gd name="connsiteX25" fmla="*/ 388124 w 401986"/>
                <a:gd name="connsiteY25" fmla="*/ 325747 h 339608"/>
                <a:gd name="connsiteX26" fmla="*/ 13862 w 401986"/>
                <a:gd name="connsiteY26" fmla="*/ 325747 h 339608"/>
                <a:gd name="connsiteX27" fmla="*/ 13862 w 401986"/>
                <a:gd name="connsiteY27" fmla="*/ 318816 h 339608"/>
                <a:gd name="connsiteX28" fmla="*/ 388124 w 401986"/>
                <a:gd name="connsiteY28" fmla="*/ 318816 h 339608"/>
                <a:gd name="connsiteX29" fmla="*/ 388124 w 401986"/>
                <a:gd name="connsiteY29" fmla="*/ 325747 h 339608"/>
                <a:gd name="connsiteX30" fmla="*/ 388124 w 401986"/>
                <a:gd name="connsiteY30" fmla="*/ 304955 h 339608"/>
                <a:gd name="connsiteX31" fmla="*/ 13862 w 401986"/>
                <a:gd name="connsiteY31" fmla="*/ 304955 h 339608"/>
                <a:gd name="connsiteX32" fmla="*/ 13862 w 401986"/>
                <a:gd name="connsiteY32" fmla="*/ 298024 h 339608"/>
                <a:gd name="connsiteX33" fmla="*/ 388124 w 401986"/>
                <a:gd name="connsiteY33" fmla="*/ 298024 h 339608"/>
                <a:gd name="connsiteX34" fmla="*/ 388124 w 401986"/>
                <a:gd name="connsiteY34" fmla="*/ 304955 h 339608"/>
                <a:gd name="connsiteX35" fmla="*/ 388124 w 401986"/>
                <a:gd name="connsiteY35" fmla="*/ 284163 h 339608"/>
                <a:gd name="connsiteX36" fmla="*/ 13862 w 401986"/>
                <a:gd name="connsiteY36" fmla="*/ 284163 h 339608"/>
                <a:gd name="connsiteX37" fmla="*/ 13862 w 401986"/>
                <a:gd name="connsiteY37" fmla="*/ 277232 h 339608"/>
                <a:gd name="connsiteX38" fmla="*/ 388124 w 401986"/>
                <a:gd name="connsiteY38" fmla="*/ 277232 h 339608"/>
                <a:gd name="connsiteX39" fmla="*/ 388124 w 401986"/>
                <a:gd name="connsiteY39" fmla="*/ 284163 h 339608"/>
                <a:gd name="connsiteX40" fmla="*/ 388124 w 401986"/>
                <a:gd name="connsiteY40" fmla="*/ 263370 h 339608"/>
                <a:gd name="connsiteX41" fmla="*/ 13862 w 401986"/>
                <a:gd name="connsiteY41" fmla="*/ 263370 h 339608"/>
                <a:gd name="connsiteX42" fmla="*/ 13862 w 401986"/>
                <a:gd name="connsiteY42" fmla="*/ 256439 h 339608"/>
                <a:gd name="connsiteX43" fmla="*/ 388124 w 401986"/>
                <a:gd name="connsiteY43" fmla="*/ 256439 h 339608"/>
                <a:gd name="connsiteX44" fmla="*/ 388124 w 401986"/>
                <a:gd name="connsiteY44" fmla="*/ 263370 h 339608"/>
                <a:gd name="connsiteX45" fmla="*/ 388124 w 401986"/>
                <a:gd name="connsiteY45" fmla="*/ 242578 h 339608"/>
                <a:gd name="connsiteX46" fmla="*/ 13862 w 401986"/>
                <a:gd name="connsiteY46" fmla="*/ 242578 h 339608"/>
                <a:gd name="connsiteX47" fmla="*/ 13862 w 401986"/>
                <a:gd name="connsiteY47" fmla="*/ 235647 h 339608"/>
                <a:gd name="connsiteX48" fmla="*/ 388124 w 401986"/>
                <a:gd name="connsiteY48" fmla="*/ 235647 h 339608"/>
                <a:gd name="connsiteX49" fmla="*/ 388124 w 401986"/>
                <a:gd name="connsiteY49" fmla="*/ 242578 h 339608"/>
                <a:gd name="connsiteX50" fmla="*/ 13862 w 401986"/>
                <a:gd name="connsiteY50" fmla="*/ 221785 h 339608"/>
                <a:gd name="connsiteX51" fmla="*/ 13862 w 401986"/>
                <a:gd name="connsiteY51" fmla="*/ 13862 h 339608"/>
                <a:gd name="connsiteX52" fmla="*/ 388124 w 401986"/>
                <a:gd name="connsiteY52" fmla="*/ 13862 h 339608"/>
                <a:gd name="connsiteX53" fmla="*/ 388124 w 401986"/>
                <a:gd name="connsiteY53" fmla="*/ 221785 h 339608"/>
                <a:gd name="connsiteX54" fmla="*/ 13862 w 401986"/>
                <a:gd name="connsiteY54" fmla="*/ 221785 h 33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1986" h="339608">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000000"/>
            </a:solidFill>
            <a:ln w="689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301931C-6160-45CE-9E5C-1B93A8EBB6C4}"/>
                </a:ext>
              </a:extLst>
            </p:cNvPr>
            <p:cNvSpPr/>
            <p:nvPr/>
          </p:nvSpPr>
          <p:spPr>
            <a:xfrm>
              <a:off x="4073073" y="1529900"/>
              <a:ext cx="48515" cy="48515"/>
            </a:xfrm>
            <a:custGeom>
              <a:avLst/>
              <a:gdLst>
                <a:gd name="connsiteX0" fmla="*/ 24258 w 48515"/>
                <a:gd name="connsiteY0" fmla="*/ 48516 h 48515"/>
                <a:gd name="connsiteX1" fmla="*/ 48516 w 48515"/>
                <a:gd name="connsiteY1" fmla="*/ 24258 h 48515"/>
                <a:gd name="connsiteX2" fmla="*/ 24258 w 48515"/>
                <a:gd name="connsiteY2" fmla="*/ 0 h 48515"/>
                <a:gd name="connsiteX3" fmla="*/ 0 w 48515"/>
                <a:gd name="connsiteY3" fmla="*/ 24258 h 48515"/>
                <a:gd name="connsiteX4" fmla="*/ 24258 w 48515"/>
                <a:gd name="connsiteY4" fmla="*/ 48516 h 48515"/>
                <a:gd name="connsiteX5" fmla="*/ 24258 w 48515"/>
                <a:gd name="connsiteY5" fmla="*/ 13862 h 48515"/>
                <a:gd name="connsiteX6" fmla="*/ 34654 w 48515"/>
                <a:gd name="connsiteY6" fmla="*/ 24258 h 48515"/>
                <a:gd name="connsiteX7" fmla="*/ 24258 w 48515"/>
                <a:gd name="connsiteY7" fmla="*/ 34654 h 48515"/>
                <a:gd name="connsiteX8" fmla="*/ 13862 w 48515"/>
                <a:gd name="connsiteY8" fmla="*/ 24258 h 48515"/>
                <a:gd name="connsiteX9" fmla="*/ 24258 w 48515"/>
                <a:gd name="connsiteY9" fmla="*/ 13862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000000"/>
            </a:solidFill>
            <a:ln w="689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C7362991-445C-450B-BDA8-9BE3D45EEC28}"/>
                </a:ext>
              </a:extLst>
            </p:cNvPr>
            <p:cNvSpPr/>
            <p:nvPr/>
          </p:nvSpPr>
          <p:spPr>
            <a:xfrm>
              <a:off x="4384959" y="1529900"/>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0879643-1268-4126-9832-AFC2247EF1F4}"/>
                </a:ext>
              </a:extLst>
            </p:cNvPr>
            <p:cNvSpPr/>
            <p:nvPr/>
          </p:nvSpPr>
          <p:spPr>
            <a:xfrm>
              <a:off x="4073073"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ED8755-2573-4BD1-A4FC-CB2C0DE34C0E}"/>
                </a:ext>
              </a:extLst>
            </p:cNvPr>
            <p:cNvSpPr/>
            <p:nvPr/>
          </p:nvSpPr>
          <p:spPr>
            <a:xfrm>
              <a:off x="4384959"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79AA36C-835E-41F6-AE8C-8399F08D21C9}"/>
                </a:ext>
              </a:extLst>
            </p:cNvPr>
            <p:cNvSpPr/>
            <p:nvPr/>
          </p:nvSpPr>
          <p:spPr>
            <a:xfrm>
              <a:off x="4086934" y="1529900"/>
              <a:ext cx="332678" cy="194062"/>
            </a:xfrm>
            <a:custGeom>
              <a:avLst/>
              <a:gdLst>
                <a:gd name="connsiteX0" fmla="*/ 184622 w 332678"/>
                <a:gd name="connsiteY0" fmla="*/ 192281 h 194062"/>
                <a:gd name="connsiteX1" fmla="*/ 187402 w 332678"/>
                <a:gd name="connsiteY1" fmla="*/ 191699 h 194062"/>
                <a:gd name="connsiteX2" fmla="*/ 193563 w 332678"/>
                <a:gd name="connsiteY2" fmla="*/ 190112 h 194062"/>
                <a:gd name="connsiteX3" fmla="*/ 196183 w 332678"/>
                <a:gd name="connsiteY3" fmla="*/ 189328 h 194062"/>
                <a:gd name="connsiteX4" fmla="*/ 202275 w 332678"/>
                <a:gd name="connsiteY4" fmla="*/ 187097 h 194062"/>
                <a:gd name="connsiteX5" fmla="*/ 204639 w 332678"/>
                <a:gd name="connsiteY5" fmla="*/ 186161 h 194062"/>
                <a:gd name="connsiteX6" fmla="*/ 210966 w 332678"/>
                <a:gd name="connsiteY6" fmla="*/ 183112 h 194062"/>
                <a:gd name="connsiteX7" fmla="*/ 215333 w 332678"/>
                <a:gd name="connsiteY7" fmla="*/ 180658 h 194062"/>
                <a:gd name="connsiteX8" fmla="*/ 216074 w 332678"/>
                <a:gd name="connsiteY8" fmla="*/ 180208 h 194062"/>
                <a:gd name="connsiteX9" fmla="*/ 291918 w 332678"/>
                <a:gd name="connsiteY9" fmla="*/ 180208 h 194062"/>
                <a:gd name="connsiteX10" fmla="*/ 291246 w 332678"/>
                <a:gd name="connsiteY10" fmla="*/ 172667 h 194062"/>
                <a:gd name="connsiteX11" fmla="*/ 291093 w 332678"/>
                <a:gd name="connsiteY11" fmla="*/ 169804 h 194062"/>
                <a:gd name="connsiteX12" fmla="*/ 322282 w 332678"/>
                <a:gd name="connsiteY12" fmla="*/ 138616 h 194062"/>
                <a:gd name="connsiteX13" fmla="*/ 325110 w 332678"/>
                <a:gd name="connsiteY13" fmla="*/ 138761 h 194062"/>
                <a:gd name="connsiteX14" fmla="*/ 332678 w 332678"/>
                <a:gd name="connsiteY14" fmla="*/ 139454 h 194062"/>
                <a:gd name="connsiteX15" fmla="*/ 332678 w 332678"/>
                <a:gd name="connsiteY15" fmla="*/ 54608 h 194062"/>
                <a:gd name="connsiteX16" fmla="*/ 325110 w 332678"/>
                <a:gd name="connsiteY16" fmla="*/ 55301 h 194062"/>
                <a:gd name="connsiteX17" fmla="*/ 322282 w 332678"/>
                <a:gd name="connsiteY17" fmla="*/ 55446 h 194062"/>
                <a:gd name="connsiteX18" fmla="*/ 291093 w 332678"/>
                <a:gd name="connsiteY18" fmla="*/ 24258 h 194062"/>
                <a:gd name="connsiteX19" fmla="*/ 291239 w 332678"/>
                <a:gd name="connsiteY19" fmla="*/ 21402 h 194062"/>
                <a:gd name="connsiteX20" fmla="*/ 291911 w 332678"/>
                <a:gd name="connsiteY20" fmla="*/ 13862 h 194062"/>
                <a:gd name="connsiteX21" fmla="*/ 216061 w 332678"/>
                <a:gd name="connsiteY21" fmla="*/ 13862 h 194062"/>
                <a:gd name="connsiteX22" fmla="*/ 166339 w 332678"/>
                <a:gd name="connsiteY22" fmla="*/ 0 h 194062"/>
                <a:gd name="connsiteX23" fmla="*/ 116618 w 332678"/>
                <a:gd name="connsiteY23" fmla="*/ 13862 h 194062"/>
                <a:gd name="connsiteX24" fmla="*/ 40767 w 332678"/>
                <a:gd name="connsiteY24" fmla="*/ 13862 h 194062"/>
                <a:gd name="connsiteX25" fmla="*/ 41439 w 332678"/>
                <a:gd name="connsiteY25" fmla="*/ 21402 h 194062"/>
                <a:gd name="connsiteX26" fmla="*/ 41585 w 332678"/>
                <a:gd name="connsiteY26" fmla="*/ 24258 h 194062"/>
                <a:gd name="connsiteX27" fmla="*/ 10396 w 332678"/>
                <a:gd name="connsiteY27" fmla="*/ 55446 h 194062"/>
                <a:gd name="connsiteX28" fmla="*/ 7568 w 332678"/>
                <a:gd name="connsiteY28" fmla="*/ 55301 h 194062"/>
                <a:gd name="connsiteX29" fmla="*/ 0 w 332678"/>
                <a:gd name="connsiteY29" fmla="*/ 54608 h 194062"/>
                <a:gd name="connsiteX30" fmla="*/ 0 w 332678"/>
                <a:gd name="connsiteY30" fmla="*/ 139454 h 194062"/>
                <a:gd name="connsiteX31" fmla="*/ 7568 w 332678"/>
                <a:gd name="connsiteY31" fmla="*/ 138761 h 194062"/>
                <a:gd name="connsiteX32" fmla="*/ 10396 w 332678"/>
                <a:gd name="connsiteY32" fmla="*/ 138616 h 194062"/>
                <a:gd name="connsiteX33" fmla="*/ 41585 w 332678"/>
                <a:gd name="connsiteY33" fmla="*/ 169804 h 194062"/>
                <a:gd name="connsiteX34" fmla="*/ 41439 w 332678"/>
                <a:gd name="connsiteY34" fmla="*/ 172660 h 194062"/>
                <a:gd name="connsiteX35" fmla="*/ 40767 w 332678"/>
                <a:gd name="connsiteY35" fmla="*/ 180201 h 194062"/>
                <a:gd name="connsiteX36" fmla="*/ 116611 w 332678"/>
                <a:gd name="connsiteY36" fmla="*/ 180201 h 194062"/>
                <a:gd name="connsiteX37" fmla="*/ 117352 w 332678"/>
                <a:gd name="connsiteY37" fmla="*/ 180651 h 194062"/>
                <a:gd name="connsiteX38" fmla="*/ 121719 w 332678"/>
                <a:gd name="connsiteY38" fmla="*/ 183105 h 194062"/>
                <a:gd name="connsiteX39" fmla="*/ 128046 w 332678"/>
                <a:gd name="connsiteY39" fmla="*/ 186154 h 194062"/>
                <a:gd name="connsiteX40" fmla="*/ 130410 w 332678"/>
                <a:gd name="connsiteY40" fmla="*/ 187090 h 194062"/>
                <a:gd name="connsiteX41" fmla="*/ 136502 w 332678"/>
                <a:gd name="connsiteY41" fmla="*/ 189322 h 194062"/>
                <a:gd name="connsiteX42" fmla="*/ 139122 w 332678"/>
                <a:gd name="connsiteY42" fmla="*/ 190105 h 194062"/>
                <a:gd name="connsiteX43" fmla="*/ 145283 w 332678"/>
                <a:gd name="connsiteY43" fmla="*/ 191692 h 194062"/>
                <a:gd name="connsiteX44" fmla="*/ 148063 w 332678"/>
                <a:gd name="connsiteY44" fmla="*/ 192274 h 194062"/>
                <a:gd name="connsiteX45" fmla="*/ 154550 w 332678"/>
                <a:gd name="connsiteY45" fmla="*/ 193265 h 194062"/>
                <a:gd name="connsiteX46" fmla="*/ 157156 w 332678"/>
                <a:gd name="connsiteY46" fmla="*/ 193591 h 194062"/>
                <a:gd name="connsiteX47" fmla="*/ 166339 w 332678"/>
                <a:gd name="connsiteY47" fmla="*/ 194062 h 194062"/>
                <a:gd name="connsiteX48" fmla="*/ 175522 w 332678"/>
                <a:gd name="connsiteY48" fmla="*/ 193598 h 194062"/>
                <a:gd name="connsiteX49" fmla="*/ 178128 w 332678"/>
                <a:gd name="connsiteY49" fmla="*/ 193272 h 194062"/>
                <a:gd name="connsiteX50" fmla="*/ 184622 w 332678"/>
                <a:gd name="connsiteY50" fmla="*/ 192281 h 194062"/>
                <a:gd name="connsiteX51" fmla="*/ 183306 w 332678"/>
                <a:gd name="connsiteY51" fmla="*/ 178447 h 194062"/>
                <a:gd name="connsiteX52" fmla="*/ 182391 w 332678"/>
                <a:gd name="connsiteY52" fmla="*/ 178613 h 194062"/>
                <a:gd name="connsiteX53" fmla="*/ 175855 w 332678"/>
                <a:gd name="connsiteY53" fmla="*/ 179612 h 194062"/>
                <a:gd name="connsiteX54" fmla="*/ 173970 w 332678"/>
                <a:gd name="connsiteY54" fmla="*/ 179813 h 194062"/>
                <a:gd name="connsiteX55" fmla="*/ 166339 w 332678"/>
                <a:gd name="connsiteY55" fmla="*/ 180201 h 194062"/>
                <a:gd name="connsiteX56" fmla="*/ 158715 w 332678"/>
                <a:gd name="connsiteY56" fmla="*/ 179813 h 194062"/>
                <a:gd name="connsiteX57" fmla="*/ 156830 w 332678"/>
                <a:gd name="connsiteY57" fmla="*/ 179612 h 194062"/>
                <a:gd name="connsiteX58" fmla="*/ 150287 w 332678"/>
                <a:gd name="connsiteY58" fmla="*/ 178613 h 194062"/>
                <a:gd name="connsiteX59" fmla="*/ 149372 w 332678"/>
                <a:gd name="connsiteY59" fmla="*/ 178447 h 194062"/>
                <a:gd name="connsiteX60" fmla="*/ 142095 w 332678"/>
                <a:gd name="connsiteY60" fmla="*/ 176569 h 194062"/>
                <a:gd name="connsiteX61" fmla="*/ 140667 w 332678"/>
                <a:gd name="connsiteY61" fmla="*/ 176098 h 194062"/>
                <a:gd name="connsiteX62" fmla="*/ 135150 w 332678"/>
                <a:gd name="connsiteY62" fmla="*/ 174074 h 194062"/>
                <a:gd name="connsiteX63" fmla="*/ 133224 w 332678"/>
                <a:gd name="connsiteY63" fmla="*/ 173277 h 194062"/>
                <a:gd name="connsiteX64" fmla="*/ 127610 w 332678"/>
                <a:gd name="connsiteY64" fmla="*/ 170567 h 194062"/>
                <a:gd name="connsiteX65" fmla="*/ 124921 w 332678"/>
                <a:gd name="connsiteY65" fmla="*/ 169042 h 194062"/>
                <a:gd name="connsiteX66" fmla="*/ 121864 w 332678"/>
                <a:gd name="connsiteY66" fmla="*/ 167185 h 194062"/>
                <a:gd name="connsiteX67" fmla="*/ 121864 w 332678"/>
                <a:gd name="connsiteY67" fmla="*/ 167185 h 194062"/>
                <a:gd name="connsiteX68" fmla="*/ 143821 w 332678"/>
                <a:gd name="connsiteY68" fmla="*/ 147182 h 194062"/>
                <a:gd name="connsiteX69" fmla="*/ 152484 w 332678"/>
                <a:gd name="connsiteY69" fmla="*/ 128441 h 194062"/>
                <a:gd name="connsiteX70" fmla="*/ 151202 w 332678"/>
                <a:gd name="connsiteY70" fmla="*/ 121157 h 194062"/>
                <a:gd name="connsiteX71" fmla="*/ 145533 w 332678"/>
                <a:gd name="connsiteY71" fmla="*/ 114303 h 194062"/>
                <a:gd name="connsiteX72" fmla="*/ 138616 w 332678"/>
                <a:gd name="connsiteY72" fmla="*/ 103962 h 194062"/>
                <a:gd name="connsiteX73" fmla="*/ 145859 w 332678"/>
                <a:gd name="connsiteY73" fmla="*/ 85332 h 194062"/>
                <a:gd name="connsiteX74" fmla="*/ 153489 w 332678"/>
                <a:gd name="connsiteY74" fmla="*/ 77923 h 194062"/>
                <a:gd name="connsiteX75" fmla="*/ 143655 w 332678"/>
                <a:gd name="connsiteY75" fmla="*/ 74437 h 194062"/>
                <a:gd name="connsiteX76" fmla="*/ 138311 w 332678"/>
                <a:gd name="connsiteY76" fmla="*/ 60138 h 194062"/>
                <a:gd name="connsiteX77" fmla="*/ 189190 w 332678"/>
                <a:gd name="connsiteY77" fmla="*/ 67312 h 194062"/>
                <a:gd name="connsiteX78" fmla="*/ 204299 w 332678"/>
                <a:gd name="connsiteY78" fmla="*/ 95090 h 194062"/>
                <a:gd name="connsiteX79" fmla="*/ 197992 w 332678"/>
                <a:gd name="connsiteY79" fmla="*/ 101252 h 194062"/>
                <a:gd name="connsiteX80" fmla="*/ 194263 w 332678"/>
                <a:gd name="connsiteY80" fmla="*/ 102832 h 194062"/>
                <a:gd name="connsiteX81" fmla="*/ 193951 w 332678"/>
                <a:gd name="connsiteY81" fmla="*/ 105625 h 194062"/>
                <a:gd name="connsiteX82" fmla="*/ 188552 w 332678"/>
                <a:gd name="connsiteY82" fmla="*/ 111766 h 194062"/>
                <a:gd name="connsiteX83" fmla="*/ 181497 w 332678"/>
                <a:gd name="connsiteY83" fmla="*/ 120963 h 194062"/>
                <a:gd name="connsiteX84" fmla="*/ 180589 w 332678"/>
                <a:gd name="connsiteY84" fmla="*/ 124553 h 194062"/>
                <a:gd name="connsiteX85" fmla="*/ 189086 w 332678"/>
                <a:gd name="connsiteY85" fmla="*/ 147432 h 194062"/>
                <a:gd name="connsiteX86" fmla="*/ 210821 w 332678"/>
                <a:gd name="connsiteY86" fmla="*/ 167205 h 194062"/>
                <a:gd name="connsiteX87" fmla="*/ 207834 w 332678"/>
                <a:gd name="connsiteY87" fmla="*/ 169021 h 194062"/>
                <a:gd name="connsiteX88" fmla="*/ 205006 w 332678"/>
                <a:gd name="connsiteY88" fmla="*/ 170622 h 194062"/>
                <a:gd name="connsiteX89" fmla="*/ 199468 w 332678"/>
                <a:gd name="connsiteY89" fmla="*/ 173291 h 194062"/>
                <a:gd name="connsiteX90" fmla="*/ 197507 w 332678"/>
                <a:gd name="connsiteY90" fmla="*/ 174102 h 194062"/>
                <a:gd name="connsiteX91" fmla="*/ 192031 w 332678"/>
                <a:gd name="connsiteY91" fmla="*/ 176111 h 194062"/>
                <a:gd name="connsiteX92" fmla="*/ 190576 w 332678"/>
                <a:gd name="connsiteY92" fmla="*/ 176597 h 194062"/>
                <a:gd name="connsiteX93" fmla="*/ 183306 w 332678"/>
                <a:gd name="connsiteY93" fmla="*/ 178447 h 194062"/>
                <a:gd name="connsiteX94" fmla="*/ 234171 w 332678"/>
                <a:gd name="connsiteY94" fmla="*/ 27723 h 194062"/>
                <a:gd name="connsiteX95" fmla="*/ 277357 w 332678"/>
                <a:gd name="connsiteY95" fmla="*/ 27723 h 194062"/>
                <a:gd name="connsiteX96" fmla="*/ 318810 w 332678"/>
                <a:gd name="connsiteY96" fmla="*/ 69176 h 194062"/>
                <a:gd name="connsiteX97" fmla="*/ 318810 w 332678"/>
                <a:gd name="connsiteY97" fmla="*/ 124886 h 194062"/>
                <a:gd name="connsiteX98" fmla="*/ 277357 w 332678"/>
                <a:gd name="connsiteY98" fmla="*/ 166339 h 194062"/>
                <a:gd name="connsiteX99" fmla="*/ 234171 w 332678"/>
                <a:gd name="connsiteY99" fmla="*/ 166339 h 194062"/>
                <a:gd name="connsiteX100" fmla="*/ 234469 w 332678"/>
                <a:gd name="connsiteY100" fmla="*/ 166020 h 194062"/>
                <a:gd name="connsiteX101" fmla="*/ 237899 w 332678"/>
                <a:gd name="connsiteY101" fmla="*/ 162326 h 194062"/>
                <a:gd name="connsiteX102" fmla="*/ 241081 w 332678"/>
                <a:gd name="connsiteY102" fmla="*/ 158826 h 194062"/>
                <a:gd name="connsiteX103" fmla="*/ 242280 w 332678"/>
                <a:gd name="connsiteY103" fmla="*/ 157246 h 194062"/>
                <a:gd name="connsiteX104" fmla="*/ 262760 w 332678"/>
                <a:gd name="connsiteY104" fmla="*/ 107628 h 194062"/>
                <a:gd name="connsiteX105" fmla="*/ 262864 w 332678"/>
                <a:gd name="connsiteY105" fmla="*/ 106928 h 194062"/>
                <a:gd name="connsiteX106" fmla="*/ 263370 w 332678"/>
                <a:gd name="connsiteY106" fmla="*/ 97031 h 194062"/>
                <a:gd name="connsiteX107" fmla="*/ 262871 w 332678"/>
                <a:gd name="connsiteY107" fmla="*/ 87134 h 194062"/>
                <a:gd name="connsiteX108" fmla="*/ 262767 w 332678"/>
                <a:gd name="connsiteY108" fmla="*/ 86434 h 194062"/>
                <a:gd name="connsiteX109" fmla="*/ 242287 w 332678"/>
                <a:gd name="connsiteY109" fmla="*/ 36816 h 194062"/>
                <a:gd name="connsiteX110" fmla="*/ 241088 w 332678"/>
                <a:gd name="connsiteY110" fmla="*/ 35236 h 194062"/>
                <a:gd name="connsiteX111" fmla="*/ 237906 w 332678"/>
                <a:gd name="connsiteY111" fmla="*/ 31736 h 194062"/>
                <a:gd name="connsiteX112" fmla="*/ 234476 w 332678"/>
                <a:gd name="connsiteY112" fmla="*/ 28042 h 194062"/>
                <a:gd name="connsiteX113" fmla="*/ 234171 w 332678"/>
                <a:gd name="connsiteY113" fmla="*/ 27723 h 194062"/>
                <a:gd name="connsiteX114" fmla="*/ 210814 w 332678"/>
                <a:gd name="connsiteY114" fmla="*/ 26871 h 194062"/>
                <a:gd name="connsiteX115" fmla="*/ 226228 w 332678"/>
                <a:gd name="connsiteY115" fmla="*/ 39464 h 194062"/>
                <a:gd name="connsiteX116" fmla="*/ 228044 w 332678"/>
                <a:gd name="connsiteY116" fmla="*/ 41467 h 194062"/>
                <a:gd name="connsiteX117" fmla="*/ 232279 w 332678"/>
                <a:gd name="connsiteY117" fmla="*/ 46554 h 194062"/>
                <a:gd name="connsiteX118" fmla="*/ 234351 w 332678"/>
                <a:gd name="connsiteY118" fmla="*/ 49326 h 194062"/>
                <a:gd name="connsiteX119" fmla="*/ 237893 w 332678"/>
                <a:gd name="connsiteY119" fmla="*/ 54871 h 194062"/>
                <a:gd name="connsiteX120" fmla="*/ 239376 w 332678"/>
                <a:gd name="connsiteY120" fmla="*/ 57311 h 194062"/>
                <a:gd name="connsiteX121" fmla="*/ 243202 w 332678"/>
                <a:gd name="connsiteY121" fmla="*/ 65371 h 194062"/>
                <a:gd name="connsiteX122" fmla="*/ 244359 w 332678"/>
                <a:gd name="connsiteY122" fmla="*/ 68532 h 194062"/>
                <a:gd name="connsiteX123" fmla="*/ 246293 w 332678"/>
                <a:gd name="connsiteY123" fmla="*/ 74437 h 194062"/>
                <a:gd name="connsiteX124" fmla="*/ 247180 w 332678"/>
                <a:gd name="connsiteY124" fmla="*/ 77874 h 194062"/>
                <a:gd name="connsiteX125" fmla="*/ 248413 w 332678"/>
                <a:gd name="connsiteY125" fmla="*/ 84278 h 194062"/>
                <a:gd name="connsiteX126" fmla="*/ 248878 w 332678"/>
                <a:gd name="connsiteY126" fmla="*/ 87335 h 194062"/>
                <a:gd name="connsiteX127" fmla="*/ 249509 w 332678"/>
                <a:gd name="connsiteY127" fmla="*/ 97031 h 194062"/>
                <a:gd name="connsiteX128" fmla="*/ 248892 w 332678"/>
                <a:gd name="connsiteY128" fmla="*/ 106727 h 194062"/>
                <a:gd name="connsiteX129" fmla="*/ 248427 w 332678"/>
                <a:gd name="connsiteY129" fmla="*/ 109784 h 194062"/>
                <a:gd name="connsiteX130" fmla="*/ 247194 w 332678"/>
                <a:gd name="connsiteY130" fmla="*/ 116195 h 194062"/>
                <a:gd name="connsiteX131" fmla="*/ 246307 w 332678"/>
                <a:gd name="connsiteY131" fmla="*/ 119632 h 194062"/>
                <a:gd name="connsiteX132" fmla="*/ 244373 w 332678"/>
                <a:gd name="connsiteY132" fmla="*/ 125544 h 194062"/>
                <a:gd name="connsiteX133" fmla="*/ 243215 w 332678"/>
                <a:gd name="connsiteY133" fmla="*/ 128705 h 194062"/>
                <a:gd name="connsiteX134" fmla="*/ 239390 w 332678"/>
                <a:gd name="connsiteY134" fmla="*/ 136765 h 194062"/>
                <a:gd name="connsiteX135" fmla="*/ 237906 w 332678"/>
                <a:gd name="connsiteY135" fmla="*/ 139205 h 194062"/>
                <a:gd name="connsiteX136" fmla="*/ 234365 w 332678"/>
                <a:gd name="connsiteY136" fmla="*/ 144750 h 194062"/>
                <a:gd name="connsiteX137" fmla="*/ 232292 w 332678"/>
                <a:gd name="connsiteY137" fmla="*/ 147522 h 194062"/>
                <a:gd name="connsiteX138" fmla="*/ 228051 w 332678"/>
                <a:gd name="connsiteY138" fmla="*/ 152609 h 194062"/>
                <a:gd name="connsiteX139" fmla="*/ 226235 w 332678"/>
                <a:gd name="connsiteY139" fmla="*/ 154605 h 194062"/>
                <a:gd name="connsiteX140" fmla="*/ 221952 w 332678"/>
                <a:gd name="connsiteY140" fmla="*/ 158597 h 194062"/>
                <a:gd name="connsiteX141" fmla="*/ 198408 w 332678"/>
                <a:gd name="connsiteY141" fmla="*/ 137174 h 194062"/>
                <a:gd name="connsiteX142" fmla="*/ 194242 w 332678"/>
                <a:gd name="connsiteY142" fmla="*/ 126910 h 194062"/>
                <a:gd name="connsiteX143" fmla="*/ 194443 w 332678"/>
                <a:gd name="connsiteY143" fmla="*/ 125981 h 194062"/>
                <a:gd name="connsiteX144" fmla="*/ 198740 w 332678"/>
                <a:gd name="connsiteY144" fmla="*/ 121150 h 194062"/>
                <a:gd name="connsiteX145" fmla="*/ 205768 w 332678"/>
                <a:gd name="connsiteY145" fmla="*/ 112910 h 194062"/>
                <a:gd name="connsiteX146" fmla="*/ 217911 w 332678"/>
                <a:gd name="connsiteY146" fmla="*/ 97696 h 194062"/>
                <a:gd name="connsiteX147" fmla="*/ 198602 w 332678"/>
                <a:gd name="connsiteY147" fmla="*/ 57151 h 194062"/>
                <a:gd name="connsiteX148" fmla="*/ 128504 w 332678"/>
                <a:gd name="connsiteY148" fmla="*/ 49299 h 194062"/>
                <a:gd name="connsiteX149" fmla="*/ 125863 w 332678"/>
                <a:gd name="connsiteY149" fmla="*/ 50657 h 194062"/>
                <a:gd name="connsiteX150" fmla="*/ 125032 w 332678"/>
                <a:gd name="connsiteY150" fmla="*/ 53506 h 194062"/>
                <a:gd name="connsiteX151" fmla="*/ 131512 w 332678"/>
                <a:gd name="connsiteY151" fmla="*/ 81298 h 194062"/>
                <a:gd name="connsiteX152" fmla="*/ 124754 w 332678"/>
                <a:gd name="connsiteY152" fmla="*/ 103962 h 194062"/>
                <a:gd name="connsiteX153" fmla="*/ 136557 w 332678"/>
                <a:gd name="connsiteY153" fmla="*/ 124879 h 194062"/>
                <a:gd name="connsiteX154" fmla="*/ 138311 w 332678"/>
                <a:gd name="connsiteY154" fmla="*/ 126383 h 194062"/>
                <a:gd name="connsiteX155" fmla="*/ 138616 w 332678"/>
                <a:gd name="connsiteY155" fmla="*/ 128691 h 194062"/>
                <a:gd name="connsiteX156" fmla="*/ 134471 w 332678"/>
                <a:gd name="connsiteY156" fmla="*/ 136946 h 194062"/>
                <a:gd name="connsiteX157" fmla="*/ 110726 w 332678"/>
                <a:gd name="connsiteY157" fmla="*/ 158583 h 194062"/>
                <a:gd name="connsiteX158" fmla="*/ 106450 w 332678"/>
                <a:gd name="connsiteY158" fmla="*/ 154591 h 194062"/>
                <a:gd name="connsiteX159" fmla="*/ 104634 w 332678"/>
                <a:gd name="connsiteY159" fmla="*/ 152595 h 194062"/>
                <a:gd name="connsiteX160" fmla="*/ 100393 w 332678"/>
                <a:gd name="connsiteY160" fmla="*/ 147508 h 194062"/>
                <a:gd name="connsiteX161" fmla="*/ 98320 w 332678"/>
                <a:gd name="connsiteY161" fmla="*/ 144736 h 194062"/>
                <a:gd name="connsiteX162" fmla="*/ 94779 w 332678"/>
                <a:gd name="connsiteY162" fmla="*/ 139191 h 194062"/>
                <a:gd name="connsiteX163" fmla="*/ 93295 w 332678"/>
                <a:gd name="connsiteY163" fmla="*/ 136751 h 194062"/>
                <a:gd name="connsiteX164" fmla="*/ 89470 w 332678"/>
                <a:gd name="connsiteY164" fmla="*/ 128691 h 194062"/>
                <a:gd name="connsiteX165" fmla="*/ 88312 w 332678"/>
                <a:gd name="connsiteY165" fmla="*/ 125531 h 194062"/>
                <a:gd name="connsiteX166" fmla="*/ 86378 w 332678"/>
                <a:gd name="connsiteY166" fmla="*/ 119619 h 194062"/>
                <a:gd name="connsiteX167" fmla="*/ 85491 w 332678"/>
                <a:gd name="connsiteY167" fmla="*/ 116181 h 194062"/>
                <a:gd name="connsiteX168" fmla="*/ 84258 w 332678"/>
                <a:gd name="connsiteY168" fmla="*/ 109770 h 194062"/>
                <a:gd name="connsiteX169" fmla="*/ 83793 w 332678"/>
                <a:gd name="connsiteY169" fmla="*/ 106713 h 194062"/>
                <a:gd name="connsiteX170" fmla="*/ 83170 w 332678"/>
                <a:gd name="connsiteY170" fmla="*/ 97031 h 194062"/>
                <a:gd name="connsiteX171" fmla="*/ 83786 w 332678"/>
                <a:gd name="connsiteY171" fmla="*/ 87335 h 194062"/>
                <a:gd name="connsiteX172" fmla="*/ 84251 w 332678"/>
                <a:gd name="connsiteY172" fmla="*/ 84278 h 194062"/>
                <a:gd name="connsiteX173" fmla="*/ 85484 w 332678"/>
                <a:gd name="connsiteY173" fmla="*/ 77874 h 194062"/>
                <a:gd name="connsiteX174" fmla="*/ 86372 w 332678"/>
                <a:gd name="connsiteY174" fmla="*/ 74437 h 194062"/>
                <a:gd name="connsiteX175" fmla="*/ 88305 w 332678"/>
                <a:gd name="connsiteY175" fmla="*/ 68532 h 194062"/>
                <a:gd name="connsiteX176" fmla="*/ 89463 w 332678"/>
                <a:gd name="connsiteY176" fmla="*/ 65371 h 194062"/>
                <a:gd name="connsiteX177" fmla="*/ 93288 w 332678"/>
                <a:gd name="connsiteY177" fmla="*/ 57311 h 194062"/>
                <a:gd name="connsiteX178" fmla="*/ 94772 w 332678"/>
                <a:gd name="connsiteY178" fmla="*/ 54871 h 194062"/>
                <a:gd name="connsiteX179" fmla="*/ 98313 w 332678"/>
                <a:gd name="connsiteY179" fmla="*/ 49326 h 194062"/>
                <a:gd name="connsiteX180" fmla="*/ 100386 w 332678"/>
                <a:gd name="connsiteY180" fmla="*/ 46554 h 194062"/>
                <a:gd name="connsiteX181" fmla="*/ 104620 w 332678"/>
                <a:gd name="connsiteY181" fmla="*/ 41467 h 194062"/>
                <a:gd name="connsiteX182" fmla="*/ 106436 w 332678"/>
                <a:gd name="connsiteY182" fmla="*/ 39464 h 194062"/>
                <a:gd name="connsiteX183" fmla="*/ 121850 w 332678"/>
                <a:gd name="connsiteY183" fmla="*/ 26871 h 194062"/>
                <a:gd name="connsiteX184" fmla="*/ 166339 w 332678"/>
                <a:gd name="connsiteY184" fmla="*/ 13862 h 194062"/>
                <a:gd name="connsiteX185" fmla="*/ 210814 w 332678"/>
                <a:gd name="connsiteY185" fmla="*/ 26871 h 194062"/>
                <a:gd name="connsiteX186" fmla="*/ 55315 w 332678"/>
                <a:gd name="connsiteY186" fmla="*/ 166339 h 194062"/>
                <a:gd name="connsiteX187" fmla="*/ 13862 w 332678"/>
                <a:gd name="connsiteY187" fmla="*/ 124886 h 194062"/>
                <a:gd name="connsiteX188" fmla="*/ 13862 w 332678"/>
                <a:gd name="connsiteY188" fmla="*/ 69176 h 194062"/>
                <a:gd name="connsiteX189" fmla="*/ 55315 w 332678"/>
                <a:gd name="connsiteY189" fmla="*/ 27723 h 194062"/>
                <a:gd name="connsiteX190" fmla="*/ 98500 w 332678"/>
                <a:gd name="connsiteY190" fmla="*/ 27723 h 194062"/>
                <a:gd name="connsiteX191" fmla="*/ 98202 w 332678"/>
                <a:gd name="connsiteY191" fmla="*/ 28042 h 194062"/>
                <a:gd name="connsiteX192" fmla="*/ 94772 w 332678"/>
                <a:gd name="connsiteY192" fmla="*/ 31736 h 194062"/>
                <a:gd name="connsiteX193" fmla="*/ 91590 w 332678"/>
                <a:gd name="connsiteY193" fmla="*/ 35236 h 194062"/>
                <a:gd name="connsiteX194" fmla="*/ 90391 w 332678"/>
                <a:gd name="connsiteY194" fmla="*/ 36816 h 194062"/>
                <a:gd name="connsiteX195" fmla="*/ 69911 w 332678"/>
                <a:gd name="connsiteY195" fmla="*/ 86434 h 194062"/>
                <a:gd name="connsiteX196" fmla="*/ 69807 w 332678"/>
                <a:gd name="connsiteY196" fmla="*/ 87134 h 194062"/>
                <a:gd name="connsiteX197" fmla="*/ 69308 w 332678"/>
                <a:gd name="connsiteY197" fmla="*/ 97031 h 194062"/>
                <a:gd name="connsiteX198" fmla="*/ 69807 w 332678"/>
                <a:gd name="connsiteY198" fmla="*/ 106928 h 194062"/>
                <a:gd name="connsiteX199" fmla="*/ 69911 w 332678"/>
                <a:gd name="connsiteY199" fmla="*/ 107628 h 194062"/>
                <a:gd name="connsiteX200" fmla="*/ 90391 w 332678"/>
                <a:gd name="connsiteY200" fmla="*/ 157246 h 194062"/>
                <a:gd name="connsiteX201" fmla="*/ 91590 w 332678"/>
                <a:gd name="connsiteY201" fmla="*/ 158826 h 194062"/>
                <a:gd name="connsiteX202" fmla="*/ 94772 w 332678"/>
                <a:gd name="connsiteY202" fmla="*/ 162326 h 194062"/>
                <a:gd name="connsiteX203" fmla="*/ 98202 w 332678"/>
                <a:gd name="connsiteY203" fmla="*/ 166020 h 194062"/>
                <a:gd name="connsiteX204" fmla="*/ 98500 w 332678"/>
                <a:gd name="connsiteY204" fmla="*/ 166339 h 194062"/>
                <a:gd name="connsiteX205" fmla="*/ 55315 w 332678"/>
                <a:gd name="connsiteY205" fmla="*/ 166339 h 1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32678" h="194062">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000000"/>
            </a:solidFill>
            <a:ln w="6897" cap="flat">
              <a:noFill/>
              <a:prstDash val="solid"/>
              <a:miter/>
            </a:ln>
          </p:spPr>
          <p:txBody>
            <a:bodyPr rtlCol="0" anchor="ctr"/>
            <a:lstStyle/>
            <a:p>
              <a:endParaRPr lang="en-US"/>
            </a:p>
          </p:txBody>
        </p:sp>
      </p:grpSp>
      <p:grpSp>
        <p:nvGrpSpPr>
          <p:cNvPr id="223" name="Graphic 54">
            <a:extLst>
              <a:ext uri="{FF2B5EF4-FFF2-40B4-BE49-F238E27FC236}">
                <a16:creationId xmlns:a16="http://schemas.microsoft.com/office/drawing/2014/main" id="{4DA27670-5DC0-4C02-AD99-A16BFAA8FF84}"/>
              </a:ext>
            </a:extLst>
          </p:cNvPr>
          <p:cNvGrpSpPr/>
          <p:nvPr/>
        </p:nvGrpSpPr>
        <p:grpSpPr>
          <a:xfrm>
            <a:off x="3478039" y="1491365"/>
            <a:ext cx="362211" cy="362211"/>
            <a:chOff x="3478039" y="1491365"/>
            <a:chExt cx="362211" cy="362211"/>
          </a:xfrm>
        </p:grpSpPr>
        <p:sp>
          <p:nvSpPr>
            <p:cNvPr id="320" name="Freeform: Shape 319">
              <a:extLst>
                <a:ext uri="{FF2B5EF4-FFF2-40B4-BE49-F238E27FC236}">
                  <a16:creationId xmlns:a16="http://schemas.microsoft.com/office/drawing/2014/main" id="{6C99C349-86CC-4BEE-81BE-DB7A165AAE92}"/>
                </a:ext>
              </a:extLst>
            </p:cNvPr>
            <p:cNvSpPr/>
            <p:nvPr/>
          </p:nvSpPr>
          <p:spPr>
            <a:xfrm>
              <a:off x="3557272" y="1525322"/>
              <a:ext cx="203743" cy="294296"/>
            </a:xfrm>
            <a:custGeom>
              <a:avLst/>
              <a:gdLst>
                <a:gd name="connsiteX0" fmla="*/ 0 w 203743"/>
                <a:gd name="connsiteY0" fmla="*/ 0 h 294296"/>
                <a:gd name="connsiteX1" fmla="*/ 203744 w 203743"/>
                <a:gd name="connsiteY1" fmla="*/ 0 h 294296"/>
                <a:gd name="connsiteX2" fmla="*/ 203744 w 203743"/>
                <a:gd name="connsiteY2" fmla="*/ 294296 h 294296"/>
                <a:gd name="connsiteX3" fmla="*/ 0 w 203743"/>
                <a:gd name="connsiteY3" fmla="*/ 294296 h 294296"/>
              </a:gdLst>
              <a:ahLst/>
              <a:cxnLst>
                <a:cxn ang="0">
                  <a:pos x="connsiteX0" y="connsiteY0"/>
                </a:cxn>
                <a:cxn ang="0">
                  <a:pos x="connsiteX1" y="connsiteY1"/>
                </a:cxn>
                <a:cxn ang="0">
                  <a:pos x="connsiteX2" y="connsiteY2"/>
                </a:cxn>
                <a:cxn ang="0">
                  <a:pos x="connsiteX3" y="connsiteY3"/>
                </a:cxn>
              </a:cxnLst>
              <a:rect l="l" t="t" r="r" b="b"/>
              <a:pathLst>
                <a:path w="203743" h="294296">
                  <a:moveTo>
                    <a:pt x="0" y="0"/>
                  </a:moveTo>
                  <a:lnTo>
                    <a:pt x="203744" y="0"/>
                  </a:lnTo>
                  <a:lnTo>
                    <a:pt x="203744" y="294296"/>
                  </a:lnTo>
                  <a:lnTo>
                    <a:pt x="0" y="294296"/>
                  </a:lnTo>
                  <a:close/>
                </a:path>
              </a:pathLst>
            </a:custGeom>
            <a:noFill/>
            <a:ln w="22622" cap="flat">
              <a:solidFill>
                <a:srgbClr val="15273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45E6B87-D924-4514-8283-54DA418AA782}"/>
                </a:ext>
              </a:extLst>
            </p:cNvPr>
            <p:cNvSpPr/>
            <p:nvPr/>
          </p:nvSpPr>
          <p:spPr>
            <a:xfrm>
              <a:off x="3602549" y="1570598"/>
              <a:ext cx="112059" cy="69046"/>
            </a:xfrm>
            <a:custGeom>
              <a:avLst/>
              <a:gdLst>
                <a:gd name="connsiteX0" fmla="*/ 112059 w 112059"/>
                <a:gd name="connsiteY0" fmla="*/ 67915 h 69046"/>
                <a:gd name="connsiteX1" fmla="*/ 0 w 112059"/>
                <a:gd name="connsiteY1" fmla="*/ 69046 h 69046"/>
                <a:gd name="connsiteX2" fmla="*/ 0 w 112059"/>
                <a:gd name="connsiteY2" fmla="*/ 1132 h 69046"/>
                <a:gd name="connsiteX3" fmla="*/ 112059 w 112059"/>
                <a:gd name="connsiteY3" fmla="*/ 0 h 69046"/>
              </a:gdLst>
              <a:ahLst/>
              <a:cxnLst>
                <a:cxn ang="0">
                  <a:pos x="connsiteX0" y="connsiteY0"/>
                </a:cxn>
                <a:cxn ang="0">
                  <a:pos x="connsiteX1" y="connsiteY1"/>
                </a:cxn>
                <a:cxn ang="0">
                  <a:pos x="connsiteX2" y="connsiteY2"/>
                </a:cxn>
                <a:cxn ang="0">
                  <a:pos x="connsiteX3" y="connsiteY3"/>
                </a:cxn>
              </a:cxnLst>
              <a:rect l="l" t="t" r="r" b="b"/>
              <a:pathLst>
                <a:path w="112059" h="69046">
                  <a:moveTo>
                    <a:pt x="112059" y="67915"/>
                  </a:moveTo>
                  <a:lnTo>
                    <a:pt x="0" y="69046"/>
                  </a:lnTo>
                  <a:lnTo>
                    <a:pt x="0" y="1132"/>
                  </a:lnTo>
                  <a:lnTo>
                    <a:pt x="112059" y="0"/>
                  </a:lnTo>
                  <a:close/>
                </a:path>
              </a:pathLst>
            </a:custGeom>
            <a:noFill/>
            <a:ln w="22622" cap="flat">
              <a:solidFill>
                <a:srgbClr val="15273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F93E807-DB8A-4247-A54F-01EA78DA3CF0}"/>
                </a:ext>
              </a:extLst>
            </p:cNvPr>
            <p:cNvSpPr/>
            <p:nvPr/>
          </p:nvSpPr>
          <p:spPr>
            <a:xfrm>
              <a:off x="3591229"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DF945C8-D5BE-4B41-BD64-BB74FC124371}"/>
                </a:ext>
              </a:extLst>
            </p:cNvPr>
            <p:cNvSpPr/>
            <p:nvPr/>
          </p:nvSpPr>
          <p:spPr>
            <a:xfrm>
              <a:off x="3647825"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BA4882B5-0098-43EA-9BF7-74BFA652B048}"/>
                </a:ext>
              </a:extLst>
            </p:cNvPr>
            <p:cNvSpPr/>
            <p:nvPr/>
          </p:nvSpPr>
          <p:spPr>
            <a:xfrm>
              <a:off x="3704420"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71A6B96-32A9-4172-A58E-0C95F0DB8277}"/>
                </a:ext>
              </a:extLst>
            </p:cNvPr>
            <p:cNvSpPr/>
            <p:nvPr/>
          </p:nvSpPr>
          <p:spPr>
            <a:xfrm>
              <a:off x="3591229"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5DC3517-3E3D-4269-9FEF-0595B64D2F17}"/>
                </a:ext>
              </a:extLst>
            </p:cNvPr>
            <p:cNvSpPr/>
            <p:nvPr/>
          </p:nvSpPr>
          <p:spPr>
            <a:xfrm>
              <a:off x="3647825"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7CBE34F-A1DA-44C8-A18A-F0B6BBAF2EBF}"/>
                </a:ext>
              </a:extLst>
            </p:cNvPr>
            <p:cNvSpPr/>
            <p:nvPr/>
          </p:nvSpPr>
          <p:spPr>
            <a:xfrm>
              <a:off x="3704420"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24C66FB-82CD-46BA-BC14-F984AFDB714A}"/>
                </a:ext>
              </a:extLst>
            </p:cNvPr>
            <p:cNvSpPr/>
            <p:nvPr/>
          </p:nvSpPr>
          <p:spPr>
            <a:xfrm>
              <a:off x="3591229"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1D24430-0EEC-40CF-A444-A8C60F0E462F}"/>
                </a:ext>
              </a:extLst>
            </p:cNvPr>
            <p:cNvSpPr/>
            <p:nvPr/>
          </p:nvSpPr>
          <p:spPr>
            <a:xfrm>
              <a:off x="3647825"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DE4592D-2DE9-4CF3-830F-6F1C7E7DC332}"/>
                </a:ext>
              </a:extLst>
            </p:cNvPr>
            <p:cNvSpPr/>
            <p:nvPr/>
          </p:nvSpPr>
          <p:spPr>
            <a:xfrm>
              <a:off x="3704420"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grpSp>
      <p:grpSp>
        <p:nvGrpSpPr>
          <p:cNvPr id="331" name="Graphic 56">
            <a:extLst>
              <a:ext uri="{FF2B5EF4-FFF2-40B4-BE49-F238E27FC236}">
                <a16:creationId xmlns:a16="http://schemas.microsoft.com/office/drawing/2014/main" id="{70D105B1-AF29-4B95-B437-56224B0D9CCC}"/>
              </a:ext>
            </a:extLst>
          </p:cNvPr>
          <p:cNvGrpSpPr/>
          <p:nvPr/>
        </p:nvGrpSpPr>
        <p:grpSpPr>
          <a:xfrm>
            <a:off x="2853034" y="1491365"/>
            <a:ext cx="362211" cy="362211"/>
            <a:chOff x="2853034" y="1491365"/>
            <a:chExt cx="362211" cy="362211"/>
          </a:xfrm>
        </p:grpSpPr>
        <p:sp>
          <p:nvSpPr>
            <p:cNvPr id="332" name="Freeform: Shape 331">
              <a:extLst>
                <a:ext uri="{FF2B5EF4-FFF2-40B4-BE49-F238E27FC236}">
                  <a16:creationId xmlns:a16="http://schemas.microsoft.com/office/drawing/2014/main" id="{80614F5D-1800-4E98-A28D-4E35F197FDAA}"/>
                </a:ext>
              </a:extLst>
            </p:cNvPr>
            <p:cNvSpPr/>
            <p:nvPr/>
          </p:nvSpPr>
          <p:spPr>
            <a:xfrm>
              <a:off x="2886991" y="1525322"/>
              <a:ext cx="294296" cy="203743"/>
            </a:xfrm>
            <a:custGeom>
              <a:avLst/>
              <a:gdLst>
                <a:gd name="connsiteX0" fmla="*/ 0 w 294296"/>
                <a:gd name="connsiteY0" fmla="*/ 0 h 203743"/>
                <a:gd name="connsiteX1" fmla="*/ 294296 w 294296"/>
                <a:gd name="connsiteY1" fmla="*/ 0 h 203743"/>
                <a:gd name="connsiteX2" fmla="*/ 294296 w 294296"/>
                <a:gd name="connsiteY2" fmla="*/ 203744 h 203743"/>
                <a:gd name="connsiteX3" fmla="*/ 0 w 294296"/>
                <a:gd name="connsiteY3" fmla="*/ 203744 h 203743"/>
              </a:gdLst>
              <a:ahLst/>
              <a:cxnLst>
                <a:cxn ang="0">
                  <a:pos x="connsiteX0" y="connsiteY0"/>
                </a:cxn>
                <a:cxn ang="0">
                  <a:pos x="connsiteX1" y="connsiteY1"/>
                </a:cxn>
                <a:cxn ang="0">
                  <a:pos x="connsiteX2" y="connsiteY2"/>
                </a:cxn>
                <a:cxn ang="0">
                  <a:pos x="connsiteX3" y="connsiteY3"/>
                </a:cxn>
              </a:cxnLst>
              <a:rect l="l" t="t" r="r" b="b"/>
              <a:pathLst>
                <a:path w="294296" h="203743">
                  <a:moveTo>
                    <a:pt x="0" y="0"/>
                  </a:moveTo>
                  <a:lnTo>
                    <a:pt x="294296" y="0"/>
                  </a:lnTo>
                  <a:lnTo>
                    <a:pt x="294296" y="203744"/>
                  </a:lnTo>
                  <a:lnTo>
                    <a:pt x="0" y="203744"/>
                  </a:lnTo>
                  <a:close/>
                </a:path>
              </a:pathLst>
            </a:custGeom>
            <a:noFill/>
            <a:ln w="22622" cap="flat">
              <a:solidFill>
                <a:srgbClr val="15273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1E0790B2-81B7-4066-91B6-0AE331408695}"/>
                </a:ext>
              </a:extLst>
            </p:cNvPr>
            <p:cNvSpPr/>
            <p:nvPr/>
          </p:nvSpPr>
          <p:spPr>
            <a:xfrm>
              <a:off x="2875672" y="1763023"/>
              <a:ext cx="316934" cy="67914"/>
            </a:xfrm>
            <a:custGeom>
              <a:avLst/>
              <a:gdLst>
                <a:gd name="connsiteX0" fmla="*/ 0 w 316934"/>
                <a:gd name="connsiteY0" fmla="*/ 0 h 67914"/>
                <a:gd name="connsiteX1" fmla="*/ 0 w 316934"/>
                <a:gd name="connsiteY1" fmla="*/ 67915 h 67914"/>
                <a:gd name="connsiteX2" fmla="*/ 316935 w 316934"/>
                <a:gd name="connsiteY2" fmla="*/ 67915 h 67914"/>
                <a:gd name="connsiteX3" fmla="*/ 316935 w 316934"/>
                <a:gd name="connsiteY3" fmla="*/ 0 h 67914"/>
                <a:gd name="connsiteX4" fmla="*/ 0 w 316934"/>
                <a:gd name="connsiteY4" fmla="*/ 0 h 67914"/>
                <a:gd name="connsiteX5" fmla="*/ 45276 w 316934"/>
                <a:gd name="connsiteY5" fmla="*/ 45276 h 67914"/>
                <a:gd name="connsiteX6" fmla="*/ 22638 w 316934"/>
                <a:gd name="connsiteY6" fmla="*/ 45276 h 67914"/>
                <a:gd name="connsiteX7" fmla="*/ 22638 w 316934"/>
                <a:gd name="connsiteY7" fmla="*/ 22638 h 67914"/>
                <a:gd name="connsiteX8" fmla="*/ 45276 w 316934"/>
                <a:gd name="connsiteY8" fmla="*/ 22638 h 67914"/>
                <a:gd name="connsiteX9" fmla="*/ 45276 w 316934"/>
                <a:gd name="connsiteY9" fmla="*/ 45276 h 67914"/>
                <a:gd name="connsiteX10" fmla="*/ 294296 w 316934"/>
                <a:gd name="connsiteY10" fmla="*/ 45276 h 67914"/>
                <a:gd name="connsiteX11" fmla="*/ 203744 w 316934"/>
                <a:gd name="connsiteY11" fmla="*/ 45276 h 67914"/>
                <a:gd name="connsiteX12" fmla="*/ 203744 w 316934"/>
                <a:gd name="connsiteY12" fmla="*/ 22638 h 67914"/>
                <a:gd name="connsiteX13" fmla="*/ 294296 w 316934"/>
                <a:gd name="connsiteY13" fmla="*/ 22638 h 67914"/>
                <a:gd name="connsiteX14" fmla="*/ 294296 w 316934"/>
                <a:gd name="connsiteY14" fmla="*/ 45276 h 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34" h="6791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152730"/>
            </a:solidFill>
            <a:ln w="11311" cap="flat">
              <a:noFill/>
              <a:prstDash val="solid"/>
              <a:miter/>
            </a:ln>
          </p:spPr>
          <p:txBody>
            <a:bodyPr rtlCol="0" anchor="ctr"/>
            <a:lstStyle/>
            <a:p>
              <a:endParaRPr lang="en-US"/>
            </a:p>
          </p:txBody>
        </p:sp>
      </p:grpSp>
      <p:grpSp>
        <p:nvGrpSpPr>
          <p:cNvPr id="334" name="Graphic 58">
            <a:extLst>
              <a:ext uri="{FF2B5EF4-FFF2-40B4-BE49-F238E27FC236}">
                <a16:creationId xmlns:a16="http://schemas.microsoft.com/office/drawing/2014/main" id="{2D9EA8A5-8ADD-4497-BF41-FDC0FD9935EC}"/>
              </a:ext>
            </a:extLst>
          </p:cNvPr>
          <p:cNvGrpSpPr/>
          <p:nvPr/>
        </p:nvGrpSpPr>
        <p:grpSpPr>
          <a:xfrm>
            <a:off x="2250880" y="1446403"/>
            <a:ext cx="377226" cy="377227"/>
            <a:chOff x="2250880" y="1446403"/>
            <a:chExt cx="377226" cy="377227"/>
          </a:xfrm>
        </p:grpSpPr>
        <p:sp>
          <p:nvSpPr>
            <p:cNvPr id="335" name="Freeform: Shape 334">
              <a:extLst>
                <a:ext uri="{FF2B5EF4-FFF2-40B4-BE49-F238E27FC236}">
                  <a16:creationId xmlns:a16="http://schemas.microsoft.com/office/drawing/2014/main" id="{AEDD20C6-6D13-42F9-87B0-0ED56A563B1E}"/>
                </a:ext>
              </a:extLst>
            </p:cNvPr>
            <p:cNvSpPr/>
            <p:nvPr/>
          </p:nvSpPr>
          <p:spPr>
            <a:xfrm>
              <a:off x="2345186" y="1528921"/>
              <a:ext cx="188613" cy="259343"/>
            </a:xfrm>
            <a:custGeom>
              <a:avLst/>
              <a:gdLst>
                <a:gd name="connsiteX0" fmla="*/ 0 w 188613"/>
                <a:gd name="connsiteY0" fmla="*/ 0 h 259343"/>
                <a:gd name="connsiteX1" fmla="*/ 188613 w 188613"/>
                <a:gd name="connsiteY1" fmla="*/ 0 h 259343"/>
                <a:gd name="connsiteX2" fmla="*/ 188613 w 188613"/>
                <a:gd name="connsiteY2" fmla="*/ 259344 h 259343"/>
                <a:gd name="connsiteX3" fmla="*/ 0 w 188613"/>
                <a:gd name="connsiteY3" fmla="*/ 259344 h 259343"/>
              </a:gdLst>
              <a:ahLst/>
              <a:cxnLst>
                <a:cxn ang="0">
                  <a:pos x="connsiteX0" y="connsiteY0"/>
                </a:cxn>
                <a:cxn ang="0">
                  <a:pos x="connsiteX1" y="connsiteY1"/>
                </a:cxn>
                <a:cxn ang="0">
                  <a:pos x="connsiteX2" y="connsiteY2"/>
                </a:cxn>
                <a:cxn ang="0">
                  <a:pos x="connsiteX3" y="connsiteY3"/>
                </a:cxn>
              </a:cxnLst>
              <a:rect l="l" t="t" r="r" b="b"/>
              <a:pathLst>
                <a:path w="188613" h="259343">
                  <a:moveTo>
                    <a:pt x="0" y="0"/>
                  </a:moveTo>
                  <a:lnTo>
                    <a:pt x="188613" y="0"/>
                  </a:lnTo>
                  <a:lnTo>
                    <a:pt x="188613" y="259344"/>
                  </a:lnTo>
                  <a:lnTo>
                    <a:pt x="0" y="259344"/>
                  </a:lnTo>
                  <a:close/>
                </a:path>
              </a:pathLst>
            </a:custGeom>
            <a:noFill/>
            <a:ln w="23217" cap="flat">
              <a:solidFill>
                <a:srgbClr val="15273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AD85579-783B-4304-9876-9BAC342EB9D1}"/>
                </a:ext>
              </a:extLst>
            </p:cNvPr>
            <p:cNvSpPr/>
            <p:nvPr/>
          </p:nvSpPr>
          <p:spPr>
            <a:xfrm>
              <a:off x="2439493"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F7BF42C9-43AB-4EB8-BDD2-7E1317C85465}"/>
                </a:ext>
              </a:extLst>
            </p:cNvPr>
            <p:cNvSpPr/>
            <p:nvPr/>
          </p:nvSpPr>
          <p:spPr>
            <a:xfrm>
              <a:off x="2486646"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935FEBFC-3859-4C21-A4BA-47AA4F34C54D}"/>
                </a:ext>
              </a:extLst>
            </p:cNvPr>
            <p:cNvSpPr/>
            <p:nvPr/>
          </p:nvSpPr>
          <p:spPr>
            <a:xfrm>
              <a:off x="2392339"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C17FE882-2BAF-4AA6-8E6F-46829BF5BC00}"/>
                </a:ext>
              </a:extLst>
            </p:cNvPr>
            <p:cNvSpPr/>
            <p:nvPr/>
          </p:nvSpPr>
          <p:spPr>
            <a:xfrm>
              <a:off x="2309821" y="1528921"/>
              <a:ext cx="259342" cy="11788"/>
            </a:xfrm>
            <a:custGeom>
              <a:avLst/>
              <a:gdLst>
                <a:gd name="connsiteX0" fmla="*/ 0 w 259342"/>
                <a:gd name="connsiteY0" fmla="*/ 0 h 11788"/>
                <a:gd name="connsiteX1" fmla="*/ 259343 w 259342"/>
                <a:gd name="connsiteY1" fmla="*/ 0 h 11788"/>
              </a:gdLst>
              <a:ahLst/>
              <a:cxnLst>
                <a:cxn ang="0">
                  <a:pos x="connsiteX0" y="connsiteY0"/>
                </a:cxn>
                <a:cxn ang="0">
                  <a:pos x="connsiteX1" y="connsiteY1"/>
                </a:cxn>
              </a:cxnLst>
              <a:rect l="l" t="t" r="r" b="b"/>
              <a:pathLst>
                <a:path w="259342" h="11788">
                  <a:moveTo>
                    <a:pt x="0" y="0"/>
                  </a:moveTo>
                  <a:lnTo>
                    <a:pt x="259343" y="0"/>
                  </a:lnTo>
                </a:path>
              </a:pathLst>
            </a:custGeom>
            <a:ln w="23217" cap="flat">
              <a:solidFill>
                <a:srgbClr val="15273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2A611ED-2397-484B-B457-D4A76245EB00}"/>
                </a:ext>
              </a:extLst>
            </p:cNvPr>
            <p:cNvSpPr/>
            <p:nvPr/>
          </p:nvSpPr>
          <p:spPr>
            <a:xfrm>
              <a:off x="2404128" y="1481768"/>
              <a:ext cx="70729" cy="47153"/>
            </a:xfrm>
            <a:custGeom>
              <a:avLst/>
              <a:gdLst>
                <a:gd name="connsiteX0" fmla="*/ 0 w 70729"/>
                <a:gd name="connsiteY0" fmla="*/ 0 h 47153"/>
                <a:gd name="connsiteX1" fmla="*/ 70730 w 70729"/>
                <a:gd name="connsiteY1" fmla="*/ 0 h 47153"/>
                <a:gd name="connsiteX2" fmla="*/ 70730 w 70729"/>
                <a:gd name="connsiteY2" fmla="*/ 47153 h 47153"/>
                <a:gd name="connsiteX3" fmla="*/ 0 w 70729"/>
                <a:gd name="connsiteY3" fmla="*/ 47153 h 47153"/>
              </a:gdLst>
              <a:ahLst/>
              <a:cxnLst>
                <a:cxn ang="0">
                  <a:pos x="connsiteX0" y="connsiteY0"/>
                </a:cxn>
                <a:cxn ang="0">
                  <a:pos x="connsiteX1" y="connsiteY1"/>
                </a:cxn>
                <a:cxn ang="0">
                  <a:pos x="connsiteX2" y="connsiteY2"/>
                </a:cxn>
                <a:cxn ang="0">
                  <a:pos x="connsiteX3" y="connsiteY3"/>
                </a:cxn>
              </a:cxnLst>
              <a:rect l="l" t="t" r="r" b="b"/>
              <a:pathLst>
                <a:path w="70729" h="47153">
                  <a:moveTo>
                    <a:pt x="0" y="0"/>
                  </a:moveTo>
                  <a:lnTo>
                    <a:pt x="70730" y="0"/>
                  </a:lnTo>
                  <a:lnTo>
                    <a:pt x="70730" y="47153"/>
                  </a:lnTo>
                  <a:lnTo>
                    <a:pt x="0" y="47153"/>
                  </a:lnTo>
                  <a:close/>
                </a:path>
              </a:pathLst>
            </a:custGeom>
            <a:noFill/>
            <a:ln w="23217" cap="flat">
              <a:solidFill>
                <a:srgbClr val="152730"/>
              </a:solidFill>
              <a:prstDash val="solid"/>
              <a:miter/>
            </a:ln>
          </p:spPr>
          <p:txBody>
            <a:bodyPr rtlCol="0" anchor="ctr"/>
            <a:lstStyle/>
            <a:p>
              <a:endParaRPr lang="en-US"/>
            </a:p>
          </p:txBody>
        </p:sp>
      </p:grpSp>
      <p:grpSp>
        <p:nvGrpSpPr>
          <p:cNvPr id="341" name="Graphic 60">
            <a:extLst>
              <a:ext uri="{FF2B5EF4-FFF2-40B4-BE49-F238E27FC236}">
                <a16:creationId xmlns:a16="http://schemas.microsoft.com/office/drawing/2014/main" id="{1D1553BD-7EC0-4DA8-A2A7-A7F1C3260F65}"/>
              </a:ext>
            </a:extLst>
          </p:cNvPr>
          <p:cNvGrpSpPr/>
          <p:nvPr/>
        </p:nvGrpSpPr>
        <p:grpSpPr>
          <a:xfrm>
            <a:off x="3421103" y="2101692"/>
            <a:ext cx="432010" cy="432010"/>
            <a:chOff x="3421103" y="2101692"/>
            <a:chExt cx="432010" cy="432010"/>
          </a:xfrm>
        </p:grpSpPr>
        <p:sp>
          <p:nvSpPr>
            <p:cNvPr id="342" name="Freeform: Shape 341">
              <a:extLst>
                <a:ext uri="{FF2B5EF4-FFF2-40B4-BE49-F238E27FC236}">
                  <a16:creationId xmlns:a16="http://schemas.microsoft.com/office/drawing/2014/main" id="{AEFC85FC-2EF4-4DEE-871E-51BE9722A685}"/>
                </a:ext>
              </a:extLst>
            </p:cNvPr>
            <p:cNvSpPr/>
            <p:nvPr/>
          </p:nvSpPr>
          <p:spPr>
            <a:xfrm>
              <a:off x="3529105" y="2479700"/>
              <a:ext cx="216005" cy="13500"/>
            </a:xfrm>
            <a:custGeom>
              <a:avLst/>
              <a:gdLst>
                <a:gd name="connsiteX0" fmla="*/ 0 w 216005"/>
                <a:gd name="connsiteY0" fmla="*/ 0 h 13500"/>
                <a:gd name="connsiteX1" fmla="*/ 216005 w 216005"/>
                <a:gd name="connsiteY1" fmla="*/ 0 h 13500"/>
                <a:gd name="connsiteX2" fmla="*/ 216005 w 216005"/>
                <a:gd name="connsiteY2" fmla="*/ 13500 h 13500"/>
                <a:gd name="connsiteX3" fmla="*/ 0 w 216005"/>
                <a:gd name="connsiteY3" fmla="*/ 13500 h 13500"/>
              </a:gdLst>
              <a:ahLst/>
              <a:cxnLst>
                <a:cxn ang="0">
                  <a:pos x="connsiteX0" y="connsiteY0"/>
                </a:cxn>
                <a:cxn ang="0">
                  <a:pos x="connsiteX1" y="connsiteY1"/>
                </a:cxn>
                <a:cxn ang="0">
                  <a:pos x="connsiteX2" y="connsiteY2"/>
                </a:cxn>
                <a:cxn ang="0">
                  <a:pos x="connsiteX3" y="connsiteY3"/>
                </a:cxn>
              </a:cxnLst>
              <a:rect l="l" t="t" r="r" b="b"/>
              <a:pathLst>
                <a:path w="216005" h="13500">
                  <a:moveTo>
                    <a:pt x="0" y="0"/>
                  </a:moveTo>
                  <a:lnTo>
                    <a:pt x="216005" y="0"/>
                  </a:lnTo>
                  <a:lnTo>
                    <a:pt x="216005" y="13500"/>
                  </a:lnTo>
                  <a:lnTo>
                    <a:pt x="0" y="13500"/>
                  </a:lnTo>
                  <a:close/>
                </a:path>
              </a:pathLst>
            </a:custGeom>
            <a:solidFill>
              <a:srgbClr val="152730"/>
            </a:solidFill>
            <a:ln w="1339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C823A34-C943-4709-BB01-45AE6AEA6627}"/>
                </a:ext>
              </a:extLst>
            </p:cNvPr>
            <p:cNvSpPr/>
            <p:nvPr/>
          </p:nvSpPr>
          <p:spPr>
            <a:xfrm>
              <a:off x="3515605" y="2398698"/>
              <a:ext cx="243005" cy="54001"/>
            </a:xfrm>
            <a:custGeom>
              <a:avLst/>
              <a:gdLst>
                <a:gd name="connsiteX0" fmla="*/ 0 w 243005"/>
                <a:gd name="connsiteY0" fmla="*/ 0 h 54001"/>
                <a:gd name="connsiteX1" fmla="*/ 243006 w 243005"/>
                <a:gd name="connsiteY1" fmla="*/ 0 h 54001"/>
                <a:gd name="connsiteX2" fmla="*/ 243006 w 243005"/>
                <a:gd name="connsiteY2" fmla="*/ 54001 h 54001"/>
                <a:gd name="connsiteX3" fmla="*/ 0 w 243005"/>
                <a:gd name="connsiteY3" fmla="*/ 54001 h 54001"/>
              </a:gdLst>
              <a:ahLst/>
              <a:cxnLst>
                <a:cxn ang="0">
                  <a:pos x="connsiteX0" y="connsiteY0"/>
                </a:cxn>
                <a:cxn ang="0">
                  <a:pos x="connsiteX1" y="connsiteY1"/>
                </a:cxn>
                <a:cxn ang="0">
                  <a:pos x="connsiteX2" y="connsiteY2"/>
                </a:cxn>
                <a:cxn ang="0">
                  <a:pos x="connsiteX3" y="connsiteY3"/>
                </a:cxn>
              </a:cxnLst>
              <a:rect l="l" t="t" r="r" b="b"/>
              <a:pathLst>
                <a:path w="243005" h="54001">
                  <a:moveTo>
                    <a:pt x="0" y="0"/>
                  </a:moveTo>
                  <a:lnTo>
                    <a:pt x="243006" y="0"/>
                  </a:lnTo>
                  <a:lnTo>
                    <a:pt x="243006" y="54001"/>
                  </a:lnTo>
                  <a:lnTo>
                    <a:pt x="0" y="54001"/>
                  </a:lnTo>
                  <a:close/>
                </a:path>
              </a:pathLst>
            </a:custGeom>
            <a:noFill/>
            <a:ln w="22732" cap="flat">
              <a:solidFill>
                <a:srgbClr val="15273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890F65EA-AEC6-4ACE-89D6-CEAE7B593999}"/>
                </a:ext>
              </a:extLst>
            </p:cNvPr>
            <p:cNvSpPr/>
            <p:nvPr/>
          </p:nvSpPr>
          <p:spPr>
            <a:xfrm>
              <a:off x="3610107" y="2250195"/>
              <a:ext cx="54001" cy="148503"/>
            </a:xfrm>
            <a:custGeom>
              <a:avLst/>
              <a:gdLst>
                <a:gd name="connsiteX0" fmla="*/ 0 w 54001"/>
                <a:gd name="connsiteY0" fmla="*/ 0 h 148503"/>
                <a:gd name="connsiteX1" fmla="*/ 54001 w 54001"/>
                <a:gd name="connsiteY1" fmla="*/ 0 h 148503"/>
                <a:gd name="connsiteX2" fmla="*/ 54001 w 54001"/>
                <a:gd name="connsiteY2" fmla="*/ 148503 h 148503"/>
                <a:gd name="connsiteX3" fmla="*/ 0 w 54001"/>
                <a:gd name="connsiteY3" fmla="*/ 148503 h 148503"/>
              </a:gdLst>
              <a:ahLst/>
              <a:cxnLst>
                <a:cxn ang="0">
                  <a:pos x="connsiteX0" y="connsiteY0"/>
                </a:cxn>
                <a:cxn ang="0">
                  <a:pos x="connsiteX1" y="connsiteY1"/>
                </a:cxn>
                <a:cxn ang="0">
                  <a:pos x="connsiteX2" y="connsiteY2"/>
                </a:cxn>
                <a:cxn ang="0">
                  <a:pos x="connsiteX3" y="connsiteY3"/>
                </a:cxn>
              </a:cxnLst>
              <a:rect l="l" t="t" r="r" b="b"/>
              <a:pathLst>
                <a:path w="54001" h="148503">
                  <a:moveTo>
                    <a:pt x="0" y="0"/>
                  </a:moveTo>
                  <a:lnTo>
                    <a:pt x="54001" y="0"/>
                  </a:lnTo>
                  <a:lnTo>
                    <a:pt x="54001" y="148503"/>
                  </a:lnTo>
                  <a:lnTo>
                    <a:pt x="0" y="148503"/>
                  </a:lnTo>
                  <a:close/>
                </a:path>
              </a:pathLst>
            </a:custGeom>
            <a:solidFill>
              <a:srgbClr val="152730"/>
            </a:solidFill>
            <a:ln w="1339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E76CA0B-2AED-4BFB-9B93-A629DE9531F1}"/>
                </a:ext>
              </a:extLst>
            </p:cNvPr>
            <p:cNvSpPr/>
            <p:nvPr/>
          </p:nvSpPr>
          <p:spPr>
            <a:xfrm>
              <a:off x="3566906" y="2142192"/>
              <a:ext cx="140422" cy="245705"/>
            </a:xfrm>
            <a:custGeom>
              <a:avLst/>
              <a:gdLst>
                <a:gd name="connsiteX0" fmla="*/ 70202 w 140422"/>
                <a:gd name="connsiteY0" fmla="*/ 0 h 245705"/>
                <a:gd name="connsiteX1" fmla="*/ 0 w 140422"/>
                <a:gd name="connsiteY1" fmla="*/ 70202 h 245705"/>
                <a:gd name="connsiteX2" fmla="*/ 70202 w 140422"/>
                <a:gd name="connsiteY2" fmla="*/ 245706 h 245705"/>
                <a:gd name="connsiteX3" fmla="*/ 140403 w 140422"/>
                <a:gd name="connsiteY3" fmla="*/ 70202 h 245705"/>
                <a:gd name="connsiteX4" fmla="*/ 70202 w 140422"/>
                <a:gd name="connsiteY4" fmla="*/ 0 h 245705"/>
                <a:gd name="connsiteX5" fmla="*/ 70202 w 140422"/>
                <a:gd name="connsiteY5" fmla="*/ 108003 h 245705"/>
                <a:gd name="connsiteX6" fmla="*/ 29701 w 140422"/>
                <a:gd name="connsiteY6" fmla="*/ 67502 h 245705"/>
                <a:gd name="connsiteX7" fmla="*/ 70202 w 140422"/>
                <a:gd name="connsiteY7" fmla="*/ 27001 h 245705"/>
                <a:gd name="connsiteX8" fmla="*/ 110703 w 140422"/>
                <a:gd name="connsiteY8" fmla="*/ 67502 h 245705"/>
                <a:gd name="connsiteX9" fmla="*/ 70202 w 140422"/>
                <a:gd name="connsiteY9" fmla="*/ 108003 h 2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22" h="245705">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152730"/>
            </a:solidFill>
            <a:ln w="13395" cap="flat">
              <a:noFill/>
              <a:prstDash val="solid"/>
              <a:miter/>
            </a:ln>
          </p:spPr>
          <p:txBody>
            <a:bodyPr rtlCol="0" anchor="ctr"/>
            <a:lstStyle/>
            <a:p>
              <a:endParaRPr lang="en-US"/>
            </a:p>
          </p:txBody>
        </p:sp>
      </p:grpSp>
      <p:grpSp>
        <p:nvGrpSpPr>
          <p:cNvPr id="346" name="Graphic 62">
            <a:extLst>
              <a:ext uri="{FF2B5EF4-FFF2-40B4-BE49-F238E27FC236}">
                <a16:creationId xmlns:a16="http://schemas.microsoft.com/office/drawing/2014/main" id="{53702CDC-B8CC-42BC-B4A1-6B04E59DDD39}"/>
              </a:ext>
            </a:extLst>
          </p:cNvPr>
          <p:cNvGrpSpPr/>
          <p:nvPr/>
        </p:nvGrpSpPr>
        <p:grpSpPr>
          <a:xfrm>
            <a:off x="2811984" y="2140832"/>
            <a:ext cx="432011" cy="432011"/>
            <a:chOff x="2811984" y="2140832"/>
            <a:chExt cx="432011" cy="432011"/>
          </a:xfrm>
        </p:grpSpPr>
        <p:grpSp>
          <p:nvGrpSpPr>
            <p:cNvPr id="347" name="Graphic 62">
              <a:extLst>
                <a:ext uri="{FF2B5EF4-FFF2-40B4-BE49-F238E27FC236}">
                  <a16:creationId xmlns:a16="http://schemas.microsoft.com/office/drawing/2014/main" id="{53702CDC-B8CC-42BC-B4A1-6B04E59DDD39}"/>
                </a:ext>
              </a:extLst>
            </p:cNvPr>
            <p:cNvGrpSpPr/>
            <p:nvPr/>
          </p:nvGrpSpPr>
          <p:grpSpPr>
            <a:xfrm>
              <a:off x="2892986" y="2181333"/>
              <a:ext cx="108002" cy="351008"/>
              <a:chOff x="2892986" y="2181333"/>
              <a:chExt cx="108002" cy="351008"/>
            </a:xfrm>
            <a:noFill/>
          </p:grpSpPr>
          <p:sp>
            <p:nvSpPr>
              <p:cNvPr id="348" name="Freeform: Shape 347">
                <a:extLst>
                  <a:ext uri="{FF2B5EF4-FFF2-40B4-BE49-F238E27FC236}">
                    <a16:creationId xmlns:a16="http://schemas.microsoft.com/office/drawing/2014/main" id="{3BF19C80-4B7B-4215-9781-F3E5EB38BD94}"/>
                  </a:ext>
                </a:extLst>
              </p:cNvPr>
              <p:cNvSpPr/>
              <p:nvPr/>
            </p:nvSpPr>
            <p:spPr>
              <a:xfrm>
                <a:off x="2892986"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086D9CFC-E8D0-466D-9A10-C668CA6917FD}"/>
                  </a:ext>
                </a:extLst>
              </p:cNvPr>
              <p:cNvSpPr/>
              <p:nvPr/>
            </p:nvSpPr>
            <p:spPr>
              <a:xfrm>
                <a:off x="2946987"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2521D9F-3895-40C2-AC31-622E0AA7F765}"/>
                  </a:ext>
                </a:extLst>
              </p:cNvPr>
              <p:cNvSpPr/>
              <p:nvPr/>
            </p:nvSpPr>
            <p:spPr>
              <a:xfrm>
                <a:off x="2946987"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16A314C-3A93-4112-A04A-3DF47E593145}"/>
                  </a:ext>
                </a:extLst>
              </p:cNvPr>
              <p:cNvSpPr/>
              <p:nvPr/>
            </p:nvSpPr>
            <p:spPr>
              <a:xfrm>
                <a:off x="2946987"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nvGrpSpPr>
            <p:cNvPr id="352" name="Graphic 62">
              <a:extLst>
                <a:ext uri="{FF2B5EF4-FFF2-40B4-BE49-F238E27FC236}">
                  <a16:creationId xmlns:a16="http://schemas.microsoft.com/office/drawing/2014/main" id="{53702CDC-B8CC-42BC-B4A1-6B04E59DDD39}"/>
                </a:ext>
              </a:extLst>
            </p:cNvPr>
            <p:cNvGrpSpPr/>
            <p:nvPr/>
          </p:nvGrpSpPr>
          <p:grpSpPr>
            <a:xfrm>
              <a:off x="3054990" y="2181333"/>
              <a:ext cx="108002" cy="351008"/>
              <a:chOff x="3054990" y="2181333"/>
              <a:chExt cx="108002" cy="351008"/>
            </a:xfrm>
            <a:noFill/>
          </p:grpSpPr>
          <p:sp>
            <p:nvSpPr>
              <p:cNvPr id="353" name="Freeform: Shape 352">
                <a:extLst>
                  <a:ext uri="{FF2B5EF4-FFF2-40B4-BE49-F238E27FC236}">
                    <a16:creationId xmlns:a16="http://schemas.microsoft.com/office/drawing/2014/main" id="{808ECDCF-3405-47DA-8FDC-F25396C538A6}"/>
                  </a:ext>
                </a:extLst>
              </p:cNvPr>
              <p:cNvSpPr/>
              <p:nvPr/>
            </p:nvSpPr>
            <p:spPr>
              <a:xfrm>
                <a:off x="3054990"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4F8DB5BB-9694-4A5F-8DB6-0A7C14F72A72}"/>
                  </a:ext>
                </a:extLst>
              </p:cNvPr>
              <p:cNvSpPr/>
              <p:nvPr/>
            </p:nvSpPr>
            <p:spPr>
              <a:xfrm>
                <a:off x="3108991"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E1FF9086-CB55-411E-8133-4ED0FDDF2B81}"/>
                  </a:ext>
                </a:extLst>
              </p:cNvPr>
              <p:cNvSpPr/>
              <p:nvPr/>
            </p:nvSpPr>
            <p:spPr>
              <a:xfrm>
                <a:off x="3108991"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63E861BD-310D-4FBC-BA3D-557867DE6BF2}"/>
                  </a:ext>
                </a:extLst>
              </p:cNvPr>
              <p:cNvSpPr/>
              <p:nvPr/>
            </p:nvSpPr>
            <p:spPr>
              <a:xfrm>
                <a:off x="3108991"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grpSp>
        <p:nvGrpSpPr>
          <p:cNvPr id="357" name="Graphic 64">
            <a:extLst>
              <a:ext uri="{FF2B5EF4-FFF2-40B4-BE49-F238E27FC236}">
                <a16:creationId xmlns:a16="http://schemas.microsoft.com/office/drawing/2014/main" id="{5F33E5FD-8B82-4BCE-95EE-CE7537C01BF5}"/>
              </a:ext>
            </a:extLst>
          </p:cNvPr>
          <p:cNvGrpSpPr/>
          <p:nvPr/>
        </p:nvGrpSpPr>
        <p:grpSpPr>
          <a:xfrm>
            <a:off x="2196096" y="2140832"/>
            <a:ext cx="432011" cy="432011"/>
            <a:chOff x="2196096" y="2140832"/>
            <a:chExt cx="432011" cy="432011"/>
          </a:xfrm>
        </p:grpSpPr>
        <p:sp>
          <p:nvSpPr>
            <p:cNvPr id="358" name="Freeform: Shape 357">
              <a:extLst>
                <a:ext uri="{FF2B5EF4-FFF2-40B4-BE49-F238E27FC236}">
                  <a16:creationId xmlns:a16="http://schemas.microsoft.com/office/drawing/2014/main" id="{54D08AF2-320F-4D3A-A684-45C6B4DDD6B0}"/>
                </a:ext>
              </a:extLst>
            </p:cNvPr>
            <p:cNvSpPr/>
            <p:nvPr/>
          </p:nvSpPr>
          <p:spPr>
            <a:xfrm>
              <a:off x="2263597" y="2181333"/>
              <a:ext cx="297007" cy="324008"/>
            </a:xfrm>
            <a:custGeom>
              <a:avLst/>
              <a:gdLst>
                <a:gd name="connsiteX0" fmla="*/ 0 w 297007"/>
                <a:gd name="connsiteY0" fmla="*/ 0 h 324008"/>
                <a:gd name="connsiteX1" fmla="*/ 297008 w 297007"/>
                <a:gd name="connsiteY1" fmla="*/ 0 h 324008"/>
                <a:gd name="connsiteX2" fmla="*/ 297008 w 297007"/>
                <a:gd name="connsiteY2" fmla="*/ 324008 h 324008"/>
                <a:gd name="connsiteX3" fmla="*/ 0 w 297007"/>
                <a:gd name="connsiteY3" fmla="*/ 324008 h 324008"/>
              </a:gdLst>
              <a:ahLst/>
              <a:cxnLst>
                <a:cxn ang="0">
                  <a:pos x="connsiteX0" y="connsiteY0"/>
                </a:cxn>
                <a:cxn ang="0">
                  <a:pos x="connsiteX1" y="connsiteY1"/>
                </a:cxn>
                <a:cxn ang="0">
                  <a:pos x="connsiteX2" y="connsiteY2"/>
                </a:cxn>
                <a:cxn ang="0">
                  <a:pos x="connsiteX3" y="connsiteY3"/>
                </a:cxn>
              </a:cxnLst>
              <a:rect l="l" t="t" r="r" b="b"/>
              <a:pathLst>
                <a:path w="297007" h="324008">
                  <a:moveTo>
                    <a:pt x="0" y="0"/>
                  </a:moveTo>
                  <a:lnTo>
                    <a:pt x="297008" y="0"/>
                  </a:lnTo>
                  <a:lnTo>
                    <a:pt x="297008" y="324008"/>
                  </a:lnTo>
                  <a:lnTo>
                    <a:pt x="0" y="324008"/>
                  </a:lnTo>
                  <a:close/>
                </a:path>
              </a:pathLst>
            </a:custGeom>
            <a:noFill/>
            <a:ln w="26789" cap="flat">
              <a:solidFill>
                <a:srgbClr val="15273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E2FBB40A-5C82-482E-9921-6A70CB32C9D6}"/>
                </a:ext>
              </a:extLst>
            </p:cNvPr>
            <p:cNvSpPr/>
            <p:nvPr/>
          </p:nvSpPr>
          <p:spPr>
            <a:xfrm>
              <a:off x="2277098" y="2289335"/>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40991AD-6A22-4DD8-B340-79AA661D2068}"/>
                </a:ext>
              </a:extLst>
            </p:cNvPr>
            <p:cNvSpPr/>
            <p:nvPr/>
          </p:nvSpPr>
          <p:spPr>
            <a:xfrm>
              <a:off x="2277098" y="2397338"/>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FDCCB28-C62A-4273-8F8F-7E9D797B14B9}"/>
                </a:ext>
              </a:extLst>
            </p:cNvPr>
            <p:cNvSpPr/>
            <p:nvPr/>
          </p:nvSpPr>
          <p:spPr>
            <a:xfrm>
              <a:off x="2385100" y="2235334"/>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0AF857B-2AD5-41A8-8ADB-A51ED81B61FA}"/>
                </a:ext>
              </a:extLst>
            </p:cNvPr>
            <p:cNvSpPr/>
            <p:nvPr/>
          </p:nvSpPr>
          <p:spPr>
            <a:xfrm>
              <a:off x="2385100" y="2343337"/>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1622C4A1-C4FD-4C1F-AA6D-66F5E881888B}"/>
                </a:ext>
              </a:extLst>
            </p:cNvPr>
            <p:cNvSpPr/>
            <p:nvPr/>
          </p:nvSpPr>
          <p:spPr>
            <a:xfrm>
              <a:off x="2385100" y="2451339"/>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586EAB2-2234-4048-B3A8-73E02AFB24DC}"/>
                </a:ext>
              </a:extLst>
            </p:cNvPr>
            <p:cNvSpPr/>
            <p:nvPr/>
          </p:nvSpPr>
          <p:spPr>
            <a:xfrm>
              <a:off x="2304098"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3AFEBA6-B7D8-44BC-9670-6F98F091F8AD}"/>
                </a:ext>
              </a:extLst>
            </p:cNvPr>
            <p:cNvSpPr/>
            <p:nvPr/>
          </p:nvSpPr>
          <p:spPr>
            <a:xfrm>
              <a:off x="2466102"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grpSp>
      <p:grpSp>
        <p:nvGrpSpPr>
          <p:cNvPr id="366" name="Graphic 66">
            <a:extLst>
              <a:ext uri="{FF2B5EF4-FFF2-40B4-BE49-F238E27FC236}">
                <a16:creationId xmlns:a16="http://schemas.microsoft.com/office/drawing/2014/main" id="{C4553B30-7F65-4D59-8CEA-1CDE6D2FCDD0}"/>
              </a:ext>
            </a:extLst>
          </p:cNvPr>
          <p:cNvGrpSpPr/>
          <p:nvPr/>
        </p:nvGrpSpPr>
        <p:grpSpPr>
          <a:xfrm>
            <a:off x="1600288" y="2124292"/>
            <a:ext cx="473060" cy="473060"/>
            <a:chOff x="1600288" y="2124292"/>
            <a:chExt cx="473060" cy="473060"/>
          </a:xfrm>
        </p:grpSpPr>
        <p:sp>
          <p:nvSpPr>
            <p:cNvPr id="367" name="Freeform: Shape 366">
              <a:extLst>
                <a:ext uri="{FF2B5EF4-FFF2-40B4-BE49-F238E27FC236}">
                  <a16:creationId xmlns:a16="http://schemas.microsoft.com/office/drawing/2014/main" id="{2487436C-3C57-47BB-BA35-D22F76BDE7D3}"/>
                </a:ext>
              </a:extLst>
            </p:cNvPr>
            <p:cNvSpPr/>
            <p:nvPr/>
          </p:nvSpPr>
          <p:spPr>
            <a:xfrm>
              <a:off x="1688986" y="2316472"/>
              <a:ext cx="295662" cy="14783"/>
            </a:xfrm>
            <a:custGeom>
              <a:avLst/>
              <a:gdLst>
                <a:gd name="connsiteX0" fmla="*/ 0 w 295662"/>
                <a:gd name="connsiteY0" fmla="*/ 0 h 14783"/>
                <a:gd name="connsiteX1" fmla="*/ 295663 w 295662"/>
                <a:gd name="connsiteY1" fmla="*/ 0 h 14783"/>
              </a:gdLst>
              <a:ahLst/>
              <a:cxnLst>
                <a:cxn ang="0">
                  <a:pos x="connsiteX0" y="connsiteY0"/>
                </a:cxn>
                <a:cxn ang="0">
                  <a:pos x="connsiteX1" y="connsiteY1"/>
                </a:cxn>
              </a:cxnLst>
              <a:rect l="l" t="t" r="r" b="b"/>
              <a:pathLst>
                <a:path w="295662" h="14783">
                  <a:moveTo>
                    <a:pt x="0" y="0"/>
                  </a:moveTo>
                  <a:lnTo>
                    <a:pt x="295663" y="0"/>
                  </a:lnTo>
                </a:path>
              </a:pathLst>
            </a:custGeom>
            <a:ln w="58341" cap="flat">
              <a:solidFill>
                <a:srgbClr val="15273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AADFDAB2-8515-4757-82D0-9B2E96ED04C1}"/>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51DFE0E4-26DE-4A03-93FB-605775BE67AE}"/>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379FD58-5532-4CE4-883E-1D61095F34C8}"/>
                </a:ext>
              </a:extLst>
            </p:cNvPr>
            <p:cNvSpPr/>
            <p:nvPr/>
          </p:nvSpPr>
          <p:spPr>
            <a:xfrm>
              <a:off x="1725944"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14585" cap="flat">
              <a:solidFill>
                <a:srgbClr val="15273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1517583-2558-4C81-AAA4-FD108A3B7C70}"/>
                </a:ext>
              </a:extLst>
            </p:cNvPr>
            <p:cNvSpPr/>
            <p:nvPr/>
          </p:nvSpPr>
          <p:spPr>
            <a:xfrm>
              <a:off x="1659420" y="2442129"/>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14585" cap="flat">
              <a:solidFill>
                <a:srgbClr val="15273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96BFCF7-44A0-472F-B5C2-8856ED93FE0F}"/>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1D39D57-7C2F-4932-98CE-CB7DF237C398}"/>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DF748D2-7244-4037-8489-1F32BC0F8975}"/>
                </a:ext>
              </a:extLst>
            </p:cNvPr>
            <p:cNvSpPr/>
            <p:nvPr/>
          </p:nvSpPr>
          <p:spPr>
            <a:xfrm>
              <a:off x="171855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26F1F49C-2A7D-4D09-8B82-4985FDBE862D}"/>
                </a:ext>
              </a:extLst>
            </p:cNvPr>
            <p:cNvSpPr/>
            <p:nvPr/>
          </p:nvSpPr>
          <p:spPr>
            <a:xfrm>
              <a:off x="1659420" y="2449520"/>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29170" cap="flat">
              <a:solidFill>
                <a:srgbClr val="152730"/>
              </a:solid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C99C7D2-DE66-4180-BEAC-660B4FB94537}"/>
                </a:ext>
              </a:extLst>
            </p:cNvPr>
            <p:cNvSpPr/>
            <p:nvPr/>
          </p:nvSpPr>
          <p:spPr>
            <a:xfrm>
              <a:off x="1955083" y="2390388"/>
              <a:ext cx="88698" cy="14783"/>
            </a:xfrm>
            <a:custGeom>
              <a:avLst/>
              <a:gdLst>
                <a:gd name="connsiteX0" fmla="*/ 0 w 88698"/>
                <a:gd name="connsiteY0" fmla="*/ 0 h 14783"/>
                <a:gd name="connsiteX1" fmla="*/ 88699 w 88698"/>
                <a:gd name="connsiteY1" fmla="*/ 0 h 14783"/>
              </a:gdLst>
              <a:ahLst/>
              <a:cxnLst>
                <a:cxn ang="0">
                  <a:pos x="connsiteX0" y="connsiteY0"/>
                </a:cxn>
                <a:cxn ang="0">
                  <a:pos x="connsiteX1" y="connsiteY1"/>
                </a:cxn>
              </a:cxnLst>
              <a:rect l="l" t="t" r="r" b="b"/>
              <a:pathLst>
                <a:path w="88698" h="14783">
                  <a:moveTo>
                    <a:pt x="0" y="0"/>
                  </a:moveTo>
                  <a:lnTo>
                    <a:pt x="88699" y="0"/>
                  </a:lnTo>
                </a:path>
              </a:pathLst>
            </a:custGeom>
            <a:ln w="29170" cap="flat">
              <a:solidFill>
                <a:srgbClr val="152730"/>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A7F57C-5C8B-48D1-AB54-AB2853A9DDE8}"/>
                </a:ext>
              </a:extLst>
            </p:cNvPr>
            <p:cNvSpPr/>
            <p:nvPr/>
          </p:nvSpPr>
          <p:spPr>
            <a:xfrm>
              <a:off x="2028998"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E549F1F2-F8A6-4AAB-889C-D4715E2CB77F}"/>
                </a:ext>
              </a:extLst>
            </p:cNvPr>
            <p:cNvSpPr/>
            <p:nvPr/>
          </p:nvSpPr>
          <p:spPr>
            <a:xfrm>
              <a:off x="195508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8EC94F7-9115-4FAC-9A46-8D3D265A1089}"/>
                </a:ext>
              </a:extLst>
            </p:cNvPr>
            <p:cNvSpPr/>
            <p:nvPr/>
          </p:nvSpPr>
          <p:spPr>
            <a:xfrm>
              <a:off x="1940299" y="2449520"/>
              <a:ext cx="73915" cy="14783"/>
            </a:xfrm>
            <a:custGeom>
              <a:avLst/>
              <a:gdLst>
                <a:gd name="connsiteX0" fmla="*/ 0 w 73915"/>
                <a:gd name="connsiteY0" fmla="*/ 0 h 14783"/>
                <a:gd name="connsiteX1" fmla="*/ 73916 w 73915"/>
                <a:gd name="connsiteY1" fmla="*/ 0 h 14783"/>
              </a:gdLst>
              <a:ahLst/>
              <a:cxnLst>
                <a:cxn ang="0">
                  <a:pos x="connsiteX0" y="connsiteY0"/>
                </a:cxn>
                <a:cxn ang="0">
                  <a:pos x="connsiteX1" y="connsiteY1"/>
                </a:cxn>
              </a:cxnLst>
              <a:rect l="l" t="t" r="r" b="b"/>
              <a:pathLst>
                <a:path w="73915" h="14783">
                  <a:moveTo>
                    <a:pt x="0" y="0"/>
                  </a:moveTo>
                  <a:lnTo>
                    <a:pt x="73916" y="0"/>
                  </a:lnTo>
                </a:path>
              </a:pathLst>
            </a:custGeom>
            <a:ln w="29170" cap="flat">
              <a:solidFill>
                <a:srgbClr val="152730"/>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C8BCC2E-A42A-49AC-BA5A-EF687734D422}"/>
                </a:ext>
              </a:extLst>
            </p:cNvPr>
            <p:cNvSpPr/>
            <p:nvPr/>
          </p:nvSpPr>
          <p:spPr>
            <a:xfrm>
              <a:off x="1777685"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9056F6C-5B44-4E2E-A1C4-A0F2C4CBBBF9}"/>
                </a:ext>
              </a:extLst>
            </p:cNvPr>
            <p:cNvSpPr/>
            <p:nvPr/>
          </p:nvSpPr>
          <p:spPr>
            <a:xfrm>
              <a:off x="1895950"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grpSp>
      <p:grpSp>
        <p:nvGrpSpPr>
          <p:cNvPr id="382" name="Graphic 68">
            <a:extLst>
              <a:ext uri="{FF2B5EF4-FFF2-40B4-BE49-F238E27FC236}">
                <a16:creationId xmlns:a16="http://schemas.microsoft.com/office/drawing/2014/main" id="{DFCFFF6B-6CDA-4A15-8575-C7AA12316665}"/>
              </a:ext>
            </a:extLst>
          </p:cNvPr>
          <p:cNvGrpSpPr/>
          <p:nvPr/>
        </p:nvGrpSpPr>
        <p:grpSpPr>
          <a:xfrm>
            <a:off x="972773" y="2124291"/>
            <a:ext cx="473061" cy="473061"/>
            <a:chOff x="972773" y="2124291"/>
            <a:chExt cx="473061" cy="473061"/>
          </a:xfrm>
        </p:grpSpPr>
        <p:sp>
          <p:nvSpPr>
            <p:cNvPr id="383" name="Freeform: Shape 382">
              <a:extLst>
                <a:ext uri="{FF2B5EF4-FFF2-40B4-BE49-F238E27FC236}">
                  <a16:creationId xmlns:a16="http://schemas.microsoft.com/office/drawing/2014/main" id="{4E87D37F-E822-46D5-A0E5-5C66BCCD99A4}"/>
                </a:ext>
              </a:extLst>
            </p:cNvPr>
            <p:cNvSpPr/>
            <p:nvPr/>
          </p:nvSpPr>
          <p:spPr>
            <a:xfrm>
              <a:off x="1135387" y="2153857"/>
              <a:ext cx="147831" cy="221747"/>
            </a:xfrm>
            <a:custGeom>
              <a:avLst/>
              <a:gdLst>
                <a:gd name="connsiteX0" fmla="*/ 0 w 147831"/>
                <a:gd name="connsiteY0" fmla="*/ 0 h 221747"/>
                <a:gd name="connsiteX1" fmla="*/ 147832 w 147831"/>
                <a:gd name="connsiteY1" fmla="*/ 0 h 221747"/>
                <a:gd name="connsiteX2" fmla="*/ 147832 w 147831"/>
                <a:gd name="connsiteY2" fmla="*/ 221747 h 221747"/>
                <a:gd name="connsiteX3" fmla="*/ 0 w 147831"/>
                <a:gd name="connsiteY3" fmla="*/ 221747 h 221747"/>
              </a:gdLst>
              <a:ahLst/>
              <a:cxnLst>
                <a:cxn ang="0">
                  <a:pos x="connsiteX0" y="connsiteY0"/>
                </a:cxn>
                <a:cxn ang="0">
                  <a:pos x="connsiteX1" y="connsiteY1"/>
                </a:cxn>
                <a:cxn ang="0">
                  <a:pos x="connsiteX2" y="connsiteY2"/>
                </a:cxn>
                <a:cxn ang="0">
                  <a:pos x="connsiteX3" y="connsiteY3"/>
                </a:cxn>
              </a:cxnLst>
              <a:rect l="l" t="t" r="r" b="b"/>
              <a:pathLst>
                <a:path w="147831" h="221747">
                  <a:moveTo>
                    <a:pt x="0" y="0"/>
                  </a:moveTo>
                  <a:lnTo>
                    <a:pt x="147832" y="0"/>
                  </a:lnTo>
                  <a:lnTo>
                    <a:pt x="147832" y="221747"/>
                  </a:lnTo>
                  <a:lnTo>
                    <a:pt x="0" y="221747"/>
                  </a:lnTo>
                  <a:close/>
                </a:path>
              </a:pathLst>
            </a:custGeom>
            <a:solidFill>
              <a:srgbClr val="152730"/>
            </a:solidFill>
            <a:ln w="1458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8B2C2C3-0D70-46E4-B776-0C76EACDA005}"/>
                </a:ext>
              </a:extLst>
            </p:cNvPr>
            <p:cNvSpPr/>
            <p:nvPr/>
          </p:nvSpPr>
          <p:spPr>
            <a:xfrm>
              <a:off x="109103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4F0EAD28-AA43-45C0-A63B-13992785EE5F}"/>
                </a:ext>
              </a:extLst>
            </p:cNvPr>
            <p:cNvSpPr/>
            <p:nvPr/>
          </p:nvSpPr>
          <p:spPr>
            <a:xfrm>
              <a:off x="132756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4EA7096-1E04-4628-98B7-056EC733CEB8}"/>
                </a:ext>
              </a:extLst>
            </p:cNvPr>
            <p:cNvSpPr/>
            <p:nvPr/>
          </p:nvSpPr>
          <p:spPr>
            <a:xfrm>
              <a:off x="1135387" y="2523436"/>
              <a:ext cx="147831" cy="14783"/>
            </a:xfrm>
            <a:custGeom>
              <a:avLst/>
              <a:gdLst>
                <a:gd name="connsiteX0" fmla="*/ 0 w 147831"/>
                <a:gd name="connsiteY0" fmla="*/ 0 h 14783"/>
                <a:gd name="connsiteX1" fmla="*/ 147832 w 147831"/>
                <a:gd name="connsiteY1" fmla="*/ 0 h 14783"/>
              </a:gdLst>
              <a:ahLst/>
              <a:cxnLst>
                <a:cxn ang="0">
                  <a:pos x="connsiteX0" y="connsiteY0"/>
                </a:cxn>
                <a:cxn ang="0">
                  <a:pos x="connsiteX1" y="connsiteY1"/>
                </a:cxn>
              </a:cxnLst>
              <a:rect l="l" t="t" r="r" b="b"/>
              <a:pathLst>
                <a:path w="147831" h="14783">
                  <a:moveTo>
                    <a:pt x="0" y="0"/>
                  </a:moveTo>
                  <a:lnTo>
                    <a:pt x="147832" y="0"/>
                  </a:lnTo>
                </a:path>
              </a:pathLst>
            </a:custGeom>
            <a:ln w="29170" cap="flat">
              <a:solidFill>
                <a:srgbClr val="152730"/>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D5678FC5-4F6F-4871-B34A-E1726D0B8931}"/>
                </a:ext>
              </a:extLst>
            </p:cNvPr>
            <p:cNvSpPr/>
            <p:nvPr/>
          </p:nvSpPr>
          <p:spPr>
            <a:xfrm>
              <a:off x="1209303" y="2479086"/>
              <a:ext cx="14783" cy="88698"/>
            </a:xfrm>
            <a:custGeom>
              <a:avLst/>
              <a:gdLst>
                <a:gd name="connsiteX0" fmla="*/ 0 w 14783"/>
                <a:gd name="connsiteY0" fmla="*/ 88699 h 88698"/>
                <a:gd name="connsiteX1" fmla="*/ 0 w 14783"/>
                <a:gd name="connsiteY1" fmla="*/ 0 h 88698"/>
              </a:gdLst>
              <a:ahLst/>
              <a:cxnLst>
                <a:cxn ang="0">
                  <a:pos x="connsiteX0" y="connsiteY0"/>
                </a:cxn>
                <a:cxn ang="0">
                  <a:pos x="connsiteX1" y="connsiteY1"/>
                </a:cxn>
              </a:cxnLst>
              <a:rect l="l" t="t" r="r" b="b"/>
              <a:pathLst>
                <a:path w="14783" h="88698">
                  <a:moveTo>
                    <a:pt x="0" y="88699"/>
                  </a:moveTo>
                  <a:lnTo>
                    <a:pt x="0" y="0"/>
                  </a:lnTo>
                </a:path>
              </a:pathLst>
            </a:custGeom>
            <a:ln w="29170" cap="flat">
              <a:solidFill>
                <a:srgbClr val="152730"/>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E6410A20-7A1D-4273-84C0-7B813345B174}"/>
                </a:ext>
              </a:extLst>
            </p:cNvPr>
            <p:cNvSpPr/>
            <p:nvPr/>
          </p:nvSpPr>
          <p:spPr>
            <a:xfrm>
              <a:off x="1298002"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082229C-9A55-418F-8DA3-DD8F2E648C9B}"/>
                </a:ext>
              </a:extLst>
            </p:cNvPr>
            <p:cNvSpPr/>
            <p:nvPr/>
          </p:nvSpPr>
          <p:spPr>
            <a:xfrm>
              <a:off x="1120604"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704768A4-4380-461A-9121-6B0FD19B55A9}"/>
                </a:ext>
              </a:extLst>
            </p:cNvPr>
            <p:cNvSpPr/>
            <p:nvPr/>
          </p:nvSpPr>
          <p:spPr>
            <a:xfrm>
              <a:off x="1164954" y="2375604"/>
              <a:ext cx="88698" cy="44349"/>
            </a:xfrm>
            <a:custGeom>
              <a:avLst/>
              <a:gdLst>
                <a:gd name="connsiteX0" fmla="*/ 0 w 88698"/>
                <a:gd name="connsiteY0" fmla="*/ 0 h 44349"/>
                <a:gd name="connsiteX1" fmla="*/ 88699 w 88698"/>
                <a:gd name="connsiteY1" fmla="*/ 0 h 44349"/>
                <a:gd name="connsiteX2" fmla="*/ 88699 w 88698"/>
                <a:gd name="connsiteY2" fmla="*/ 44349 h 44349"/>
                <a:gd name="connsiteX3" fmla="*/ 0 w 88698"/>
                <a:gd name="connsiteY3" fmla="*/ 44349 h 44349"/>
              </a:gdLst>
              <a:ahLst/>
              <a:cxnLst>
                <a:cxn ang="0">
                  <a:pos x="connsiteX0" y="connsiteY0"/>
                </a:cxn>
                <a:cxn ang="0">
                  <a:pos x="connsiteX1" y="connsiteY1"/>
                </a:cxn>
                <a:cxn ang="0">
                  <a:pos x="connsiteX2" y="connsiteY2"/>
                </a:cxn>
                <a:cxn ang="0">
                  <a:pos x="connsiteX3" y="connsiteY3"/>
                </a:cxn>
              </a:cxnLst>
              <a:rect l="l" t="t" r="r" b="b"/>
              <a:pathLst>
                <a:path w="88698" h="44349">
                  <a:moveTo>
                    <a:pt x="0" y="0"/>
                  </a:moveTo>
                  <a:lnTo>
                    <a:pt x="88699" y="0"/>
                  </a:lnTo>
                  <a:lnTo>
                    <a:pt x="88699" y="44349"/>
                  </a:lnTo>
                  <a:lnTo>
                    <a:pt x="0" y="44349"/>
                  </a:lnTo>
                  <a:close/>
                </a:path>
              </a:pathLst>
            </a:custGeom>
            <a:solidFill>
              <a:srgbClr val="152730"/>
            </a:solidFill>
            <a:ln w="1458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D0D5A6C-3950-4C09-AFBB-7B61777D387F}"/>
                </a:ext>
              </a:extLst>
            </p:cNvPr>
            <p:cNvSpPr/>
            <p:nvPr/>
          </p:nvSpPr>
          <p:spPr>
            <a:xfrm>
              <a:off x="1105821" y="2405170"/>
              <a:ext cx="206964" cy="73915"/>
            </a:xfrm>
            <a:custGeom>
              <a:avLst/>
              <a:gdLst>
                <a:gd name="connsiteX0" fmla="*/ 0 w 206964"/>
                <a:gd name="connsiteY0" fmla="*/ 0 h 73915"/>
                <a:gd name="connsiteX1" fmla="*/ 0 w 206964"/>
                <a:gd name="connsiteY1" fmla="*/ 73916 h 73915"/>
                <a:gd name="connsiteX2" fmla="*/ 206964 w 206964"/>
                <a:gd name="connsiteY2" fmla="*/ 73916 h 73915"/>
                <a:gd name="connsiteX3" fmla="*/ 206964 w 206964"/>
                <a:gd name="connsiteY3" fmla="*/ 0 h 73915"/>
                <a:gd name="connsiteX4" fmla="*/ 0 w 206964"/>
                <a:gd name="connsiteY4" fmla="*/ 0 h 73915"/>
                <a:gd name="connsiteX5" fmla="*/ 192181 w 206964"/>
                <a:gd name="connsiteY5" fmla="*/ 44349 h 73915"/>
                <a:gd name="connsiteX6" fmla="*/ 14783 w 206964"/>
                <a:gd name="connsiteY6" fmla="*/ 44349 h 73915"/>
                <a:gd name="connsiteX7" fmla="*/ 14783 w 206964"/>
                <a:gd name="connsiteY7" fmla="*/ 29566 h 73915"/>
                <a:gd name="connsiteX8" fmla="*/ 192181 w 206964"/>
                <a:gd name="connsiteY8" fmla="*/ 29566 h 73915"/>
                <a:gd name="connsiteX9" fmla="*/ 192181 w 206964"/>
                <a:gd name="connsiteY9" fmla="*/ 44349 h 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64" h="73915">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152730"/>
            </a:solidFill>
            <a:ln w="14585" cap="flat">
              <a:noFill/>
              <a:prstDash val="solid"/>
              <a:miter/>
            </a:ln>
          </p:spPr>
          <p:txBody>
            <a:bodyPr rtlCol="0" anchor="ctr"/>
            <a:lstStyle/>
            <a:p>
              <a:endParaRPr lang="en-US"/>
            </a:p>
          </p:txBody>
        </p:sp>
      </p:grpSp>
      <p:grpSp>
        <p:nvGrpSpPr>
          <p:cNvPr id="392" name="Graphic 70">
            <a:extLst>
              <a:ext uri="{FF2B5EF4-FFF2-40B4-BE49-F238E27FC236}">
                <a16:creationId xmlns:a16="http://schemas.microsoft.com/office/drawing/2014/main" id="{8CEC1821-FBEE-49C6-972E-A4BCE6E6196A}"/>
              </a:ext>
            </a:extLst>
          </p:cNvPr>
          <p:cNvGrpSpPr/>
          <p:nvPr/>
        </p:nvGrpSpPr>
        <p:grpSpPr>
          <a:xfrm>
            <a:off x="10712122" y="1498237"/>
            <a:ext cx="385054" cy="385054"/>
            <a:chOff x="10712122" y="1498237"/>
            <a:chExt cx="385054" cy="385054"/>
          </a:xfrm>
        </p:grpSpPr>
        <p:sp>
          <p:nvSpPr>
            <p:cNvPr id="393" name="Freeform: Shape 392">
              <a:extLst>
                <a:ext uri="{FF2B5EF4-FFF2-40B4-BE49-F238E27FC236}">
                  <a16:creationId xmlns:a16="http://schemas.microsoft.com/office/drawing/2014/main" id="{B9664956-DE15-4475-8B0E-0445CE903BF1}"/>
                </a:ext>
              </a:extLst>
            </p:cNvPr>
            <p:cNvSpPr/>
            <p:nvPr/>
          </p:nvSpPr>
          <p:spPr>
            <a:xfrm>
              <a:off x="10784319" y="1534335"/>
              <a:ext cx="192527" cy="276757"/>
            </a:xfrm>
            <a:custGeom>
              <a:avLst/>
              <a:gdLst>
                <a:gd name="connsiteX0" fmla="*/ 0 w 192527"/>
                <a:gd name="connsiteY0" fmla="*/ 264725 h 276757"/>
                <a:gd name="connsiteX1" fmla="*/ 0 w 192527"/>
                <a:gd name="connsiteY1" fmla="*/ 0 h 276757"/>
                <a:gd name="connsiteX2" fmla="*/ 192527 w 192527"/>
                <a:gd name="connsiteY2" fmla="*/ 0 h 276757"/>
                <a:gd name="connsiteX3" fmla="*/ 192527 w 192527"/>
                <a:gd name="connsiteY3" fmla="*/ 276758 h 276757"/>
                <a:gd name="connsiteX4" fmla="*/ 12033 w 192527"/>
                <a:gd name="connsiteY4" fmla="*/ 276758 h 27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7" h="276757">
                  <a:moveTo>
                    <a:pt x="0" y="264725"/>
                  </a:moveTo>
                  <a:lnTo>
                    <a:pt x="0" y="0"/>
                  </a:lnTo>
                  <a:lnTo>
                    <a:pt x="192527" y="0"/>
                  </a:lnTo>
                  <a:lnTo>
                    <a:pt x="192527" y="276758"/>
                  </a:lnTo>
                  <a:lnTo>
                    <a:pt x="12033" y="276758"/>
                  </a:lnTo>
                </a:path>
              </a:pathLst>
            </a:custGeom>
            <a:noFill/>
            <a:ln w="23813" cap="flat">
              <a:solidFill>
                <a:srgbClr val="152730"/>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C3D84453-E07D-476C-ADFB-94802746AA40}"/>
                </a:ext>
              </a:extLst>
            </p:cNvPr>
            <p:cNvSpPr/>
            <p:nvPr/>
          </p:nvSpPr>
          <p:spPr>
            <a:xfrm>
              <a:off x="10784319" y="1558401"/>
              <a:ext cx="228625" cy="288790"/>
            </a:xfrm>
            <a:custGeom>
              <a:avLst/>
              <a:gdLst>
                <a:gd name="connsiteX0" fmla="*/ 192527 w 228625"/>
                <a:gd name="connsiteY0" fmla="*/ 0 h 288790"/>
                <a:gd name="connsiteX1" fmla="*/ 228626 w 228625"/>
                <a:gd name="connsiteY1" fmla="*/ 0 h 288790"/>
                <a:gd name="connsiteX2" fmla="*/ 228626 w 228625"/>
                <a:gd name="connsiteY2" fmla="*/ 288791 h 288790"/>
                <a:gd name="connsiteX3" fmla="*/ 24066 w 228625"/>
                <a:gd name="connsiteY3" fmla="*/ 288791 h 288790"/>
                <a:gd name="connsiteX4" fmla="*/ 0 w 228625"/>
                <a:gd name="connsiteY4" fmla="*/ 252692 h 28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25" h="288790">
                  <a:moveTo>
                    <a:pt x="192527" y="0"/>
                  </a:moveTo>
                  <a:lnTo>
                    <a:pt x="228626" y="0"/>
                  </a:lnTo>
                  <a:lnTo>
                    <a:pt x="228626" y="288791"/>
                  </a:lnTo>
                  <a:lnTo>
                    <a:pt x="24066" y="288791"/>
                  </a:lnTo>
                  <a:lnTo>
                    <a:pt x="0" y="252692"/>
                  </a:lnTo>
                </a:path>
              </a:pathLst>
            </a:custGeom>
            <a:noFill/>
            <a:ln w="23813" cap="flat">
              <a:solidFill>
                <a:srgbClr val="152730"/>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9862874-D870-4935-9E19-BC43630B6289}"/>
                </a:ext>
              </a:extLst>
            </p:cNvPr>
            <p:cNvSpPr/>
            <p:nvPr/>
          </p:nvSpPr>
          <p:spPr>
            <a:xfrm>
              <a:off x="10784319" y="1787027"/>
              <a:ext cx="72197" cy="60164"/>
            </a:xfrm>
            <a:custGeom>
              <a:avLst/>
              <a:gdLst>
                <a:gd name="connsiteX0" fmla="*/ 0 w 72197"/>
                <a:gd name="connsiteY0" fmla="*/ 0 h 60164"/>
                <a:gd name="connsiteX1" fmla="*/ 0 w 72197"/>
                <a:gd name="connsiteY1" fmla="*/ 24066 h 60164"/>
                <a:gd name="connsiteX2" fmla="*/ 24066 w 72197"/>
                <a:gd name="connsiteY2" fmla="*/ 60165 h 60164"/>
                <a:gd name="connsiteX3" fmla="*/ 72198 w 72197"/>
                <a:gd name="connsiteY3" fmla="*/ 60165 h 60164"/>
              </a:gdLst>
              <a:ahLst/>
              <a:cxnLst>
                <a:cxn ang="0">
                  <a:pos x="connsiteX0" y="connsiteY0"/>
                </a:cxn>
                <a:cxn ang="0">
                  <a:pos x="connsiteX1" y="connsiteY1"/>
                </a:cxn>
                <a:cxn ang="0">
                  <a:pos x="connsiteX2" y="connsiteY2"/>
                </a:cxn>
                <a:cxn ang="0">
                  <a:pos x="connsiteX3" y="connsiteY3"/>
                </a:cxn>
              </a:cxnLst>
              <a:rect l="l" t="t" r="r" b="b"/>
              <a:pathLst>
                <a:path w="72197" h="60164">
                  <a:moveTo>
                    <a:pt x="0" y="0"/>
                  </a:moveTo>
                  <a:lnTo>
                    <a:pt x="0" y="24066"/>
                  </a:lnTo>
                  <a:lnTo>
                    <a:pt x="24066" y="60165"/>
                  </a:lnTo>
                  <a:lnTo>
                    <a:pt x="72198" y="60165"/>
                  </a:lnTo>
                </a:path>
              </a:pathLst>
            </a:custGeom>
            <a:noFill/>
            <a:ln w="23813" cap="flat">
              <a:solidFill>
                <a:srgbClr val="152730"/>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07B9143-A8C2-40B1-A6EB-1782F003D6EB}"/>
                </a:ext>
              </a:extLst>
            </p:cNvPr>
            <p:cNvSpPr/>
            <p:nvPr/>
          </p:nvSpPr>
          <p:spPr>
            <a:xfrm>
              <a:off x="10820418" y="1582467"/>
              <a:ext cx="120329" cy="12032"/>
            </a:xfrm>
            <a:custGeom>
              <a:avLst/>
              <a:gdLst>
                <a:gd name="connsiteX0" fmla="*/ 0 w 120329"/>
                <a:gd name="connsiteY0" fmla="*/ 0 h 12032"/>
                <a:gd name="connsiteX1" fmla="*/ 120329 w 120329"/>
                <a:gd name="connsiteY1" fmla="*/ 0 h 12032"/>
              </a:gdLst>
              <a:ahLst/>
              <a:cxnLst>
                <a:cxn ang="0">
                  <a:pos x="connsiteX0" y="connsiteY0"/>
                </a:cxn>
                <a:cxn ang="0">
                  <a:pos x="connsiteX1" y="connsiteY1"/>
                </a:cxn>
              </a:cxnLst>
              <a:rect l="l" t="t" r="r" b="b"/>
              <a:pathLst>
                <a:path w="120329" h="12032">
                  <a:moveTo>
                    <a:pt x="0" y="0"/>
                  </a:moveTo>
                  <a:lnTo>
                    <a:pt x="120329" y="0"/>
                  </a:lnTo>
                </a:path>
              </a:pathLst>
            </a:custGeom>
            <a:ln w="23813" cap="flat">
              <a:solidFill>
                <a:srgbClr val="152730"/>
              </a:solidFill>
              <a:prstDash val="solid"/>
              <a:miter/>
            </a:ln>
          </p:spPr>
          <p:txBody>
            <a:bodyPr rtlCol="0" anchor="ctr"/>
            <a:lstStyle/>
            <a:p>
              <a:endParaRPr lang="en-US"/>
            </a:p>
          </p:txBody>
        </p:sp>
      </p:grpSp>
      <p:grpSp>
        <p:nvGrpSpPr>
          <p:cNvPr id="397" name="Graphic 72">
            <a:extLst>
              <a:ext uri="{FF2B5EF4-FFF2-40B4-BE49-F238E27FC236}">
                <a16:creationId xmlns:a16="http://schemas.microsoft.com/office/drawing/2014/main" id="{31A3922C-23BE-4C88-9188-ED738DD18C81}"/>
              </a:ext>
            </a:extLst>
          </p:cNvPr>
          <p:cNvGrpSpPr/>
          <p:nvPr/>
        </p:nvGrpSpPr>
        <p:grpSpPr>
          <a:xfrm>
            <a:off x="10119476" y="1491365"/>
            <a:ext cx="385054" cy="385054"/>
            <a:chOff x="10119476" y="1491365"/>
            <a:chExt cx="385054" cy="385054"/>
          </a:xfrm>
        </p:grpSpPr>
        <p:sp>
          <p:nvSpPr>
            <p:cNvPr id="398" name="Freeform: Shape 397">
              <a:extLst>
                <a:ext uri="{FF2B5EF4-FFF2-40B4-BE49-F238E27FC236}">
                  <a16:creationId xmlns:a16="http://schemas.microsoft.com/office/drawing/2014/main" id="{A6B6C06A-98CB-4034-83C4-9F8AEE0DE76F}"/>
                </a:ext>
              </a:extLst>
            </p:cNvPr>
            <p:cNvSpPr/>
            <p:nvPr/>
          </p:nvSpPr>
          <p:spPr>
            <a:xfrm>
              <a:off x="10203706" y="1527463"/>
              <a:ext cx="216592" cy="312856"/>
            </a:xfrm>
            <a:custGeom>
              <a:avLst/>
              <a:gdLst>
                <a:gd name="connsiteX0" fmla="*/ 180494 w 216592"/>
                <a:gd name="connsiteY0" fmla="*/ 312856 h 312856"/>
                <a:gd name="connsiteX1" fmla="*/ 36099 w 216592"/>
                <a:gd name="connsiteY1" fmla="*/ 312856 h 312856"/>
                <a:gd name="connsiteX2" fmla="*/ 0 w 216592"/>
                <a:gd name="connsiteY2" fmla="*/ 0 h 312856"/>
                <a:gd name="connsiteX3" fmla="*/ 216593 w 216592"/>
                <a:gd name="connsiteY3" fmla="*/ 0 h 312856"/>
              </a:gdLst>
              <a:ahLst/>
              <a:cxnLst>
                <a:cxn ang="0">
                  <a:pos x="connsiteX0" y="connsiteY0"/>
                </a:cxn>
                <a:cxn ang="0">
                  <a:pos x="connsiteX1" y="connsiteY1"/>
                </a:cxn>
                <a:cxn ang="0">
                  <a:pos x="connsiteX2" y="connsiteY2"/>
                </a:cxn>
                <a:cxn ang="0">
                  <a:pos x="connsiteX3" y="connsiteY3"/>
                </a:cxn>
              </a:cxnLst>
              <a:rect l="l" t="t" r="r" b="b"/>
              <a:pathLst>
                <a:path w="216592" h="312856">
                  <a:moveTo>
                    <a:pt x="180494" y="312856"/>
                  </a:moveTo>
                  <a:lnTo>
                    <a:pt x="36099" y="312856"/>
                  </a:lnTo>
                  <a:lnTo>
                    <a:pt x="0" y="0"/>
                  </a:lnTo>
                  <a:lnTo>
                    <a:pt x="216593" y="0"/>
                  </a:lnTo>
                  <a:close/>
                </a:path>
              </a:pathLst>
            </a:custGeom>
            <a:noFill/>
            <a:ln w="23813" cap="flat">
              <a:solidFill>
                <a:srgbClr val="152730"/>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462172B9-2B4A-429B-852F-B144FF0DF723}"/>
                </a:ext>
              </a:extLst>
            </p:cNvPr>
            <p:cNvSpPr/>
            <p:nvPr/>
          </p:nvSpPr>
          <p:spPr>
            <a:xfrm>
              <a:off x="10251838" y="1527463"/>
              <a:ext cx="36098" cy="312856"/>
            </a:xfrm>
            <a:custGeom>
              <a:avLst/>
              <a:gdLst>
                <a:gd name="connsiteX0" fmla="*/ 36099 w 36098"/>
                <a:gd name="connsiteY0" fmla="*/ 312856 h 312856"/>
                <a:gd name="connsiteX1" fmla="*/ 0 w 36098"/>
                <a:gd name="connsiteY1" fmla="*/ 0 h 312856"/>
              </a:gdLst>
              <a:ahLst/>
              <a:cxnLst>
                <a:cxn ang="0">
                  <a:pos x="connsiteX0" y="connsiteY0"/>
                </a:cxn>
                <a:cxn ang="0">
                  <a:pos x="connsiteX1" y="connsiteY1"/>
                </a:cxn>
              </a:cxnLst>
              <a:rect l="l" t="t" r="r" b="b"/>
              <a:pathLst>
                <a:path w="36098" h="312856">
                  <a:moveTo>
                    <a:pt x="36099" y="312856"/>
                  </a:moveTo>
                  <a:lnTo>
                    <a:pt x="0" y="0"/>
                  </a:lnTo>
                </a:path>
              </a:pathLst>
            </a:custGeom>
            <a:ln w="23813" cap="flat">
              <a:solidFill>
                <a:srgbClr val="152730"/>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C714E404-6875-48D2-89E6-FE37A175CADB}"/>
                </a:ext>
              </a:extLst>
            </p:cNvPr>
            <p:cNvSpPr/>
            <p:nvPr/>
          </p:nvSpPr>
          <p:spPr>
            <a:xfrm>
              <a:off x="10336068" y="1527463"/>
              <a:ext cx="36098" cy="312856"/>
            </a:xfrm>
            <a:custGeom>
              <a:avLst/>
              <a:gdLst>
                <a:gd name="connsiteX0" fmla="*/ 0 w 36098"/>
                <a:gd name="connsiteY0" fmla="*/ 312856 h 312856"/>
                <a:gd name="connsiteX1" fmla="*/ 36099 w 36098"/>
                <a:gd name="connsiteY1" fmla="*/ 0 h 312856"/>
              </a:gdLst>
              <a:ahLst/>
              <a:cxnLst>
                <a:cxn ang="0">
                  <a:pos x="connsiteX0" y="connsiteY0"/>
                </a:cxn>
                <a:cxn ang="0">
                  <a:pos x="connsiteX1" y="connsiteY1"/>
                </a:cxn>
              </a:cxnLst>
              <a:rect l="l" t="t" r="r" b="b"/>
              <a:pathLst>
                <a:path w="36098" h="312856">
                  <a:moveTo>
                    <a:pt x="0" y="312856"/>
                  </a:moveTo>
                  <a:lnTo>
                    <a:pt x="36099" y="0"/>
                  </a:lnTo>
                </a:path>
              </a:pathLst>
            </a:custGeom>
            <a:ln w="23813" cap="flat">
              <a:solidFill>
                <a:srgbClr val="152730"/>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F179A67A-2BF5-4B60-AC8E-DBD247DB4C00}"/>
                </a:ext>
              </a:extLst>
            </p:cNvPr>
            <p:cNvSpPr/>
            <p:nvPr/>
          </p:nvSpPr>
          <p:spPr>
            <a:xfrm>
              <a:off x="10215739" y="1599661"/>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2B495BD-1329-4D1D-B020-F5C3CD7A1395}"/>
                </a:ext>
              </a:extLst>
            </p:cNvPr>
            <p:cNvSpPr/>
            <p:nvPr/>
          </p:nvSpPr>
          <p:spPr>
            <a:xfrm>
              <a:off x="10215739" y="1683892"/>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54938D07-660E-49AF-9B64-835E83958DA7}"/>
                </a:ext>
              </a:extLst>
            </p:cNvPr>
            <p:cNvSpPr/>
            <p:nvPr/>
          </p:nvSpPr>
          <p:spPr>
            <a:xfrm>
              <a:off x="10227772" y="1768122"/>
              <a:ext cx="168461" cy="12032"/>
            </a:xfrm>
            <a:custGeom>
              <a:avLst/>
              <a:gdLst>
                <a:gd name="connsiteX0" fmla="*/ 0 w 168461"/>
                <a:gd name="connsiteY0" fmla="*/ 0 h 12032"/>
                <a:gd name="connsiteX1" fmla="*/ 168461 w 168461"/>
                <a:gd name="connsiteY1" fmla="*/ 0 h 12032"/>
              </a:gdLst>
              <a:ahLst/>
              <a:cxnLst>
                <a:cxn ang="0">
                  <a:pos x="connsiteX0" y="connsiteY0"/>
                </a:cxn>
                <a:cxn ang="0">
                  <a:pos x="connsiteX1" y="connsiteY1"/>
                </a:cxn>
              </a:cxnLst>
              <a:rect l="l" t="t" r="r" b="b"/>
              <a:pathLst>
                <a:path w="168461" h="12032">
                  <a:moveTo>
                    <a:pt x="0" y="0"/>
                  </a:moveTo>
                  <a:lnTo>
                    <a:pt x="168461" y="0"/>
                  </a:lnTo>
                </a:path>
              </a:pathLst>
            </a:custGeom>
            <a:ln w="23813" cap="flat">
              <a:solidFill>
                <a:srgbClr val="152730"/>
              </a:solidFill>
              <a:prstDash val="solid"/>
              <a:miter/>
            </a:ln>
          </p:spPr>
          <p:txBody>
            <a:bodyPr rtlCol="0" anchor="ctr"/>
            <a:lstStyle/>
            <a:p>
              <a:endParaRPr lang="en-US"/>
            </a:p>
          </p:txBody>
        </p:sp>
      </p:grpSp>
      <p:grpSp>
        <p:nvGrpSpPr>
          <p:cNvPr id="404" name="Graphic 74">
            <a:extLst>
              <a:ext uri="{FF2B5EF4-FFF2-40B4-BE49-F238E27FC236}">
                <a16:creationId xmlns:a16="http://schemas.microsoft.com/office/drawing/2014/main" id="{D22253E5-A0B6-469C-B60E-735F2BD53E08}"/>
              </a:ext>
            </a:extLst>
          </p:cNvPr>
          <p:cNvGrpSpPr/>
          <p:nvPr/>
        </p:nvGrpSpPr>
        <p:grpSpPr>
          <a:xfrm>
            <a:off x="9470887" y="1453091"/>
            <a:ext cx="466373" cy="466373"/>
            <a:chOff x="9470887" y="1453091"/>
            <a:chExt cx="466373" cy="466373"/>
          </a:xfrm>
        </p:grpSpPr>
        <p:sp>
          <p:nvSpPr>
            <p:cNvPr id="405" name="Freeform: Shape 404">
              <a:extLst>
                <a:ext uri="{FF2B5EF4-FFF2-40B4-BE49-F238E27FC236}">
                  <a16:creationId xmlns:a16="http://schemas.microsoft.com/office/drawing/2014/main" id="{2CA0E745-6A42-4D10-BF19-FDBB64BEB9F7}"/>
                </a:ext>
              </a:extLst>
            </p:cNvPr>
            <p:cNvSpPr/>
            <p:nvPr/>
          </p:nvSpPr>
          <p:spPr>
            <a:xfrm>
              <a:off x="9572906" y="1496813"/>
              <a:ext cx="262334" cy="349779"/>
            </a:xfrm>
            <a:custGeom>
              <a:avLst/>
              <a:gdLst>
                <a:gd name="connsiteX0" fmla="*/ 0 w 262334"/>
                <a:gd name="connsiteY0" fmla="*/ 0 h 349779"/>
                <a:gd name="connsiteX1" fmla="*/ 262335 w 262334"/>
                <a:gd name="connsiteY1" fmla="*/ 0 h 349779"/>
                <a:gd name="connsiteX2" fmla="*/ 262335 w 262334"/>
                <a:gd name="connsiteY2" fmla="*/ 349780 h 349779"/>
                <a:gd name="connsiteX3" fmla="*/ 0 w 262334"/>
                <a:gd name="connsiteY3" fmla="*/ 349780 h 349779"/>
              </a:gdLst>
              <a:ahLst/>
              <a:cxnLst>
                <a:cxn ang="0">
                  <a:pos x="connsiteX0" y="connsiteY0"/>
                </a:cxn>
                <a:cxn ang="0">
                  <a:pos x="connsiteX1" y="connsiteY1"/>
                </a:cxn>
                <a:cxn ang="0">
                  <a:pos x="connsiteX2" y="connsiteY2"/>
                </a:cxn>
                <a:cxn ang="0">
                  <a:pos x="connsiteX3" y="connsiteY3"/>
                </a:cxn>
              </a:cxnLst>
              <a:rect l="l" t="t" r="r" b="b"/>
              <a:pathLst>
                <a:path w="262334" h="349779">
                  <a:moveTo>
                    <a:pt x="0" y="0"/>
                  </a:moveTo>
                  <a:lnTo>
                    <a:pt x="262335" y="0"/>
                  </a:lnTo>
                  <a:lnTo>
                    <a:pt x="262335" y="349780"/>
                  </a:lnTo>
                  <a:lnTo>
                    <a:pt x="0" y="349780"/>
                  </a:lnTo>
                  <a:close/>
                </a:path>
              </a:pathLst>
            </a:custGeom>
            <a:noFill/>
            <a:ln w="28575" cap="flat">
              <a:solidFill>
                <a:srgbClr val="152730"/>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3B630B9C-AEF5-4414-B16C-66A8E7820448}"/>
                </a:ext>
              </a:extLst>
            </p:cNvPr>
            <p:cNvSpPr/>
            <p:nvPr/>
          </p:nvSpPr>
          <p:spPr>
            <a:xfrm>
              <a:off x="9572906" y="1729999"/>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749194F1-58FE-4AD4-813D-DE774138C63E}"/>
                </a:ext>
              </a:extLst>
            </p:cNvPr>
            <p:cNvSpPr/>
            <p:nvPr/>
          </p:nvSpPr>
          <p:spPr>
            <a:xfrm>
              <a:off x="9704073" y="1715425"/>
              <a:ext cx="14574" cy="116593"/>
            </a:xfrm>
            <a:custGeom>
              <a:avLst/>
              <a:gdLst>
                <a:gd name="connsiteX0" fmla="*/ 0 w 14574"/>
                <a:gd name="connsiteY0" fmla="*/ 0 h 116593"/>
                <a:gd name="connsiteX1" fmla="*/ 0 w 14574"/>
                <a:gd name="connsiteY1" fmla="*/ 116593 h 116593"/>
              </a:gdLst>
              <a:ahLst/>
              <a:cxnLst>
                <a:cxn ang="0">
                  <a:pos x="connsiteX0" y="connsiteY0"/>
                </a:cxn>
                <a:cxn ang="0">
                  <a:pos x="connsiteX1" y="connsiteY1"/>
                </a:cxn>
              </a:cxnLst>
              <a:rect l="l" t="t" r="r" b="b"/>
              <a:pathLst>
                <a:path w="14574" h="116593">
                  <a:moveTo>
                    <a:pt x="0" y="0"/>
                  </a:moveTo>
                  <a:lnTo>
                    <a:pt x="0" y="116593"/>
                  </a:lnTo>
                </a:path>
              </a:pathLst>
            </a:custGeom>
            <a:ln w="28575" cap="flat">
              <a:solidFill>
                <a:srgbClr val="152730"/>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D7F47A7D-3FF7-4BD9-A99C-B10D45F9AEE8}"/>
                </a:ext>
              </a:extLst>
            </p:cNvPr>
            <p:cNvSpPr/>
            <p:nvPr/>
          </p:nvSpPr>
          <p:spPr>
            <a:xfrm>
              <a:off x="9704073" y="1511387"/>
              <a:ext cx="14574" cy="204038"/>
            </a:xfrm>
            <a:custGeom>
              <a:avLst/>
              <a:gdLst>
                <a:gd name="connsiteX0" fmla="*/ 0 w 14574"/>
                <a:gd name="connsiteY0" fmla="*/ 0 h 204038"/>
                <a:gd name="connsiteX1" fmla="*/ 0 w 14574"/>
                <a:gd name="connsiteY1" fmla="*/ 204038 h 204038"/>
              </a:gdLst>
              <a:ahLst/>
              <a:cxnLst>
                <a:cxn ang="0">
                  <a:pos x="connsiteX0" y="connsiteY0"/>
                </a:cxn>
                <a:cxn ang="0">
                  <a:pos x="connsiteX1" y="connsiteY1"/>
                </a:cxn>
              </a:cxnLst>
              <a:rect l="l" t="t" r="r" b="b"/>
              <a:pathLst>
                <a:path w="14574" h="204038">
                  <a:moveTo>
                    <a:pt x="0" y="0"/>
                  </a:moveTo>
                  <a:lnTo>
                    <a:pt x="0" y="204038"/>
                  </a:lnTo>
                </a:path>
              </a:pathLst>
            </a:custGeom>
            <a:ln w="28575" cap="flat">
              <a:solidFill>
                <a:srgbClr val="152730"/>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06B4ABE1-DAA3-4C1A-9269-D38510B26999}"/>
                </a:ext>
              </a:extLst>
            </p:cNvPr>
            <p:cNvSpPr/>
            <p:nvPr/>
          </p:nvSpPr>
          <p:spPr>
            <a:xfrm>
              <a:off x="9587480" y="1613406"/>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27295F86-0885-469C-B5BC-7413BA73C60B}"/>
                </a:ext>
              </a:extLst>
            </p:cNvPr>
            <p:cNvSpPr/>
            <p:nvPr/>
          </p:nvSpPr>
          <p:spPr>
            <a:xfrm>
              <a:off x="958748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13D17A3-8E3F-43DA-8D68-891E94E68F3C}"/>
                </a:ext>
              </a:extLst>
            </p:cNvPr>
            <p:cNvSpPr/>
            <p:nvPr/>
          </p:nvSpPr>
          <p:spPr>
            <a:xfrm>
              <a:off x="976237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9C7DDDEF-4DBA-47E3-AD12-BE856F9DF4F1}"/>
                </a:ext>
              </a:extLst>
            </p:cNvPr>
            <p:cNvSpPr/>
            <p:nvPr/>
          </p:nvSpPr>
          <p:spPr>
            <a:xfrm>
              <a:off x="9718647"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D57C324A-75EB-4797-8FAD-33916C51C790}"/>
                </a:ext>
              </a:extLst>
            </p:cNvPr>
            <p:cNvSpPr/>
            <p:nvPr/>
          </p:nvSpPr>
          <p:spPr>
            <a:xfrm>
              <a:off x="9660351"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05530FA-4386-4ECD-898A-3288C70E22DB}"/>
                </a:ext>
              </a:extLst>
            </p:cNvPr>
            <p:cNvSpPr/>
            <p:nvPr/>
          </p:nvSpPr>
          <p:spPr>
            <a:xfrm>
              <a:off x="9602054"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81131561-477C-4B77-9ED5-2942FC989F8A}"/>
                </a:ext>
              </a:extLst>
            </p:cNvPr>
            <p:cNvSpPr/>
            <p:nvPr/>
          </p:nvSpPr>
          <p:spPr>
            <a:xfrm>
              <a:off x="9733221"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grpSp>
      <p:grpSp>
        <p:nvGrpSpPr>
          <p:cNvPr id="416" name="Graphic 76">
            <a:extLst>
              <a:ext uri="{FF2B5EF4-FFF2-40B4-BE49-F238E27FC236}">
                <a16:creationId xmlns:a16="http://schemas.microsoft.com/office/drawing/2014/main" id="{CEB2F1DA-6729-487E-85B0-C490FCB5FCBB}"/>
              </a:ext>
            </a:extLst>
          </p:cNvPr>
          <p:cNvGrpSpPr/>
          <p:nvPr/>
        </p:nvGrpSpPr>
        <p:grpSpPr>
          <a:xfrm>
            <a:off x="8893093" y="1467068"/>
            <a:ext cx="401985" cy="401986"/>
            <a:chOff x="8893093" y="1467068"/>
            <a:chExt cx="401985" cy="401986"/>
          </a:xfrm>
        </p:grpSpPr>
        <p:sp>
          <p:nvSpPr>
            <p:cNvPr id="417" name="Freeform: Shape 416">
              <a:extLst>
                <a:ext uri="{FF2B5EF4-FFF2-40B4-BE49-F238E27FC236}">
                  <a16:creationId xmlns:a16="http://schemas.microsoft.com/office/drawing/2014/main" id="{1ACBD974-F664-46A8-AB15-6E530249111C}"/>
                </a:ext>
              </a:extLst>
            </p:cNvPr>
            <p:cNvSpPr/>
            <p:nvPr/>
          </p:nvSpPr>
          <p:spPr>
            <a:xfrm>
              <a:off x="9031275" y="1504754"/>
              <a:ext cx="125620" cy="100496"/>
            </a:xfrm>
            <a:custGeom>
              <a:avLst/>
              <a:gdLst>
                <a:gd name="connsiteX0" fmla="*/ 0 w 125620"/>
                <a:gd name="connsiteY0" fmla="*/ 0 h 100496"/>
                <a:gd name="connsiteX1" fmla="*/ 125620 w 125620"/>
                <a:gd name="connsiteY1" fmla="*/ 0 h 100496"/>
                <a:gd name="connsiteX2" fmla="*/ 125620 w 125620"/>
                <a:gd name="connsiteY2" fmla="*/ 100497 h 100496"/>
                <a:gd name="connsiteX3" fmla="*/ 0 w 125620"/>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0" h="100496">
                  <a:moveTo>
                    <a:pt x="0" y="0"/>
                  </a:moveTo>
                  <a:lnTo>
                    <a:pt x="125620" y="0"/>
                  </a:lnTo>
                  <a:lnTo>
                    <a:pt x="125620" y="100497"/>
                  </a:lnTo>
                  <a:lnTo>
                    <a:pt x="0" y="100497"/>
                  </a:lnTo>
                  <a:close/>
                </a:path>
              </a:pathLst>
            </a:custGeom>
            <a:noFill/>
            <a:ln w="25003" cap="flat">
              <a:solidFill>
                <a:srgbClr val="152730"/>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30D25DC9-D57A-468D-B3DC-D638E3403BB9}"/>
                </a:ext>
              </a:extLst>
            </p:cNvPr>
            <p:cNvSpPr/>
            <p:nvPr/>
          </p:nvSpPr>
          <p:spPr>
            <a:xfrm>
              <a:off x="9031275" y="1655498"/>
              <a:ext cx="125620" cy="175868"/>
            </a:xfrm>
            <a:custGeom>
              <a:avLst/>
              <a:gdLst>
                <a:gd name="connsiteX0" fmla="*/ 0 w 125620"/>
                <a:gd name="connsiteY0" fmla="*/ 0 h 175868"/>
                <a:gd name="connsiteX1" fmla="*/ 125620 w 125620"/>
                <a:gd name="connsiteY1" fmla="*/ 0 h 175868"/>
                <a:gd name="connsiteX2" fmla="*/ 125620 w 125620"/>
                <a:gd name="connsiteY2" fmla="*/ 175869 h 175868"/>
                <a:gd name="connsiteX3" fmla="*/ 0 w 125620"/>
                <a:gd name="connsiteY3" fmla="*/ 175869 h 175868"/>
              </a:gdLst>
              <a:ahLst/>
              <a:cxnLst>
                <a:cxn ang="0">
                  <a:pos x="connsiteX0" y="connsiteY0"/>
                </a:cxn>
                <a:cxn ang="0">
                  <a:pos x="connsiteX1" y="connsiteY1"/>
                </a:cxn>
                <a:cxn ang="0">
                  <a:pos x="connsiteX2" y="connsiteY2"/>
                </a:cxn>
                <a:cxn ang="0">
                  <a:pos x="connsiteX3" y="connsiteY3"/>
                </a:cxn>
              </a:cxnLst>
              <a:rect l="l" t="t" r="r" b="b"/>
              <a:pathLst>
                <a:path w="125620" h="175868">
                  <a:moveTo>
                    <a:pt x="0" y="0"/>
                  </a:moveTo>
                  <a:lnTo>
                    <a:pt x="125620" y="0"/>
                  </a:lnTo>
                  <a:lnTo>
                    <a:pt x="125620" y="175869"/>
                  </a:lnTo>
                  <a:lnTo>
                    <a:pt x="0" y="175869"/>
                  </a:lnTo>
                  <a:close/>
                </a:path>
              </a:pathLst>
            </a:custGeom>
            <a:noFill/>
            <a:ln w="25003" cap="flat">
              <a:solidFill>
                <a:srgbClr val="152730"/>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74DD444C-EFAD-4332-9D42-ED4DFC518D91}"/>
                </a:ext>
              </a:extLst>
            </p:cNvPr>
            <p:cNvSpPr/>
            <p:nvPr/>
          </p:nvSpPr>
          <p:spPr>
            <a:xfrm>
              <a:off x="9056399" y="1799962"/>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B549FC06-D3E0-44EC-A790-E29E741D53B5}"/>
                </a:ext>
              </a:extLst>
            </p:cNvPr>
            <p:cNvSpPr/>
            <p:nvPr/>
          </p:nvSpPr>
          <p:spPr>
            <a:xfrm>
              <a:off x="9056399" y="1774838"/>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989B957-8E29-4D81-A6D9-83DA94C54418}"/>
                </a:ext>
              </a:extLst>
            </p:cNvPr>
            <p:cNvSpPr/>
            <p:nvPr/>
          </p:nvSpPr>
          <p:spPr>
            <a:xfrm>
              <a:off x="9056399" y="1749714"/>
              <a:ext cx="62810" cy="12562"/>
            </a:xfrm>
            <a:custGeom>
              <a:avLst/>
              <a:gdLst>
                <a:gd name="connsiteX0" fmla="*/ 0 w 62810"/>
                <a:gd name="connsiteY0" fmla="*/ 0 h 12562"/>
                <a:gd name="connsiteX1" fmla="*/ 62810 w 62810"/>
                <a:gd name="connsiteY1" fmla="*/ 0 h 12562"/>
              </a:gdLst>
              <a:ahLst/>
              <a:cxnLst>
                <a:cxn ang="0">
                  <a:pos x="connsiteX0" y="connsiteY0"/>
                </a:cxn>
                <a:cxn ang="0">
                  <a:pos x="connsiteX1" y="connsiteY1"/>
                </a:cxn>
              </a:cxnLst>
              <a:rect l="l" t="t" r="r" b="b"/>
              <a:pathLst>
                <a:path w="62810" h="12562">
                  <a:moveTo>
                    <a:pt x="0" y="0"/>
                  </a:moveTo>
                  <a:lnTo>
                    <a:pt x="62810" y="0"/>
                  </a:lnTo>
                </a:path>
              </a:pathLst>
            </a:custGeom>
            <a:ln w="12502" cap="flat">
              <a:solidFill>
                <a:srgbClr val="152730"/>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627FC1B2-677D-4A99-AA4B-1956ED80A87E}"/>
                </a:ext>
              </a:extLst>
            </p:cNvPr>
            <p:cNvSpPr/>
            <p:nvPr/>
          </p:nvSpPr>
          <p:spPr>
            <a:xfrm>
              <a:off x="9056399" y="1724590"/>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5E3B224F-6EA2-431A-AA6B-73F700650F6E}"/>
                </a:ext>
              </a:extLst>
            </p:cNvPr>
            <p:cNvSpPr/>
            <p:nvPr/>
          </p:nvSpPr>
          <p:spPr>
            <a:xfrm>
              <a:off x="8955903" y="1555002"/>
              <a:ext cx="276364" cy="150744"/>
            </a:xfrm>
            <a:custGeom>
              <a:avLst/>
              <a:gdLst>
                <a:gd name="connsiteX0" fmla="*/ 0 w 276364"/>
                <a:gd name="connsiteY0" fmla="*/ 0 h 150744"/>
                <a:gd name="connsiteX1" fmla="*/ 0 w 276364"/>
                <a:gd name="connsiteY1" fmla="*/ 150745 h 150744"/>
                <a:gd name="connsiteX2" fmla="*/ 276365 w 276364"/>
                <a:gd name="connsiteY2" fmla="*/ 150745 h 150744"/>
                <a:gd name="connsiteX3" fmla="*/ 276365 w 276364"/>
                <a:gd name="connsiteY3" fmla="*/ 0 h 150744"/>
                <a:gd name="connsiteX4" fmla="*/ 0 w 276364"/>
                <a:gd name="connsiteY4" fmla="*/ 0 h 150744"/>
                <a:gd name="connsiteX5" fmla="*/ 50248 w 276364"/>
                <a:gd name="connsiteY5" fmla="*/ 125621 h 150744"/>
                <a:gd name="connsiteX6" fmla="*/ 25124 w 276364"/>
                <a:gd name="connsiteY6" fmla="*/ 125621 h 150744"/>
                <a:gd name="connsiteX7" fmla="*/ 25124 w 276364"/>
                <a:gd name="connsiteY7" fmla="*/ 100497 h 150744"/>
                <a:gd name="connsiteX8" fmla="*/ 50248 w 276364"/>
                <a:gd name="connsiteY8" fmla="*/ 100497 h 150744"/>
                <a:gd name="connsiteX9" fmla="*/ 50248 w 276364"/>
                <a:gd name="connsiteY9" fmla="*/ 125621 h 150744"/>
                <a:gd name="connsiteX10" fmla="*/ 50248 w 276364"/>
                <a:gd name="connsiteY10" fmla="*/ 75372 h 150744"/>
                <a:gd name="connsiteX11" fmla="*/ 25124 w 276364"/>
                <a:gd name="connsiteY11" fmla="*/ 75372 h 150744"/>
                <a:gd name="connsiteX12" fmla="*/ 25124 w 276364"/>
                <a:gd name="connsiteY12" fmla="*/ 50248 h 150744"/>
                <a:gd name="connsiteX13" fmla="*/ 50248 w 276364"/>
                <a:gd name="connsiteY13" fmla="*/ 50248 h 150744"/>
                <a:gd name="connsiteX14" fmla="*/ 50248 w 276364"/>
                <a:gd name="connsiteY14" fmla="*/ 75372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364" h="15074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152730"/>
            </a:solidFill>
            <a:ln w="12502" cap="flat">
              <a:noFill/>
              <a:prstDash val="solid"/>
              <a:miter/>
            </a:ln>
          </p:spPr>
          <p:txBody>
            <a:bodyPr rtlCol="0" anchor="ctr"/>
            <a:lstStyle/>
            <a:p>
              <a:endParaRPr lang="en-US"/>
            </a:p>
          </p:txBody>
        </p:sp>
      </p:grpSp>
      <p:grpSp>
        <p:nvGrpSpPr>
          <p:cNvPr id="424" name="Graphic 78">
            <a:extLst>
              <a:ext uri="{FF2B5EF4-FFF2-40B4-BE49-F238E27FC236}">
                <a16:creationId xmlns:a16="http://schemas.microsoft.com/office/drawing/2014/main" id="{9EE30327-7D5B-4865-9777-8203719CF014}"/>
              </a:ext>
            </a:extLst>
          </p:cNvPr>
          <p:cNvGrpSpPr/>
          <p:nvPr/>
        </p:nvGrpSpPr>
        <p:grpSpPr>
          <a:xfrm>
            <a:off x="8294039" y="1481306"/>
            <a:ext cx="401985" cy="401986"/>
            <a:chOff x="8294039" y="1481306"/>
            <a:chExt cx="401985" cy="401986"/>
          </a:xfrm>
        </p:grpSpPr>
        <p:sp>
          <p:nvSpPr>
            <p:cNvPr id="425" name="Freeform: Shape 424">
              <a:extLst>
                <a:ext uri="{FF2B5EF4-FFF2-40B4-BE49-F238E27FC236}">
                  <a16:creationId xmlns:a16="http://schemas.microsoft.com/office/drawing/2014/main" id="{4883CD62-90F5-4D87-8D99-A9F8EE7E0208}"/>
                </a:ext>
              </a:extLst>
            </p:cNvPr>
            <p:cNvSpPr/>
            <p:nvPr/>
          </p:nvSpPr>
          <p:spPr>
            <a:xfrm>
              <a:off x="8469907" y="1506430"/>
              <a:ext cx="50248" cy="288927"/>
            </a:xfrm>
            <a:custGeom>
              <a:avLst/>
              <a:gdLst>
                <a:gd name="connsiteX0" fmla="*/ 0 w 50248"/>
                <a:gd name="connsiteY0" fmla="*/ 0 h 288927"/>
                <a:gd name="connsiteX1" fmla="*/ 50248 w 50248"/>
                <a:gd name="connsiteY1" fmla="*/ 0 h 288927"/>
                <a:gd name="connsiteX2" fmla="*/ 50248 w 50248"/>
                <a:gd name="connsiteY2" fmla="*/ 288927 h 288927"/>
                <a:gd name="connsiteX3" fmla="*/ 0 w 50248"/>
                <a:gd name="connsiteY3" fmla="*/ 288927 h 288927"/>
              </a:gdLst>
              <a:ahLst/>
              <a:cxnLst>
                <a:cxn ang="0">
                  <a:pos x="connsiteX0" y="connsiteY0"/>
                </a:cxn>
                <a:cxn ang="0">
                  <a:pos x="connsiteX1" y="connsiteY1"/>
                </a:cxn>
                <a:cxn ang="0">
                  <a:pos x="connsiteX2" y="connsiteY2"/>
                </a:cxn>
                <a:cxn ang="0">
                  <a:pos x="connsiteX3" y="connsiteY3"/>
                </a:cxn>
              </a:cxnLst>
              <a:rect l="l" t="t" r="r" b="b"/>
              <a:pathLst>
                <a:path w="50248" h="288927">
                  <a:moveTo>
                    <a:pt x="0" y="0"/>
                  </a:moveTo>
                  <a:lnTo>
                    <a:pt x="50248" y="0"/>
                  </a:lnTo>
                  <a:lnTo>
                    <a:pt x="50248" y="288927"/>
                  </a:lnTo>
                  <a:lnTo>
                    <a:pt x="0" y="288927"/>
                  </a:lnTo>
                  <a:close/>
                </a:path>
              </a:pathLst>
            </a:custGeom>
            <a:solidFill>
              <a:srgbClr val="152730"/>
            </a:solidFill>
            <a:ln w="12502"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A80841DF-A604-4EF8-891B-516F2E95318B}"/>
                </a:ext>
              </a:extLst>
            </p:cNvPr>
            <p:cNvSpPr/>
            <p:nvPr/>
          </p:nvSpPr>
          <p:spPr>
            <a:xfrm>
              <a:off x="8469907" y="1795357"/>
              <a:ext cx="50248" cy="62810"/>
            </a:xfrm>
            <a:custGeom>
              <a:avLst/>
              <a:gdLst>
                <a:gd name="connsiteX0" fmla="*/ 35174 w 50248"/>
                <a:gd name="connsiteY0" fmla="*/ 0 h 62810"/>
                <a:gd name="connsiteX1" fmla="*/ 25124 w 50248"/>
                <a:gd name="connsiteY1" fmla="*/ 26380 h 62810"/>
                <a:gd name="connsiteX2" fmla="*/ 15074 w 50248"/>
                <a:gd name="connsiteY2" fmla="*/ 0 h 62810"/>
                <a:gd name="connsiteX3" fmla="*/ 37686 w 50248"/>
                <a:gd name="connsiteY3" fmla="*/ 0 h 62810"/>
                <a:gd name="connsiteX4" fmla="*/ 50248 w 50248"/>
                <a:gd name="connsiteY4" fmla="*/ 0 h 62810"/>
                <a:gd name="connsiteX5" fmla="*/ 0 w 50248"/>
                <a:gd name="connsiteY5" fmla="*/ 0 h 62810"/>
                <a:gd name="connsiteX6" fmla="*/ 25124 w 50248"/>
                <a:gd name="connsiteY6" fmla="*/ 62810 h 62810"/>
                <a:gd name="connsiteX7" fmla="*/ 50248 w 50248"/>
                <a:gd name="connsiteY7" fmla="*/ 0 h 62810"/>
                <a:gd name="connsiteX8" fmla="*/ 50248 w 50248"/>
                <a:gd name="connsiteY8" fmla="*/ 0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8" h="6281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152730"/>
            </a:solidFill>
            <a:ln w="12502"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5B5926B-9FFF-42FB-A48F-D271FEE76EF0}"/>
                </a:ext>
              </a:extLst>
            </p:cNvPr>
            <p:cNvSpPr/>
            <p:nvPr/>
          </p:nvSpPr>
          <p:spPr>
            <a:xfrm>
              <a:off x="8526436" y="1569240"/>
              <a:ext cx="12562" cy="62810"/>
            </a:xfrm>
            <a:custGeom>
              <a:avLst/>
              <a:gdLst>
                <a:gd name="connsiteX0" fmla="*/ 0 w 12562"/>
                <a:gd name="connsiteY0" fmla="*/ 0 h 62810"/>
                <a:gd name="connsiteX1" fmla="*/ 0 w 12562"/>
                <a:gd name="connsiteY1" fmla="*/ 62810 h 62810"/>
              </a:gdLst>
              <a:ahLst/>
              <a:cxnLst>
                <a:cxn ang="0">
                  <a:pos x="connsiteX0" y="connsiteY0"/>
                </a:cxn>
                <a:cxn ang="0">
                  <a:pos x="connsiteX1" y="connsiteY1"/>
                </a:cxn>
              </a:cxnLst>
              <a:rect l="l" t="t" r="r" b="b"/>
              <a:pathLst>
                <a:path w="12562" h="62810">
                  <a:moveTo>
                    <a:pt x="0" y="0"/>
                  </a:moveTo>
                  <a:lnTo>
                    <a:pt x="0" y="62810"/>
                  </a:lnTo>
                </a:path>
              </a:pathLst>
            </a:custGeom>
            <a:ln w="12502" cap="flat">
              <a:solidFill>
                <a:srgbClr val="152730"/>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4F9F0035-480D-41FE-9089-8124B65696EF}"/>
                </a:ext>
              </a:extLst>
            </p:cNvPr>
            <p:cNvSpPr/>
            <p:nvPr/>
          </p:nvSpPr>
          <p:spPr>
            <a:xfrm>
              <a:off x="8526436" y="1531554"/>
              <a:ext cx="12562" cy="25124"/>
            </a:xfrm>
            <a:custGeom>
              <a:avLst/>
              <a:gdLst>
                <a:gd name="connsiteX0" fmla="*/ 0 w 12562"/>
                <a:gd name="connsiteY0" fmla="*/ 0 h 25124"/>
                <a:gd name="connsiteX1" fmla="*/ 0 w 12562"/>
                <a:gd name="connsiteY1" fmla="*/ 25124 h 25124"/>
              </a:gdLst>
              <a:ahLst/>
              <a:cxnLst>
                <a:cxn ang="0">
                  <a:pos x="connsiteX0" y="connsiteY0"/>
                </a:cxn>
                <a:cxn ang="0">
                  <a:pos x="connsiteX1" y="connsiteY1"/>
                </a:cxn>
              </a:cxnLst>
              <a:rect l="l" t="t" r="r" b="b"/>
              <a:pathLst>
                <a:path w="12562" h="25124">
                  <a:moveTo>
                    <a:pt x="0" y="0"/>
                  </a:moveTo>
                  <a:lnTo>
                    <a:pt x="0" y="25124"/>
                  </a:lnTo>
                </a:path>
              </a:pathLst>
            </a:custGeom>
            <a:ln w="12502" cap="flat">
              <a:solidFill>
                <a:srgbClr val="152730"/>
              </a:solidFill>
              <a:prstDash val="solid"/>
              <a:miter/>
            </a:ln>
          </p:spPr>
          <p:txBody>
            <a:bodyPr rtlCol="0" anchor="ctr"/>
            <a:lstStyle/>
            <a:p>
              <a:endParaRPr lang="en-US"/>
            </a:p>
          </p:txBody>
        </p:sp>
      </p:grpSp>
      <p:grpSp>
        <p:nvGrpSpPr>
          <p:cNvPr id="429" name="Graphic 80">
            <a:extLst>
              <a:ext uri="{FF2B5EF4-FFF2-40B4-BE49-F238E27FC236}">
                <a16:creationId xmlns:a16="http://schemas.microsoft.com/office/drawing/2014/main" id="{1FF760B5-35CF-4F69-8BB3-4B0AE551A535}"/>
              </a:ext>
            </a:extLst>
          </p:cNvPr>
          <p:cNvGrpSpPr/>
          <p:nvPr/>
        </p:nvGrpSpPr>
        <p:grpSpPr>
          <a:xfrm>
            <a:off x="4139017" y="2171219"/>
            <a:ext cx="198495" cy="405010"/>
            <a:chOff x="4139017" y="2171219"/>
            <a:chExt cx="198495" cy="405010"/>
          </a:xfrm>
          <a:solidFill>
            <a:srgbClr val="000000"/>
          </a:solidFill>
        </p:grpSpPr>
        <p:sp>
          <p:nvSpPr>
            <p:cNvPr id="430" name="Freeform: Shape 429">
              <a:extLst>
                <a:ext uri="{FF2B5EF4-FFF2-40B4-BE49-F238E27FC236}">
                  <a16:creationId xmlns:a16="http://schemas.microsoft.com/office/drawing/2014/main" id="{582BAE5E-141A-42F6-818B-170FDAF4B2D4}"/>
                </a:ext>
              </a:extLst>
            </p:cNvPr>
            <p:cNvSpPr/>
            <p:nvPr/>
          </p:nvSpPr>
          <p:spPr>
            <a:xfrm>
              <a:off x="4202711" y="217121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01EFE1D0-4F06-4AB3-8C90-B0B63909B976}"/>
                </a:ext>
              </a:extLst>
            </p:cNvPr>
            <p:cNvSpPr/>
            <p:nvPr/>
          </p:nvSpPr>
          <p:spPr>
            <a:xfrm>
              <a:off x="4139017" y="2252221"/>
              <a:ext cx="198495" cy="324008"/>
            </a:xfrm>
            <a:custGeom>
              <a:avLst/>
              <a:gdLst>
                <a:gd name="connsiteX0" fmla="*/ 197798 w 198495"/>
                <a:gd name="connsiteY0" fmla="*/ 138604 h 324008"/>
                <a:gd name="connsiteX1" fmla="*/ 165397 w 198495"/>
                <a:gd name="connsiteY1" fmla="*/ 27001 h 324008"/>
                <a:gd name="connsiteX2" fmla="*/ 158197 w 198495"/>
                <a:gd name="connsiteY2" fmla="*/ 17100 h 324008"/>
                <a:gd name="connsiteX3" fmla="*/ 120396 w 198495"/>
                <a:gd name="connsiteY3" fmla="*/ 1800 h 324008"/>
                <a:gd name="connsiteX4" fmla="*/ 99695 w 198495"/>
                <a:gd name="connsiteY4" fmla="*/ 0 h 324008"/>
                <a:gd name="connsiteX5" fmla="*/ 78995 w 198495"/>
                <a:gd name="connsiteY5" fmla="*/ 1800 h 324008"/>
                <a:gd name="connsiteX6" fmla="*/ 41194 w 198495"/>
                <a:gd name="connsiteY6" fmla="*/ 17100 h 324008"/>
                <a:gd name="connsiteX7" fmla="*/ 33994 w 198495"/>
                <a:gd name="connsiteY7" fmla="*/ 27001 h 324008"/>
                <a:gd name="connsiteX8" fmla="*/ 693 w 198495"/>
                <a:gd name="connsiteY8" fmla="*/ 138604 h 324008"/>
                <a:gd name="connsiteX9" fmla="*/ 13293 w 198495"/>
                <a:gd name="connsiteY9" fmla="*/ 161104 h 324008"/>
                <a:gd name="connsiteX10" fmla="*/ 18693 w 198495"/>
                <a:gd name="connsiteY10" fmla="*/ 162004 h 324008"/>
                <a:gd name="connsiteX11" fmla="*/ 35794 w 198495"/>
                <a:gd name="connsiteY11" fmla="*/ 149404 h 324008"/>
                <a:gd name="connsiteX12" fmla="*/ 63694 w 198495"/>
                <a:gd name="connsiteY12" fmla="*/ 54901 h 324008"/>
                <a:gd name="connsiteX13" fmla="*/ 63694 w 198495"/>
                <a:gd name="connsiteY13" fmla="*/ 86402 h 324008"/>
                <a:gd name="connsiteX14" fmla="*/ 30393 w 198495"/>
                <a:gd name="connsiteY14" fmla="*/ 198005 h 324008"/>
                <a:gd name="connsiteX15" fmla="*/ 54694 w 198495"/>
                <a:gd name="connsiteY15" fmla="*/ 198005 h 324008"/>
                <a:gd name="connsiteX16" fmla="*/ 54694 w 198495"/>
                <a:gd name="connsiteY16" fmla="*/ 324008 h 324008"/>
                <a:gd name="connsiteX17" fmla="*/ 90695 w 198495"/>
                <a:gd name="connsiteY17" fmla="*/ 324008 h 324008"/>
                <a:gd name="connsiteX18" fmla="*/ 90695 w 198495"/>
                <a:gd name="connsiteY18" fmla="*/ 198005 h 324008"/>
                <a:gd name="connsiteX19" fmla="*/ 108695 w 198495"/>
                <a:gd name="connsiteY19" fmla="*/ 198005 h 324008"/>
                <a:gd name="connsiteX20" fmla="*/ 108695 w 198495"/>
                <a:gd name="connsiteY20" fmla="*/ 324008 h 324008"/>
                <a:gd name="connsiteX21" fmla="*/ 144696 w 198495"/>
                <a:gd name="connsiteY21" fmla="*/ 324008 h 324008"/>
                <a:gd name="connsiteX22" fmla="*/ 144696 w 198495"/>
                <a:gd name="connsiteY22" fmla="*/ 198005 h 324008"/>
                <a:gd name="connsiteX23" fmla="*/ 168997 w 198495"/>
                <a:gd name="connsiteY23" fmla="*/ 198005 h 324008"/>
                <a:gd name="connsiteX24" fmla="*/ 135696 w 198495"/>
                <a:gd name="connsiteY24" fmla="*/ 86402 h 324008"/>
                <a:gd name="connsiteX25" fmla="*/ 135696 w 198495"/>
                <a:gd name="connsiteY25" fmla="*/ 54901 h 324008"/>
                <a:gd name="connsiteX26" fmla="*/ 163597 w 198495"/>
                <a:gd name="connsiteY26" fmla="*/ 149404 h 324008"/>
                <a:gd name="connsiteX27" fmla="*/ 180697 w 198495"/>
                <a:gd name="connsiteY27" fmla="*/ 162004 h 324008"/>
                <a:gd name="connsiteX28" fmla="*/ 186097 w 198495"/>
                <a:gd name="connsiteY28" fmla="*/ 161104 h 324008"/>
                <a:gd name="connsiteX29" fmla="*/ 197798 w 198495"/>
                <a:gd name="connsiteY29"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495" h="324008">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000000"/>
            </a:solidFill>
            <a:ln w="4465" cap="flat">
              <a:noFill/>
              <a:prstDash val="solid"/>
              <a:miter/>
            </a:ln>
          </p:spPr>
          <p:txBody>
            <a:bodyPr rtlCol="0" anchor="ctr"/>
            <a:lstStyle/>
            <a:p>
              <a:endParaRPr lang="en-US"/>
            </a:p>
          </p:txBody>
        </p:sp>
      </p:grpSp>
      <p:grpSp>
        <p:nvGrpSpPr>
          <p:cNvPr id="432" name="Graphic 82">
            <a:extLst>
              <a:ext uri="{FF2B5EF4-FFF2-40B4-BE49-F238E27FC236}">
                <a16:creationId xmlns:a16="http://schemas.microsoft.com/office/drawing/2014/main" id="{CC29540F-99D3-46CB-8734-22456BAD6057}"/>
              </a:ext>
            </a:extLst>
          </p:cNvPr>
          <p:cNvGrpSpPr/>
          <p:nvPr/>
        </p:nvGrpSpPr>
        <p:grpSpPr>
          <a:xfrm>
            <a:off x="9507738" y="2194955"/>
            <a:ext cx="401985" cy="401985"/>
            <a:chOff x="9507738" y="2194955"/>
            <a:chExt cx="401985" cy="401985"/>
          </a:xfrm>
        </p:grpSpPr>
        <p:sp>
          <p:nvSpPr>
            <p:cNvPr id="433" name="Freeform: Shape 432">
              <a:extLst>
                <a:ext uri="{FF2B5EF4-FFF2-40B4-BE49-F238E27FC236}">
                  <a16:creationId xmlns:a16="http://schemas.microsoft.com/office/drawing/2014/main" id="{C1C21F0C-D80A-4675-B2A2-5FE419C526C4}"/>
                </a:ext>
              </a:extLst>
            </p:cNvPr>
            <p:cNvSpPr/>
            <p:nvPr/>
          </p:nvSpPr>
          <p:spPr>
            <a:xfrm>
              <a:off x="9620796" y="2320575"/>
              <a:ext cx="200992" cy="150744"/>
            </a:xfrm>
            <a:custGeom>
              <a:avLst/>
              <a:gdLst>
                <a:gd name="connsiteX0" fmla="*/ 37686 w 200992"/>
                <a:gd name="connsiteY0" fmla="*/ 0 h 150744"/>
                <a:gd name="connsiteX1" fmla="*/ 0 w 200992"/>
                <a:gd name="connsiteY1" fmla="*/ 150744 h 150744"/>
                <a:gd name="connsiteX2" fmla="*/ 163306 w 200992"/>
                <a:gd name="connsiteY2" fmla="*/ 150744 h 150744"/>
                <a:gd name="connsiteX3" fmla="*/ 200993 w 200992"/>
                <a:gd name="connsiteY3" fmla="*/ 0 h 150744"/>
              </a:gdLst>
              <a:ahLst/>
              <a:cxnLst>
                <a:cxn ang="0">
                  <a:pos x="connsiteX0" y="connsiteY0"/>
                </a:cxn>
                <a:cxn ang="0">
                  <a:pos x="connsiteX1" y="connsiteY1"/>
                </a:cxn>
                <a:cxn ang="0">
                  <a:pos x="connsiteX2" y="connsiteY2"/>
                </a:cxn>
                <a:cxn ang="0">
                  <a:pos x="connsiteX3" y="connsiteY3"/>
                </a:cxn>
              </a:cxnLst>
              <a:rect l="l" t="t" r="r" b="b"/>
              <a:pathLst>
                <a:path w="200992" h="150744">
                  <a:moveTo>
                    <a:pt x="37686" y="0"/>
                  </a:moveTo>
                  <a:lnTo>
                    <a:pt x="0" y="150744"/>
                  </a:lnTo>
                  <a:lnTo>
                    <a:pt x="163306" y="150744"/>
                  </a:lnTo>
                  <a:lnTo>
                    <a:pt x="200993" y="0"/>
                  </a:lnTo>
                  <a:close/>
                </a:path>
              </a:pathLst>
            </a:custGeom>
            <a:solidFill>
              <a:srgbClr val="152730"/>
            </a:solidFill>
            <a:ln w="12502"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344E0B8-F03C-44E6-86AA-409A8D7C72E1}"/>
                </a:ext>
              </a:extLst>
            </p:cNvPr>
            <p:cNvSpPr/>
            <p:nvPr/>
          </p:nvSpPr>
          <p:spPr>
            <a:xfrm>
              <a:off x="9686118" y="2320575"/>
              <a:ext cx="198480" cy="150744"/>
            </a:xfrm>
            <a:custGeom>
              <a:avLst/>
              <a:gdLst>
                <a:gd name="connsiteX0" fmla="*/ 182149 w 198480"/>
                <a:gd name="connsiteY0" fmla="*/ 12562 h 150744"/>
                <a:gd name="connsiteX1" fmla="*/ 152001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6330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D6217726-4872-4856-B8AC-F6B6881FB0FE}"/>
                </a:ext>
              </a:extLst>
            </p:cNvPr>
            <p:cNvSpPr/>
            <p:nvPr/>
          </p:nvSpPr>
          <p:spPr>
            <a:xfrm>
              <a:off x="9535374" y="2320575"/>
              <a:ext cx="198480" cy="150744"/>
            </a:xfrm>
            <a:custGeom>
              <a:avLst/>
              <a:gdLst>
                <a:gd name="connsiteX0" fmla="*/ 183406 w 198480"/>
                <a:gd name="connsiteY0" fmla="*/ 12562 h 150744"/>
                <a:gd name="connsiteX1" fmla="*/ 162050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7335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F54DE9B8-847B-4C06-8820-F9BA3ED996DF}"/>
                </a:ext>
              </a:extLst>
            </p:cNvPr>
            <p:cNvSpPr/>
            <p:nvPr/>
          </p:nvSpPr>
          <p:spPr>
            <a:xfrm>
              <a:off x="9564267" y="2383385"/>
              <a:ext cx="26380" cy="62810"/>
            </a:xfrm>
            <a:custGeom>
              <a:avLst/>
              <a:gdLst>
                <a:gd name="connsiteX0" fmla="*/ 13818 w 26380"/>
                <a:gd name="connsiteY0" fmla="*/ 0 h 62810"/>
                <a:gd name="connsiteX1" fmla="*/ 0 w 26380"/>
                <a:gd name="connsiteY1" fmla="*/ 62810 h 62810"/>
                <a:gd name="connsiteX2" fmla="*/ 12562 w 26380"/>
                <a:gd name="connsiteY2" fmla="*/ 62810 h 62810"/>
                <a:gd name="connsiteX3" fmla="*/ 26380 w 26380"/>
                <a:gd name="connsiteY3" fmla="*/ 0 h 62810"/>
              </a:gdLst>
              <a:ahLst/>
              <a:cxnLst>
                <a:cxn ang="0">
                  <a:pos x="connsiteX0" y="connsiteY0"/>
                </a:cxn>
                <a:cxn ang="0">
                  <a:pos x="connsiteX1" y="connsiteY1"/>
                </a:cxn>
                <a:cxn ang="0">
                  <a:pos x="connsiteX2" y="connsiteY2"/>
                </a:cxn>
                <a:cxn ang="0">
                  <a:pos x="connsiteX3" y="connsiteY3"/>
                </a:cxn>
              </a:cxnLst>
              <a:rect l="l" t="t" r="r" b="b"/>
              <a:pathLst>
                <a:path w="26380" h="62810">
                  <a:moveTo>
                    <a:pt x="13818" y="0"/>
                  </a:moveTo>
                  <a:lnTo>
                    <a:pt x="0" y="62810"/>
                  </a:lnTo>
                  <a:lnTo>
                    <a:pt x="12562" y="62810"/>
                  </a:lnTo>
                  <a:lnTo>
                    <a:pt x="26380" y="0"/>
                  </a:lnTo>
                  <a:close/>
                </a:path>
              </a:pathLst>
            </a:custGeom>
            <a:solidFill>
              <a:srgbClr val="152730"/>
            </a:solidFill>
            <a:ln w="12502" cap="flat">
              <a:noFill/>
              <a:prstDash val="solid"/>
              <a:miter/>
            </a:ln>
          </p:spPr>
          <p:txBody>
            <a:bodyPr rtlCol="0" anchor="ctr"/>
            <a:lstStyle/>
            <a:p>
              <a:endParaRPr lang="en-US"/>
            </a:p>
          </p:txBody>
        </p:sp>
      </p:grpSp>
      <p:grpSp>
        <p:nvGrpSpPr>
          <p:cNvPr id="437" name="Graphic 84">
            <a:extLst>
              <a:ext uri="{FF2B5EF4-FFF2-40B4-BE49-F238E27FC236}">
                <a16:creationId xmlns:a16="http://schemas.microsoft.com/office/drawing/2014/main" id="{9FA7E6E8-C4D1-45A0-BDBE-2A07850E92DA}"/>
              </a:ext>
            </a:extLst>
          </p:cNvPr>
          <p:cNvGrpSpPr/>
          <p:nvPr/>
        </p:nvGrpSpPr>
        <p:grpSpPr>
          <a:xfrm>
            <a:off x="8893092" y="2168750"/>
            <a:ext cx="401985" cy="401986"/>
            <a:chOff x="8893092" y="2168750"/>
            <a:chExt cx="401985" cy="401986"/>
          </a:xfrm>
        </p:grpSpPr>
        <p:sp>
          <p:nvSpPr>
            <p:cNvPr id="438" name="Freeform: Shape 437">
              <a:extLst>
                <a:ext uri="{FF2B5EF4-FFF2-40B4-BE49-F238E27FC236}">
                  <a16:creationId xmlns:a16="http://schemas.microsoft.com/office/drawing/2014/main" id="{811AA606-8ABA-4F20-B8BF-8E918BE0D2CD}"/>
                </a:ext>
              </a:extLst>
            </p:cNvPr>
            <p:cNvSpPr/>
            <p:nvPr/>
          </p:nvSpPr>
          <p:spPr>
            <a:xfrm>
              <a:off x="8930778" y="2281808"/>
              <a:ext cx="326612" cy="125620"/>
            </a:xfrm>
            <a:custGeom>
              <a:avLst/>
              <a:gdLst>
                <a:gd name="connsiteX0" fmla="*/ 0 w 326612"/>
                <a:gd name="connsiteY0" fmla="*/ 0 h 125620"/>
                <a:gd name="connsiteX1" fmla="*/ 326613 w 326612"/>
                <a:gd name="connsiteY1" fmla="*/ 0 h 125620"/>
                <a:gd name="connsiteX2" fmla="*/ 326613 w 326612"/>
                <a:gd name="connsiteY2" fmla="*/ 125621 h 125620"/>
                <a:gd name="connsiteX3" fmla="*/ 0 w 326612"/>
                <a:gd name="connsiteY3" fmla="*/ 125621 h 125620"/>
              </a:gdLst>
              <a:ahLst/>
              <a:cxnLst>
                <a:cxn ang="0">
                  <a:pos x="connsiteX0" y="connsiteY0"/>
                </a:cxn>
                <a:cxn ang="0">
                  <a:pos x="connsiteX1" y="connsiteY1"/>
                </a:cxn>
                <a:cxn ang="0">
                  <a:pos x="connsiteX2" y="connsiteY2"/>
                </a:cxn>
                <a:cxn ang="0">
                  <a:pos x="connsiteX3" y="connsiteY3"/>
                </a:cxn>
              </a:cxnLst>
              <a:rect l="l" t="t" r="r" b="b"/>
              <a:pathLst>
                <a:path w="326612" h="125620">
                  <a:moveTo>
                    <a:pt x="0" y="0"/>
                  </a:moveTo>
                  <a:lnTo>
                    <a:pt x="326613" y="0"/>
                  </a:lnTo>
                  <a:lnTo>
                    <a:pt x="326613" y="125621"/>
                  </a:lnTo>
                  <a:lnTo>
                    <a:pt x="0" y="125621"/>
                  </a:lnTo>
                  <a:close/>
                </a:path>
              </a:pathLst>
            </a:custGeom>
            <a:noFill/>
            <a:ln w="25003" cap="flat">
              <a:solidFill>
                <a:srgbClr val="152730"/>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9200034E-D633-47C3-B711-850E0E0CD134}"/>
                </a:ext>
              </a:extLst>
            </p:cNvPr>
            <p:cNvSpPr/>
            <p:nvPr/>
          </p:nvSpPr>
          <p:spPr>
            <a:xfrm>
              <a:off x="8955902" y="2394867"/>
              <a:ext cx="276364" cy="100496"/>
            </a:xfrm>
            <a:custGeom>
              <a:avLst/>
              <a:gdLst>
                <a:gd name="connsiteX0" fmla="*/ 276365 w 276364"/>
                <a:gd name="connsiteY0" fmla="*/ 0 h 100496"/>
                <a:gd name="connsiteX1" fmla="*/ 276365 w 276364"/>
                <a:gd name="connsiteY1" fmla="*/ 100497 h 100496"/>
                <a:gd name="connsiteX2" fmla="*/ 0 w 276364"/>
                <a:gd name="connsiteY2" fmla="*/ 100497 h 100496"/>
                <a:gd name="connsiteX3" fmla="*/ 0 w 276364"/>
                <a:gd name="connsiteY3" fmla="*/ 0 h 100496"/>
              </a:gdLst>
              <a:ahLst/>
              <a:cxnLst>
                <a:cxn ang="0">
                  <a:pos x="connsiteX0" y="connsiteY0"/>
                </a:cxn>
                <a:cxn ang="0">
                  <a:pos x="connsiteX1" y="connsiteY1"/>
                </a:cxn>
                <a:cxn ang="0">
                  <a:pos x="connsiteX2" y="connsiteY2"/>
                </a:cxn>
                <a:cxn ang="0">
                  <a:pos x="connsiteX3" y="connsiteY3"/>
                </a:cxn>
              </a:cxnLst>
              <a:rect l="l" t="t" r="r" b="b"/>
              <a:pathLst>
                <a:path w="276364" h="100496">
                  <a:moveTo>
                    <a:pt x="276365" y="0"/>
                  </a:moveTo>
                  <a:lnTo>
                    <a:pt x="276365" y="100497"/>
                  </a:lnTo>
                  <a:lnTo>
                    <a:pt x="0" y="100497"/>
                  </a:lnTo>
                  <a:lnTo>
                    <a:pt x="0" y="0"/>
                  </a:lnTo>
                </a:path>
              </a:pathLst>
            </a:custGeom>
            <a:noFill/>
            <a:ln w="25003" cap="flat">
              <a:solidFill>
                <a:srgbClr val="152730"/>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BB833069-53AC-4B64-8092-4D3BBDB3E7F7}"/>
                </a:ext>
              </a:extLst>
            </p:cNvPr>
            <p:cNvSpPr/>
            <p:nvPr/>
          </p:nvSpPr>
          <p:spPr>
            <a:xfrm>
              <a:off x="9043836" y="2231560"/>
              <a:ext cx="100496" cy="50248"/>
            </a:xfrm>
            <a:custGeom>
              <a:avLst/>
              <a:gdLst>
                <a:gd name="connsiteX0" fmla="*/ 0 w 100496"/>
                <a:gd name="connsiteY0" fmla="*/ 0 h 50248"/>
                <a:gd name="connsiteX1" fmla="*/ 100496 w 100496"/>
                <a:gd name="connsiteY1" fmla="*/ 0 h 50248"/>
                <a:gd name="connsiteX2" fmla="*/ 100496 w 100496"/>
                <a:gd name="connsiteY2" fmla="*/ 50248 h 50248"/>
                <a:gd name="connsiteX3" fmla="*/ 0 w 100496"/>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00496" h="50248">
                  <a:moveTo>
                    <a:pt x="0" y="0"/>
                  </a:moveTo>
                  <a:lnTo>
                    <a:pt x="100496" y="0"/>
                  </a:lnTo>
                  <a:lnTo>
                    <a:pt x="100496" y="50248"/>
                  </a:lnTo>
                  <a:lnTo>
                    <a:pt x="0" y="50248"/>
                  </a:lnTo>
                  <a:close/>
                </a:path>
              </a:pathLst>
            </a:custGeom>
            <a:noFill/>
            <a:ln w="25003" cap="flat">
              <a:solidFill>
                <a:srgbClr val="152730"/>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90A75B9-8F7F-49DF-953B-B4BBB11C378B}"/>
                </a:ext>
              </a:extLst>
            </p:cNvPr>
            <p:cNvSpPr/>
            <p:nvPr/>
          </p:nvSpPr>
          <p:spPr>
            <a:xfrm>
              <a:off x="8993588"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59369CF-08E9-46F1-AD25-145BCBCF6D3F}"/>
                </a:ext>
              </a:extLst>
            </p:cNvPr>
            <p:cNvSpPr/>
            <p:nvPr/>
          </p:nvSpPr>
          <p:spPr>
            <a:xfrm>
              <a:off x="9169456"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grpSp>
      <p:grpSp>
        <p:nvGrpSpPr>
          <p:cNvPr id="443" name="Graphic 86">
            <a:extLst>
              <a:ext uri="{FF2B5EF4-FFF2-40B4-BE49-F238E27FC236}">
                <a16:creationId xmlns:a16="http://schemas.microsoft.com/office/drawing/2014/main" id="{0AC95714-FACC-47A1-8758-6DD8134EA2A3}"/>
              </a:ext>
            </a:extLst>
          </p:cNvPr>
          <p:cNvGrpSpPr/>
          <p:nvPr/>
        </p:nvGrpSpPr>
        <p:grpSpPr>
          <a:xfrm>
            <a:off x="8276108" y="2146475"/>
            <a:ext cx="401985" cy="401986"/>
            <a:chOff x="8276108" y="2146475"/>
            <a:chExt cx="401985" cy="401986"/>
          </a:xfrm>
        </p:grpSpPr>
        <p:sp>
          <p:nvSpPr>
            <p:cNvPr id="444" name="Freeform: Shape 443">
              <a:extLst>
                <a:ext uri="{FF2B5EF4-FFF2-40B4-BE49-F238E27FC236}">
                  <a16:creationId xmlns:a16="http://schemas.microsoft.com/office/drawing/2014/main" id="{FBF22BD5-D120-4C10-9699-55D9A6B64987}"/>
                </a:ext>
              </a:extLst>
            </p:cNvPr>
            <p:cNvSpPr/>
            <p:nvPr/>
          </p:nvSpPr>
          <p:spPr>
            <a:xfrm>
              <a:off x="8389166" y="2196723"/>
              <a:ext cx="200992" cy="301489"/>
            </a:xfrm>
            <a:custGeom>
              <a:avLst/>
              <a:gdLst>
                <a:gd name="connsiteX0" fmla="*/ 0 w 200992"/>
                <a:gd name="connsiteY0" fmla="*/ 0 h 301489"/>
                <a:gd name="connsiteX1" fmla="*/ 200993 w 200992"/>
                <a:gd name="connsiteY1" fmla="*/ 0 h 301489"/>
                <a:gd name="connsiteX2" fmla="*/ 200993 w 200992"/>
                <a:gd name="connsiteY2" fmla="*/ 301490 h 301489"/>
                <a:gd name="connsiteX3" fmla="*/ 0 w 200992"/>
                <a:gd name="connsiteY3" fmla="*/ 301490 h 301489"/>
              </a:gdLst>
              <a:ahLst/>
              <a:cxnLst>
                <a:cxn ang="0">
                  <a:pos x="connsiteX0" y="connsiteY0"/>
                </a:cxn>
                <a:cxn ang="0">
                  <a:pos x="connsiteX1" y="connsiteY1"/>
                </a:cxn>
                <a:cxn ang="0">
                  <a:pos x="connsiteX2" y="connsiteY2"/>
                </a:cxn>
                <a:cxn ang="0">
                  <a:pos x="connsiteX3" y="connsiteY3"/>
                </a:cxn>
              </a:cxnLst>
              <a:rect l="l" t="t" r="r" b="b"/>
              <a:pathLst>
                <a:path w="200992" h="301489">
                  <a:moveTo>
                    <a:pt x="0" y="0"/>
                  </a:moveTo>
                  <a:lnTo>
                    <a:pt x="200993" y="0"/>
                  </a:lnTo>
                  <a:lnTo>
                    <a:pt x="200993" y="301490"/>
                  </a:lnTo>
                  <a:lnTo>
                    <a:pt x="0" y="301490"/>
                  </a:lnTo>
                  <a:close/>
                </a:path>
              </a:pathLst>
            </a:custGeom>
            <a:noFill/>
            <a:ln w="25003" cap="flat">
              <a:solidFill>
                <a:srgbClr val="152730"/>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BAA518E5-7792-4D60-B24D-336F92A543D4}"/>
                </a:ext>
              </a:extLst>
            </p:cNvPr>
            <p:cNvSpPr/>
            <p:nvPr/>
          </p:nvSpPr>
          <p:spPr>
            <a:xfrm>
              <a:off x="8364042" y="2246971"/>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32FD279B-A18A-4730-91F6-E4B4CD421D41}"/>
                </a:ext>
              </a:extLst>
            </p:cNvPr>
            <p:cNvSpPr/>
            <p:nvPr/>
          </p:nvSpPr>
          <p:spPr>
            <a:xfrm>
              <a:off x="8364042" y="2297219"/>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F8C998B-B96C-4F2F-B4AE-37A69F606DE9}"/>
                </a:ext>
              </a:extLst>
            </p:cNvPr>
            <p:cNvSpPr/>
            <p:nvPr/>
          </p:nvSpPr>
          <p:spPr>
            <a:xfrm>
              <a:off x="8364042" y="2347468"/>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81D037AA-65A0-49AA-8B53-C6E96A6F03E7}"/>
                </a:ext>
              </a:extLst>
            </p:cNvPr>
            <p:cNvSpPr/>
            <p:nvPr/>
          </p:nvSpPr>
          <p:spPr>
            <a:xfrm>
              <a:off x="8364042" y="2397716"/>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8B245BE4-E79D-4139-B553-1CC55A2D7319}"/>
                </a:ext>
              </a:extLst>
            </p:cNvPr>
            <p:cNvSpPr/>
            <p:nvPr/>
          </p:nvSpPr>
          <p:spPr>
            <a:xfrm>
              <a:off x="8364042" y="2447964"/>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F5254D6-20B1-4B04-BD57-5D59C24E3DF0}"/>
                </a:ext>
              </a:extLst>
            </p:cNvPr>
            <p:cNvSpPr/>
            <p:nvPr/>
          </p:nvSpPr>
          <p:spPr>
            <a:xfrm>
              <a:off x="8439414" y="2272095"/>
              <a:ext cx="113058" cy="12562"/>
            </a:xfrm>
            <a:custGeom>
              <a:avLst/>
              <a:gdLst>
                <a:gd name="connsiteX0" fmla="*/ 0 w 113058"/>
                <a:gd name="connsiteY0" fmla="*/ 0 h 12562"/>
                <a:gd name="connsiteX1" fmla="*/ 113058 w 113058"/>
                <a:gd name="connsiteY1" fmla="*/ 0 h 12562"/>
              </a:gdLst>
              <a:ahLst/>
              <a:cxnLst>
                <a:cxn ang="0">
                  <a:pos x="connsiteX0" y="connsiteY0"/>
                </a:cxn>
                <a:cxn ang="0">
                  <a:pos x="connsiteX1" y="connsiteY1"/>
                </a:cxn>
              </a:cxnLst>
              <a:rect l="l" t="t" r="r" b="b"/>
              <a:pathLst>
                <a:path w="113058" h="12562">
                  <a:moveTo>
                    <a:pt x="0" y="0"/>
                  </a:moveTo>
                  <a:lnTo>
                    <a:pt x="113058" y="0"/>
                  </a:lnTo>
                </a:path>
              </a:pathLst>
            </a:custGeom>
            <a:ln w="25003" cap="flat">
              <a:solidFill>
                <a:srgbClr val="152730"/>
              </a:solidFill>
              <a:prstDash val="solid"/>
              <a:miter/>
            </a:ln>
          </p:spPr>
          <p:txBody>
            <a:bodyPr rtlCol="0" anchor="ctr"/>
            <a:lstStyle/>
            <a:p>
              <a:endParaRPr lang="en-US"/>
            </a:p>
          </p:txBody>
        </p:sp>
      </p:grpSp>
      <p:grpSp>
        <p:nvGrpSpPr>
          <p:cNvPr id="451" name="Graphic 88">
            <a:extLst>
              <a:ext uri="{FF2B5EF4-FFF2-40B4-BE49-F238E27FC236}">
                <a16:creationId xmlns:a16="http://schemas.microsoft.com/office/drawing/2014/main" id="{DB5EBCF5-839B-453F-8684-DA74D964EE44}"/>
              </a:ext>
            </a:extLst>
          </p:cNvPr>
          <p:cNvGrpSpPr/>
          <p:nvPr/>
        </p:nvGrpSpPr>
        <p:grpSpPr>
          <a:xfrm>
            <a:off x="7613096" y="2124302"/>
            <a:ext cx="487043" cy="487043"/>
            <a:chOff x="7613096" y="2124302"/>
            <a:chExt cx="487043" cy="487043"/>
          </a:xfrm>
        </p:grpSpPr>
        <p:sp>
          <p:nvSpPr>
            <p:cNvPr id="452" name="Freeform: Shape 451">
              <a:extLst>
                <a:ext uri="{FF2B5EF4-FFF2-40B4-BE49-F238E27FC236}">
                  <a16:creationId xmlns:a16="http://schemas.microsoft.com/office/drawing/2014/main" id="{B61D571A-5545-43BF-AC5E-4117A95A0636}"/>
                </a:ext>
              </a:extLst>
            </p:cNvPr>
            <p:cNvSpPr/>
            <p:nvPr/>
          </p:nvSpPr>
          <p:spPr>
            <a:xfrm>
              <a:off x="7658756" y="2169962"/>
              <a:ext cx="395722" cy="395722"/>
            </a:xfrm>
            <a:custGeom>
              <a:avLst/>
              <a:gdLst>
                <a:gd name="connsiteX0" fmla="*/ 395722 w 395722"/>
                <a:gd name="connsiteY0" fmla="*/ 197861 h 395722"/>
                <a:gd name="connsiteX1" fmla="*/ 197861 w 395722"/>
                <a:gd name="connsiteY1" fmla="*/ 395722 h 395722"/>
                <a:gd name="connsiteX2" fmla="*/ 0 w 395722"/>
                <a:gd name="connsiteY2" fmla="*/ 197861 h 395722"/>
                <a:gd name="connsiteX3" fmla="*/ 197861 w 395722"/>
                <a:gd name="connsiteY3" fmla="*/ 0 h 395722"/>
                <a:gd name="connsiteX4" fmla="*/ 395722 w 395722"/>
                <a:gd name="connsiteY4" fmla="*/ 197861 h 3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22" h="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noFill/>
            <a:ln w="30361" cap="flat">
              <a:solidFill>
                <a:srgbClr val="152730"/>
              </a:solid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5F4B076-8766-42A7-AA58-639D280A041A}"/>
                </a:ext>
              </a:extLst>
            </p:cNvPr>
            <p:cNvSpPr/>
            <p:nvPr/>
          </p:nvSpPr>
          <p:spPr>
            <a:xfrm>
              <a:off x="7856617" y="2200402"/>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4BF6EDD-8D99-42B9-86ED-6E7D482D55C0}"/>
                </a:ext>
              </a:extLst>
            </p:cNvPr>
            <p:cNvSpPr/>
            <p:nvPr/>
          </p:nvSpPr>
          <p:spPr>
            <a:xfrm>
              <a:off x="7856617" y="2489584"/>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6456BC1C-7C58-4434-B3C8-6F344705DF69}"/>
                </a:ext>
              </a:extLst>
            </p:cNvPr>
            <p:cNvSpPr/>
            <p:nvPr/>
          </p:nvSpPr>
          <p:spPr>
            <a:xfrm>
              <a:off x="7978378"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FDEB4E45-ACAD-4E07-AA48-B1A2FEAEF3AB}"/>
                </a:ext>
              </a:extLst>
            </p:cNvPr>
            <p:cNvSpPr/>
            <p:nvPr/>
          </p:nvSpPr>
          <p:spPr>
            <a:xfrm>
              <a:off x="7689196"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D154635-6ABB-4CAE-A760-5DC57DD65BF0}"/>
                </a:ext>
              </a:extLst>
            </p:cNvPr>
            <p:cNvSpPr/>
            <p:nvPr/>
          </p:nvSpPr>
          <p:spPr>
            <a:xfrm>
              <a:off x="7795737" y="2325207"/>
              <a:ext cx="73056" cy="54792"/>
            </a:xfrm>
            <a:custGeom>
              <a:avLst/>
              <a:gdLst>
                <a:gd name="connsiteX0" fmla="*/ 73056 w 73056"/>
                <a:gd name="connsiteY0" fmla="*/ 54792 h 54792"/>
                <a:gd name="connsiteX1" fmla="*/ 0 w 73056"/>
                <a:gd name="connsiteY1" fmla="*/ 0 h 54792"/>
              </a:gdLst>
              <a:ahLst/>
              <a:cxnLst>
                <a:cxn ang="0">
                  <a:pos x="connsiteX0" y="connsiteY0"/>
                </a:cxn>
                <a:cxn ang="0">
                  <a:pos x="connsiteX1" y="connsiteY1"/>
                </a:cxn>
              </a:cxnLst>
              <a:rect l="l" t="t" r="r" b="b"/>
              <a:pathLst>
                <a:path w="73056" h="54792">
                  <a:moveTo>
                    <a:pt x="73056" y="54792"/>
                  </a:moveTo>
                  <a:lnTo>
                    <a:pt x="0" y="0"/>
                  </a:lnTo>
                </a:path>
              </a:pathLst>
            </a:custGeom>
            <a:ln w="15180" cap="flat">
              <a:solidFill>
                <a:srgbClr val="152730"/>
              </a:solid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31DC028-D775-40F3-905D-71C7AC177C91}"/>
                </a:ext>
              </a:extLst>
            </p:cNvPr>
            <p:cNvSpPr/>
            <p:nvPr/>
          </p:nvSpPr>
          <p:spPr>
            <a:xfrm>
              <a:off x="7867271" y="2284112"/>
              <a:ext cx="65446" cy="85232"/>
            </a:xfrm>
            <a:custGeom>
              <a:avLst/>
              <a:gdLst>
                <a:gd name="connsiteX0" fmla="*/ 0 w 65446"/>
                <a:gd name="connsiteY0" fmla="*/ 85233 h 85232"/>
                <a:gd name="connsiteX1" fmla="*/ 65446 w 65446"/>
                <a:gd name="connsiteY1" fmla="*/ 0 h 85232"/>
              </a:gdLst>
              <a:ahLst/>
              <a:cxnLst>
                <a:cxn ang="0">
                  <a:pos x="connsiteX0" y="connsiteY0"/>
                </a:cxn>
                <a:cxn ang="0">
                  <a:pos x="connsiteX1" y="connsiteY1"/>
                </a:cxn>
              </a:cxnLst>
              <a:rect l="l" t="t" r="r" b="b"/>
              <a:pathLst>
                <a:path w="65446" h="85232">
                  <a:moveTo>
                    <a:pt x="0" y="85233"/>
                  </a:moveTo>
                  <a:lnTo>
                    <a:pt x="65446" y="0"/>
                  </a:lnTo>
                </a:path>
              </a:pathLst>
            </a:custGeom>
            <a:ln w="15180" cap="flat">
              <a:solidFill>
                <a:srgbClr val="152730"/>
              </a:solidFill>
              <a:prstDash val="solid"/>
              <a:miter/>
            </a:ln>
          </p:spPr>
          <p:txBody>
            <a:bodyPr rtlCol="0" anchor="ctr"/>
            <a:lstStyle/>
            <a:p>
              <a:endParaRPr lang="en-US"/>
            </a:p>
          </p:txBody>
        </p:sp>
      </p:grpSp>
      <p:grpSp>
        <p:nvGrpSpPr>
          <p:cNvPr id="459" name="Graphic 90">
            <a:extLst>
              <a:ext uri="{FF2B5EF4-FFF2-40B4-BE49-F238E27FC236}">
                <a16:creationId xmlns:a16="http://schemas.microsoft.com/office/drawing/2014/main" id="{1E3B166D-3931-43D8-A8CA-97118B9DEF11}"/>
              </a:ext>
            </a:extLst>
          </p:cNvPr>
          <p:cNvGrpSpPr/>
          <p:nvPr/>
        </p:nvGrpSpPr>
        <p:grpSpPr>
          <a:xfrm>
            <a:off x="7072357" y="2194955"/>
            <a:ext cx="363603" cy="363603"/>
            <a:chOff x="7072357" y="2194955"/>
            <a:chExt cx="363603" cy="363603"/>
          </a:xfrm>
        </p:grpSpPr>
        <p:grpSp>
          <p:nvGrpSpPr>
            <p:cNvPr id="460" name="Graphic 90">
              <a:extLst>
                <a:ext uri="{FF2B5EF4-FFF2-40B4-BE49-F238E27FC236}">
                  <a16:creationId xmlns:a16="http://schemas.microsoft.com/office/drawing/2014/main" id="{1E3B166D-3931-43D8-A8CA-97118B9DEF11}"/>
                </a:ext>
              </a:extLst>
            </p:cNvPr>
            <p:cNvGrpSpPr/>
            <p:nvPr/>
          </p:nvGrpSpPr>
          <p:grpSpPr>
            <a:xfrm>
              <a:off x="7095082" y="2240405"/>
              <a:ext cx="113625" cy="272702"/>
              <a:chOff x="7095082" y="2240405"/>
              <a:chExt cx="113625" cy="272702"/>
            </a:xfrm>
            <a:solidFill>
              <a:srgbClr val="152730"/>
            </a:solidFill>
          </p:grpSpPr>
          <p:sp>
            <p:nvSpPr>
              <p:cNvPr id="461" name="Freeform: Shape 460">
                <a:extLst>
                  <a:ext uri="{FF2B5EF4-FFF2-40B4-BE49-F238E27FC236}">
                    <a16:creationId xmlns:a16="http://schemas.microsoft.com/office/drawing/2014/main" id="{85533A0F-BE0F-421A-84DD-E4ED7CB9BDD5}"/>
                  </a:ext>
                </a:extLst>
              </p:cNvPr>
              <p:cNvSpPr/>
              <p:nvPr/>
            </p:nvSpPr>
            <p:spPr>
              <a:xfrm>
                <a:off x="7117807" y="2240405"/>
                <a:ext cx="68175" cy="272702"/>
              </a:xfrm>
              <a:custGeom>
                <a:avLst/>
                <a:gdLst>
                  <a:gd name="connsiteX0" fmla="*/ 0 w 68175"/>
                  <a:gd name="connsiteY0" fmla="*/ 0 h 272702"/>
                  <a:gd name="connsiteX1" fmla="*/ 0 w 68175"/>
                  <a:gd name="connsiteY1" fmla="*/ 34088 h 272702"/>
                  <a:gd name="connsiteX2" fmla="*/ 0 w 68175"/>
                  <a:gd name="connsiteY2" fmla="*/ 238614 h 272702"/>
                  <a:gd name="connsiteX3" fmla="*/ 0 w 68175"/>
                  <a:gd name="connsiteY3" fmla="*/ 272702 h 272702"/>
                  <a:gd name="connsiteX4" fmla="*/ 68176 w 68175"/>
                  <a:gd name="connsiteY4" fmla="*/ 272702 h 272702"/>
                  <a:gd name="connsiteX5" fmla="*/ 68176 w 68175"/>
                  <a:gd name="connsiteY5" fmla="*/ 238614 h 272702"/>
                  <a:gd name="connsiteX6" fmla="*/ 68176 w 68175"/>
                  <a:gd name="connsiteY6" fmla="*/ 34088 h 272702"/>
                  <a:gd name="connsiteX7" fmla="*/ 68176 w 68175"/>
                  <a:gd name="connsiteY7" fmla="*/ 0 h 2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5" h="272702">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152730"/>
              </a:solidFill>
              <a:ln w="11311"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8FB4CCED-3A0D-4069-8A3F-34E44B789156}"/>
                  </a:ext>
                </a:extLst>
              </p:cNvPr>
              <p:cNvSpPr/>
              <p:nvPr/>
            </p:nvSpPr>
            <p:spPr>
              <a:xfrm>
                <a:off x="7197345"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E34C051-954E-4101-B75F-BBA83711780B}"/>
                  </a:ext>
                </a:extLst>
              </p:cNvPr>
              <p:cNvSpPr/>
              <p:nvPr/>
            </p:nvSpPr>
            <p:spPr>
              <a:xfrm>
                <a:off x="7095082"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grpSp>
        <p:sp>
          <p:nvSpPr>
            <p:cNvPr id="464" name="Freeform: Shape 463">
              <a:extLst>
                <a:ext uri="{FF2B5EF4-FFF2-40B4-BE49-F238E27FC236}">
                  <a16:creationId xmlns:a16="http://schemas.microsoft.com/office/drawing/2014/main" id="{D5AE4945-476B-4211-925F-8C6BEFA4553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D6B710EB-EAFB-4D72-BD8D-820EBCBB0492}"/>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CBF78157-89D2-484C-AA32-4E47A7B734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8271B7CF-540E-48A6-8A74-AE157FA350A1}"/>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A7581773-B335-4183-97C2-ECF43DF6E0B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5804F8DA-168F-4B7E-B53C-7BA2B113AB0E}"/>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A246BB5-53A6-440C-BE46-34EFB3FACE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D92CCA46-9F36-4121-9E99-C30E187952E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59D9F691-9A59-4E30-A99C-C3FB42615774}"/>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C3B30BF4-C0CE-42EE-A1A7-D5A7210C0D6A}"/>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0A9CFD45-DCFC-45E4-8E27-80D60693C126}"/>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AD1BC400-44F5-4283-80DF-81FF86CFB80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6594ED15-A1A2-439B-9E71-4A9E987357BB}"/>
                </a:ext>
              </a:extLst>
            </p:cNvPr>
            <p:cNvSpPr/>
            <p:nvPr/>
          </p:nvSpPr>
          <p:spPr>
            <a:xfrm>
              <a:off x="7208708" y="2297218"/>
              <a:ext cx="204526" cy="159076"/>
            </a:xfrm>
            <a:custGeom>
              <a:avLst/>
              <a:gdLst>
                <a:gd name="connsiteX0" fmla="*/ 0 w 204526"/>
                <a:gd name="connsiteY0" fmla="*/ 0 h 159076"/>
                <a:gd name="connsiteX1" fmla="*/ 0 w 204526"/>
                <a:gd name="connsiteY1" fmla="*/ 159076 h 159076"/>
                <a:gd name="connsiteX2" fmla="*/ 204527 w 204526"/>
                <a:gd name="connsiteY2" fmla="*/ 159076 h 159076"/>
                <a:gd name="connsiteX3" fmla="*/ 204527 w 204526"/>
                <a:gd name="connsiteY3" fmla="*/ 0 h 159076"/>
                <a:gd name="connsiteX4" fmla="*/ 0 w 204526"/>
                <a:gd name="connsiteY4" fmla="*/ 0 h 159076"/>
                <a:gd name="connsiteX5" fmla="*/ 45450 w 204526"/>
                <a:gd name="connsiteY5" fmla="*/ 136351 h 159076"/>
                <a:gd name="connsiteX6" fmla="*/ 22725 w 204526"/>
                <a:gd name="connsiteY6" fmla="*/ 136351 h 159076"/>
                <a:gd name="connsiteX7" fmla="*/ 22725 w 204526"/>
                <a:gd name="connsiteY7" fmla="*/ 113626 h 159076"/>
                <a:gd name="connsiteX8" fmla="*/ 45450 w 204526"/>
                <a:gd name="connsiteY8" fmla="*/ 113626 h 159076"/>
                <a:gd name="connsiteX9" fmla="*/ 45450 w 204526"/>
                <a:gd name="connsiteY9" fmla="*/ 136351 h 159076"/>
                <a:gd name="connsiteX10" fmla="*/ 45450 w 204526"/>
                <a:gd name="connsiteY10" fmla="*/ 90901 h 159076"/>
                <a:gd name="connsiteX11" fmla="*/ 22725 w 204526"/>
                <a:gd name="connsiteY11" fmla="*/ 90901 h 159076"/>
                <a:gd name="connsiteX12" fmla="*/ 22725 w 204526"/>
                <a:gd name="connsiteY12" fmla="*/ 68176 h 159076"/>
                <a:gd name="connsiteX13" fmla="*/ 45450 w 204526"/>
                <a:gd name="connsiteY13" fmla="*/ 68176 h 159076"/>
                <a:gd name="connsiteX14" fmla="*/ 45450 w 204526"/>
                <a:gd name="connsiteY14" fmla="*/ 90901 h 159076"/>
                <a:gd name="connsiteX15" fmla="*/ 45450 w 204526"/>
                <a:gd name="connsiteY15" fmla="*/ 45450 h 159076"/>
                <a:gd name="connsiteX16" fmla="*/ 22725 w 204526"/>
                <a:gd name="connsiteY16" fmla="*/ 45450 h 159076"/>
                <a:gd name="connsiteX17" fmla="*/ 22725 w 204526"/>
                <a:gd name="connsiteY17" fmla="*/ 22725 h 159076"/>
                <a:gd name="connsiteX18" fmla="*/ 45450 w 204526"/>
                <a:gd name="connsiteY18" fmla="*/ 22725 h 159076"/>
                <a:gd name="connsiteX19" fmla="*/ 45450 w 204526"/>
                <a:gd name="connsiteY19" fmla="*/ 45450 h 159076"/>
                <a:gd name="connsiteX20" fmla="*/ 90901 w 204526"/>
                <a:gd name="connsiteY20" fmla="*/ 136351 h 159076"/>
                <a:gd name="connsiteX21" fmla="*/ 68176 w 204526"/>
                <a:gd name="connsiteY21" fmla="*/ 136351 h 159076"/>
                <a:gd name="connsiteX22" fmla="*/ 68176 w 204526"/>
                <a:gd name="connsiteY22" fmla="*/ 113626 h 159076"/>
                <a:gd name="connsiteX23" fmla="*/ 90901 w 204526"/>
                <a:gd name="connsiteY23" fmla="*/ 113626 h 159076"/>
                <a:gd name="connsiteX24" fmla="*/ 90901 w 204526"/>
                <a:gd name="connsiteY24" fmla="*/ 136351 h 159076"/>
                <a:gd name="connsiteX25" fmla="*/ 90901 w 204526"/>
                <a:gd name="connsiteY25" fmla="*/ 90901 h 159076"/>
                <a:gd name="connsiteX26" fmla="*/ 68176 w 204526"/>
                <a:gd name="connsiteY26" fmla="*/ 90901 h 159076"/>
                <a:gd name="connsiteX27" fmla="*/ 68176 w 204526"/>
                <a:gd name="connsiteY27" fmla="*/ 68176 h 159076"/>
                <a:gd name="connsiteX28" fmla="*/ 90901 w 204526"/>
                <a:gd name="connsiteY28" fmla="*/ 68176 h 159076"/>
                <a:gd name="connsiteX29" fmla="*/ 90901 w 204526"/>
                <a:gd name="connsiteY29" fmla="*/ 90901 h 159076"/>
                <a:gd name="connsiteX30" fmla="*/ 90901 w 204526"/>
                <a:gd name="connsiteY30" fmla="*/ 45450 h 159076"/>
                <a:gd name="connsiteX31" fmla="*/ 68176 w 204526"/>
                <a:gd name="connsiteY31" fmla="*/ 45450 h 159076"/>
                <a:gd name="connsiteX32" fmla="*/ 68176 w 204526"/>
                <a:gd name="connsiteY32" fmla="*/ 22725 h 159076"/>
                <a:gd name="connsiteX33" fmla="*/ 90901 w 204526"/>
                <a:gd name="connsiteY33" fmla="*/ 22725 h 159076"/>
                <a:gd name="connsiteX34" fmla="*/ 90901 w 204526"/>
                <a:gd name="connsiteY34" fmla="*/ 45450 h 159076"/>
                <a:gd name="connsiteX35" fmla="*/ 136351 w 204526"/>
                <a:gd name="connsiteY35" fmla="*/ 136351 h 159076"/>
                <a:gd name="connsiteX36" fmla="*/ 113626 w 204526"/>
                <a:gd name="connsiteY36" fmla="*/ 136351 h 159076"/>
                <a:gd name="connsiteX37" fmla="*/ 113626 w 204526"/>
                <a:gd name="connsiteY37" fmla="*/ 113626 h 159076"/>
                <a:gd name="connsiteX38" fmla="*/ 136351 w 204526"/>
                <a:gd name="connsiteY38" fmla="*/ 113626 h 159076"/>
                <a:gd name="connsiteX39" fmla="*/ 136351 w 204526"/>
                <a:gd name="connsiteY39" fmla="*/ 136351 h 159076"/>
                <a:gd name="connsiteX40" fmla="*/ 136351 w 204526"/>
                <a:gd name="connsiteY40" fmla="*/ 90901 h 159076"/>
                <a:gd name="connsiteX41" fmla="*/ 113626 w 204526"/>
                <a:gd name="connsiteY41" fmla="*/ 90901 h 159076"/>
                <a:gd name="connsiteX42" fmla="*/ 113626 w 204526"/>
                <a:gd name="connsiteY42" fmla="*/ 68176 h 159076"/>
                <a:gd name="connsiteX43" fmla="*/ 136351 w 204526"/>
                <a:gd name="connsiteY43" fmla="*/ 68176 h 159076"/>
                <a:gd name="connsiteX44" fmla="*/ 136351 w 204526"/>
                <a:gd name="connsiteY44" fmla="*/ 90901 h 159076"/>
                <a:gd name="connsiteX45" fmla="*/ 136351 w 204526"/>
                <a:gd name="connsiteY45" fmla="*/ 45450 h 159076"/>
                <a:gd name="connsiteX46" fmla="*/ 113626 w 204526"/>
                <a:gd name="connsiteY46" fmla="*/ 45450 h 159076"/>
                <a:gd name="connsiteX47" fmla="*/ 113626 w 204526"/>
                <a:gd name="connsiteY47" fmla="*/ 22725 h 159076"/>
                <a:gd name="connsiteX48" fmla="*/ 136351 w 204526"/>
                <a:gd name="connsiteY48" fmla="*/ 22725 h 159076"/>
                <a:gd name="connsiteX49" fmla="*/ 136351 w 204526"/>
                <a:gd name="connsiteY49" fmla="*/ 45450 h 159076"/>
                <a:gd name="connsiteX50" fmla="*/ 181802 w 204526"/>
                <a:gd name="connsiteY50" fmla="*/ 136351 h 159076"/>
                <a:gd name="connsiteX51" fmla="*/ 159076 w 204526"/>
                <a:gd name="connsiteY51" fmla="*/ 136351 h 159076"/>
                <a:gd name="connsiteX52" fmla="*/ 159076 w 204526"/>
                <a:gd name="connsiteY52" fmla="*/ 113626 h 159076"/>
                <a:gd name="connsiteX53" fmla="*/ 181802 w 204526"/>
                <a:gd name="connsiteY53" fmla="*/ 113626 h 159076"/>
                <a:gd name="connsiteX54" fmla="*/ 181802 w 204526"/>
                <a:gd name="connsiteY54" fmla="*/ 136351 h 159076"/>
                <a:gd name="connsiteX55" fmla="*/ 181802 w 204526"/>
                <a:gd name="connsiteY55" fmla="*/ 90901 h 159076"/>
                <a:gd name="connsiteX56" fmla="*/ 159076 w 204526"/>
                <a:gd name="connsiteY56" fmla="*/ 90901 h 159076"/>
                <a:gd name="connsiteX57" fmla="*/ 159076 w 204526"/>
                <a:gd name="connsiteY57" fmla="*/ 22725 h 159076"/>
                <a:gd name="connsiteX58" fmla="*/ 181802 w 204526"/>
                <a:gd name="connsiteY58" fmla="*/ 22725 h 159076"/>
                <a:gd name="connsiteX59" fmla="*/ 181802 w 204526"/>
                <a:gd name="connsiteY59" fmla="*/ 90901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4526" h="15907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152730"/>
            </a:solidFill>
            <a:ln w="11311" cap="flat">
              <a:noFill/>
              <a:prstDash val="solid"/>
              <a:miter/>
            </a:ln>
          </p:spPr>
          <p:txBody>
            <a:bodyPr rtlCol="0" anchor="ctr"/>
            <a:lstStyle/>
            <a:p>
              <a:endParaRPr lang="en-US"/>
            </a:p>
          </p:txBody>
        </p:sp>
      </p:grpSp>
      <p:grpSp>
        <p:nvGrpSpPr>
          <p:cNvPr id="477" name="Graphic 92">
            <a:extLst>
              <a:ext uri="{FF2B5EF4-FFF2-40B4-BE49-F238E27FC236}">
                <a16:creationId xmlns:a16="http://schemas.microsoft.com/office/drawing/2014/main" id="{AEB46940-E6D4-4771-B69F-385BF97A053A}"/>
              </a:ext>
            </a:extLst>
          </p:cNvPr>
          <p:cNvGrpSpPr/>
          <p:nvPr/>
        </p:nvGrpSpPr>
        <p:grpSpPr>
          <a:xfrm>
            <a:off x="6471204" y="2171668"/>
            <a:ext cx="401987" cy="401987"/>
            <a:chOff x="6471204" y="2171668"/>
            <a:chExt cx="401987" cy="401987"/>
          </a:xfrm>
        </p:grpSpPr>
        <p:sp>
          <p:nvSpPr>
            <p:cNvPr id="478" name="Freeform: Shape 477">
              <a:extLst>
                <a:ext uri="{FF2B5EF4-FFF2-40B4-BE49-F238E27FC236}">
                  <a16:creationId xmlns:a16="http://schemas.microsoft.com/office/drawing/2014/main" id="{1B7D3ADD-D002-4BA7-A13A-02E99D89F4DD}"/>
                </a:ext>
              </a:extLst>
            </p:cNvPr>
            <p:cNvSpPr/>
            <p:nvPr/>
          </p:nvSpPr>
          <p:spPr>
            <a:xfrm>
              <a:off x="6735007" y="2334975"/>
              <a:ext cx="50248" cy="138183"/>
            </a:xfrm>
            <a:custGeom>
              <a:avLst/>
              <a:gdLst>
                <a:gd name="connsiteX0" fmla="*/ 0 w 50248"/>
                <a:gd name="connsiteY0" fmla="*/ 0 h 138183"/>
                <a:gd name="connsiteX1" fmla="*/ 50248 w 50248"/>
                <a:gd name="connsiteY1" fmla="*/ 0 h 138183"/>
                <a:gd name="connsiteX2" fmla="*/ 50248 w 50248"/>
                <a:gd name="connsiteY2" fmla="*/ 138183 h 138183"/>
                <a:gd name="connsiteX3" fmla="*/ 0 w 50248"/>
                <a:gd name="connsiteY3" fmla="*/ 138183 h 138183"/>
              </a:gdLst>
              <a:ahLst/>
              <a:cxnLst>
                <a:cxn ang="0">
                  <a:pos x="connsiteX0" y="connsiteY0"/>
                </a:cxn>
                <a:cxn ang="0">
                  <a:pos x="connsiteX1" y="connsiteY1"/>
                </a:cxn>
                <a:cxn ang="0">
                  <a:pos x="connsiteX2" y="connsiteY2"/>
                </a:cxn>
                <a:cxn ang="0">
                  <a:pos x="connsiteX3" y="connsiteY3"/>
                </a:cxn>
              </a:cxnLst>
              <a:rect l="l" t="t" r="r" b="b"/>
              <a:pathLst>
                <a:path w="50248" h="138183">
                  <a:moveTo>
                    <a:pt x="0" y="0"/>
                  </a:moveTo>
                  <a:lnTo>
                    <a:pt x="50248" y="0"/>
                  </a:lnTo>
                  <a:lnTo>
                    <a:pt x="50248" y="138183"/>
                  </a:lnTo>
                  <a:lnTo>
                    <a:pt x="0" y="138183"/>
                  </a:lnTo>
                </a:path>
              </a:pathLst>
            </a:custGeom>
            <a:noFill/>
            <a:ln w="25003" cap="flat">
              <a:solidFill>
                <a:srgbClr val="152730"/>
              </a:solid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2204B892-368B-4BC6-8506-A978A8D93F82}"/>
                </a:ext>
              </a:extLst>
            </p:cNvPr>
            <p:cNvSpPr/>
            <p:nvPr/>
          </p:nvSpPr>
          <p:spPr>
            <a:xfrm>
              <a:off x="6584262"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0CB6CFE6-BF48-4ADF-A2CF-F3DCAB3FDD5F}"/>
                </a:ext>
              </a:extLst>
            </p:cNvPr>
            <p:cNvSpPr/>
            <p:nvPr/>
          </p:nvSpPr>
          <p:spPr>
            <a:xfrm>
              <a:off x="6634511"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9C0D466C-E72D-426C-906E-9350166F2771}"/>
                </a:ext>
              </a:extLst>
            </p:cNvPr>
            <p:cNvSpPr/>
            <p:nvPr/>
          </p:nvSpPr>
          <p:spPr>
            <a:xfrm>
              <a:off x="6684759"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F2D04AFC-E708-4D7D-AB51-08DBCA1C0F10}"/>
                </a:ext>
              </a:extLst>
            </p:cNvPr>
            <p:cNvSpPr/>
            <p:nvPr/>
          </p:nvSpPr>
          <p:spPr>
            <a:xfrm>
              <a:off x="6534014" y="2272164"/>
              <a:ext cx="200993" cy="263803"/>
            </a:xfrm>
            <a:custGeom>
              <a:avLst/>
              <a:gdLst>
                <a:gd name="connsiteX0" fmla="*/ 0 w 200993"/>
                <a:gd name="connsiteY0" fmla="*/ 0 h 263803"/>
                <a:gd name="connsiteX1" fmla="*/ 0 w 200993"/>
                <a:gd name="connsiteY1" fmla="*/ 263804 h 263803"/>
                <a:gd name="connsiteX2" fmla="*/ 200994 w 200993"/>
                <a:gd name="connsiteY2" fmla="*/ 263804 h 263803"/>
                <a:gd name="connsiteX3" fmla="*/ 200994 w 200993"/>
                <a:gd name="connsiteY3" fmla="*/ 0 h 263803"/>
                <a:gd name="connsiteX4" fmla="*/ 0 w 200993"/>
                <a:gd name="connsiteY4" fmla="*/ 0 h 263803"/>
                <a:gd name="connsiteX5" fmla="*/ 50248 w 200993"/>
                <a:gd name="connsiteY5" fmla="*/ 238680 h 263803"/>
                <a:gd name="connsiteX6" fmla="*/ 25124 w 200993"/>
                <a:gd name="connsiteY6" fmla="*/ 238680 h 263803"/>
                <a:gd name="connsiteX7" fmla="*/ 25124 w 200993"/>
                <a:gd name="connsiteY7" fmla="*/ 100497 h 263803"/>
                <a:gd name="connsiteX8" fmla="*/ 50248 w 200993"/>
                <a:gd name="connsiteY8" fmla="*/ 100497 h 263803"/>
                <a:gd name="connsiteX9" fmla="*/ 50248 w 200993"/>
                <a:gd name="connsiteY9" fmla="*/ 238680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93" h="26380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152730"/>
            </a:solidFill>
            <a:ln w="12502" cap="flat">
              <a:noFill/>
              <a:prstDash val="solid"/>
              <a:miter/>
            </a:ln>
          </p:spPr>
          <p:txBody>
            <a:bodyPr rtlCol="0" anchor="ctr"/>
            <a:lstStyle/>
            <a:p>
              <a:endParaRPr lang="en-US"/>
            </a:p>
          </p:txBody>
        </p:sp>
      </p:grpSp>
      <p:grpSp>
        <p:nvGrpSpPr>
          <p:cNvPr id="483" name="Graphic 94">
            <a:extLst>
              <a:ext uri="{FF2B5EF4-FFF2-40B4-BE49-F238E27FC236}">
                <a16:creationId xmlns:a16="http://schemas.microsoft.com/office/drawing/2014/main" id="{1DBA1D02-5C2C-4A5B-9EF5-11B9A5B2A5DF}"/>
              </a:ext>
            </a:extLst>
          </p:cNvPr>
          <p:cNvGrpSpPr/>
          <p:nvPr/>
        </p:nvGrpSpPr>
        <p:grpSpPr>
          <a:xfrm>
            <a:off x="5797899" y="2131513"/>
            <a:ext cx="473061" cy="473061"/>
            <a:chOff x="5797899" y="2131513"/>
            <a:chExt cx="473061" cy="473061"/>
          </a:xfrm>
        </p:grpSpPr>
        <p:sp>
          <p:nvSpPr>
            <p:cNvPr id="484" name="Freeform: Shape 483">
              <a:extLst>
                <a:ext uri="{FF2B5EF4-FFF2-40B4-BE49-F238E27FC236}">
                  <a16:creationId xmlns:a16="http://schemas.microsoft.com/office/drawing/2014/main" id="{495127E3-9E6F-4053-BC11-278C076E8EE3}"/>
                </a:ext>
              </a:extLst>
            </p:cNvPr>
            <p:cNvSpPr/>
            <p:nvPr/>
          </p:nvSpPr>
          <p:spPr>
            <a:xfrm>
              <a:off x="6034429" y="2552832"/>
              <a:ext cx="133048" cy="14783"/>
            </a:xfrm>
            <a:custGeom>
              <a:avLst/>
              <a:gdLst>
                <a:gd name="connsiteX0" fmla="*/ 0 w 133048"/>
                <a:gd name="connsiteY0" fmla="*/ 0 h 14783"/>
                <a:gd name="connsiteX1" fmla="*/ 133048 w 133048"/>
                <a:gd name="connsiteY1" fmla="*/ 0 h 14783"/>
              </a:gdLst>
              <a:ahLst/>
              <a:cxnLst>
                <a:cxn ang="0">
                  <a:pos x="connsiteX0" y="connsiteY0"/>
                </a:cxn>
                <a:cxn ang="0">
                  <a:pos x="connsiteX1" y="connsiteY1"/>
                </a:cxn>
              </a:cxnLst>
              <a:rect l="l" t="t" r="r" b="b"/>
              <a:pathLst>
                <a:path w="133048" h="14783">
                  <a:moveTo>
                    <a:pt x="0" y="0"/>
                  </a:moveTo>
                  <a:lnTo>
                    <a:pt x="133048" y="0"/>
                  </a:lnTo>
                </a:path>
              </a:pathLst>
            </a:custGeom>
            <a:ln w="43755" cap="flat">
              <a:solidFill>
                <a:srgbClr val="152730"/>
              </a:solid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9387F2CA-A296-4DA1-B507-C8E326459CC0}"/>
                </a:ext>
              </a:extLst>
            </p:cNvPr>
            <p:cNvSpPr/>
            <p:nvPr/>
          </p:nvSpPr>
          <p:spPr>
            <a:xfrm>
              <a:off x="5922077" y="2220211"/>
              <a:ext cx="133048" cy="133048"/>
            </a:xfrm>
            <a:custGeom>
              <a:avLst/>
              <a:gdLst>
                <a:gd name="connsiteX0" fmla="*/ 104960 w 133048"/>
                <a:gd name="connsiteY0" fmla="*/ 133048 h 133048"/>
                <a:gd name="connsiteX1" fmla="*/ 0 w 133048"/>
                <a:gd name="connsiteY1" fmla="*/ 28088 h 133048"/>
                <a:gd name="connsiteX2" fmla="*/ 66524 w 133048"/>
                <a:gd name="connsiteY2" fmla="*/ 0 h 133048"/>
                <a:gd name="connsiteX3" fmla="*/ 133048 w 133048"/>
                <a:gd name="connsiteY3" fmla="*/ 66524 h 133048"/>
              </a:gdLst>
              <a:ahLst/>
              <a:cxnLst>
                <a:cxn ang="0">
                  <a:pos x="connsiteX0" y="connsiteY0"/>
                </a:cxn>
                <a:cxn ang="0">
                  <a:pos x="connsiteX1" y="connsiteY1"/>
                </a:cxn>
                <a:cxn ang="0">
                  <a:pos x="connsiteX2" y="connsiteY2"/>
                </a:cxn>
                <a:cxn ang="0">
                  <a:pos x="connsiteX3" y="connsiteY3"/>
                </a:cxn>
              </a:cxnLst>
              <a:rect l="l" t="t" r="r" b="b"/>
              <a:pathLst>
                <a:path w="133048" h="133048">
                  <a:moveTo>
                    <a:pt x="104960" y="133048"/>
                  </a:moveTo>
                  <a:lnTo>
                    <a:pt x="0" y="28088"/>
                  </a:lnTo>
                  <a:lnTo>
                    <a:pt x="66524" y="0"/>
                  </a:lnTo>
                  <a:lnTo>
                    <a:pt x="133048" y="66524"/>
                  </a:lnTo>
                  <a:close/>
                </a:path>
              </a:pathLst>
            </a:custGeom>
            <a:solidFill>
              <a:srgbClr val="152730"/>
            </a:solidFill>
            <a:ln w="1458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872066EF-13EB-4270-B42A-5C89C4B71D64}"/>
                </a:ext>
              </a:extLst>
            </p:cNvPr>
            <p:cNvSpPr/>
            <p:nvPr/>
          </p:nvSpPr>
          <p:spPr>
            <a:xfrm>
              <a:off x="5997471" y="2227603"/>
              <a:ext cx="170006" cy="317837"/>
            </a:xfrm>
            <a:custGeom>
              <a:avLst/>
              <a:gdLst>
                <a:gd name="connsiteX0" fmla="*/ 96091 w 170006"/>
                <a:gd name="connsiteY0" fmla="*/ 317838 h 317837"/>
                <a:gd name="connsiteX1" fmla="*/ 170006 w 170006"/>
                <a:gd name="connsiteY1" fmla="*/ 125657 h 317837"/>
                <a:gd name="connsiteX2" fmla="*/ 59133 w 170006"/>
                <a:gd name="connsiteY2" fmla="*/ 0 h 317837"/>
                <a:gd name="connsiteX3" fmla="*/ 0 w 170006"/>
                <a:gd name="connsiteY3" fmla="*/ 59133 h 317837"/>
              </a:gdLst>
              <a:ahLst/>
              <a:cxnLst>
                <a:cxn ang="0">
                  <a:pos x="connsiteX0" y="connsiteY0"/>
                </a:cxn>
                <a:cxn ang="0">
                  <a:pos x="connsiteX1" y="connsiteY1"/>
                </a:cxn>
                <a:cxn ang="0">
                  <a:pos x="connsiteX2" y="connsiteY2"/>
                </a:cxn>
                <a:cxn ang="0">
                  <a:pos x="connsiteX3" y="connsiteY3"/>
                </a:cxn>
              </a:cxnLst>
              <a:rect l="l" t="t" r="r" b="b"/>
              <a:pathLst>
                <a:path w="170006" h="317837">
                  <a:moveTo>
                    <a:pt x="96091" y="317838"/>
                  </a:moveTo>
                  <a:lnTo>
                    <a:pt x="170006" y="125657"/>
                  </a:lnTo>
                  <a:lnTo>
                    <a:pt x="59133" y="0"/>
                  </a:lnTo>
                  <a:lnTo>
                    <a:pt x="0" y="59133"/>
                  </a:lnTo>
                </a:path>
              </a:pathLst>
            </a:custGeom>
            <a:noFill/>
            <a:ln w="29170" cap="flat">
              <a:solidFill>
                <a:srgbClr val="152730"/>
              </a:solidFill>
              <a:prstDash val="solid"/>
              <a:miter/>
            </a:ln>
          </p:spPr>
          <p:txBody>
            <a:bodyPr rtlCol="0" anchor="ctr"/>
            <a:lstStyle/>
            <a:p>
              <a:endParaRPr lang="en-US"/>
            </a:p>
          </p:txBody>
        </p:sp>
      </p:grpSp>
      <p:grpSp>
        <p:nvGrpSpPr>
          <p:cNvPr id="487"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grpSp>
          <p:nvGrpSpPr>
            <p:cNvPr id="488"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sp>
            <p:nvSpPr>
              <p:cNvPr id="489" name="Freeform: Shape 488">
                <a:extLst>
                  <a:ext uri="{FF2B5EF4-FFF2-40B4-BE49-F238E27FC236}">
                    <a16:creationId xmlns:a16="http://schemas.microsoft.com/office/drawing/2014/main" id="{E82289ED-A3FB-4E5A-AFBC-8DBF592E5F70}"/>
                  </a:ext>
                </a:extLst>
              </p:cNvPr>
              <p:cNvSpPr/>
              <p:nvPr/>
            </p:nvSpPr>
            <p:spPr>
              <a:xfrm>
                <a:off x="5263113" y="2234374"/>
                <a:ext cx="401145" cy="285620"/>
              </a:xfrm>
              <a:custGeom>
                <a:avLst/>
                <a:gdLst>
                  <a:gd name="connsiteX0" fmla="*/ 0 w 401145"/>
                  <a:gd name="connsiteY0" fmla="*/ 255798 h 285620"/>
                  <a:gd name="connsiteX1" fmla="*/ 0 w 401145"/>
                  <a:gd name="connsiteY1" fmla="*/ 29823 h 285620"/>
                  <a:gd name="connsiteX2" fmla="*/ 29823 w 401145"/>
                  <a:gd name="connsiteY2" fmla="*/ 0 h 285620"/>
                  <a:gd name="connsiteX3" fmla="*/ 371304 w 401145"/>
                  <a:gd name="connsiteY3" fmla="*/ 0 h 285620"/>
                  <a:gd name="connsiteX4" fmla="*/ 401146 w 401145"/>
                  <a:gd name="connsiteY4" fmla="*/ 29823 h 285620"/>
                  <a:gd name="connsiteX5" fmla="*/ 401146 w 401145"/>
                  <a:gd name="connsiteY5" fmla="*/ 255798 h 285620"/>
                  <a:gd name="connsiteX6" fmla="*/ 371304 w 401145"/>
                  <a:gd name="connsiteY6" fmla="*/ 285620 h 285620"/>
                  <a:gd name="connsiteX7" fmla="*/ 29823 w 401145"/>
                  <a:gd name="connsiteY7" fmla="*/ 285620 h 285620"/>
                  <a:gd name="connsiteX8" fmla="*/ 0 w 401145"/>
                  <a:gd name="connsiteY8" fmla="*/ 255798 h 285620"/>
                  <a:gd name="connsiteX9" fmla="*/ 382283 w 401145"/>
                  <a:gd name="connsiteY9" fmla="*/ 255798 h 285620"/>
                  <a:gd name="connsiteX10" fmla="*/ 382283 w 401145"/>
                  <a:gd name="connsiteY10" fmla="*/ 29823 h 285620"/>
                  <a:gd name="connsiteX11" fmla="*/ 371304 w 401145"/>
                  <a:gd name="connsiteY11" fmla="*/ 18883 h 285620"/>
                  <a:gd name="connsiteX12" fmla="*/ 29823 w 401145"/>
                  <a:gd name="connsiteY12" fmla="*/ 18883 h 285620"/>
                  <a:gd name="connsiteX13" fmla="*/ 18883 w 401145"/>
                  <a:gd name="connsiteY13" fmla="*/ 29823 h 285620"/>
                  <a:gd name="connsiteX14" fmla="*/ 18883 w 401145"/>
                  <a:gd name="connsiteY14" fmla="*/ 255798 h 285620"/>
                  <a:gd name="connsiteX15" fmla="*/ 29823 w 401145"/>
                  <a:gd name="connsiteY15" fmla="*/ 266747 h 285620"/>
                  <a:gd name="connsiteX16" fmla="*/ 371304 w 401145"/>
                  <a:gd name="connsiteY16" fmla="*/ 266747 h 285620"/>
                  <a:gd name="connsiteX17" fmla="*/ 382283 w 401145"/>
                  <a:gd name="connsiteY17" fmla="*/ 255798 h 28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1145" h="28562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000000"/>
              </a:solidFill>
              <a:ln w="9723" cap="flat">
                <a:no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391998A8-7836-45E4-B3E9-E3E04B3F0D16}"/>
                  </a:ext>
                </a:extLst>
              </p:cNvPr>
              <p:cNvSpPr/>
              <p:nvPr/>
            </p:nvSpPr>
            <p:spPr>
              <a:xfrm>
                <a:off x="5296247" y="2263152"/>
                <a:ext cx="69333" cy="18094"/>
              </a:xfrm>
              <a:custGeom>
                <a:avLst/>
                <a:gdLst>
                  <a:gd name="connsiteX0" fmla="*/ 0 w 69333"/>
                  <a:gd name="connsiteY0" fmla="*/ 9057 h 18094"/>
                  <a:gd name="connsiteX1" fmla="*/ 9057 w 69333"/>
                  <a:gd name="connsiteY1" fmla="*/ 0 h 18094"/>
                  <a:gd name="connsiteX2" fmla="*/ 18104 w 69333"/>
                  <a:gd name="connsiteY2" fmla="*/ 9057 h 18094"/>
                  <a:gd name="connsiteX3" fmla="*/ 9057 w 69333"/>
                  <a:gd name="connsiteY3" fmla="*/ 18095 h 18094"/>
                  <a:gd name="connsiteX4" fmla="*/ 0 w 69333"/>
                  <a:gd name="connsiteY4" fmla="*/ 9057 h 18094"/>
                  <a:gd name="connsiteX5" fmla="*/ 25624 w 69333"/>
                  <a:gd name="connsiteY5" fmla="*/ 9057 h 18094"/>
                  <a:gd name="connsiteX6" fmla="*/ 34671 w 69333"/>
                  <a:gd name="connsiteY6" fmla="*/ 0 h 18094"/>
                  <a:gd name="connsiteX7" fmla="*/ 43729 w 69333"/>
                  <a:gd name="connsiteY7" fmla="*/ 9057 h 18094"/>
                  <a:gd name="connsiteX8" fmla="*/ 34671 w 69333"/>
                  <a:gd name="connsiteY8" fmla="*/ 18095 h 18094"/>
                  <a:gd name="connsiteX9" fmla="*/ 25624 w 69333"/>
                  <a:gd name="connsiteY9" fmla="*/ 9057 h 18094"/>
                  <a:gd name="connsiteX10" fmla="*/ 51238 w 69333"/>
                  <a:gd name="connsiteY10" fmla="*/ 9057 h 18094"/>
                  <a:gd name="connsiteX11" fmla="*/ 60276 w 69333"/>
                  <a:gd name="connsiteY11" fmla="*/ 0 h 18094"/>
                  <a:gd name="connsiteX12" fmla="*/ 69333 w 69333"/>
                  <a:gd name="connsiteY12" fmla="*/ 9057 h 18094"/>
                  <a:gd name="connsiteX13" fmla="*/ 60276 w 69333"/>
                  <a:gd name="connsiteY13" fmla="*/ 18095 h 18094"/>
                  <a:gd name="connsiteX14" fmla="*/ 51238 w 69333"/>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3"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sp>
          <p:nvSpPr>
            <p:cNvPr id="491" name="Freeform: Shape 490">
              <a:extLst>
                <a:ext uri="{FF2B5EF4-FFF2-40B4-BE49-F238E27FC236}">
                  <a16:creationId xmlns:a16="http://schemas.microsoft.com/office/drawing/2014/main" id="{11DA9442-597F-404E-8B95-DC6E701C0FA0}"/>
                </a:ext>
              </a:extLst>
            </p:cNvPr>
            <p:cNvSpPr/>
            <p:nvPr/>
          </p:nvSpPr>
          <p:spPr>
            <a:xfrm>
              <a:off x="5404903" y="2297715"/>
              <a:ext cx="123123" cy="123123"/>
            </a:xfrm>
            <a:custGeom>
              <a:avLst/>
              <a:gdLst>
                <a:gd name="connsiteX0" fmla="*/ 51574 w 123123"/>
                <a:gd name="connsiteY0" fmla="*/ 116807 h 123123"/>
                <a:gd name="connsiteX1" fmla="*/ 48824 w 123123"/>
                <a:gd name="connsiteY1" fmla="*/ 105128 h 123123"/>
                <a:gd name="connsiteX2" fmla="*/ 40052 w 123123"/>
                <a:gd name="connsiteY2" fmla="*/ 101521 h 123123"/>
                <a:gd name="connsiteX3" fmla="*/ 28630 w 123123"/>
                <a:gd name="connsiteY3" fmla="*/ 108597 h 123123"/>
                <a:gd name="connsiteX4" fmla="*/ 19711 w 123123"/>
                <a:gd name="connsiteY4" fmla="*/ 108597 h 123123"/>
                <a:gd name="connsiteX5" fmla="*/ 14517 w 123123"/>
                <a:gd name="connsiteY5" fmla="*/ 103364 h 123123"/>
                <a:gd name="connsiteX6" fmla="*/ 14517 w 123123"/>
                <a:gd name="connsiteY6" fmla="*/ 94455 h 123123"/>
                <a:gd name="connsiteX7" fmla="*/ 21554 w 123123"/>
                <a:gd name="connsiteY7" fmla="*/ 83022 h 123123"/>
                <a:gd name="connsiteX8" fmla="*/ 17286 w 123123"/>
                <a:gd name="connsiteY8" fmla="*/ 71580 h 123123"/>
                <a:gd name="connsiteX9" fmla="*/ 6307 w 123123"/>
                <a:gd name="connsiteY9" fmla="*/ 68949 h 123123"/>
                <a:gd name="connsiteX10" fmla="*/ 0 w 123123"/>
                <a:gd name="connsiteY10" fmla="*/ 62661 h 123123"/>
                <a:gd name="connsiteX11" fmla="*/ 0 w 123123"/>
                <a:gd name="connsiteY11" fmla="*/ 55279 h 123123"/>
                <a:gd name="connsiteX12" fmla="*/ 6307 w 123123"/>
                <a:gd name="connsiteY12" fmla="*/ 48991 h 123123"/>
                <a:gd name="connsiteX13" fmla="*/ 18903 w 123123"/>
                <a:gd name="connsiteY13" fmla="*/ 46025 h 123123"/>
                <a:gd name="connsiteX14" fmla="*/ 22480 w 123123"/>
                <a:gd name="connsiteY14" fmla="*/ 38545 h 123123"/>
                <a:gd name="connsiteX15" fmla="*/ 16340 w 123123"/>
                <a:gd name="connsiteY15" fmla="*/ 28600 h 123123"/>
                <a:gd name="connsiteX16" fmla="*/ 16340 w 123123"/>
                <a:gd name="connsiteY16" fmla="*/ 19691 h 123123"/>
                <a:gd name="connsiteX17" fmla="*/ 21554 w 123123"/>
                <a:gd name="connsiteY17" fmla="*/ 14487 h 123123"/>
                <a:gd name="connsiteX18" fmla="*/ 30453 w 123123"/>
                <a:gd name="connsiteY18" fmla="*/ 14487 h 123123"/>
                <a:gd name="connsiteX19" fmla="*/ 41127 w 123123"/>
                <a:gd name="connsiteY19" fmla="*/ 21091 h 123123"/>
                <a:gd name="connsiteX20" fmla="*/ 48380 w 123123"/>
                <a:gd name="connsiteY20" fmla="*/ 18124 h 123123"/>
                <a:gd name="connsiteX21" fmla="*/ 51574 w 123123"/>
                <a:gd name="connsiteY21" fmla="*/ 6317 h 123123"/>
                <a:gd name="connsiteX22" fmla="*/ 57861 w 123123"/>
                <a:gd name="connsiteY22" fmla="*/ 0 h 123123"/>
                <a:gd name="connsiteX23" fmla="*/ 65243 w 123123"/>
                <a:gd name="connsiteY23" fmla="*/ 0 h 123123"/>
                <a:gd name="connsiteX24" fmla="*/ 71550 w 123123"/>
                <a:gd name="connsiteY24" fmla="*/ 6317 h 123123"/>
                <a:gd name="connsiteX25" fmla="*/ 74537 w 123123"/>
                <a:gd name="connsiteY25" fmla="*/ 18095 h 123123"/>
                <a:gd name="connsiteX26" fmla="*/ 83239 w 123123"/>
                <a:gd name="connsiteY26" fmla="*/ 21702 h 123123"/>
                <a:gd name="connsiteX27" fmla="*/ 92641 w 123123"/>
                <a:gd name="connsiteY27" fmla="*/ 16301 h 123123"/>
                <a:gd name="connsiteX28" fmla="*/ 101550 w 123123"/>
                <a:gd name="connsiteY28" fmla="*/ 16301 h 123123"/>
                <a:gd name="connsiteX29" fmla="*/ 106774 w 123123"/>
                <a:gd name="connsiteY29" fmla="*/ 21514 h 123123"/>
                <a:gd name="connsiteX30" fmla="*/ 106774 w 123123"/>
                <a:gd name="connsiteY30" fmla="*/ 30434 h 123123"/>
                <a:gd name="connsiteX31" fmla="*/ 101274 w 123123"/>
                <a:gd name="connsiteY31" fmla="*/ 39658 h 123123"/>
                <a:gd name="connsiteX32" fmla="*/ 104044 w 123123"/>
                <a:gd name="connsiteY32" fmla="*/ 45572 h 123123"/>
                <a:gd name="connsiteX33" fmla="*/ 116817 w 123123"/>
                <a:gd name="connsiteY33" fmla="*/ 48972 h 123123"/>
                <a:gd name="connsiteX34" fmla="*/ 123124 w 123123"/>
                <a:gd name="connsiteY34" fmla="*/ 55279 h 123123"/>
                <a:gd name="connsiteX35" fmla="*/ 123124 w 123123"/>
                <a:gd name="connsiteY35" fmla="*/ 62661 h 123123"/>
                <a:gd name="connsiteX36" fmla="*/ 116817 w 123123"/>
                <a:gd name="connsiteY36" fmla="*/ 68949 h 123123"/>
                <a:gd name="connsiteX37" fmla="*/ 105739 w 123123"/>
                <a:gd name="connsiteY37" fmla="*/ 71767 h 123123"/>
                <a:gd name="connsiteX38" fmla="*/ 102280 w 123123"/>
                <a:gd name="connsiteY38" fmla="*/ 81642 h 123123"/>
                <a:gd name="connsiteX39" fmla="*/ 108617 w 123123"/>
                <a:gd name="connsiteY39" fmla="*/ 92612 h 123123"/>
                <a:gd name="connsiteX40" fmla="*/ 108617 w 123123"/>
                <a:gd name="connsiteY40" fmla="*/ 101521 h 123123"/>
                <a:gd name="connsiteX41" fmla="*/ 103393 w 123123"/>
                <a:gd name="connsiteY41" fmla="*/ 106744 h 123123"/>
                <a:gd name="connsiteX42" fmla="*/ 94504 w 123123"/>
                <a:gd name="connsiteY42" fmla="*/ 106744 h 123123"/>
                <a:gd name="connsiteX43" fmla="*/ 84432 w 123123"/>
                <a:gd name="connsiteY43" fmla="*/ 100772 h 123123"/>
                <a:gd name="connsiteX44" fmla="*/ 74300 w 123123"/>
                <a:gd name="connsiteY44" fmla="*/ 105128 h 123123"/>
                <a:gd name="connsiteX45" fmla="*/ 71580 w 123123"/>
                <a:gd name="connsiteY45" fmla="*/ 116807 h 123123"/>
                <a:gd name="connsiteX46" fmla="*/ 65263 w 123123"/>
                <a:gd name="connsiteY46" fmla="*/ 123124 h 123123"/>
                <a:gd name="connsiteX47" fmla="*/ 57881 w 123123"/>
                <a:gd name="connsiteY47" fmla="*/ 123124 h 123123"/>
                <a:gd name="connsiteX48" fmla="*/ 51574 w 123123"/>
                <a:gd name="connsiteY48" fmla="*/ 116807 h 123123"/>
                <a:gd name="connsiteX49" fmla="*/ 84126 w 123123"/>
                <a:gd name="connsiteY49" fmla="*/ 61567 h 123123"/>
                <a:gd name="connsiteX50" fmla="*/ 61547 w 123123"/>
                <a:gd name="connsiteY50" fmla="*/ 39008 h 123123"/>
                <a:gd name="connsiteX51" fmla="*/ 39028 w 123123"/>
                <a:gd name="connsiteY51" fmla="*/ 61567 h 123123"/>
                <a:gd name="connsiteX52" fmla="*/ 61547 w 123123"/>
                <a:gd name="connsiteY52" fmla="*/ 84096 h 123123"/>
                <a:gd name="connsiteX53" fmla="*/ 84126 w 123123"/>
                <a:gd name="connsiteY53" fmla="*/ 61567 h 12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123" h="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000000"/>
            </a:solidFill>
            <a:ln w="9723" cap="flat">
              <a:noFill/>
              <a:prstDash val="solid"/>
              <a:round/>
            </a:ln>
          </p:spPr>
          <p:txBody>
            <a:bodyPr rtlCol="0" anchor="ctr"/>
            <a:lstStyle/>
            <a:p>
              <a:endParaRPr lang="en-US"/>
            </a:p>
          </p:txBody>
        </p:sp>
        <p:sp>
          <p:nvSpPr>
            <p:cNvPr id="492" name="Freeform: Shape 491">
              <a:extLst>
                <a:ext uri="{FF2B5EF4-FFF2-40B4-BE49-F238E27FC236}">
                  <a16:creationId xmlns:a16="http://schemas.microsoft.com/office/drawing/2014/main" id="{C81A5B93-056D-4889-8D39-EEC35CDD9123}"/>
                </a:ext>
              </a:extLst>
            </p:cNvPr>
            <p:cNvSpPr/>
            <p:nvPr/>
          </p:nvSpPr>
          <p:spPr>
            <a:xfrm>
              <a:off x="5399325" y="2447577"/>
              <a:ext cx="128702" cy="29655"/>
            </a:xfrm>
            <a:custGeom>
              <a:avLst/>
              <a:gdLst>
                <a:gd name="connsiteX0" fmla="*/ 0 w 128702"/>
                <a:gd name="connsiteY0" fmla="*/ 29655 h 29655"/>
                <a:gd name="connsiteX1" fmla="*/ 0 w 128702"/>
                <a:gd name="connsiteY1" fmla="*/ 18242 h 29655"/>
                <a:gd name="connsiteX2" fmla="*/ 11422 w 128702"/>
                <a:gd name="connsiteY2" fmla="*/ 18242 h 29655"/>
                <a:gd name="connsiteX3" fmla="*/ 11422 w 128702"/>
                <a:gd name="connsiteY3" fmla="*/ 29655 h 29655"/>
                <a:gd name="connsiteX4" fmla="*/ 0 w 128702"/>
                <a:gd name="connsiteY4" fmla="*/ 29655 h 29655"/>
                <a:gd name="connsiteX5" fmla="*/ 19543 w 128702"/>
                <a:gd name="connsiteY5" fmla="*/ 29655 h 29655"/>
                <a:gd name="connsiteX6" fmla="*/ 19543 w 128702"/>
                <a:gd name="connsiteY6" fmla="*/ 18242 h 29655"/>
                <a:gd name="connsiteX7" fmla="*/ 30956 w 128702"/>
                <a:gd name="connsiteY7" fmla="*/ 18242 h 29655"/>
                <a:gd name="connsiteX8" fmla="*/ 30956 w 128702"/>
                <a:gd name="connsiteY8" fmla="*/ 29655 h 29655"/>
                <a:gd name="connsiteX9" fmla="*/ 19543 w 128702"/>
                <a:gd name="connsiteY9" fmla="*/ 29655 h 29655"/>
                <a:gd name="connsiteX10" fmla="*/ 39097 w 128702"/>
                <a:gd name="connsiteY10" fmla="*/ 29655 h 29655"/>
                <a:gd name="connsiteX11" fmla="*/ 39097 w 128702"/>
                <a:gd name="connsiteY11" fmla="*/ 18242 h 29655"/>
                <a:gd name="connsiteX12" fmla="*/ 50499 w 128702"/>
                <a:gd name="connsiteY12" fmla="*/ 18242 h 29655"/>
                <a:gd name="connsiteX13" fmla="*/ 50499 w 128702"/>
                <a:gd name="connsiteY13" fmla="*/ 29655 h 29655"/>
                <a:gd name="connsiteX14" fmla="*/ 39097 w 128702"/>
                <a:gd name="connsiteY14" fmla="*/ 29655 h 29655"/>
                <a:gd name="connsiteX15" fmla="*/ 58630 w 128702"/>
                <a:gd name="connsiteY15" fmla="*/ 29655 h 29655"/>
                <a:gd name="connsiteX16" fmla="*/ 58630 w 128702"/>
                <a:gd name="connsiteY16" fmla="*/ 18242 h 29655"/>
                <a:gd name="connsiteX17" fmla="*/ 70072 w 128702"/>
                <a:gd name="connsiteY17" fmla="*/ 18242 h 29655"/>
                <a:gd name="connsiteX18" fmla="*/ 70072 w 128702"/>
                <a:gd name="connsiteY18" fmla="*/ 29655 h 29655"/>
                <a:gd name="connsiteX19" fmla="*/ 58630 w 128702"/>
                <a:gd name="connsiteY19" fmla="*/ 29655 h 29655"/>
                <a:gd name="connsiteX20" fmla="*/ 78183 w 128702"/>
                <a:gd name="connsiteY20" fmla="*/ 29655 h 29655"/>
                <a:gd name="connsiteX21" fmla="*/ 78183 w 128702"/>
                <a:gd name="connsiteY21" fmla="*/ 18242 h 29655"/>
                <a:gd name="connsiteX22" fmla="*/ 89606 w 128702"/>
                <a:gd name="connsiteY22" fmla="*/ 18242 h 29655"/>
                <a:gd name="connsiteX23" fmla="*/ 89606 w 128702"/>
                <a:gd name="connsiteY23" fmla="*/ 29655 h 29655"/>
                <a:gd name="connsiteX24" fmla="*/ 78183 w 128702"/>
                <a:gd name="connsiteY24" fmla="*/ 29655 h 29655"/>
                <a:gd name="connsiteX25" fmla="*/ 97727 w 128702"/>
                <a:gd name="connsiteY25" fmla="*/ 29655 h 29655"/>
                <a:gd name="connsiteX26" fmla="*/ 97727 w 128702"/>
                <a:gd name="connsiteY26" fmla="*/ 18242 h 29655"/>
                <a:gd name="connsiteX27" fmla="*/ 109159 w 128702"/>
                <a:gd name="connsiteY27" fmla="*/ 18242 h 29655"/>
                <a:gd name="connsiteX28" fmla="*/ 109159 w 128702"/>
                <a:gd name="connsiteY28" fmla="*/ 29655 h 29655"/>
                <a:gd name="connsiteX29" fmla="*/ 97727 w 128702"/>
                <a:gd name="connsiteY29" fmla="*/ 29655 h 29655"/>
                <a:gd name="connsiteX30" fmla="*/ 117299 w 128702"/>
                <a:gd name="connsiteY30" fmla="*/ 29655 h 29655"/>
                <a:gd name="connsiteX31" fmla="*/ 117299 w 128702"/>
                <a:gd name="connsiteY31" fmla="*/ 18242 h 29655"/>
                <a:gd name="connsiteX32" fmla="*/ 128702 w 128702"/>
                <a:gd name="connsiteY32" fmla="*/ 18242 h 29655"/>
                <a:gd name="connsiteX33" fmla="*/ 128702 w 128702"/>
                <a:gd name="connsiteY33" fmla="*/ 29655 h 29655"/>
                <a:gd name="connsiteX34" fmla="*/ 117299 w 128702"/>
                <a:gd name="connsiteY34" fmla="*/ 29655 h 29655"/>
                <a:gd name="connsiteX35" fmla="*/ 0 w 128702"/>
                <a:gd name="connsiteY35" fmla="*/ 11432 h 29655"/>
                <a:gd name="connsiteX36" fmla="*/ 0 w 128702"/>
                <a:gd name="connsiteY36" fmla="*/ 0 h 29655"/>
                <a:gd name="connsiteX37" fmla="*/ 11422 w 128702"/>
                <a:gd name="connsiteY37" fmla="*/ 0 h 29655"/>
                <a:gd name="connsiteX38" fmla="*/ 11422 w 128702"/>
                <a:gd name="connsiteY38" fmla="*/ 11432 h 29655"/>
                <a:gd name="connsiteX39" fmla="*/ 0 w 128702"/>
                <a:gd name="connsiteY39" fmla="*/ 11432 h 29655"/>
                <a:gd name="connsiteX40" fmla="*/ 19543 w 128702"/>
                <a:gd name="connsiteY40" fmla="*/ 11432 h 29655"/>
                <a:gd name="connsiteX41" fmla="*/ 19543 w 128702"/>
                <a:gd name="connsiteY41" fmla="*/ 0 h 29655"/>
                <a:gd name="connsiteX42" fmla="*/ 30956 w 128702"/>
                <a:gd name="connsiteY42" fmla="*/ 0 h 29655"/>
                <a:gd name="connsiteX43" fmla="*/ 30956 w 128702"/>
                <a:gd name="connsiteY43" fmla="*/ 11432 h 29655"/>
                <a:gd name="connsiteX44" fmla="*/ 19543 w 128702"/>
                <a:gd name="connsiteY44" fmla="*/ 11432 h 29655"/>
                <a:gd name="connsiteX45" fmla="*/ 39097 w 128702"/>
                <a:gd name="connsiteY45" fmla="*/ 11432 h 29655"/>
                <a:gd name="connsiteX46" fmla="*/ 39097 w 128702"/>
                <a:gd name="connsiteY46" fmla="*/ 0 h 29655"/>
                <a:gd name="connsiteX47" fmla="*/ 50499 w 128702"/>
                <a:gd name="connsiteY47" fmla="*/ 0 h 29655"/>
                <a:gd name="connsiteX48" fmla="*/ 50499 w 128702"/>
                <a:gd name="connsiteY48" fmla="*/ 11432 h 29655"/>
                <a:gd name="connsiteX49" fmla="*/ 39097 w 128702"/>
                <a:gd name="connsiteY49" fmla="*/ 11432 h 29655"/>
                <a:gd name="connsiteX50" fmla="*/ 58630 w 128702"/>
                <a:gd name="connsiteY50" fmla="*/ 11432 h 29655"/>
                <a:gd name="connsiteX51" fmla="*/ 58630 w 128702"/>
                <a:gd name="connsiteY51" fmla="*/ 0 h 29655"/>
                <a:gd name="connsiteX52" fmla="*/ 70072 w 128702"/>
                <a:gd name="connsiteY52" fmla="*/ 0 h 29655"/>
                <a:gd name="connsiteX53" fmla="*/ 70072 w 128702"/>
                <a:gd name="connsiteY53" fmla="*/ 11432 h 29655"/>
                <a:gd name="connsiteX54" fmla="*/ 58630 w 128702"/>
                <a:gd name="connsiteY54" fmla="*/ 11432 h 29655"/>
                <a:gd name="connsiteX55" fmla="*/ 78183 w 128702"/>
                <a:gd name="connsiteY55" fmla="*/ 11432 h 29655"/>
                <a:gd name="connsiteX56" fmla="*/ 78183 w 128702"/>
                <a:gd name="connsiteY56" fmla="*/ 0 h 29655"/>
                <a:gd name="connsiteX57" fmla="*/ 89606 w 128702"/>
                <a:gd name="connsiteY57" fmla="*/ 0 h 29655"/>
                <a:gd name="connsiteX58" fmla="*/ 89606 w 128702"/>
                <a:gd name="connsiteY58" fmla="*/ 11432 h 29655"/>
                <a:gd name="connsiteX59" fmla="*/ 78183 w 128702"/>
                <a:gd name="connsiteY59" fmla="*/ 11432 h 29655"/>
                <a:gd name="connsiteX60" fmla="*/ 97727 w 128702"/>
                <a:gd name="connsiteY60" fmla="*/ 11432 h 29655"/>
                <a:gd name="connsiteX61" fmla="*/ 97727 w 128702"/>
                <a:gd name="connsiteY61" fmla="*/ 0 h 29655"/>
                <a:gd name="connsiteX62" fmla="*/ 109159 w 128702"/>
                <a:gd name="connsiteY62" fmla="*/ 0 h 29655"/>
                <a:gd name="connsiteX63" fmla="*/ 109159 w 128702"/>
                <a:gd name="connsiteY63" fmla="*/ 11432 h 29655"/>
                <a:gd name="connsiteX64" fmla="*/ 97727 w 128702"/>
                <a:gd name="connsiteY64" fmla="*/ 11432 h 29655"/>
                <a:gd name="connsiteX65" fmla="*/ 117299 w 128702"/>
                <a:gd name="connsiteY65" fmla="*/ 11432 h 29655"/>
                <a:gd name="connsiteX66" fmla="*/ 117299 w 128702"/>
                <a:gd name="connsiteY66" fmla="*/ 0 h 29655"/>
                <a:gd name="connsiteX67" fmla="*/ 128702 w 128702"/>
                <a:gd name="connsiteY67" fmla="*/ 0 h 29655"/>
                <a:gd name="connsiteX68" fmla="*/ 128702 w 128702"/>
                <a:gd name="connsiteY68" fmla="*/ 11432 h 29655"/>
                <a:gd name="connsiteX69" fmla="*/ 117299 w 128702"/>
                <a:gd name="connsiteY69" fmla="*/ 11432 h 2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8702" h="29655">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000000"/>
            </a:solidFill>
            <a:ln w="9723" cap="flat">
              <a:noFill/>
              <a:prstDash val="solid"/>
              <a:round/>
            </a:ln>
          </p:spPr>
          <p:txBody>
            <a:bodyPr rtlCol="0" anchor="ctr"/>
            <a:lstStyle/>
            <a:p>
              <a:endParaRPr lang="en-US"/>
            </a:p>
          </p:txBody>
        </p:sp>
        <p:sp>
          <p:nvSpPr>
            <p:cNvPr id="493" name="Freeform: Shape 492">
              <a:extLst>
                <a:ext uri="{FF2B5EF4-FFF2-40B4-BE49-F238E27FC236}">
                  <a16:creationId xmlns:a16="http://schemas.microsoft.com/office/drawing/2014/main" id="{283DD956-3162-41D7-AE68-25116C6364DC}"/>
                </a:ext>
              </a:extLst>
            </p:cNvPr>
            <p:cNvSpPr/>
            <p:nvPr/>
          </p:nvSpPr>
          <p:spPr>
            <a:xfrm>
              <a:off x="5311493" y="2405277"/>
              <a:ext cx="304404" cy="71954"/>
            </a:xfrm>
            <a:custGeom>
              <a:avLst/>
              <a:gdLst>
                <a:gd name="connsiteX0" fmla="*/ 37835 w 304404"/>
                <a:gd name="connsiteY0" fmla="*/ 71955 h 71954"/>
                <a:gd name="connsiteX1" fmla="*/ 5391 w 304404"/>
                <a:gd name="connsiteY1" fmla="*/ 71955 h 71954"/>
                <a:gd name="connsiteX2" fmla="*/ 148 w 304404"/>
                <a:gd name="connsiteY2" fmla="*/ 66711 h 71954"/>
                <a:gd name="connsiteX3" fmla="*/ 5391 w 304404"/>
                <a:gd name="connsiteY3" fmla="*/ 61468 h 71954"/>
                <a:gd name="connsiteX4" fmla="*/ 37835 w 304404"/>
                <a:gd name="connsiteY4" fmla="*/ 61468 h 71954"/>
                <a:gd name="connsiteX5" fmla="*/ 43078 w 304404"/>
                <a:gd name="connsiteY5" fmla="*/ 66711 h 71954"/>
                <a:gd name="connsiteX6" fmla="*/ 37835 w 304404"/>
                <a:gd name="connsiteY6" fmla="*/ 71955 h 71954"/>
                <a:gd name="connsiteX7" fmla="*/ 285749 w 304404"/>
                <a:gd name="connsiteY7" fmla="*/ 71955 h 71954"/>
                <a:gd name="connsiteX8" fmla="*/ 253295 w 304404"/>
                <a:gd name="connsiteY8" fmla="*/ 71955 h 71954"/>
                <a:gd name="connsiteX9" fmla="*/ 248061 w 304404"/>
                <a:gd name="connsiteY9" fmla="*/ 66711 h 71954"/>
                <a:gd name="connsiteX10" fmla="*/ 253295 w 304404"/>
                <a:gd name="connsiteY10" fmla="*/ 61468 h 71954"/>
                <a:gd name="connsiteX11" fmla="*/ 285749 w 304404"/>
                <a:gd name="connsiteY11" fmla="*/ 61468 h 71954"/>
                <a:gd name="connsiteX12" fmla="*/ 290982 w 304404"/>
                <a:gd name="connsiteY12" fmla="*/ 66711 h 71954"/>
                <a:gd name="connsiteX13" fmla="*/ 285749 w 304404"/>
                <a:gd name="connsiteY13" fmla="*/ 71955 h 71954"/>
                <a:gd name="connsiteX14" fmla="*/ 51258 w 304404"/>
                <a:gd name="connsiteY14" fmla="*/ 52953 h 71954"/>
                <a:gd name="connsiteX15" fmla="*/ 5243 w 304404"/>
                <a:gd name="connsiteY15" fmla="*/ 52953 h 71954"/>
                <a:gd name="connsiteX16" fmla="*/ 0 w 304404"/>
                <a:gd name="connsiteY16" fmla="*/ 47720 h 71954"/>
                <a:gd name="connsiteX17" fmla="*/ 5243 w 304404"/>
                <a:gd name="connsiteY17" fmla="*/ 42467 h 71954"/>
                <a:gd name="connsiteX18" fmla="*/ 51258 w 304404"/>
                <a:gd name="connsiteY18" fmla="*/ 42467 h 71954"/>
                <a:gd name="connsiteX19" fmla="*/ 56491 w 304404"/>
                <a:gd name="connsiteY19" fmla="*/ 47720 h 71954"/>
                <a:gd name="connsiteX20" fmla="*/ 51258 w 304404"/>
                <a:gd name="connsiteY20" fmla="*/ 52953 h 71954"/>
                <a:gd name="connsiteX21" fmla="*/ 299172 w 304404"/>
                <a:gd name="connsiteY21" fmla="*/ 52953 h 71954"/>
                <a:gd name="connsiteX22" fmla="*/ 253157 w 304404"/>
                <a:gd name="connsiteY22" fmla="*/ 52953 h 71954"/>
                <a:gd name="connsiteX23" fmla="*/ 247914 w 304404"/>
                <a:gd name="connsiteY23" fmla="*/ 47720 h 71954"/>
                <a:gd name="connsiteX24" fmla="*/ 253157 w 304404"/>
                <a:gd name="connsiteY24" fmla="*/ 42467 h 71954"/>
                <a:gd name="connsiteX25" fmla="*/ 299172 w 304404"/>
                <a:gd name="connsiteY25" fmla="*/ 42467 h 71954"/>
                <a:gd name="connsiteX26" fmla="*/ 304405 w 304404"/>
                <a:gd name="connsiteY26" fmla="*/ 47720 h 71954"/>
                <a:gd name="connsiteX27" fmla="*/ 299172 w 304404"/>
                <a:gd name="connsiteY27" fmla="*/ 52953 h 71954"/>
                <a:gd name="connsiteX28" fmla="*/ 37835 w 304404"/>
                <a:gd name="connsiteY28" fmla="*/ 29487 h 71954"/>
                <a:gd name="connsiteX29" fmla="*/ 5391 w 304404"/>
                <a:gd name="connsiteY29" fmla="*/ 29487 h 71954"/>
                <a:gd name="connsiteX30" fmla="*/ 148 w 304404"/>
                <a:gd name="connsiteY30" fmla="*/ 24244 h 71954"/>
                <a:gd name="connsiteX31" fmla="*/ 5391 w 304404"/>
                <a:gd name="connsiteY31" fmla="*/ 19001 h 71954"/>
                <a:gd name="connsiteX32" fmla="*/ 37835 w 304404"/>
                <a:gd name="connsiteY32" fmla="*/ 19001 h 71954"/>
                <a:gd name="connsiteX33" fmla="*/ 43078 w 304404"/>
                <a:gd name="connsiteY33" fmla="*/ 24244 h 71954"/>
                <a:gd name="connsiteX34" fmla="*/ 37835 w 304404"/>
                <a:gd name="connsiteY34" fmla="*/ 29487 h 71954"/>
                <a:gd name="connsiteX35" fmla="*/ 285749 w 304404"/>
                <a:gd name="connsiteY35" fmla="*/ 29487 h 71954"/>
                <a:gd name="connsiteX36" fmla="*/ 253295 w 304404"/>
                <a:gd name="connsiteY36" fmla="*/ 29487 h 71954"/>
                <a:gd name="connsiteX37" fmla="*/ 248061 w 304404"/>
                <a:gd name="connsiteY37" fmla="*/ 24244 h 71954"/>
                <a:gd name="connsiteX38" fmla="*/ 253295 w 304404"/>
                <a:gd name="connsiteY38" fmla="*/ 19001 h 71954"/>
                <a:gd name="connsiteX39" fmla="*/ 285749 w 304404"/>
                <a:gd name="connsiteY39" fmla="*/ 19001 h 71954"/>
                <a:gd name="connsiteX40" fmla="*/ 290982 w 304404"/>
                <a:gd name="connsiteY40" fmla="*/ 24244 h 71954"/>
                <a:gd name="connsiteX41" fmla="*/ 285749 w 304404"/>
                <a:gd name="connsiteY41" fmla="*/ 29487 h 71954"/>
                <a:gd name="connsiteX42" fmla="*/ 51258 w 304404"/>
                <a:gd name="connsiteY42" fmla="*/ 10486 h 71954"/>
                <a:gd name="connsiteX43" fmla="*/ 5243 w 304404"/>
                <a:gd name="connsiteY43" fmla="*/ 10486 h 71954"/>
                <a:gd name="connsiteX44" fmla="*/ 0 w 304404"/>
                <a:gd name="connsiteY44" fmla="*/ 5243 h 71954"/>
                <a:gd name="connsiteX45" fmla="*/ 5243 w 304404"/>
                <a:gd name="connsiteY45" fmla="*/ 0 h 71954"/>
                <a:gd name="connsiteX46" fmla="*/ 51258 w 304404"/>
                <a:gd name="connsiteY46" fmla="*/ 0 h 71954"/>
                <a:gd name="connsiteX47" fmla="*/ 56491 w 304404"/>
                <a:gd name="connsiteY47" fmla="*/ 5243 h 71954"/>
                <a:gd name="connsiteX48" fmla="*/ 51258 w 304404"/>
                <a:gd name="connsiteY48" fmla="*/ 10486 h 71954"/>
                <a:gd name="connsiteX49" fmla="*/ 299172 w 304404"/>
                <a:gd name="connsiteY49" fmla="*/ 10486 h 71954"/>
                <a:gd name="connsiteX50" fmla="*/ 253157 w 304404"/>
                <a:gd name="connsiteY50" fmla="*/ 10486 h 71954"/>
                <a:gd name="connsiteX51" fmla="*/ 247914 w 304404"/>
                <a:gd name="connsiteY51" fmla="*/ 5243 h 71954"/>
                <a:gd name="connsiteX52" fmla="*/ 253157 w 304404"/>
                <a:gd name="connsiteY52" fmla="*/ 0 h 71954"/>
                <a:gd name="connsiteX53" fmla="*/ 299172 w 304404"/>
                <a:gd name="connsiteY53" fmla="*/ 0 h 71954"/>
                <a:gd name="connsiteX54" fmla="*/ 304405 w 304404"/>
                <a:gd name="connsiteY54" fmla="*/ 5243 h 71954"/>
                <a:gd name="connsiteX55" fmla="*/ 299172 w 304404"/>
                <a:gd name="connsiteY55" fmla="*/ 10486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4404" h="7195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000000"/>
            </a:solidFill>
            <a:ln w="9723" cap="flat">
              <a:noFill/>
              <a:prstDash val="solid"/>
              <a:round/>
            </a:ln>
          </p:spPr>
          <p:txBody>
            <a:bodyPr rtlCol="0" anchor="ctr"/>
            <a:lstStyle/>
            <a:p>
              <a:endParaRPr lang="en-US"/>
            </a:p>
          </p:txBody>
        </p:sp>
      </p:grpSp>
      <p:grpSp>
        <p:nvGrpSpPr>
          <p:cNvPr id="494" name="Graphic 98">
            <a:extLst>
              <a:ext uri="{FF2B5EF4-FFF2-40B4-BE49-F238E27FC236}">
                <a16:creationId xmlns:a16="http://schemas.microsoft.com/office/drawing/2014/main" id="{7469D137-FC7B-4BD5-A845-3D24B1B55878}"/>
              </a:ext>
            </a:extLst>
          </p:cNvPr>
          <p:cNvGrpSpPr/>
          <p:nvPr/>
        </p:nvGrpSpPr>
        <p:grpSpPr>
          <a:xfrm>
            <a:off x="4674581" y="2220719"/>
            <a:ext cx="288007" cy="306007"/>
            <a:chOff x="4674581" y="2220719"/>
            <a:chExt cx="288007" cy="306007"/>
          </a:xfrm>
          <a:solidFill>
            <a:srgbClr val="000000"/>
          </a:solidFill>
        </p:grpSpPr>
        <p:sp>
          <p:nvSpPr>
            <p:cNvPr id="495" name="Freeform: Shape 494">
              <a:extLst>
                <a:ext uri="{FF2B5EF4-FFF2-40B4-BE49-F238E27FC236}">
                  <a16:creationId xmlns:a16="http://schemas.microsoft.com/office/drawing/2014/main" id="{07991597-4766-47D7-AB3D-2F43A185E55E}"/>
                </a:ext>
              </a:extLst>
            </p:cNvPr>
            <p:cNvSpPr/>
            <p:nvPr/>
          </p:nvSpPr>
          <p:spPr>
            <a:xfrm>
              <a:off x="4746583" y="2220719"/>
              <a:ext cx="144003" cy="144003"/>
            </a:xfrm>
            <a:custGeom>
              <a:avLst/>
              <a:gdLst>
                <a:gd name="connsiteX0" fmla="*/ 144004 w 144003"/>
                <a:gd name="connsiteY0" fmla="*/ 72002 h 144003"/>
                <a:gd name="connsiteX1" fmla="*/ 72002 w 144003"/>
                <a:gd name="connsiteY1" fmla="*/ 144004 h 144003"/>
                <a:gd name="connsiteX2" fmla="*/ 0 w 144003"/>
                <a:gd name="connsiteY2" fmla="*/ 72002 h 144003"/>
                <a:gd name="connsiteX3" fmla="*/ 72002 w 144003"/>
                <a:gd name="connsiteY3" fmla="*/ 0 h 144003"/>
                <a:gd name="connsiteX4" fmla="*/ 144004 w 144003"/>
                <a:gd name="connsiteY4" fmla="*/ 72002 h 14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3" h="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000000"/>
            </a:solidFill>
            <a:ln w="446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A527683-AAAF-4A11-8416-CC5EF0AF7BC1}"/>
                </a:ext>
              </a:extLst>
            </p:cNvPr>
            <p:cNvSpPr/>
            <p:nvPr/>
          </p:nvSpPr>
          <p:spPr>
            <a:xfrm>
              <a:off x="4674581" y="2382723"/>
              <a:ext cx="288007" cy="144003"/>
            </a:xfrm>
            <a:custGeom>
              <a:avLst/>
              <a:gdLst>
                <a:gd name="connsiteX0" fmla="*/ 288007 w 288007"/>
                <a:gd name="connsiteY0" fmla="*/ 144004 h 144003"/>
                <a:gd name="connsiteX1" fmla="*/ 288007 w 288007"/>
                <a:gd name="connsiteY1" fmla="*/ 72002 h 144003"/>
                <a:gd name="connsiteX2" fmla="*/ 273607 w 288007"/>
                <a:gd name="connsiteY2" fmla="*/ 43201 h 144003"/>
                <a:gd name="connsiteX3" fmla="*/ 203405 w 288007"/>
                <a:gd name="connsiteY3" fmla="*/ 9000 h 144003"/>
                <a:gd name="connsiteX4" fmla="*/ 144004 w 288007"/>
                <a:gd name="connsiteY4" fmla="*/ 0 h 144003"/>
                <a:gd name="connsiteX5" fmla="*/ 84602 w 288007"/>
                <a:gd name="connsiteY5" fmla="*/ 9000 h 144003"/>
                <a:gd name="connsiteX6" fmla="*/ 14400 w 288007"/>
                <a:gd name="connsiteY6" fmla="*/ 43201 h 144003"/>
                <a:gd name="connsiteX7" fmla="*/ 0 w 288007"/>
                <a:gd name="connsiteY7" fmla="*/ 72002 h 144003"/>
                <a:gd name="connsiteX8" fmla="*/ 0 w 288007"/>
                <a:gd name="connsiteY8" fmla="*/ 144004 h 144003"/>
                <a:gd name="connsiteX9" fmla="*/ 288007 w 288007"/>
                <a:gd name="connsiteY9" fmla="*/ 144004 h 1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7" h="144003">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000000"/>
            </a:solidFill>
            <a:ln w="4465" cap="flat">
              <a:noFill/>
              <a:prstDash val="solid"/>
              <a:miter/>
            </a:ln>
          </p:spPr>
          <p:txBody>
            <a:bodyPr rtlCol="0" anchor="ctr"/>
            <a:lstStyle/>
            <a:p>
              <a:endParaRPr lang="en-US"/>
            </a:p>
          </p:txBody>
        </p:sp>
      </p:grpSp>
      <p:grpSp>
        <p:nvGrpSpPr>
          <p:cNvPr id="497" name="Graphic 100">
            <a:extLst>
              <a:ext uri="{FF2B5EF4-FFF2-40B4-BE49-F238E27FC236}">
                <a16:creationId xmlns:a16="http://schemas.microsoft.com/office/drawing/2014/main" id="{BD9F1705-20A9-474C-AEAD-9B96EC59B528}"/>
              </a:ext>
            </a:extLst>
          </p:cNvPr>
          <p:cNvGrpSpPr/>
          <p:nvPr/>
        </p:nvGrpSpPr>
        <p:grpSpPr>
          <a:xfrm>
            <a:off x="4621676" y="2928384"/>
            <a:ext cx="449758" cy="300150"/>
            <a:chOff x="4621676" y="2928384"/>
            <a:chExt cx="449758" cy="300150"/>
          </a:xfrm>
          <a:solidFill>
            <a:srgbClr val="000000"/>
          </a:solidFill>
        </p:grpSpPr>
        <p:sp>
          <p:nvSpPr>
            <p:cNvPr id="498" name="Freeform: Shape 497">
              <a:extLst>
                <a:ext uri="{FF2B5EF4-FFF2-40B4-BE49-F238E27FC236}">
                  <a16:creationId xmlns:a16="http://schemas.microsoft.com/office/drawing/2014/main" id="{4A549B8B-96E5-4DD9-8168-EAE6B7C7B40C}"/>
                </a:ext>
              </a:extLst>
            </p:cNvPr>
            <p:cNvSpPr/>
            <p:nvPr/>
          </p:nvSpPr>
          <p:spPr>
            <a:xfrm>
              <a:off x="4980619"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E1ADDAF-04E6-4947-A99D-614E30025FF4}"/>
                </a:ext>
              </a:extLst>
            </p:cNvPr>
            <p:cNvSpPr/>
            <p:nvPr/>
          </p:nvSpPr>
          <p:spPr>
            <a:xfrm>
              <a:off x="4659030"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AE76C356-C089-49D5-A3D1-781F9682A387}"/>
                </a:ext>
              </a:extLst>
            </p:cNvPr>
            <p:cNvSpPr/>
            <p:nvPr/>
          </p:nvSpPr>
          <p:spPr>
            <a:xfrm>
              <a:off x="4873423"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4A2DF962-80CA-457A-9DE1-21944D66FE61}"/>
                </a:ext>
              </a:extLst>
            </p:cNvPr>
            <p:cNvSpPr/>
            <p:nvPr/>
          </p:nvSpPr>
          <p:spPr>
            <a:xfrm>
              <a:off x="4766226"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9331E20F-0AF3-459A-934D-31389C7022B8}"/>
                </a:ext>
              </a:extLst>
            </p:cNvPr>
            <p:cNvSpPr/>
            <p:nvPr/>
          </p:nvSpPr>
          <p:spPr>
            <a:xfrm>
              <a:off x="4621676" y="2987342"/>
              <a:ext cx="449758" cy="241192"/>
            </a:xfrm>
            <a:custGeom>
              <a:avLst/>
              <a:gdLst>
                <a:gd name="connsiteX0" fmla="*/ 449524 w 449758"/>
                <a:gd name="connsiteY0" fmla="*/ 99157 h 241192"/>
                <a:gd name="connsiteX1" fmla="*/ 432372 w 449758"/>
                <a:gd name="connsiteY1" fmla="*/ 20903 h 241192"/>
                <a:gd name="connsiteX2" fmla="*/ 428620 w 449758"/>
                <a:gd name="connsiteY2" fmla="*/ 15008 h 241192"/>
                <a:gd name="connsiteX3" fmla="*/ 407181 w 449758"/>
                <a:gd name="connsiteY3" fmla="*/ 3752 h 241192"/>
                <a:gd name="connsiteX4" fmla="*/ 385742 w 449758"/>
                <a:gd name="connsiteY4" fmla="*/ 0 h 241192"/>
                <a:gd name="connsiteX5" fmla="*/ 364303 w 449758"/>
                <a:gd name="connsiteY5" fmla="*/ 3752 h 241192"/>
                <a:gd name="connsiteX6" fmla="*/ 342863 w 449758"/>
                <a:gd name="connsiteY6" fmla="*/ 15008 h 241192"/>
                <a:gd name="connsiteX7" fmla="*/ 339112 w 449758"/>
                <a:gd name="connsiteY7" fmla="*/ 20903 h 241192"/>
                <a:gd name="connsiteX8" fmla="*/ 332144 w 449758"/>
                <a:gd name="connsiteY8" fmla="*/ 52526 h 241192"/>
                <a:gd name="connsiteX9" fmla="*/ 332144 w 449758"/>
                <a:gd name="connsiteY9" fmla="*/ 52526 h 241192"/>
                <a:gd name="connsiteX10" fmla="*/ 325176 w 449758"/>
                <a:gd name="connsiteY10" fmla="*/ 20903 h 241192"/>
                <a:gd name="connsiteX11" fmla="*/ 321424 w 449758"/>
                <a:gd name="connsiteY11" fmla="*/ 15008 h 241192"/>
                <a:gd name="connsiteX12" fmla="*/ 299985 w 449758"/>
                <a:gd name="connsiteY12" fmla="*/ 3752 h 241192"/>
                <a:gd name="connsiteX13" fmla="*/ 278546 w 449758"/>
                <a:gd name="connsiteY13" fmla="*/ 0 h 241192"/>
                <a:gd name="connsiteX14" fmla="*/ 257106 w 449758"/>
                <a:gd name="connsiteY14" fmla="*/ 3752 h 241192"/>
                <a:gd name="connsiteX15" fmla="*/ 235667 w 449758"/>
                <a:gd name="connsiteY15" fmla="*/ 15008 h 241192"/>
                <a:gd name="connsiteX16" fmla="*/ 231915 w 449758"/>
                <a:gd name="connsiteY16" fmla="*/ 20903 h 241192"/>
                <a:gd name="connsiteX17" fmla="*/ 224948 w 449758"/>
                <a:gd name="connsiteY17" fmla="*/ 51990 h 241192"/>
                <a:gd name="connsiteX18" fmla="*/ 224948 w 449758"/>
                <a:gd name="connsiteY18" fmla="*/ 52526 h 241192"/>
                <a:gd name="connsiteX19" fmla="*/ 217980 w 449758"/>
                <a:gd name="connsiteY19" fmla="*/ 20903 h 241192"/>
                <a:gd name="connsiteX20" fmla="*/ 214228 w 449758"/>
                <a:gd name="connsiteY20" fmla="*/ 15008 h 241192"/>
                <a:gd name="connsiteX21" fmla="*/ 192789 w 449758"/>
                <a:gd name="connsiteY21" fmla="*/ 3752 h 241192"/>
                <a:gd name="connsiteX22" fmla="*/ 171349 w 449758"/>
                <a:gd name="connsiteY22" fmla="*/ 0 h 241192"/>
                <a:gd name="connsiteX23" fmla="*/ 149910 w 449758"/>
                <a:gd name="connsiteY23" fmla="*/ 3752 h 241192"/>
                <a:gd name="connsiteX24" fmla="*/ 128471 w 449758"/>
                <a:gd name="connsiteY24" fmla="*/ 15008 h 241192"/>
                <a:gd name="connsiteX25" fmla="*/ 124719 w 449758"/>
                <a:gd name="connsiteY25" fmla="*/ 20903 h 241192"/>
                <a:gd name="connsiteX26" fmla="*/ 117751 w 449758"/>
                <a:gd name="connsiteY26" fmla="*/ 51990 h 241192"/>
                <a:gd name="connsiteX27" fmla="*/ 117751 w 449758"/>
                <a:gd name="connsiteY27" fmla="*/ 51990 h 241192"/>
                <a:gd name="connsiteX28" fmla="*/ 110784 w 449758"/>
                <a:gd name="connsiteY28" fmla="*/ 20903 h 241192"/>
                <a:gd name="connsiteX29" fmla="*/ 107032 w 449758"/>
                <a:gd name="connsiteY29" fmla="*/ 15008 h 241192"/>
                <a:gd name="connsiteX30" fmla="*/ 85592 w 449758"/>
                <a:gd name="connsiteY30" fmla="*/ 3752 h 241192"/>
                <a:gd name="connsiteX31" fmla="*/ 64153 w 449758"/>
                <a:gd name="connsiteY31" fmla="*/ 0 h 241192"/>
                <a:gd name="connsiteX32" fmla="*/ 42714 w 449758"/>
                <a:gd name="connsiteY32" fmla="*/ 3752 h 241192"/>
                <a:gd name="connsiteX33" fmla="*/ 21275 w 449758"/>
                <a:gd name="connsiteY33" fmla="*/ 15008 h 241192"/>
                <a:gd name="connsiteX34" fmla="*/ 17523 w 449758"/>
                <a:gd name="connsiteY34" fmla="*/ 20903 h 241192"/>
                <a:gd name="connsiteX35" fmla="*/ 371 w 449758"/>
                <a:gd name="connsiteY35" fmla="*/ 98621 h 241192"/>
                <a:gd name="connsiteX36" fmla="*/ 8947 w 449758"/>
                <a:gd name="connsiteY36" fmla="*/ 112020 h 241192"/>
                <a:gd name="connsiteX37" fmla="*/ 10555 w 449758"/>
                <a:gd name="connsiteY37" fmla="*/ 112020 h 241192"/>
                <a:gd name="connsiteX38" fmla="*/ 21275 w 449758"/>
                <a:gd name="connsiteY38" fmla="*/ 103445 h 241192"/>
                <a:gd name="connsiteX39" fmla="*/ 37354 w 449758"/>
                <a:gd name="connsiteY39" fmla="*/ 32159 h 241192"/>
                <a:gd name="connsiteX40" fmla="*/ 37354 w 449758"/>
                <a:gd name="connsiteY40" fmla="*/ 70214 h 241192"/>
                <a:gd name="connsiteX41" fmla="*/ 21275 w 449758"/>
                <a:gd name="connsiteY41" fmla="*/ 150075 h 241192"/>
                <a:gd name="connsiteX42" fmla="*/ 37354 w 449758"/>
                <a:gd name="connsiteY42" fmla="*/ 150075 h 241192"/>
                <a:gd name="connsiteX43" fmla="*/ 37354 w 449758"/>
                <a:gd name="connsiteY43" fmla="*/ 241192 h 241192"/>
                <a:gd name="connsiteX44" fmla="*/ 58793 w 449758"/>
                <a:gd name="connsiteY44" fmla="*/ 241192 h 241192"/>
                <a:gd name="connsiteX45" fmla="*/ 58793 w 449758"/>
                <a:gd name="connsiteY45" fmla="*/ 150075 h 241192"/>
                <a:gd name="connsiteX46" fmla="*/ 69513 w 449758"/>
                <a:gd name="connsiteY46" fmla="*/ 150075 h 241192"/>
                <a:gd name="connsiteX47" fmla="*/ 69513 w 449758"/>
                <a:gd name="connsiteY47" fmla="*/ 241192 h 241192"/>
                <a:gd name="connsiteX48" fmla="*/ 90952 w 449758"/>
                <a:gd name="connsiteY48" fmla="*/ 241192 h 241192"/>
                <a:gd name="connsiteX49" fmla="*/ 90952 w 449758"/>
                <a:gd name="connsiteY49" fmla="*/ 150075 h 241192"/>
                <a:gd name="connsiteX50" fmla="*/ 107032 w 449758"/>
                <a:gd name="connsiteY50" fmla="*/ 150075 h 241192"/>
                <a:gd name="connsiteX51" fmla="*/ 90952 w 449758"/>
                <a:gd name="connsiteY51" fmla="*/ 70214 h 241192"/>
                <a:gd name="connsiteX52" fmla="*/ 90952 w 449758"/>
                <a:gd name="connsiteY52" fmla="*/ 32159 h 241192"/>
                <a:gd name="connsiteX53" fmla="*/ 107032 w 449758"/>
                <a:gd name="connsiteY53" fmla="*/ 103981 h 241192"/>
                <a:gd name="connsiteX54" fmla="*/ 117215 w 449758"/>
                <a:gd name="connsiteY54" fmla="*/ 112556 h 241192"/>
                <a:gd name="connsiteX55" fmla="*/ 117215 w 449758"/>
                <a:gd name="connsiteY55" fmla="*/ 112556 h 241192"/>
                <a:gd name="connsiteX56" fmla="*/ 127399 w 449758"/>
                <a:gd name="connsiteY56" fmla="*/ 103981 h 241192"/>
                <a:gd name="connsiteX57" fmla="*/ 144550 w 449758"/>
                <a:gd name="connsiteY57" fmla="*/ 32159 h 241192"/>
                <a:gd name="connsiteX58" fmla="*/ 144550 w 449758"/>
                <a:gd name="connsiteY58" fmla="*/ 117916 h 241192"/>
                <a:gd name="connsiteX59" fmla="*/ 144550 w 449758"/>
                <a:gd name="connsiteY59" fmla="*/ 241192 h 241192"/>
                <a:gd name="connsiteX60" fmla="*/ 165990 w 449758"/>
                <a:gd name="connsiteY60" fmla="*/ 241192 h 241192"/>
                <a:gd name="connsiteX61" fmla="*/ 165990 w 449758"/>
                <a:gd name="connsiteY61" fmla="*/ 117916 h 241192"/>
                <a:gd name="connsiteX62" fmla="*/ 176709 w 449758"/>
                <a:gd name="connsiteY62" fmla="*/ 117916 h 241192"/>
                <a:gd name="connsiteX63" fmla="*/ 176709 w 449758"/>
                <a:gd name="connsiteY63" fmla="*/ 241192 h 241192"/>
                <a:gd name="connsiteX64" fmla="*/ 198148 w 449758"/>
                <a:gd name="connsiteY64" fmla="*/ 241192 h 241192"/>
                <a:gd name="connsiteX65" fmla="*/ 198148 w 449758"/>
                <a:gd name="connsiteY65" fmla="*/ 117916 h 241192"/>
                <a:gd name="connsiteX66" fmla="*/ 198148 w 449758"/>
                <a:gd name="connsiteY66" fmla="*/ 32159 h 241192"/>
                <a:gd name="connsiteX67" fmla="*/ 214228 w 449758"/>
                <a:gd name="connsiteY67" fmla="*/ 103981 h 241192"/>
                <a:gd name="connsiteX68" fmla="*/ 224948 w 449758"/>
                <a:gd name="connsiteY68" fmla="*/ 112556 h 241192"/>
                <a:gd name="connsiteX69" fmla="*/ 224948 w 449758"/>
                <a:gd name="connsiteY69" fmla="*/ 112556 h 241192"/>
                <a:gd name="connsiteX70" fmla="*/ 224948 w 449758"/>
                <a:gd name="connsiteY70" fmla="*/ 112556 h 241192"/>
                <a:gd name="connsiteX71" fmla="*/ 235131 w 449758"/>
                <a:gd name="connsiteY71" fmla="*/ 103981 h 241192"/>
                <a:gd name="connsiteX72" fmla="*/ 251747 w 449758"/>
                <a:gd name="connsiteY72" fmla="*/ 32159 h 241192"/>
                <a:gd name="connsiteX73" fmla="*/ 251747 w 449758"/>
                <a:gd name="connsiteY73" fmla="*/ 70750 h 241192"/>
                <a:gd name="connsiteX74" fmla="*/ 235667 w 449758"/>
                <a:gd name="connsiteY74" fmla="*/ 150075 h 241192"/>
                <a:gd name="connsiteX75" fmla="*/ 251747 w 449758"/>
                <a:gd name="connsiteY75" fmla="*/ 150075 h 241192"/>
                <a:gd name="connsiteX76" fmla="*/ 251747 w 449758"/>
                <a:gd name="connsiteY76" fmla="*/ 241192 h 241192"/>
                <a:gd name="connsiteX77" fmla="*/ 273186 w 449758"/>
                <a:gd name="connsiteY77" fmla="*/ 241192 h 241192"/>
                <a:gd name="connsiteX78" fmla="*/ 273186 w 449758"/>
                <a:gd name="connsiteY78" fmla="*/ 150075 h 241192"/>
                <a:gd name="connsiteX79" fmla="*/ 283905 w 449758"/>
                <a:gd name="connsiteY79" fmla="*/ 150075 h 241192"/>
                <a:gd name="connsiteX80" fmla="*/ 283905 w 449758"/>
                <a:gd name="connsiteY80" fmla="*/ 241192 h 241192"/>
                <a:gd name="connsiteX81" fmla="*/ 305345 w 449758"/>
                <a:gd name="connsiteY81" fmla="*/ 241192 h 241192"/>
                <a:gd name="connsiteX82" fmla="*/ 305345 w 449758"/>
                <a:gd name="connsiteY82" fmla="*/ 150075 h 241192"/>
                <a:gd name="connsiteX83" fmla="*/ 321424 w 449758"/>
                <a:gd name="connsiteY83" fmla="*/ 150075 h 241192"/>
                <a:gd name="connsiteX84" fmla="*/ 305345 w 449758"/>
                <a:gd name="connsiteY84" fmla="*/ 69678 h 241192"/>
                <a:gd name="connsiteX85" fmla="*/ 305345 w 449758"/>
                <a:gd name="connsiteY85" fmla="*/ 32159 h 241192"/>
                <a:gd name="connsiteX86" fmla="*/ 321424 w 449758"/>
                <a:gd name="connsiteY86" fmla="*/ 103981 h 241192"/>
                <a:gd name="connsiteX87" fmla="*/ 332144 w 449758"/>
                <a:gd name="connsiteY87" fmla="*/ 112556 h 241192"/>
                <a:gd name="connsiteX88" fmla="*/ 332144 w 449758"/>
                <a:gd name="connsiteY88" fmla="*/ 112556 h 241192"/>
                <a:gd name="connsiteX89" fmla="*/ 332144 w 449758"/>
                <a:gd name="connsiteY89" fmla="*/ 112556 h 241192"/>
                <a:gd name="connsiteX90" fmla="*/ 332144 w 449758"/>
                <a:gd name="connsiteY90" fmla="*/ 112556 h 241192"/>
                <a:gd name="connsiteX91" fmla="*/ 342863 w 449758"/>
                <a:gd name="connsiteY91" fmla="*/ 103981 h 241192"/>
                <a:gd name="connsiteX92" fmla="*/ 358943 w 449758"/>
                <a:gd name="connsiteY92" fmla="*/ 32159 h 241192"/>
                <a:gd name="connsiteX93" fmla="*/ 358943 w 449758"/>
                <a:gd name="connsiteY93" fmla="*/ 117916 h 241192"/>
                <a:gd name="connsiteX94" fmla="*/ 358943 w 449758"/>
                <a:gd name="connsiteY94" fmla="*/ 241192 h 241192"/>
                <a:gd name="connsiteX95" fmla="*/ 380382 w 449758"/>
                <a:gd name="connsiteY95" fmla="*/ 241192 h 241192"/>
                <a:gd name="connsiteX96" fmla="*/ 380382 w 449758"/>
                <a:gd name="connsiteY96" fmla="*/ 117916 h 241192"/>
                <a:gd name="connsiteX97" fmla="*/ 391102 w 449758"/>
                <a:gd name="connsiteY97" fmla="*/ 117916 h 241192"/>
                <a:gd name="connsiteX98" fmla="*/ 391102 w 449758"/>
                <a:gd name="connsiteY98" fmla="*/ 241192 h 241192"/>
                <a:gd name="connsiteX99" fmla="*/ 412541 w 449758"/>
                <a:gd name="connsiteY99" fmla="*/ 241192 h 241192"/>
                <a:gd name="connsiteX100" fmla="*/ 412541 w 449758"/>
                <a:gd name="connsiteY100" fmla="*/ 117916 h 241192"/>
                <a:gd name="connsiteX101" fmla="*/ 412541 w 449758"/>
                <a:gd name="connsiteY101" fmla="*/ 32159 h 241192"/>
                <a:gd name="connsiteX102" fmla="*/ 428620 w 449758"/>
                <a:gd name="connsiteY102" fmla="*/ 103981 h 241192"/>
                <a:gd name="connsiteX103" fmla="*/ 439340 w 449758"/>
                <a:gd name="connsiteY103" fmla="*/ 112556 h 241192"/>
                <a:gd name="connsiteX104" fmla="*/ 443092 w 449758"/>
                <a:gd name="connsiteY104" fmla="*/ 112020 h 241192"/>
                <a:gd name="connsiteX105" fmla="*/ 449524 w 449758"/>
                <a:gd name="connsiteY105" fmla="*/ 99157 h 2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9758" h="241192">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000000"/>
            </a:solidFill>
            <a:ln w="5358" cap="flat">
              <a:noFill/>
              <a:prstDash val="solid"/>
              <a:miter/>
            </a:ln>
          </p:spPr>
          <p:txBody>
            <a:bodyPr rtlCol="0" anchor="ctr"/>
            <a:lstStyle/>
            <a:p>
              <a:endParaRPr lang="en-US"/>
            </a:p>
          </p:txBody>
        </p:sp>
      </p:grpSp>
      <p:grpSp>
        <p:nvGrpSpPr>
          <p:cNvPr id="503" name="Graphic 102">
            <a:extLst>
              <a:ext uri="{FF2B5EF4-FFF2-40B4-BE49-F238E27FC236}">
                <a16:creationId xmlns:a16="http://schemas.microsoft.com/office/drawing/2014/main" id="{C6736F67-9E4E-4375-B762-178C56CD9393}"/>
              </a:ext>
            </a:extLst>
          </p:cNvPr>
          <p:cNvGrpSpPr/>
          <p:nvPr/>
        </p:nvGrpSpPr>
        <p:grpSpPr>
          <a:xfrm>
            <a:off x="4061108" y="2908943"/>
            <a:ext cx="386090" cy="349208"/>
            <a:chOff x="4061108" y="2908943"/>
            <a:chExt cx="386090" cy="349208"/>
          </a:xfrm>
          <a:solidFill>
            <a:srgbClr val="000000"/>
          </a:solidFill>
        </p:grpSpPr>
        <p:sp>
          <p:nvSpPr>
            <p:cNvPr id="504" name="Freeform: Shape 503">
              <a:extLst>
                <a:ext uri="{FF2B5EF4-FFF2-40B4-BE49-F238E27FC236}">
                  <a16:creationId xmlns:a16="http://schemas.microsoft.com/office/drawing/2014/main" id="{82CFAFCC-305E-430C-9D7C-A74851F35A14}"/>
                </a:ext>
              </a:extLst>
            </p:cNvPr>
            <p:cNvSpPr/>
            <p:nvPr/>
          </p:nvSpPr>
          <p:spPr>
            <a:xfrm>
              <a:off x="4335171"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E6B24B1A-6121-4083-A335-E7D761E2106D}"/>
                </a:ext>
              </a:extLst>
            </p:cNvPr>
            <p:cNvSpPr/>
            <p:nvPr/>
          </p:nvSpPr>
          <p:spPr>
            <a:xfrm>
              <a:off x="4110165"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CA439E2-B1EE-4B9F-99DB-3EB9813C0707}"/>
                </a:ext>
              </a:extLst>
            </p:cNvPr>
            <p:cNvSpPr/>
            <p:nvPr/>
          </p:nvSpPr>
          <p:spPr>
            <a:xfrm>
              <a:off x="4222668"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44AF7CED-08E8-439F-9A15-AC5795C94446}"/>
                </a:ext>
              </a:extLst>
            </p:cNvPr>
            <p:cNvSpPr/>
            <p:nvPr/>
          </p:nvSpPr>
          <p:spPr>
            <a:xfrm>
              <a:off x="4174511" y="2981394"/>
              <a:ext cx="160190" cy="276757"/>
            </a:xfrm>
            <a:custGeom>
              <a:avLst/>
              <a:gdLst>
                <a:gd name="connsiteX0" fmla="*/ 159761 w 160190"/>
                <a:gd name="connsiteY0" fmla="*/ 105753 h 276757"/>
                <a:gd name="connsiteX1" fmla="*/ 139510 w 160190"/>
                <a:gd name="connsiteY1" fmla="*/ 31051 h 276757"/>
                <a:gd name="connsiteX2" fmla="*/ 135460 w 160190"/>
                <a:gd name="connsiteY2" fmla="*/ 23851 h 276757"/>
                <a:gd name="connsiteX3" fmla="*/ 104409 w 160190"/>
                <a:gd name="connsiteY3" fmla="*/ 4050 h 276757"/>
                <a:gd name="connsiteX4" fmla="*/ 80108 w 160190"/>
                <a:gd name="connsiteY4" fmla="*/ 0 h 276757"/>
                <a:gd name="connsiteX5" fmla="*/ 55808 w 160190"/>
                <a:gd name="connsiteY5" fmla="*/ 4050 h 276757"/>
                <a:gd name="connsiteX6" fmla="*/ 24757 w 160190"/>
                <a:gd name="connsiteY6" fmla="*/ 23851 h 276757"/>
                <a:gd name="connsiteX7" fmla="*/ 20707 w 160190"/>
                <a:gd name="connsiteY7" fmla="*/ 31051 h 276757"/>
                <a:gd name="connsiteX8" fmla="*/ 456 w 160190"/>
                <a:gd name="connsiteY8" fmla="*/ 105753 h 276757"/>
                <a:gd name="connsiteX9" fmla="*/ 9907 w 160190"/>
                <a:gd name="connsiteY9" fmla="*/ 122853 h 276757"/>
                <a:gd name="connsiteX10" fmla="*/ 13507 w 160190"/>
                <a:gd name="connsiteY10" fmla="*/ 123303 h 276757"/>
                <a:gd name="connsiteX11" fmla="*/ 26557 w 160190"/>
                <a:gd name="connsiteY11" fmla="*/ 113403 h 276757"/>
                <a:gd name="connsiteX12" fmla="*/ 44558 w 160190"/>
                <a:gd name="connsiteY12" fmla="*/ 47701 h 276757"/>
                <a:gd name="connsiteX13" fmla="*/ 44558 w 160190"/>
                <a:gd name="connsiteY13" fmla="*/ 276757 h 276757"/>
                <a:gd name="connsiteX14" fmla="*/ 71558 w 160190"/>
                <a:gd name="connsiteY14" fmla="*/ 276757 h 276757"/>
                <a:gd name="connsiteX15" fmla="*/ 71558 w 160190"/>
                <a:gd name="connsiteY15" fmla="*/ 148054 h 276757"/>
                <a:gd name="connsiteX16" fmla="*/ 89559 w 160190"/>
                <a:gd name="connsiteY16" fmla="*/ 148054 h 276757"/>
                <a:gd name="connsiteX17" fmla="*/ 89559 w 160190"/>
                <a:gd name="connsiteY17" fmla="*/ 276307 h 276757"/>
                <a:gd name="connsiteX18" fmla="*/ 116559 w 160190"/>
                <a:gd name="connsiteY18" fmla="*/ 276307 h 276757"/>
                <a:gd name="connsiteX19" fmla="*/ 116559 w 160190"/>
                <a:gd name="connsiteY19" fmla="*/ 47701 h 276757"/>
                <a:gd name="connsiteX20" fmla="*/ 134560 w 160190"/>
                <a:gd name="connsiteY20" fmla="*/ 113403 h 276757"/>
                <a:gd name="connsiteX21" fmla="*/ 147610 w 160190"/>
                <a:gd name="connsiteY21" fmla="*/ 123303 h 276757"/>
                <a:gd name="connsiteX22" fmla="*/ 151210 w 160190"/>
                <a:gd name="connsiteY22" fmla="*/ 122853 h 276757"/>
                <a:gd name="connsiteX23" fmla="*/ 159761 w 160190"/>
                <a:gd name="connsiteY23"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190" h="276757">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000000"/>
            </a:solidFill>
            <a:ln w="446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C27B6116-3539-4987-8F2F-D89AC1BEB326}"/>
                </a:ext>
              </a:extLst>
            </p:cNvPr>
            <p:cNvSpPr/>
            <p:nvPr/>
          </p:nvSpPr>
          <p:spPr>
            <a:xfrm>
              <a:off x="4061108" y="2980944"/>
              <a:ext cx="130059" cy="277207"/>
            </a:xfrm>
            <a:custGeom>
              <a:avLst/>
              <a:gdLst>
                <a:gd name="connsiteX0" fmla="*/ 104409 w 130059"/>
                <a:gd name="connsiteY0" fmla="*/ 103953 h 277207"/>
                <a:gd name="connsiteX1" fmla="*/ 124660 w 130059"/>
                <a:gd name="connsiteY1" fmla="*/ 29251 h 277207"/>
                <a:gd name="connsiteX2" fmla="*/ 130060 w 130059"/>
                <a:gd name="connsiteY2" fmla="*/ 18450 h 277207"/>
                <a:gd name="connsiteX3" fmla="*/ 104409 w 130059"/>
                <a:gd name="connsiteY3" fmla="*/ 4050 h 277207"/>
                <a:gd name="connsiteX4" fmla="*/ 80108 w 130059"/>
                <a:gd name="connsiteY4" fmla="*/ 0 h 277207"/>
                <a:gd name="connsiteX5" fmla="*/ 55808 w 130059"/>
                <a:gd name="connsiteY5" fmla="*/ 4050 h 277207"/>
                <a:gd name="connsiteX6" fmla="*/ 24757 w 130059"/>
                <a:gd name="connsiteY6" fmla="*/ 23851 h 277207"/>
                <a:gd name="connsiteX7" fmla="*/ 20707 w 130059"/>
                <a:gd name="connsiteY7" fmla="*/ 31051 h 277207"/>
                <a:gd name="connsiteX8" fmla="*/ 456 w 130059"/>
                <a:gd name="connsiteY8" fmla="*/ 106203 h 277207"/>
                <a:gd name="connsiteX9" fmla="*/ 9907 w 130059"/>
                <a:gd name="connsiteY9" fmla="*/ 123303 h 277207"/>
                <a:gd name="connsiteX10" fmla="*/ 13507 w 130059"/>
                <a:gd name="connsiteY10" fmla="*/ 123753 h 277207"/>
                <a:gd name="connsiteX11" fmla="*/ 26557 w 130059"/>
                <a:gd name="connsiteY11" fmla="*/ 113853 h 277207"/>
                <a:gd name="connsiteX12" fmla="*/ 44558 w 130059"/>
                <a:gd name="connsiteY12" fmla="*/ 48151 h 277207"/>
                <a:gd name="connsiteX13" fmla="*/ 44558 w 130059"/>
                <a:gd name="connsiteY13" fmla="*/ 277207 h 277207"/>
                <a:gd name="connsiteX14" fmla="*/ 71558 w 130059"/>
                <a:gd name="connsiteY14" fmla="*/ 277207 h 277207"/>
                <a:gd name="connsiteX15" fmla="*/ 71558 w 130059"/>
                <a:gd name="connsiteY15" fmla="*/ 148504 h 277207"/>
                <a:gd name="connsiteX16" fmla="*/ 89559 w 130059"/>
                <a:gd name="connsiteY16" fmla="*/ 148504 h 277207"/>
                <a:gd name="connsiteX17" fmla="*/ 89559 w 130059"/>
                <a:gd name="connsiteY17" fmla="*/ 276757 h 277207"/>
                <a:gd name="connsiteX18" fmla="*/ 116559 w 130059"/>
                <a:gd name="connsiteY18" fmla="*/ 276757 h 277207"/>
                <a:gd name="connsiteX19" fmla="*/ 116559 w 130059"/>
                <a:gd name="connsiteY19" fmla="*/ 130953 h 277207"/>
                <a:gd name="connsiteX20" fmla="*/ 104409 w 130059"/>
                <a:gd name="connsiteY20" fmla="*/ 103953 h 27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59" h="277207">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000000"/>
            </a:solidFill>
            <a:ln w="446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1032B053-8F89-4774-8D26-32A3357DD6F8}"/>
                </a:ext>
              </a:extLst>
            </p:cNvPr>
            <p:cNvSpPr/>
            <p:nvPr/>
          </p:nvSpPr>
          <p:spPr>
            <a:xfrm>
              <a:off x="4316721" y="2981394"/>
              <a:ext cx="130477" cy="276757"/>
            </a:xfrm>
            <a:custGeom>
              <a:avLst/>
              <a:gdLst>
                <a:gd name="connsiteX0" fmla="*/ 130053 w 130477"/>
                <a:gd name="connsiteY0" fmla="*/ 105753 h 276757"/>
                <a:gd name="connsiteX1" fmla="*/ 109353 w 130477"/>
                <a:gd name="connsiteY1" fmla="*/ 31051 h 276757"/>
                <a:gd name="connsiteX2" fmla="*/ 105303 w 130477"/>
                <a:gd name="connsiteY2" fmla="*/ 23851 h 276757"/>
                <a:gd name="connsiteX3" fmla="*/ 74252 w 130477"/>
                <a:gd name="connsiteY3" fmla="*/ 4050 h 276757"/>
                <a:gd name="connsiteX4" fmla="*/ 49951 w 130477"/>
                <a:gd name="connsiteY4" fmla="*/ 0 h 276757"/>
                <a:gd name="connsiteX5" fmla="*/ 25651 w 130477"/>
                <a:gd name="connsiteY5" fmla="*/ 4050 h 276757"/>
                <a:gd name="connsiteX6" fmla="*/ 0 w 130477"/>
                <a:gd name="connsiteY6" fmla="*/ 18450 h 276757"/>
                <a:gd name="connsiteX7" fmla="*/ 5400 w 130477"/>
                <a:gd name="connsiteY7" fmla="*/ 28801 h 276757"/>
                <a:gd name="connsiteX8" fmla="*/ 25651 w 130477"/>
                <a:gd name="connsiteY8" fmla="*/ 103503 h 276757"/>
                <a:gd name="connsiteX9" fmla="*/ 13500 w 130477"/>
                <a:gd name="connsiteY9" fmla="*/ 130503 h 276757"/>
                <a:gd name="connsiteX10" fmla="*/ 13500 w 130477"/>
                <a:gd name="connsiteY10" fmla="*/ 276757 h 276757"/>
                <a:gd name="connsiteX11" fmla="*/ 40501 w 130477"/>
                <a:gd name="connsiteY11" fmla="*/ 276757 h 276757"/>
                <a:gd name="connsiteX12" fmla="*/ 40501 w 130477"/>
                <a:gd name="connsiteY12" fmla="*/ 148054 h 276757"/>
                <a:gd name="connsiteX13" fmla="*/ 58501 w 130477"/>
                <a:gd name="connsiteY13" fmla="*/ 148054 h 276757"/>
                <a:gd name="connsiteX14" fmla="*/ 58501 w 130477"/>
                <a:gd name="connsiteY14" fmla="*/ 276307 h 276757"/>
                <a:gd name="connsiteX15" fmla="*/ 85502 w 130477"/>
                <a:gd name="connsiteY15" fmla="*/ 276307 h 276757"/>
                <a:gd name="connsiteX16" fmla="*/ 85502 w 130477"/>
                <a:gd name="connsiteY16" fmla="*/ 47701 h 276757"/>
                <a:gd name="connsiteX17" fmla="*/ 103503 w 130477"/>
                <a:gd name="connsiteY17" fmla="*/ 113403 h 276757"/>
                <a:gd name="connsiteX18" fmla="*/ 116553 w 130477"/>
                <a:gd name="connsiteY18" fmla="*/ 123303 h 276757"/>
                <a:gd name="connsiteX19" fmla="*/ 120153 w 130477"/>
                <a:gd name="connsiteY19" fmla="*/ 122853 h 276757"/>
                <a:gd name="connsiteX20" fmla="*/ 130053 w 130477"/>
                <a:gd name="connsiteY20"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477" h="27675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000000"/>
            </a:solidFill>
            <a:ln w="4465" cap="flat">
              <a:noFill/>
              <a:prstDash val="solid"/>
              <a:miter/>
            </a:ln>
          </p:spPr>
          <p:txBody>
            <a:bodyPr rtlCol="0" anchor="ctr"/>
            <a:lstStyle/>
            <a:p>
              <a:endParaRPr lang="en-US"/>
            </a:p>
          </p:txBody>
        </p:sp>
      </p:grpSp>
      <p:grpSp>
        <p:nvGrpSpPr>
          <p:cNvPr id="510" name="Graphic 104">
            <a:extLst>
              <a:ext uri="{FF2B5EF4-FFF2-40B4-BE49-F238E27FC236}">
                <a16:creationId xmlns:a16="http://schemas.microsoft.com/office/drawing/2014/main" id="{94A63F9D-8A8B-4287-8EC3-3AE21B4B0D59}"/>
              </a:ext>
            </a:extLst>
          </p:cNvPr>
          <p:cNvGrpSpPr/>
          <p:nvPr/>
        </p:nvGrpSpPr>
        <p:grpSpPr>
          <a:xfrm>
            <a:off x="3509510" y="2866299"/>
            <a:ext cx="211505" cy="405010"/>
            <a:chOff x="3509510" y="2866299"/>
            <a:chExt cx="211505" cy="405010"/>
          </a:xfrm>
          <a:solidFill>
            <a:srgbClr val="000000"/>
          </a:solidFill>
        </p:grpSpPr>
        <p:sp>
          <p:nvSpPr>
            <p:cNvPr id="511" name="Freeform: Shape 510">
              <a:extLst>
                <a:ext uri="{FF2B5EF4-FFF2-40B4-BE49-F238E27FC236}">
                  <a16:creationId xmlns:a16="http://schemas.microsoft.com/office/drawing/2014/main" id="{C159BF0D-70B2-498B-95AA-64FAFA52AE98}"/>
                </a:ext>
              </a:extLst>
            </p:cNvPr>
            <p:cNvSpPr/>
            <p:nvPr/>
          </p:nvSpPr>
          <p:spPr>
            <a:xfrm>
              <a:off x="3572512" y="286629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87CD0B86-441E-4D16-B0C5-6E47A107B585}"/>
                </a:ext>
              </a:extLst>
            </p:cNvPr>
            <p:cNvSpPr/>
            <p:nvPr/>
          </p:nvSpPr>
          <p:spPr>
            <a:xfrm>
              <a:off x="3667014" y="2911300"/>
              <a:ext cx="54001" cy="54001"/>
            </a:xfrm>
            <a:custGeom>
              <a:avLst/>
              <a:gdLst>
                <a:gd name="connsiteX0" fmla="*/ 54001 w 54001"/>
                <a:gd name="connsiteY0" fmla="*/ 27001 h 54001"/>
                <a:gd name="connsiteX1" fmla="*/ 27001 w 54001"/>
                <a:gd name="connsiteY1" fmla="*/ 54001 h 54001"/>
                <a:gd name="connsiteX2" fmla="*/ 0 w 54001"/>
                <a:gd name="connsiteY2" fmla="*/ 27001 h 54001"/>
                <a:gd name="connsiteX3" fmla="*/ 27001 w 54001"/>
                <a:gd name="connsiteY3" fmla="*/ 0 h 54001"/>
                <a:gd name="connsiteX4" fmla="*/ 54001 w 54001"/>
                <a:gd name="connsiteY4" fmla="*/ 27001 h 5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 h="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000000"/>
            </a:solidFill>
            <a:ln w="446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869C155-846B-4ED7-87E7-8F6A53217BEB}"/>
                </a:ext>
              </a:extLst>
            </p:cNvPr>
            <p:cNvSpPr/>
            <p:nvPr/>
          </p:nvSpPr>
          <p:spPr>
            <a:xfrm>
              <a:off x="3509510" y="2947301"/>
              <a:ext cx="157504" cy="324008"/>
            </a:xfrm>
            <a:custGeom>
              <a:avLst/>
              <a:gdLst>
                <a:gd name="connsiteX0" fmla="*/ 128253 w 157504"/>
                <a:gd name="connsiteY0" fmla="*/ 138604 h 324008"/>
                <a:gd name="connsiteX1" fmla="*/ 128253 w 157504"/>
                <a:gd name="connsiteY1" fmla="*/ 138604 h 324008"/>
                <a:gd name="connsiteX2" fmla="*/ 128253 w 157504"/>
                <a:gd name="connsiteY2" fmla="*/ 138604 h 324008"/>
                <a:gd name="connsiteX3" fmla="*/ 121503 w 157504"/>
                <a:gd name="connsiteY3" fmla="*/ 139504 h 324008"/>
                <a:gd name="connsiteX4" fmla="*/ 90002 w 157504"/>
                <a:gd name="connsiteY4" fmla="*/ 108003 h 324008"/>
                <a:gd name="connsiteX5" fmla="*/ 113403 w 157504"/>
                <a:gd name="connsiteY5" fmla="*/ 77402 h 324008"/>
                <a:gd name="connsiteX6" fmla="*/ 140404 w 157504"/>
                <a:gd name="connsiteY6" fmla="*/ 37801 h 324008"/>
                <a:gd name="connsiteX7" fmla="*/ 157504 w 157504"/>
                <a:gd name="connsiteY7" fmla="*/ 16650 h 324008"/>
                <a:gd name="connsiteX8" fmla="*/ 128703 w 157504"/>
                <a:gd name="connsiteY8" fmla="*/ 3600 h 324008"/>
                <a:gd name="connsiteX9" fmla="*/ 99003 w 157504"/>
                <a:gd name="connsiteY9" fmla="*/ 0 h 324008"/>
                <a:gd name="connsiteX10" fmla="*/ 69302 w 157504"/>
                <a:gd name="connsiteY10" fmla="*/ 4500 h 324008"/>
                <a:gd name="connsiteX11" fmla="*/ 31501 w 157504"/>
                <a:gd name="connsiteY11" fmla="*/ 24301 h 324008"/>
                <a:gd name="connsiteX12" fmla="*/ 26101 w 157504"/>
                <a:gd name="connsiteY12" fmla="*/ 34201 h 324008"/>
                <a:gd name="connsiteX13" fmla="*/ 900 w 157504"/>
                <a:gd name="connsiteY13" fmla="*/ 141304 h 324008"/>
                <a:gd name="connsiteX14" fmla="*/ 0 w 157504"/>
                <a:gd name="connsiteY14" fmla="*/ 145804 h 324008"/>
                <a:gd name="connsiteX15" fmla="*/ 18000 w 157504"/>
                <a:gd name="connsiteY15" fmla="*/ 163804 h 324008"/>
                <a:gd name="connsiteX16" fmla="*/ 35101 w 157504"/>
                <a:gd name="connsiteY16" fmla="*/ 150304 h 324008"/>
                <a:gd name="connsiteX17" fmla="*/ 54001 w 157504"/>
                <a:gd name="connsiteY17" fmla="*/ 72002 h 324008"/>
                <a:gd name="connsiteX18" fmla="*/ 54001 w 157504"/>
                <a:gd name="connsiteY18" fmla="*/ 324008 h 324008"/>
                <a:gd name="connsiteX19" fmla="*/ 90002 w 157504"/>
                <a:gd name="connsiteY19" fmla="*/ 324008 h 324008"/>
                <a:gd name="connsiteX20" fmla="*/ 90002 w 157504"/>
                <a:gd name="connsiteY20" fmla="*/ 162004 h 324008"/>
                <a:gd name="connsiteX21" fmla="*/ 108003 w 157504"/>
                <a:gd name="connsiteY21" fmla="*/ 162004 h 324008"/>
                <a:gd name="connsiteX22" fmla="*/ 108003 w 157504"/>
                <a:gd name="connsiteY22" fmla="*/ 324008 h 324008"/>
                <a:gd name="connsiteX23" fmla="*/ 144004 w 157504"/>
                <a:gd name="connsiteY23" fmla="*/ 324008 h 324008"/>
                <a:gd name="connsiteX24" fmla="*/ 144004 w 157504"/>
                <a:gd name="connsiteY24" fmla="*/ 132753 h 324008"/>
                <a:gd name="connsiteX25" fmla="*/ 128253 w 157504"/>
                <a:gd name="connsiteY25"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504" h="324008">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000000"/>
            </a:solidFill>
            <a:ln w="446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B5E33C3-8DEC-4129-A8D5-CF196425FD70}"/>
                </a:ext>
              </a:extLst>
            </p:cNvPr>
            <p:cNvSpPr/>
            <p:nvPr/>
          </p:nvSpPr>
          <p:spPr>
            <a:xfrm rot="-2686387">
              <a:off x="3661220" y="3035959"/>
              <a:ext cx="36000" cy="31500"/>
            </a:xfrm>
            <a:custGeom>
              <a:avLst/>
              <a:gdLst>
                <a:gd name="connsiteX0" fmla="*/ 36001 w 36000"/>
                <a:gd name="connsiteY0" fmla="*/ 15750 h 31500"/>
                <a:gd name="connsiteX1" fmla="*/ 18000 w 36000"/>
                <a:gd name="connsiteY1" fmla="*/ 31501 h 31500"/>
                <a:gd name="connsiteX2" fmla="*/ 0 w 36000"/>
                <a:gd name="connsiteY2" fmla="*/ 15750 h 31500"/>
                <a:gd name="connsiteX3" fmla="*/ 18000 w 36000"/>
                <a:gd name="connsiteY3" fmla="*/ 0 h 31500"/>
                <a:gd name="connsiteX4" fmla="*/ 36001 w 36000"/>
                <a:gd name="connsiteY4" fmla="*/ 15750 h 3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 h="315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000000"/>
            </a:solidFill>
            <a:ln w="446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C9178A88-6A64-44F6-A284-710A3F41F3D3}"/>
                </a:ext>
              </a:extLst>
            </p:cNvPr>
            <p:cNvSpPr/>
            <p:nvPr/>
          </p:nvSpPr>
          <p:spPr>
            <a:xfrm>
              <a:off x="3608063" y="2969259"/>
              <a:ext cx="95044" cy="108544"/>
            </a:xfrm>
            <a:custGeom>
              <a:avLst/>
              <a:gdLst>
                <a:gd name="connsiteX0" fmla="*/ 54001 w 95044"/>
                <a:gd name="connsiteY0" fmla="*/ 64894 h 108544"/>
                <a:gd name="connsiteX1" fmla="*/ 73802 w 95044"/>
                <a:gd name="connsiteY1" fmla="*/ 56343 h 108544"/>
                <a:gd name="connsiteX2" fmla="*/ 83702 w 95044"/>
                <a:gd name="connsiteY2" fmla="*/ 58594 h 108544"/>
                <a:gd name="connsiteX3" fmla="*/ 94502 w 95044"/>
                <a:gd name="connsiteY3" fmla="*/ 27543 h 108544"/>
                <a:gd name="connsiteX4" fmla="*/ 77402 w 95044"/>
                <a:gd name="connsiteY4" fmla="*/ 542 h 108544"/>
                <a:gd name="connsiteX5" fmla="*/ 50401 w 95044"/>
                <a:gd name="connsiteY5" fmla="*/ 17642 h 108544"/>
                <a:gd name="connsiteX6" fmla="*/ 17100 w 95044"/>
                <a:gd name="connsiteY6" fmla="*/ 63994 h 108544"/>
                <a:gd name="connsiteX7" fmla="*/ 17550 w 95044"/>
                <a:gd name="connsiteY7" fmla="*/ 63994 h 108544"/>
                <a:gd name="connsiteX8" fmla="*/ 0 w 95044"/>
                <a:gd name="connsiteY8" fmla="*/ 86044 h 108544"/>
                <a:gd name="connsiteX9" fmla="*/ 22501 w 95044"/>
                <a:gd name="connsiteY9" fmla="*/ 108545 h 108544"/>
                <a:gd name="connsiteX10" fmla="*/ 27451 w 95044"/>
                <a:gd name="connsiteY10" fmla="*/ 108095 h 108544"/>
                <a:gd name="connsiteX11" fmla="*/ 49051 w 95044"/>
                <a:gd name="connsiteY11" fmla="*/ 98195 h 108544"/>
                <a:gd name="connsiteX12" fmla="*/ 54001 w 95044"/>
                <a:gd name="connsiteY12" fmla="*/ 64894 h 10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44" h="1085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000000"/>
            </a:solidFill>
            <a:ln w="4465" cap="flat">
              <a:noFill/>
              <a:prstDash val="solid"/>
              <a:miter/>
            </a:ln>
          </p:spPr>
          <p:txBody>
            <a:bodyPr rtlCol="0" anchor="ctr"/>
            <a:lstStyle/>
            <a:p>
              <a:endParaRPr lang="en-US"/>
            </a:p>
          </p:txBody>
        </p:sp>
      </p:grpSp>
      <p:grpSp>
        <p:nvGrpSpPr>
          <p:cNvPr id="516" name="Graphic 106">
            <a:extLst>
              <a:ext uri="{FF2B5EF4-FFF2-40B4-BE49-F238E27FC236}">
                <a16:creationId xmlns:a16="http://schemas.microsoft.com/office/drawing/2014/main" id="{E5BAE265-F48B-49CC-9632-FBF9C4A4DCAB}"/>
              </a:ext>
            </a:extLst>
          </p:cNvPr>
          <p:cNvGrpSpPr/>
          <p:nvPr/>
        </p:nvGrpSpPr>
        <p:grpSpPr>
          <a:xfrm>
            <a:off x="2852402" y="2933669"/>
            <a:ext cx="433448" cy="295663"/>
            <a:chOff x="2852402" y="2933669"/>
            <a:chExt cx="433448" cy="295663"/>
          </a:xfrm>
          <a:solidFill>
            <a:srgbClr val="000000"/>
          </a:solidFill>
        </p:grpSpPr>
        <p:sp>
          <p:nvSpPr>
            <p:cNvPr id="517" name="Freeform: Shape 516">
              <a:extLst>
                <a:ext uri="{FF2B5EF4-FFF2-40B4-BE49-F238E27FC236}">
                  <a16:creationId xmlns:a16="http://schemas.microsoft.com/office/drawing/2014/main" id="{84D6CF93-5F16-42FC-866F-95BBC251BA3F}"/>
                </a:ext>
              </a:extLst>
            </p:cNvPr>
            <p:cNvSpPr/>
            <p:nvPr/>
          </p:nvSpPr>
          <p:spPr>
            <a:xfrm>
              <a:off x="3098685"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314395E-45DE-4FB7-84AD-56B1AEC58D09}"/>
                </a:ext>
              </a:extLst>
            </p:cNvPr>
            <p:cNvSpPr/>
            <p:nvPr/>
          </p:nvSpPr>
          <p:spPr>
            <a:xfrm>
              <a:off x="321202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6C48F534-2CD5-4269-B99A-AC4892E61276}"/>
                </a:ext>
              </a:extLst>
            </p:cNvPr>
            <p:cNvSpPr/>
            <p:nvPr/>
          </p:nvSpPr>
          <p:spPr>
            <a:xfrm>
              <a:off x="2990276"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39EFCDA-24A6-4EFA-B7C1-A4D7C08FCBE5}"/>
                </a:ext>
              </a:extLst>
            </p:cNvPr>
            <p:cNvSpPr/>
            <p:nvPr/>
          </p:nvSpPr>
          <p:spPr>
            <a:xfrm>
              <a:off x="288679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604D6B37-54F9-4DA9-B272-B12817DB6B13}"/>
                </a:ext>
              </a:extLst>
            </p:cNvPr>
            <p:cNvSpPr/>
            <p:nvPr/>
          </p:nvSpPr>
          <p:spPr>
            <a:xfrm>
              <a:off x="2852402" y="2992802"/>
              <a:ext cx="433448" cy="236530"/>
            </a:xfrm>
            <a:custGeom>
              <a:avLst/>
              <a:gdLst>
                <a:gd name="connsiteX0" fmla="*/ 432551 w 433448"/>
                <a:gd name="connsiteY0" fmla="*/ 168528 h 236530"/>
                <a:gd name="connsiteX1" fmla="*/ 415304 w 433448"/>
                <a:gd name="connsiteY1" fmla="*/ 127628 h 236530"/>
                <a:gd name="connsiteX2" fmla="*/ 389680 w 433448"/>
                <a:gd name="connsiteY2" fmla="*/ 109888 h 236530"/>
                <a:gd name="connsiteX3" fmla="*/ 379332 w 433448"/>
                <a:gd name="connsiteY3" fmla="*/ 108410 h 236530"/>
                <a:gd name="connsiteX4" fmla="*/ 360114 w 433448"/>
                <a:gd name="connsiteY4" fmla="*/ 112845 h 236530"/>
                <a:gd name="connsiteX5" fmla="*/ 330054 w 433448"/>
                <a:gd name="connsiteY5" fmla="*/ 91656 h 236530"/>
                <a:gd name="connsiteX6" fmla="*/ 312315 w 433448"/>
                <a:gd name="connsiteY6" fmla="*/ 17740 h 236530"/>
                <a:gd name="connsiteX7" fmla="*/ 308865 w 433448"/>
                <a:gd name="connsiteY7" fmla="*/ 12319 h 236530"/>
                <a:gd name="connsiteX8" fmla="*/ 288662 w 433448"/>
                <a:gd name="connsiteY8" fmla="*/ 2464 h 236530"/>
                <a:gd name="connsiteX9" fmla="*/ 270922 w 433448"/>
                <a:gd name="connsiteY9" fmla="*/ 0 h 236530"/>
                <a:gd name="connsiteX10" fmla="*/ 253675 w 433448"/>
                <a:gd name="connsiteY10" fmla="*/ 2464 h 236530"/>
                <a:gd name="connsiteX11" fmla="*/ 233471 w 433448"/>
                <a:gd name="connsiteY11" fmla="*/ 12319 h 236530"/>
                <a:gd name="connsiteX12" fmla="*/ 230022 w 433448"/>
                <a:gd name="connsiteY12" fmla="*/ 17740 h 236530"/>
                <a:gd name="connsiteX13" fmla="*/ 216717 w 433448"/>
                <a:gd name="connsiteY13" fmla="*/ 70959 h 236530"/>
                <a:gd name="connsiteX14" fmla="*/ 203905 w 433448"/>
                <a:gd name="connsiteY14" fmla="*/ 17740 h 236530"/>
                <a:gd name="connsiteX15" fmla="*/ 200455 w 433448"/>
                <a:gd name="connsiteY15" fmla="*/ 12319 h 236530"/>
                <a:gd name="connsiteX16" fmla="*/ 180252 w 433448"/>
                <a:gd name="connsiteY16" fmla="*/ 2464 h 236530"/>
                <a:gd name="connsiteX17" fmla="*/ 162512 w 433448"/>
                <a:gd name="connsiteY17" fmla="*/ 0 h 236530"/>
                <a:gd name="connsiteX18" fmla="*/ 145265 w 433448"/>
                <a:gd name="connsiteY18" fmla="*/ 2464 h 236530"/>
                <a:gd name="connsiteX19" fmla="*/ 125061 w 433448"/>
                <a:gd name="connsiteY19" fmla="*/ 12319 h 236530"/>
                <a:gd name="connsiteX20" fmla="*/ 121612 w 433448"/>
                <a:gd name="connsiteY20" fmla="*/ 17740 h 236530"/>
                <a:gd name="connsiteX21" fmla="*/ 103872 w 433448"/>
                <a:gd name="connsiteY21" fmla="*/ 91656 h 236530"/>
                <a:gd name="connsiteX22" fmla="*/ 73813 w 433448"/>
                <a:gd name="connsiteY22" fmla="*/ 112845 h 236530"/>
                <a:gd name="connsiteX23" fmla="*/ 54102 w 433448"/>
                <a:gd name="connsiteY23" fmla="*/ 108410 h 236530"/>
                <a:gd name="connsiteX24" fmla="*/ 43754 w 433448"/>
                <a:gd name="connsiteY24" fmla="*/ 109888 h 236530"/>
                <a:gd name="connsiteX25" fmla="*/ 18130 w 433448"/>
                <a:gd name="connsiteY25" fmla="*/ 127628 h 236530"/>
                <a:gd name="connsiteX26" fmla="*/ 883 w 433448"/>
                <a:gd name="connsiteY26" fmla="*/ 168528 h 236530"/>
                <a:gd name="connsiteX27" fmla="*/ 3839 w 433448"/>
                <a:gd name="connsiteY27" fmla="*/ 180847 h 236530"/>
                <a:gd name="connsiteX28" fmla="*/ 9753 w 433448"/>
                <a:gd name="connsiteY28" fmla="*/ 182326 h 236530"/>
                <a:gd name="connsiteX29" fmla="*/ 18623 w 433448"/>
                <a:gd name="connsiteY29" fmla="*/ 176412 h 236530"/>
                <a:gd name="connsiteX30" fmla="*/ 29464 w 433448"/>
                <a:gd name="connsiteY30" fmla="*/ 150788 h 236530"/>
                <a:gd name="connsiteX31" fmla="*/ 29464 w 433448"/>
                <a:gd name="connsiteY31" fmla="*/ 177398 h 236530"/>
                <a:gd name="connsiteX32" fmla="*/ 29464 w 433448"/>
                <a:gd name="connsiteY32" fmla="*/ 236531 h 236530"/>
                <a:gd name="connsiteX33" fmla="*/ 49174 w 433448"/>
                <a:gd name="connsiteY33" fmla="*/ 236531 h 236530"/>
                <a:gd name="connsiteX34" fmla="*/ 49174 w 433448"/>
                <a:gd name="connsiteY34" fmla="*/ 177398 h 236530"/>
                <a:gd name="connsiteX35" fmla="*/ 59030 w 433448"/>
                <a:gd name="connsiteY35" fmla="*/ 177398 h 236530"/>
                <a:gd name="connsiteX36" fmla="*/ 59030 w 433448"/>
                <a:gd name="connsiteY36" fmla="*/ 236531 h 236530"/>
                <a:gd name="connsiteX37" fmla="*/ 78741 w 433448"/>
                <a:gd name="connsiteY37" fmla="*/ 236531 h 236530"/>
                <a:gd name="connsiteX38" fmla="*/ 78741 w 433448"/>
                <a:gd name="connsiteY38" fmla="*/ 133048 h 236530"/>
                <a:gd name="connsiteX39" fmla="*/ 79234 w 433448"/>
                <a:gd name="connsiteY39" fmla="*/ 133048 h 236530"/>
                <a:gd name="connsiteX40" fmla="*/ 118163 w 433448"/>
                <a:gd name="connsiteY40" fmla="*/ 105946 h 236530"/>
                <a:gd name="connsiteX41" fmla="*/ 122105 w 433448"/>
                <a:gd name="connsiteY41" fmla="*/ 100033 h 236530"/>
                <a:gd name="connsiteX42" fmla="*/ 137873 w 433448"/>
                <a:gd name="connsiteY42" fmla="*/ 34494 h 236530"/>
                <a:gd name="connsiteX43" fmla="*/ 137873 w 433448"/>
                <a:gd name="connsiteY43" fmla="*/ 236531 h 236530"/>
                <a:gd name="connsiteX44" fmla="*/ 157584 w 433448"/>
                <a:gd name="connsiteY44" fmla="*/ 236531 h 236530"/>
                <a:gd name="connsiteX45" fmla="*/ 157584 w 433448"/>
                <a:gd name="connsiteY45" fmla="*/ 123193 h 236530"/>
                <a:gd name="connsiteX46" fmla="*/ 167440 w 433448"/>
                <a:gd name="connsiteY46" fmla="*/ 123193 h 236530"/>
                <a:gd name="connsiteX47" fmla="*/ 167440 w 433448"/>
                <a:gd name="connsiteY47" fmla="*/ 236531 h 236530"/>
                <a:gd name="connsiteX48" fmla="*/ 187151 w 433448"/>
                <a:gd name="connsiteY48" fmla="*/ 236531 h 236530"/>
                <a:gd name="connsiteX49" fmla="*/ 187151 w 433448"/>
                <a:gd name="connsiteY49" fmla="*/ 34494 h 236530"/>
                <a:gd name="connsiteX50" fmla="*/ 207354 w 433448"/>
                <a:gd name="connsiteY50" fmla="*/ 115801 h 236530"/>
                <a:gd name="connsiteX51" fmla="*/ 216717 w 433448"/>
                <a:gd name="connsiteY51" fmla="*/ 123193 h 236530"/>
                <a:gd name="connsiteX52" fmla="*/ 226080 w 433448"/>
                <a:gd name="connsiteY52" fmla="*/ 115801 h 236530"/>
                <a:gd name="connsiteX53" fmla="*/ 246283 w 433448"/>
                <a:gd name="connsiteY53" fmla="*/ 34494 h 236530"/>
                <a:gd name="connsiteX54" fmla="*/ 246283 w 433448"/>
                <a:gd name="connsiteY54" fmla="*/ 75887 h 236530"/>
                <a:gd name="connsiteX55" fmla="*/ 229036 w 433448"/>
                <a:gd name="connsiteY55" fmla="*/ 147832 h 236530"/>
                <a:gd name="connsiteX56" fmla="*/ 246283 w 433448"/>
                <a:gd name="connsiteY56" fmla="*/ 147832 h 236530"/>
                <a:gd name="connsiteX57" fmla="*/ 246283 w 433448"/>
                <a:gd name="connsiteY57" fmla="*/ 236531 h 236530"/>
                <a:gd name="connsiteX58" fmla="*/ 265994 w 433448"/>
                <a:gd name="connsiteY58" fmla="*/ 236531 h 236530"/>
                <a:gd name="connsiteX59" fmla="*/ 265994 w 433448"/>
                <a:gd name="connsiteY59" fmla="*/ 147832 h 236530"/>
                <a:gd name="connsiteX60" fmla="*/ 275850 w 433448"/>
                <a:gd name="connsiteY60" fmla="*/ 147832 h 236530"/>
                <a:gd name="connsiteX61" fmla="*/ 275850 w 433448"/>
                <a:gd name="connsiteY61" fmla="*/ 236531 h 236530"/>
                <a:gd name="connsiteX62" fmla="*/ 295560 w 433448"/>
                <a:gd name="connsiteY62" fmla="*/ 236531 h 236530"/>
                <a:gd name="connsiteX63" fmla="*/ 295560 w 433448"/>
                <a:gd name="connsiteY63" fmla="*/ 147832 h 236530"/>
                <a:gd name="connsiteX64" fmla="*/ 312807 w 433448"/>
                <a:gd name="connsiteY64" fmla="*/ 147832 h 236530"/>
                <a:gd name="connsiteX65" fmla="*/ 295560 w 433448"/>
                <a:gd name="connsiteY65" fmla="*/ 75887 h 236530"/>
                <a:gd name="connsiteX66" fmla="*/ 295560 w 433448"/>
                <a:gd name="connsiteY66" fmla="*/ 34494 h 236530"/>
                <a:gd name="connsiteX67" fmla="*/ 311822 w 433448"/>
                <a:gd name="connsiteY67" fmla="*/ 100033 h 236530"/>
                <a:gd name="connsiteX68" fmla="*/ 315764 w 433448"/>
                <a:gd name="connsiteY68" fmla="*/ 105946 h 236530"/>
                <a:gd name="connsiteX69" fmla="*/ 355186 w 433448"/>
                <a:gd name="connsiteY69" fmla="*/ 133541 h 236530"/>
                <a:gd name="connsiteX70" fmla="*/ 355186 w 433448"/>
                <a:gd name="connsiteY70" fmla="*/ 164093 h 236530"/>
                <a:gd name="connsiteX71" fmla="*/ 344838 w 433448"/>
                <a:gd name="connsiteY71" fmla="*/ 192181 h 236530"/>
                <a:gd name="connsiteX72" fmla="*/ 354693 w 433448"/>
                <a:gd name="connsiteY72" fmla="*/ 192181 h 236530"/>
                <a:gd name="connsiteX73" fmla="*/ 354693 w 433448"/>
                <a:gd name="connsiteY73" fmla="*/ 236531 h 236530"/>
                <a:gd name="connsiteX74" fmla="*/ 374404 w 433448"/>
                <a:gd name="connsiteY74" fmla="*/ 236531 h 236530"/>
                <a:gd name="connsiteX75" fmla="*/ 374404 w 433448"/>
                <a:gd name="connsiteY75" fmla="*/ 192181 h 236530"/>
                <a:gd name="connsiteX76" fmla="*/ 384259 w 433448"/>
                <a:gd name="connsiteY76" fmla="*/ 192181 h 236530"/>
                <a:gd name="connsiteX77" fmla="*/ 384259 w 433448"/>
                <a:gd name="connsiteY77" fmla="*/ 236531 h 236530"/>
                <a:gd name="connsiteX78" fmla="*/ 403970 w 433448"/>
                <a:gd name="connsiteY78" fmla="*/ 236531 h 236530"/>
                <a:gd name="connsiteX79" fmla="*/ 403970 w 433448"/>
                <a:gd name="connsiteY79" fmla="*/ 192181 h 236530"/>
                <a:gd name="connsiteX80" fmla="*/ 413826 w 433448"/>
                <a:gd name="connsiteY80" fmla="*/ 192181 h 236530"/>
                <a:gd name="connsiteX81" fmla="*/ 404463 w 433448"/>
                <a:gd name="connsiteY81" fmla="*/ 166064 h 236530"/>
                <a:gd name="connsiteX82" fmla="*/ 404463 w 433448"/>
                <a:gd name="connsiteY82" fmla="*/ 150788 h 236530"/>
                <a:gd name="connsiteX83" fmla="*/ 415304 w 433448"/>
                <a:gd name="connsiteY83" fmla="*/ 176412 h 236530"/>
                <a:gd name="connsiteX84" fmla="*/ 424174 w 433448"/>
                <a:gd name="connsiteY84" fmla="*/ 182326 h 236530"/>
                <a:gd name="connsiteX85" fmla="*/ 430087 w 433448"/>
                <a:gd name="connsiteY85" fmla="*/ 180355 h 236530"/>
                <a:gd name="connsiteX86" fmla="*/ 432551 w 433448"/>
                <a:gd name="connsiteY86" fmla="*/ 168528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33448" h="23653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000000"/>
            </a:solidFill>
            <a:ln w="4862" cap="flat">
              <a:noFill/>
              <a:prstDash val="solid"/>
              <a:miter/>
            </a:ln>
          </p:spPr>
          <p:txBody>
            <a:bodyPr rtlCol="0" anchor="ctr"/>
            <a:lstStyle/>
            <a:p>
              <a:endParaRPr lang="en-US"/>
            </a:p>
          </p:txBody>
        </p:sp>
      </p:grpSp>
      <p:grpSp>
        <p:nvGrpSpPr>
          <p:cNvPr id="522" name="Graphic 108">
            <a:extLst>
              <a:ext uri="{FF2B5EF4-FFF2-40B4-BE49-F238E27FC236}">
                <a16:creationId xmlns:a16="http://schemas.microsoft.com/office/drawing/2014/main" id="{E62F30D0-CF60-45BC-A95A-F7C67DBC744E}"/>
              </a:ext>
            </a:extLst>
          </p:cNvPr>
          <p:cNvGrpSpPr/>
          <p:nvPr/>
        </p:nvGrpSpPr>
        <p:grpSpPr>
          <a:xfrm>
            <a:off x="2356123" y="2851825"/>
            <a:ext cx="198005" cy="405010"/>
            <a:chOff x="2356123" y="2851825"/>
            <a:chExt cx="198005" cy="405010"/>
          </a:xfrm>
          <a:solidFill>
            <a:srgbClr val="000000"/>
          </a:solidFill>
        </p:grpSpPr>
        <p:sp>
          <p:nvSpPr>
            <p:cNvPr id="523" name="Freeform: Shape 522">
              <a:extLst>
                <a:ext uri="{FF2B5EF4-FFF2-40B4-BE49-F238E27FC236}">
                  <a16:creationId xmlns:a16="http://schemas.microsoft.com/office/drawing/2014/main" id="{B42F9243-014D-4B9F-83DA-31FBED9C8719}"/>
                </a:ext>
              </a:extLst>
            </p:cNvPr>
            <p:cNvSpPr/>
            <p:nvPr/>
          </p:nvSpPr>
          <p:spPr>
            <a:xfrm>
              <a:off x="2419125" y="2851825"/>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48263C14-9E3D-4CC4-B0F2-B140BD16ECDC}"/>
                </a:ext>
              </a:extLst>
            </p:cNvPr>
            <p:cNvSpPr/>
            <p:nvPr/>
          </p:nvSpPr>
          <p:spPr>
            <a:xfrm>
              <a:off x="2356123" y="2932827"/>
              <a:ext cx="198005" cy="324008"/>
            </a:xfrm>
            <a:custGeom>
              <a:avLst/>
              <a:gdLst>
                <a:gd name="connsiteX0" fmla="*/ 197105 w 198005"/>
                <a:gd name="connsiteY0" fmla="*/ 140404 h 324008"/>
                <a:gd name="connsiteX1" fmla="*/ 171904 w 198005"/>
                <a:gd name="connsiteY1" fmla="*/ 33301 h 324008"/>
                <a:gd name="connsiteX2" fmla="*/ 166504 w 198005"/>
                <a:gd name="connsiteY2" fmla="*/ 23401 h 324008"/>
                <a:gd name="connsiteX3" fmla="*/ 128703 w 198005"/>
                <a:gd name="connsiteY3" fmla="*/ 3600 h 324008"/>
                <a:gd name="connsiteX4" fmla="*/ 99003 w 198005"/>
                <a:gd name="connsiteY4" fmla="*/ 0 h 324008"/>
                <a:gd name="connsiteX5" fmla="*/ 69302 w 198005"/>
                <a:gd name="connsiteY5" fmla="*/ 4500 h 324008"/>
                <a:gd name="connsiteX6" fmla="*/ 31501 w 198005"/>
                <a:gd name="connsiteY6" fmla="*/ 24301 h 324008"/>
                <a:gd name="connsiteX7" fmla="*/ 26101 w 198005"/>
                <a:gd name="connsiteY7" fmla="*/ 34201 h 324008"/>
                <a:gd name="connsiteX8" fmla="*/ 900 w 198005"/>
                <a:gd name="connsiteY8" fmla="*/ 141304 h 324008"/>
                <a:gd name="connsiteX9" fmla="*/ 0 w 198005"/>
                <a:gd name="connsiteY9" fmla="*/ 145804 h 324008"/>
                <a:gd name="connsiteX10" fmla="*/ 18000 w 198005"/>
                <a:gd name="connsiteY10" fmla="*/ 163804 h 324008"/>
                <a:gd name="connsiteX11" fmla="*/ 35101 w 198005"/>
                <a:gd name="connsiteY11" fmla="*/ 150304 h 324008"/>
                <a:gd name="connsiteX12" fmla="*/ 54001 w 198005"/>
                <a:gd name="connsiteY12" fmla="*/ 72002 h 324008"/>
                <a:gd name="connsiteX13" fmla="*/ 54001 w 198005"/>
                <a:gd name="connsiteY13" fmla="*/ 324008 h 324008"/>
                <a:gd name="connsiteX14" fmla="*/ 90002 w 198005"/>
                <a:gd name="connsiteY14" fmla="*/ 324008 h 324008"/>
                <a:gd name="connsiteX15" fmla="*/ 90002 w 198005"/>
                <a:gd name="connsiteY15" fmla="*/ 162004 h 324008"/>
                <a:gd name="connsiteX16" fmla="*/ 108003 w 198005"/>
                <a:gd name="connsiteY16" fmla="*/ 162004 h 324008"/>
                <a:gd name="connsiteX17" fmla="*/ 108003 w 198005"/>
                <a:gd name="connsiteY17" fmla="*/ 324008 h 324008"/>
                <a:gd name="connsiteX18" fmla="*/ 144004 w 198005"/>
                <a:gd name="connsiteY18" fmla="*/ 324008 h 324008"/>
                <a:gd name="connsiteX19" fmla="*/ 144004 w 198005"/>
                <a:gd name="connsiteY19" fmla="*/ 71102 h 324008"/>
                <a:gd name="connsiteX20" fmla="*/ 162904 w 198005"/>
                <a:gd name="connsiteY20" fmla="*/ 149404 h 324008"/>
                <a:gd name="connsiteX21" fmla="*/ 180005 w 198005"/>
                <a:gd name="connsiteY21" fmla="*/ 162904 h 324008"/>
                <a:gd name="connsiteX22" fmla="*/ 198005 w 198005"/>
                <a:gd name="connsiteY22" fmla="*/ 144904 h 324008"/>
                <a:gd name="connsiteX23" fmla="*/ 197105 w 198005"/>
                <a:gd name="connsiteY23" fmla="*/ 1404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5" h="324008">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000000"/>
            </a:solidFill>
            <a:ln w="4465" cap="flat">
              <a:noFill/>
              <a:prstDash val="solid"/>
              <a:miter/>
            </a:ln>
          </p:spPr>
          <p:txBody>
            <a:bodyPr rtlCol="0" anchor="ctr"/>
            <a:lstStyle/>
            <a:p>
              <a:endParaRPr lang="en-US"/>
            </a:p>
          </p:txBody>
        </p:sp>
      </p:grpSp>
      <p:grpSp>
        <p:nvGrpSpPr>
          <p:cNvPr id="525" name="Graphic 110">
            <a:extLst>
              <a:ext uri="{FF2B5EF4-FFF2-40B4-BE49-F238E27FC236}">
                <a16:creationId xmlns:a16="http://schemas.microsoft.com/office/drawing/2014/main" id="{21D1CA71-272A-4231-8B54-58E0FCE6FFC4}"/>
              </a:ext>
            </a:extLst>
          </p:cNvPr>
          <p:cNvGrpSpPr/>
          <p:nvPr/>
        </p:nvGrpSpPr>
        <p:grpSpPr>
          <a:xfrm>
            <a:off x="1600288" y="2847193"/>
            <a:ext cx="473061" cy="473061"/>
            <a:chOff x="1600288" y="2847193"/>
            <a:chExt cx="473061" cy="473061"/>
          </a:xfrm>
        </p:grpSpPr>
        <p:sp>
          <p:nvSpPr>
            <p:cNvPr id="526" name="Freeform: Shape 525">
              <a:extLst>
                <a:ext uri="{FF2B5EF4-FFF2-40B4-BE49-F238E27FC236}">
                  <a16:creationId xmlns:a16="http://schemas.microsoft.com/office/drawing/2014/main" id="{4E21D1BA-66BA-418A-9276-F9ADA4D2F847}"/>
                </a:ext>
              </a:extLst>
            </p:cNvPr>
            <p:cNvSpPr/>
            <p:nvPr/>
          </p:nvSpPr>
          <p:spPr>
            <a:xfrm>
              <a:off x="1697856" y="2940819"/>
              <a:ext cx="354795" cy="246385"/>
            </a:xfrm>
            <a:custGeom>
              <a:avLst/>
              <a:gdLst>
                <a:gd name="connsiteX0" fmla="*/ 335085 w 354795"/>
                <a:gd name="connsiteY0" fmla="*/ 0 h 246385"/>
                <a:gd name="connsiteX1" fmla="*/ 19711 w 354795"/>
                <a:gd name="connsiteY1" fmla="*/ 0 h 246385"/>
                <a:gd name="connsiteX2" fmla="*/ 0 w 354795"/>
                <a:gd name="connsiteY2" fmla="*/ 19711 h 246385"/>
                <a:gd name="connsiteX3" fmla="*/ 0 w 354795"/>
                <a:gd name="connsiteY3" fmla="*/ 91163 h 246385"/>
                <a:gd name="connsiteX4" fmla="*/ 17740 w 354795"/>
                <a:gd name="connsiteY4" fmla="*/ 88699 h 246385"/>
                <a:gd name="connsiteX5" fmla="*/ 29566 w 354795"/>
                <a:gd name="connsiteY5" fmla="*/ 89684 h 246385"/>
                <a:gd name="connsiteX6" fmla="*/ 29566 w 354795"/>
                <a:gd name="connsiteY6" fmla="*/ 29566 h 246385"/>
                <a:gd name="connsiteX7" fmla="*/ 325229 w 354795"/>
                <a:gd name="connsiteY7" fmla="*/ 29566 h 246385"/>
                <a:gd name="connsiteX8" fmla="*/ 325229 w 354795"/>
                <a:gd name="connsiteY8" fmla="*/ 216820 h 246385"/>
                <a:gd name="connsiteX9" fmla="*/ 158180 w 354795"/>
                <a:gd name="connsiteY9" fmla="*/ 216820 h 246385"/>
                <a:gd name="connsiteX10" fmla="*/ 130092 w 354795"/>
                <a:gd name="connsiteY10" fmla="*/ 246386 h 246385"/>
                <a:gd name="connsiteX11" fmla="*/ 335085 w 354795"/>
                <a:gd name="connsiteY11" fmla="*/ 246386 h 246385"/>
                <a:gd name="connsiteX12" fmla="*/ 354796 w 354795"/>
                <a:gd name="connsiteY12" fmla="*/ 226675 h 246385"/>
                <a:gd name="connsiteX13" fmla="*/ 354796 w 354795"/>
                <a:gd name="connsiteY13" fmla="*/ 19711 h 246385"/>
                <a:gd name="connsiteX14" fmla="*/ 335085 w 354795"/>
                <a:gd name="connsiteY14" fmla="*/ 0 h 2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95" h="24638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000000"/>
            </a:solidFill>
            <a:ln w="4862"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EBA5C06-31C4-452A-9412-F00B44762C39}"/>
                </a:ext>
              </a:extLst>
            </p:cNvPr>
            <p:cNvSpPr/>
            <p:nvPr/>
          </p:nvSpPr>
          <p:spPr>
            <a:xfrm>
              <a:off x="1674194" y="3049229"/>
              <a:ext cx="83780" cy="83771"/>
            </a:xfrm>
            <a:custGeom>
              <a:avLst/>
              <a:gdLst>
                <a:gd name="connsiteX0" fmla="*/ 41895 w 83780"/>
                <a:gd name="connsiteY0" fmla="*/ 83771 h 83771"/>
                <a:gd name="connsiteX1" fmla="*/ 83780 w 83780"/>
                <a:gd name="connsiteY1" fmla="*/ 41886 h 83771"/>
                <a:gd name="connsiteX2" fmla="*/ 41895 w 83780"/>
                <a:gd name="connsiteY2" fmla="*/ 0 h 83771"/>
                <a:gd name="connsiteX3" fmla="*/ 9 w 83780"/>
                <a:gd name="connsiteY3" fmla="*/ 41886 h 83771"/>
                <a:gd name="connsiteX4" fmla="*/ 41895 w 83780"/>
                <a:gd name="connsiteY4" fmla="*/ 83771 h 83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0" h="83771">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000000"/>
            </a:solidFill>
            <a:ln w="4862"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9886AB02-C023-429B-B146-6B7112273E99}"/>
                </a:ext>
              </a:extLst>
            </p:cNvPr>
            <p:cNvSpPr/>
            <p:nvPr/>
          </p:nvSpPr>
          <p:spPr>
            <a:xfrm>
              <a:off x="1620984" y="3074634"/>
              <a:ext cx="259419" cy="151992"/>
            </a:xfrm>
            <a:custGeom>
              <a:avLst/>
              <a:gdLst>
                <a:gd name="connsiteX0" fmla="*/ 256241 w 259419"/>
                <a:gd name="connsiteY0" fmla="*/ 9581 h 151992"/>
                <a:gd name="connsiteX1" fmla="*/ 227168 w 259419"/>
                <a:gd name="connsiteY1" fmla="*/ 3175 h 151992"/>
                <a:gd name="connsiteX2" fmla="*/ 223226 w 259419"/>
                <a:gd name="connsiteY2" fmla="*/ 7117 h 151992"/>
                <a:gd name="connsiteX3" fmla="*/ 151281 w 259419"/>
                <a:gd name="connsiteY3" fmla="*/ 82019 h 151992"/>
                <a:gd name="connsiteX4" fmla="*/ 129599 w 259419"/>
                <a:gd name="connsiteY4" fmla="*/ 73149 h 151992"/>
                <a:gd name="connsiteX5" fmla="*/ 95105 w 259419"/>
                <a:gd name="connsiteY5" fmla="*/ 68714 h 151992"/>
                <a:gd name="connsiteX6" fmla="*/ 60611 w 259419"/>
                <a:gd name="connsiteY6" fmla="*/ 74134 h 151992"/>
                <a:gd name="connsiteX7" fmla="*/ 16754 w 259419"/>
                <a:gd name="connsiteY7" fmla="*/ 97295 h 151992"/>
                <a:gd name="connsiteX8" fmla="*/ 10348 w 259419"/>
                <a:gd name="connsiteY8" fmla="*/ 108628 h 151992"/>
                <a:gd name="connsiteX9" fmla="*/ 0 w 259419"/>
                <a:gd name="connsiteY9" fmla="*/ 151992 h 151992"/>
                <a:gd name="connsiteX10" fmla="*/ 147339 w 259419"/>
                <a:gd name="connsiteY10" fmla="*/ 151992 h 151992"/>
                <a:gd name="connsiteX11" fmla="*/ 147339 w 259419"/>
                <a:gd name="connsiteY11" fmla="*/ 151500 h 151992"/>
                <a:gd name="connsiteX12" fmla="*/ 189224 w 259419"/>
                <a:gd name="connsiteY12" fmla="*/ 102715 h 151992"/>
                <a:gd name="connsiteX13" fmla="*/ 253778 w 259419"/>
                <a:gd name="connsiteY13" fmla="*/ 34713 h 151992"/>
                <a:gd name="connsiteX14" fmla="*/ 256241 w 259419"/>
                <a:gd name="connsiteY14" fmla="*/ 9581 h 15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419" h="151992">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000000"/>
            </a:solidFill>
            <a:ln w="4862" cap="flat">
              <a:noFill/>
              <a:prstDash val="solid"/>
              <a:miter/>
            </a:ln>
          </p:spPr>
          <p:txBody>
            <a:bodyPr rtlCol="0" anchor="ctr"/>
            <a:lstStyle/>
            <a:p>
              <a:endParaRPr lang="en-US"/>
            </a:p>
          </p:txBody>
        </p:sp>
      </p:grpSp>
      <p:grpSp>
        <p:nvGrpSpPr>
          <p:cNvPr id="529" name="Graphic 112">
            <a:extLst>
              <a:ext uri="{FF2B5EF4-FFF2-40B4-BE49-F238E27FC236}">
                <a16:creationId xmlns:a16="http://schemas.microsoft.com/office/drawing/2014/main" id="{E1A032AF-D6E5-42D9-99BF-C69D14D58A9F}"/>
              </a:ext>
            </a:extLst>
          </p:cNvPr>
          <p:cNvGrpSpPr/>
          <p:nvPr/>
        </p:nvGrpSpPr>
        <p:grpSpPr>
          <a:xfrm>
            <a:off x="972773" y="2847193"/>
            <a:ext cx="473061" cy="473061"/>
            <a:chOff x="972773" y="2847193"/>
            <a:chExt cx="473061" cy="473061"/>
          </a:xfrm>
        </p:grpSpPr>
        <p:sp>
          <p:nvSpPr>
            <p:cNvPr id="530" name="Freeform: Shape 529">
              <a:extLst>
                <a:ext uri="{FF2B5EF4-FFF2-40B4-BE49-F238E27FC236}">
                  <a16:creationId xmlns:a16="http://schemas.microsoft.com/office/drawing/2014/main" id="{75341C7E-2313-4473-A315-8372CE2F1221}"/>
                </a:ext>
              </a:extLst>
            </p:cNvPr>
            <p:cNvSpPr/>
            <p:nvPr/>
          </p:nvSpPr>
          <p:spPr>
            <a:xfrm>
              <a:off x="1283219" y="2955602"/>
              <a:ext cx="123192" cy="123192"/>
            </a:xfrm>
            <a:custGeom>
              <a:avLst/>
              <a:gdLst>
                <a:gd name="connsiteX0" fmla="*/ 123193 w 123192"/>
                <a:gd name="connsiteY0" fmla="*/ 61596 h 123192"/>
                <a:gd name="connsiteX1" fmla="*/ 61596 w 123192"/>
                <a:gd name="connsiteY1" fmla="*/ 123193 h 123192"/>
                <a:gd name="connsiteX2" fmla="*/ 0 w 123192"/>
                <a:gd name="connsiteY2" fmla="*/ 61596 h 123192"/>
                <a:gd name="connsiteX3" fmla="*/ 61596 w 123192"/>
                <a:gd name="connsiteY3" fmla="*/ 0 h 123192"/>
                <a:gd name="connsiteX4" fmla="*/ 123193 w 123192"/>
                <a:gd name="connsiteY4" fmla="*/ 61596 h 1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2" h="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000000"/>
            </a:solidFill>
            <a:ln w="4862"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650E507F-84D2-4788-8DFE-CC98F99A301B}"/>
                </a:ext>
              </a:extLst>
            </p:cNvPr>
            <p:cNvSpPr/>
            <p:nvPr/>
          </p:nvSpPr>
          <p:spPr>
            <a:xfrm>
              <a:off x="1017122" y="3048736"/>
              <a:ext cx="330157" cy="168035"/>
            </a:xfrm>
            <a:custGeom>
              <a:avLst/>
              <a:gdLst>
                <a:gd name="connsiteX0" fmla="*/ 44349 w 330157"/>
                <a:gd name="connsiteY0" fmla="*/ 89192 h 168035"/>
                <a:gd name="connsiteX1" fmla="*/ 52234 w 330157"/>
                <a:gd name="connsiteY1" fmla="*/ 109395 h 168035"/>
                <a:gd name="connsiteX2" fmla="*/ 34494 w 330157"/>
                <a:gd name="connsiteY2" fmla="*/ 74409 h 168035"/>
                <a:gd name="connsiteX3" fmla="*/ 113338 w 330157"/>
                <a:gd name="connsiteY3" fmla="*/ 30059 h 168035"/>
                <a:gd name="connsiteX4" fmla="*/ 113338 w 330157"/>
                <a:gd name="connsiteY4" fmla="*/ 98062 h 168035"/>
                <a:gd name="connsiteX5" fmla="*/ 103482 w 330157"/>
                <a:gd name="connsiteY5" fmla="*/ 79336 h 168035"/>
                <a:gd name="connsiteX6" fmla="*/ 73916 w 330157"/>
                <a:gd name="connsiteY6" fmla="*/ 59625 h 168035"/>
                <a:gd name="connsiteX7" fmla="*/ 44349 w 330157"/>
                <a:gd name="connsiteY7" fmla="*/ 89192 h 168035"/>
                <a:gd name="connsiteX8" fmla="*/ 0 w 330157"/>
                <a:gd name="connsiteY8" fmla="*/ 148324 h 168035"/>
                <a:gd name="connsiteX9" fmla="*/ 19711 w 330157"/>
                <a:gd name="connsiteY9" fmla="*/ 168035 h 168035"/>
                <a:gd name="connsiteX10" fmla="*/ 118265 w 330157"/>
                <a:gd name="connsiteY10" fmla="*/ 168035 h 168035"/>
                <a:gd name="connsiteX11" fmla="*/ 136005 w 330157"/>
                <a:gd name="connsiteY11" fmla="*/ 156701 h 168035"/>
                <a:gd name="connsiteX12" fmla="*/ 133541 w 330157"/>
                <a:gd name="connsiteY12" fmla="*/ 136005 h 168035"/>
                <a:gd name="connsiteX13" fmla="*/ 126642 w 330157"/>
                <a:gd name="connsiteY13" fmla="*/ 123686 h 168035"/>
                <a:gd name="connsiteX14" fmla="*/ 122700 w 330157"/>
                <a:gd name="connsiteY14" fmla="*/ 116294 h 168035"/>
                <a:gd name="connsiteX15" fmla="*/ 242444 w 330157"/>
                <a:gd name="connsiteY15" fmla="*/ 83278 h 168035"/>
                <a:gd name="connsiteX16" fmla="*/ 246879 w 330157"/>
                <a:gd name="connsiteY16" fmla="*/ 107424 h 168035"/>
                <a:gd name="connsiteX17" fmla="*/ 252299 w 330157"/>
                <a:gd name="connsiteY17" fmla="*/ 117772 h 168035"/>
                <a:gd name="connsiteX18" fmla="*/ 296649 w 330157"/>
                <a:gd name="connsiteY18" fmla="*/ 162122 h 168035"/>
                <a:gd name="connsiteX19" fmla="*/ 310446 w 330157"/>
                <a:gd name="connsiteY19" fmla="*/ 168035 h 168035"/>
                <a:gd name="connsiteX20" fmla="*/ 324244 w 330157"/>
                <a:gd name="connsiteY20" fmla="*/ 162122 h 168035"/>
                <a:gd name="connsiteX21" fmla="*/ 324244 w 330157"/>
                <a:gd name="connsiteY21" fmla="*/ 134034 h 168035"/>
                <a:gd name="connsiteX22" fmla="*/ 284329 w 330157"/>
                <a:gd name="connsiteY22" fmla="*/ 94119 h 168035"/>
                <a:gd name="connsiteX23" fmla="*/ 270532 w 330157"/>
                <a:gd name="connsiteY23" fmla="*/ 16261 h 168035"/>
                <a:gd name="connsiteX24" fmla="*/ 251314 w 330157"/>
                <a:gd name="connsiteY24" fmla="*/ 0 h 168035"/>
                <a:gd name="connsiteX25" fmla="*/ 113338 w 330157"/>
                <a:gd name="connsiteY25" fmla="*/ 9855 h 168035"/>
                <a:gd name="connsiteX26" fmla="*/ 14783 w 330157"/>
                <a:gd name="connsiteY26" fmla="*/ 73916 h 168035"/>
                <a:gd name="connsiteX27" fmla="*/ 47799 w 330157"/>
                <a:gd name="connsiteY27" fmla="*/ 128121 h 168035"/>
                <a:gd name="connsiteX28" fmla="*/ 19711 w 330157"/>
                <a:gd name="connsiteY28" fmla="*/ 128121 h 168035"/>
                <a:gd name="connsiteX29" fmla="*/ 0 w 330157"/>
                <a:gd name="connsiteY29" fmla="*/ 148324 h 16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0157" h="168035">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000000"/>
            </a:solidFill>
            <a:ln w="4862" cap="flat">
              <a:noFill/>
              <a:prstDash val="solid"/>
              <a:miter/>
            </a:ln>
          </p:spPr>
          <p:txBody>
            <a:bodyPr rtlCol="0" anchor="ctr"/>
            <a:lstStyle/>
            <a:p>
              <a:endParaRPr lang="en-US"/>
            </a:p>
          </p:txBody>
        </p:sp>
      </p:grpSp>
      <p:grpSp>
        <p:nvGrpSpPr>
          <p:cNvPr id="532" name="Graphic 114">
            <a:extLst>
              <a:ext uri="{FF2B5EF4-FFF2-40B4-BE49-F238E27FC236}">
                <a16:creationId xmlns:a16="http://schemas.microsoft.com/office/drawing/2014/main" id="{BEA42525-71B0-4099-A896-833929BD250F}"/>
              </a:ext>
            </a:extLst>
          </p:cNvPr>
          <p:cNvGrpSpPr/>
          <p:nvPr/>
        </p:nvGrpSpPr>
        <p:grpSpPr>
          <a:xfrm>
            <a:off x="10735114" y="2179032"/>
            <a:ext cx="391544" cy="364443"/>
            <a:chOff x="10735114" y="2179032"/>
            <a:chExt cx="391544" cy="364443"/>
          </a:xfrm>
          <a:solidFill>
            <a:srgbClr val="000000"/>
          </a:solidFill>
        </p:grpSpPr>
        <p:sp>
          <p:nvSpPr>
            <p:cNvPr id="533" name="Freeform: Shape 532">
              <a:extLst>
                <a:ext uri="{FF2B5EF4-FFF2-40B4-BE49-F238E27FC236}">
                  <a16:creationId xmlns:a16="http://schemas.microsoft.com/office/drawing/2014/main" id="{A42CD739-097D-42BA-A872-455227FB7483}"/>
                </a:ext>
              </a:extLst>
            </p:cNvPr>
            <p:cNvSpPr/>
            <p:nvPr/>
          </p:nvSpPr>
          <p:spPr>
            <a:xfrm>
              <a:off x="10785010"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5C10D384-ED9A-4447-AD0D-4DAACC55328C}"/>
                </a:ext>
              </a:extLst>
            </p:cNvPr>
            <p:cNvSpPr/>
            <p:nvPr/>
          </p:nvSpPr>
          <p:spPr>
            <a:xfrm>
              <a:off x="10921676"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98128AF-2770-4AB2-8503-815D8D281018}"/>
                </a:ext>
              </a:extLst>
            </p:cNvPr>
            <p:cNvSpPr/>
            <p:nvPr/>
          </p:nvSpPr>
          <p:spPr>
            <a:xfrm>
              <a:off x="11053787" y="2374920"/>
              <a:ext cx="45555" cy="45555"/>
            </a:xfrm>
            <a:custGeom>
              <a:avLst/>
              <a:gdLst>
                <a:gd name="connsiteX0" fmla="*/ 45555 w 45555"/>
                <a:gd name="connsiteY0" fmla="*/ 22778 h 45555"/>
                <a:gd name="connsiteX1" fmla="*/ 22778 w 45555"/>
                <a:gd name="connsiteY1" fmla="*/ 45555 h 45555"/>
                <a:gd name="connsiteX2" fmla="*/ 0 w 45555"/>
                <a:gd name="connsiteY2" fmla="*/ 22778 h 45555"/>
                <a:gd name="connsiteX3" fmla="*/ 22778 w 45555"/>
                <a:gd name="connsiteY3" fmla="*/ 0 h 45555"/>
                <a:gd name="connsiteX4" fmla="*/ 45555 w 45555"/>
                <a:gd name="connsiteY4" fmla="*/ 22778 h 4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5" h="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000000"/>
            </a:solidFill>
            <a:ln w="446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BE186DD8-DBE3-4AF0-8679-6BC14B50C1F8}"/>
                </a:ext>
              </a:extLst>
            </p:cNvPr>
            <p:cNvSpPr/>
            <p:nvPr/>
          </p:nvSpPr>
          <p:spPr>
            <a:xfrm>
              <a:off x="10735114" y="2251921"/>
              <a:ext cx="391544" cy="291554"/>
            </a:xfrm>
            <a:custGeom>
              <a:avLst/>
              <a:gdLst>
                <a:gd name="connsiteX0" fmla="*/ 390651 w 391544"/>
                <a:gd name="connsiteY0" fmla="*/ 228688 h 291554"/>
                <a:gd name="connsiteX1" fmla="*/ 374706 w 391544"/>
                <a:gd name="connsiteY1" fmla="*/ 190422 h 291554"/>
                <a:gd name="connsiteX2" fmla="*/ 351018 w 391544"/>
                <a:gd name="connsiteY2" fmla="*/ 174022 h 291554"/>
                <a:gd name="connsiteX3" fmla="*/ 341451 w 391544"/>
                <a:gd name="connsiteY3" fmla="*/ 173111 h 291554"/>
                <a:gd name="connsiteX4" fmla="*/ 318673 w 391544"/>
                <a:gd name="connsiteY4" fmla="*/ 173111 h 291554"/>
                <a:gd name="connsiteX5" fmla="*/ 299540 w 391544"/>
                <a:gd name="connsiteY5" fmla="*/ 140766 h 291554"/>
                <a:gd name="connsiteX6" fmla="*/ 299996 w 391544"/>
                <a:gd name="connsiteY6" fmla="*/ 133933 h 291554"/>
                <a:gd name="connsiteX7" fmla="*/ 278585 w 391544"/>
                <a:gd name="connsiteY7" fmla="*/ 26422 h 291554"/>
                <a:gd name="connsiteX8" fmla="*/ 246240 w 391544"/>
                <a:gd name="connsiteY8" fmla="*/ 5011 h 291554"/>
                <a:gd name="connsiteX9" fmla="*/ 217996 w 391544"/>
                <a:gd name="connsiteY9" fmla="*/ 0 h 291554"/>
                <a:gd name="connsiteX10" fmla="*/ 189751 w 391544"/>
                <a:gd name="connsiteY10" fmla="*/ 5011 h 291554"/>
                <a:gd name="connsiteX11" fmla="*/ 157407 w 391544"/>
                <a:gd name="connsiteY11" fmla="*/ 26422 h 291554"/>
                <a:gd name="connsiteX12" fmla="*/ 150118 w 391544"/>
                <a:gd name="connsiteY12" fmla="*/ 66966 h 291554"/>
                <a:gd name="connsiteX13" fmla="*/ 141918 w 391544"/>
                <a:gd name="connsiteY13" fmla="*/ 26422 h 291554"/>
                <a:gd name="connsiteX14" fmla="*/ 109574 w 391544"/>
                <a:gd name="connsiteY14" fmla="*/ 5011 h 291554"/>
                <a:gd name="connsiteX15" fmla="*/ 81330 w 391544"/>
                <a:gd name="connsiteY15" fmla="*/ 0 h 291554"/>
                <a:gd name="connsiteX16" fmla="*/ 53085 w 391544"/>
                <a:gd name="connsiteY16" fmla="*/ 5011 h 291554"/>
                <a:gd name="connsiteX17" fmla="*/ 20741 w 391544"/>
                <a:gd name="connsiteY17" fmla="*/ 26422 h 291554"/>
                <a:gd name="connsiteX18" fmla="*/ 241 w 391544"/>
                <a:gd name="connsiteY18" fmla="*/ 133933 h 291554"/>
                <a:gd name="connsiteX19" fmla="*/ 11174 w 391544"/>
                <a:gd name="connsiteY19" fmla="*/ 149877 h 291554"/>
                <a:gd name="connsiteX20" fmla="*/ 13452 w 391544"/>
                <a:gd name="connsiteY20" fmla="*/ 150333 h 291554"/>
                <a:gd name="connsiteX21" fmla="*/ 26663 w 391544"/>
                <a:gd name="connsiteY21" fmla="*/ 139400 h 291554"/>
                <a:gd name="connsiteX22" fmla="*/ 45341 w 391544"/>
                <a:gd name="connsiteY22" fmla="*/ 46922 h 291554"/>
                <a:gd name="connsiteX23" fmla="*/ 45341 w 391544"/>
                <a:gd name="connsiteY23" fmla="*/ 291555 h 291554"/>
                <a:gd name="connsiteX24" fmla="*/ 72674 w 391544"/>
                <a:gd name="connsiteY24" fmla="*/ 291555 h 291554"/>
                <a:gd name="connsiteX25" fmla="*/ 72674 w 391544"/>
                <a:gd name="connsiteY25" fmla="*/ 150333 h 291554"/>
                <a:gd name="connsiteX26" fmla="*/ 90896 w 391544"/>
                <a:gd name="connsiteY26" fmla="*/ 150333 h 291554"/>
                <a:gd name="connsiteX27" fmla="*/ 90896 w 391544"/>
                <a:gd name="connsiteY27" fmla="*/ 291555 h 291554"/>
                <a:gd name="connsiteX28" fmla="*/ 118229 w 391544"/>
                <a:gd name="connsiteY28" fmla="*/ 291555 h 291554"/>
                <a:gd name="connsiteX29" fmla="*/ 118229 w 391544"/>
                <a:gd name="connsiteY29" fmla="*/ 46922 h 291554"/>
                <a:gd name="connsiteX30" fmla="*/ 136907 w 391544"/>
                <a:gd name="connsiteY30" fmla="*/ 139400 h 291554"/>
                <a:gd name="connsiteX31" fmla="*/ 150118 w 391544"/>
                <a:gd name="connsiteY31" fmla="*/ 150333 h 291554"/>
                <a:gd name="connsiteX32" fmla="*/ 150118 w 391544"/>
                <a:gd name="connsiteY32" fmla="*/ 150333 h 291554"/>
                <a:gd name="connsiteX33" fmla="*/ 163329 w 391544"/>
                <a:gd name="connsiteY33" fmla="*/ 139400 h 291554"/>
                <a:gd name="connsiteX34" fmla="*/ 182007 w 391544"/>
                <a:gd name="connsiteY34" fmla="*/ 46922 h 291554"/>
                <a:gd name="connsiteX35" fmla="*/ 182007 w 391544"/>
                <a:gd name="connsiteY35" fmla="*/ 96577 h 291554"/>
                <a:gd name="connsiteX36" fmla="*/ 164696 w 391544"/>
                <a:gd name="connsiteY36" fmla="*/ 182677 h 291554"/>
                <a:gd name="connsiteX37" fmla="*/ 182007 w 391544"/>
                <a:gd name="connsiteY37" fmla="*/ 182677 h 291554"/>
                <a:gd name="connsiteX38" fmla="*/ 182007 w 391544"/>
                <a:gd name="connsiteY38" fmla="*/ 291555 h 291554"/>
                <a:gd name="connsiteX39" fmla="*/ 209340 w 391544"/>
                <a:gd name="connsiteY39" fmla="*/ 291555 h 291554"/>
                <a:gd name="connsiteX40" fmla="*/ 209340 w 391544"/>
                <a:gd name="connsiteY40" fmla="*/ 182222 h 291554"/>
                <a:gd name="connsiteX41" fmla="*/ 227562 w 391544"/>
                <a:gd name="connsiteY41" fmla="*/ 182222 h 291554"/>
                <a:gd name="connsiteX42" fmla="*/ 227562 w 391544"/>
                <a:gd name="connsiteY42" fmla="*/ 291555 h 291554"/>
                <a:gd name="connsiteX43" fmla="*/ 254896 w 391544"/>
                <a:gd name="connsiteY43" fmla="*/ 291555 h 291554"/>
                <a:gd name="connsiteX44" fmla="*/ 254896 w 391544"/>
                <a:gd name="connsiteY44" fmla="*/ 182677 h 291554"/>
                <a:gd name="connsiteX45" fmla="*/ 272207 w 391544"/>
                <a:gd name="connsiteY45" fmla="*/ 182677 h 291554"/>
                <a:gd name="connsiteX46" fmla="*/ 254896 w 391544"/>
                <a:gd name="connsiteY46" fmla="*/ 96577 h 291554"/>
                <a:gd name="connsiteX47" fmla="*/ 254896 w 391544"/>
                <a:gd name="connsiteY47" fmla="*/ 46922 h 291554"/>
                <a:gd name="connsiteX48" fmla="*/ 273573 w 391544"/>
                <a:gd name="connsiteY48" fmla="*/ 139400 h 291554"/>
                <a:gd name="connsiteX49" fmla="*/ 284051 w 391544"/>
                <a:gd name="connsiteY49" fmla="*/ 149877 h 291554"/>
                <a:gd name="connsiteX50" fmla="*/ 318673 w 391544"/>
                <a:gd name="connsiteY50" fmla="*/ 208644 h 291554"/>
                <a:gd name="connsiteX51" fmla="*/ 318673 w 391544"/>
                <a:gd name="connsiteY51" fmla="*/ 291555 h 291554"/>
                <a:gd name="connsiteX52" fmla="*/ 336895 w 391544"/>
                <a:gd name="connsiteY52" fmla="*/ 291555 h 291554"/>
                <a:gd name="connsiteX53" fmla="*/ 336895 w 391544"/>
                <a:gd name="connsiteY53" fmla="*/ 236888 h 291554"/>
                <a:gd name="connsiteX54" fmla="*/ 346007 w 391544"/>
                <a:gd name="connsiteY54" fmla="*/ 236888 h 291554"/>
                <a:gd name="connsiteX55" fmla="*/ 346007 w 391544"/>
                <a:gd name="connsiteY55" fmla="*/ 291555 h 291554"/>
                <a:gd name="connsiteX56" fmla="*/ 364229 w 391544"/>
                <a:gd name="connsiteY56" fmla="*/ 291555 h 291554"/>
                <a:gd name="connsiteX57" fmla="*/ 364229 w 391544"/>
                <a:gd name="connsiteY57" fmla="*/ 212288 h 291554"/>
                <a:gd name="connsiteX58" fmla="*/ 374251 w 391544"/>
                <a:gd name="connsiteY58" fmla="*/ 235977 h 291554"/>
                <a:gd name="connsiteX59" fmla="*/ 382451 w 391544"/>
                <a:gd name="connsiteY59" fmla="*/ 241444 h 291554"/>
                <a:gd name="connsiteX60" fmla="*/ 386095 w 391544"/>
                <a:gd name="connsiteY60" fmla="*/ 240533 h 291554"/>
                <a:gd name="connsiteX61" fmla="*/ 390651 w 391544"/>
                <a:gd name="connsiteY61" fmla="*/ 228688 h 2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1544" h="29155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000000"/>
            </a:solidFill>
            <a:ln w="4465" cap="flat">
              <a:noFill/>
              <a:prstDash val="solid"/>
              <a:miter/>
            </a:ln>
          </p:spPr>
          <p:txBody>
            <a:bodyPr rtlCol="0" anchor="ctr"/>
            <a:lstStyle/>
            <a:p>
              <a:endParaRPr lang="en-US"/>
            </a:p>
          </p:txBody>
        </p:sp>
      </p:grpSp>
      <p:grpSp>
        <p:nvGrpSpPr>
          <p:cNvPr id="537" name="Graphic 116">
            <a:extLst>
              <a:ext uri="{FF2B5EF4-FFF2-40B4-BE49-F238E27FC236}">
                <a16:creationId xmlns:a16="http://schemas.microsoft.com/office/drawing/2014/main" id="{9ECFD6BC-AFCC-47F7-BCF7-A87E64CB9AB1}"/>
              </a:ext>
            </a:extLst>
          </p:cNvPr>
          <p:cNvGrpSpPr/>
          <p:nvPr/>
        </p:nvGrpSpPr>
        <p:grpSpPr>
          <a:xfrm>
            <a:off x="10086694" y="2245645"/>
            <a:ext cx="481880" cy="300601"/>
            <a:chOff x="10086694" y="2245645"/>
            <a:chExt cx="481880" cy="300601"/>
          </a:xfrm>
          <a:solidFill>
            <a:srgbClr val="000000"/>
          </a:solidFill>
        </p:grpSpPr>
        <p:sp>
          <p:nvSpPr>
            <p:cNvPr id="538" name="Freeform: Shape 537">
              <a:extLst>
                <a:ext uri="{FF2B5EF4-FFF2-40B4-BE49-F238E27FC236}">
                  <a16:creationId xmlns:a16="http://schemas.microsoft.com/office/drawing/2014/main" id="{0DA5062E-725C-4011-B8DD-CB7BDAD01A1F}"/>
                </a:ext>
              </a:extLst>
            </p:cNvPr>
            <p:cNvSpPr/>
            <p:nvPr/>
          </p:nvSpPr>
          <p:spPr>
            <a:xfrm>
              <a:off x="1013832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53066832-F925-4FED-A07C-479548B5324A}"/>
                </a:ext>
              </a:extLst>
            </p:cNvPr>
            <p:cNvSpPr/>
            <p:nvPr/>
          </p:nvSpPr>
          <p:spPr>
            <a:xfrm>
              <a:off x="1041368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514F7DEB-8415-4EB2-9C14-F54838FECBB7}"/>
                </a:ext>
              </a:extLst>
            </p:cNvPr>
            <p:cNvSpPr/>
            <p:nvPr/>
          </p:nvSpPr>
          <p:spPr>
            <a:xfrm>
              <a:off x="10224374" y="2442987"/>
              <a:ext cx="206520" cy="103260"/>
            </a:xfrm>
            <a:custGeom>
              <a:avLst/>
              <a:gdLst>
                <a:gd name="connsiteX0" fmla="*/ 206520 w 206520"/>
                <a:gd name="connsiteY0" fmla="*/ 103260 h 103260"/>
                <a:gd name="connsiteX1" fmla="*/ 206520 w 206520"/>
                <a:gd name="connsiteY1" fmla="*/ 51630 h 103260"/>
                <a:gd name="connsiteX2" fmla="*/ 196194 w 206520"/>
                <a:gd name="connsiteY2" fmla="*/ 30978 h 103260"/>
                <a:gd name="connsiteX3" fmla="*/ 145712 w 206520"/>
                <a:gd name="connsiteY3" fmla="*/ 6884 h 103260"/>
                <a:gd name="connsiteX4" fmla="*/ 103260 w 206520"/>
                <a:gd name="connsiteY4" fmla="*/ 0 h 103260"/>
                <a:gd name="connsiteX5" fmla="*/ 60809 w 206520"/>
                <a:gd name="connsiteY5" fmla="*/ 6884 h 103260"/>
                <a:gd name="connsiteX6" fmla="*/ 10326 w 206520"/>
                <a:gd name="connsiteY6" fmla="*/ 30978 h 103260"/>
                <a:gd name="connsiteX7" fmla="*/ 0 w 206520"/>
                <a:gd name="connsiteY7" fmla="*/ 51630 h 103260"/>
                <a:gd name="connsiteX8" fmla="*/ 0 w 206520"/>
                <a:gd name="connsiteY8" fmla="*/ 103260 h 103260"/>
                <a:gd name="connsiteX9" fmla="*/ 206520 w 206520"/>
                <a:gd name="connsiteY9" fmla="*/ 103260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20" h="10326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000000"/>
            </a:solidFill>
            <a:ln w="565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63E33003-FFFB-4119-8808-A365CD5EFBD3}"/>
                </a:ext>
              </a:extLst>
            </p:cNvPr>
            <p:cNvSpPr/>
            <p:nvPr/>
          </p:nvSpPr>
          <p:spPr>
            <a:xfrm>
              <a:off x="10276004" y="2325959"/>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65E00643-4DE2-4277-B0DB-38EA4957A003}"/>
                </a:ext>
              </a:extLst>
            </p:cNvPr>
            <p:cNvSpPr/>
            <p:nvPr/>
          </p:nvSpPr>
          <p:spPr>
            <a:xfrm>
              <a:off x="10381559" y="2362673"/>
              <a:ext cx="187015" cy="103260"/>
            </a:xfrm>
            <a:custGeom>
              <a:avLst/>
              <a:gdLst>
                <a:gd name="connsiteX0" fmla="*/ 176690 w 187015"/>
                <a:gd name="connsiteY0" fmla="*/ 30978 h 103260"/>
                <a:gd name="connsiteX1" fmla="*/ 126207 w 187015"/>
                <a:gd name="connsiteY1" fmla="*/ 6884 h 103260"/>
                <a:gd name="connsiteX2" fmla="*/ 83755 w 187015"/>
                <a:gd name="connsiteY2" fmla="*/ 0 h 103260"/>
                <a:gd name="connsiteX3" fmla="*/ 41304 w 187015"/>
                <a:gd name="connsiteY3" fmla="*/ 6884 h 103260"/>
                <a:gd name="connsiteX4" fmla="*/ 20652 w 187015"/>
                <a:gd name="connsiteY4" fmla="*/ 14915 h 103260"/>
                <a:gd name="connsiteX5" fmla="*/ 20652 w 187015"/>
                <a:gd name="connsiteY5" fmla="*/ 16063 h 103260"/>
                <a:gd name="connsiteX6" fmla="*/ 0 w 187015"/>
                <a:gd name="connsiteY6" fmla="*/ 66545 h 103260"/>
                <a:gd name="connsiteX7" fmla="*/ 52777 w 187015"/>
                <a:gd name="connsiteY7" fmla="*/ 92934 h 103260"/>
                <a:gd name="connsiteX8" fmla="*/ 61956 w 187015"/>
                <a:gd name="connsiteY8" fmla="*/ 103260 h 103260"/>
                <a:gd name="connsiteX9" fmla="*/ 187016 w 187015"/>
                <a:gd name="connsiteY9" fmla="*/ 103260 h 103260"/>
                <a:gd name="connsiteX10" fmla="*/ 187016 w 187015"/>
                <a:gd name="connsiteY10" fmla="*/ 51630 h 103260"/>
                <a:gd name="connsiteX11" fmla="*/ 176690 w 187015"/>
                <a:gd name="connsiteY11" fmla="*/ 3097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15" h="10326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000000"/>
            </a:solidFill>
            <a:ln w="565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84D19EB4-E185-4E33-BD38-E2C37C5A5743}"/>
                </a:ext>
              </a:extLst>
            </p:cNvPr>
            <p:cNvSpPr/>
            <p:nvPr/>
          </p:nvSpPr>
          <p:spPr>
            <a:xfrm>
              <a:off x="10086694" y="2362673"/>
              <a:ext cx="187015" cy="103260"/>
            </a:xfrm>
            <a:custGeom>
              <a:avLst/>
              <a:gdLst>
                <a:gd name="connsiteX0" fmla="*/ 134238 w 187015"/>
                <a:gd name="connsiteY0" fmla="*/ 92934 h 103260"/>
                <a:gd name="connsiteX1" fmla="*/ 134238 w 187015"/>
                <a:gd name="connsiteY1" fmla="*/ 92934 h 103260"/>
                <a:gd name="connsiteX2" fmla="*/ 187016 w 187015"/>
                <a:gd name="connsiteY2" fmla="*/ 66545 h 103260"/>
                <a:gd name="connsiteX3" fmla="*/ 166364 w 187015"/>
                <a:gd name="connsiteY3" fmla="*/ 16063 h 103260"/>
                <a:gd name="connsiteX4" fmla="*/ 166364 w 187015"/>
                <a:gd name="connsiteY4" fmla="*/ 13768 h 103260"/>
                <a:gd name="connsiteX5" fmla="*/ 145712 w 187015"/>
                <a:gd name="connsiteY5" fmla="*/ 6884 h 103260"/>
                <a:gd name="connsiteX6" fmla="*/ 103260 w 187015"/>
                <a:gd name="connsiteY6" fmla="*/ 0 h 103260"/>
                <a:gd name="connsiteX7" fmla="*/ 60809 w 187015"/>
                <a:gd name="connsiteY7" fmla="*/ 6884 h 103260"/>
                <a:gd name="connsiteX8" fmla="*/ 10326 w 187015"/>
                <a:gd name="connsiteY8" fmla="*/ 30978 h 103260"/>
                <a:gd name="connsiteX9" fmla="*/ 0 w 187015"/>
                <a:gd name="connsiteY9" fmla="*/ 51630 h 103260"/>
                <a:gd name="connsiteX10" fmla="*/ 0 w 187015"/>
                <a:gd name="connsiteY10" fmla="*/ 103260 h 103260"/>
                <a:gd name="connsiteX11" fmla="*/ 123912 w 187015"/>
                <a:gd name="connsiteY11" fmla="*/ 103260 h 103260"/>
                <a:gd name="connsiteX12" fmla="*/ 134238 w 187015"/>
                <a:gd name="connsiteY12" fmla="*/ 92934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015" h="10326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000000"/>
            </a:solidFill>
            <a:ln w="5655" cap="flat">
              <a:noFill/>
              <a:prstDash val="solid"/>
              <a:miter/>
            </a:ln>
          </p:spPr>
          <p:txBody>
            <a:bodyPr rtlCol="0" anchor="ctr"/>
            <a:lstStyle/>
            <a:p>
              <a:endParaRPr lang="en-US"/>
            </a:p>
          </p:txBody>
        </p:sp>
      </p:grpSp>
      <p:grpSp>
        <p:nvGrpSpPr>
          <p:cNvPr id="544" name="Graphic 118">
            <a:extLst>
              <a:ext uri="{FF2B5EF4-FFF2-40B4-BE49-F238E27FC236}">
                <a16:creationId xmlns:a16="http://schemas.microsoft.com/office/drawing/2014/main" id="{5A77F348-8430-4E29-8ED3-358540893BCC}"/>
              </a:ext>
            </a:extLst>
          </p:cNvPr>
          <p:cNvGrpSpPr/>
          <p:nvPr/>
        </p:nvGrpSpPr>
        <p:grpSpPr>
          <a:xfrm>
            <a:off x="10718894" y="2828431"/>
            <a:ext cx="400971" cy="458934"/>
            <a:chOff x="10718894" y="2828431"/>
            <a:chExt cx="400971" cy="458934"/>
          </a:xfrm>
          <a:solidFill>
            <a:srgbClr val="000000"/>
          </a:solidFill>
        </p:grpSpPr>
        <p:sp>
          <p:nvSpPr>
            <p:cNvPr id="545" name="Freeform: Shape 544">
              <a:extLst>
                <a:ext uri="{FF2B5EF4-FFF2-40B4-BE49-F238E27FC236}">
                  <a16:creationId xmlns:a16="http://schemas.microsoft.com/office/drawing/2014/main" id="{C35FABAD-0D65-44C0-9225-0E57B7C1F8F2}"/>
                </a:ext>
              </a:extLst>
            </p:cNvPr>
            <p:cNvSpPr/>
            <p:nvPr/>
          </p:nvSpPr>
          <p:spPr>
            <a:xfrm>
              <a:off x="10787168"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4A9F78B1-5F70-431B-9B7B-36867C8CD903}"/>
                </a:ext>
              </a:extLst>
            </p:cNvPr>
            <p:cNvSpPr/>
            <p:nvPr/>
          </p:nvSpPr>
          <p:spPr>
            <a:xfrm>
              <a:off x="10970742"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84956E30-9C0B-4FB9-B891-943DF616919D}"/>
                </a:ext>
              </a:extLst>
            </p:cNvPr>
            <p:cNvSpPr/>
            <p:nvPr/>
          </p:nvSpPr>
          <p:spPr>
            <a:xfrm>
              <a:off x="10718894" y="2920218"/>
              <a:ext cx="400971" cy="367147"/>
            </a:xfrm>
            <a:custGeom>
              <a:avLst/>
              <a:gdLst>
                <a:gd name="connsiteX0" fmla="*/ 400428 w 400971"/>
                <a:gd name="connsiteY0" fmla="*/ 161201 h 367147"/>
                <a:gd name="connsiteX1" fmla="*/ 367729 w 400971"/>
                <a:gd name="connsiteY1" fmla="*/ 40157 h 367147"/>
                <a:gd name="connsiteX2" fmla="*/ 362566 w 400971"/>
                <a:gd name="connsiteY2" fmla="*/ 30978 h 367147"/>
                <a:gd name="connsiteX3" fmla="*/ 322983 w 400971"/>
                <a:gd name="connsiteY3" fmla="*/ 5737 h 367147"/>
                <a:gd name="connsiteX4" fmla="*/ 292005 w 400971"/>
                <a:gd name="connsiteY4" fmla="*/ 0 h 367147"/>
                <a:gd name="connsiteX5" fmla="*/ 261027 w 400971"/>
                <a:gd name="connsiteY5" fmla="*/ 5163 h 367147"/>
                <a:gd name="connsiteX6" fmla="*/ 221444 w 400971"/>
                <a:gd name="connsiteY6" fmla="*/ 30404 h 367147"/>
                <a:gd name="connsiteX7" fmla="*/ 216281 w 400971"/>
                <a:gd name="connsiteY7" fmla="*/ 39583 h 367147"/>
                <a:gd name="connsiteX8" fmla="*/ 200218 w 400971"/>
                <a:gd name="connsiteY8" fmla="*/ 99818 h 367147"/>
                <a:gd name="connsiteX9" fmla="*/ 184156 w 400971"/>
                <a:gd name="connsiteY9" fmla="*/ 40157 h 367147"/>
                <a:gd name="connsiteX10" fmla="*/ 178993 w 400971"/>
                <a:gd name="connsiteY10" fmla="*/ 30978 h 367147"/>
                <a:gd name="connsiteX11" fmla="*/ 139409 w 400971"/>
                <a:gd name="connsiteY11" fmla="*/ 5737 h 367147"/>
                <a:gd name="connsiteX12" fmla="*/ 108431 w 400971"/>
                <a:gd name="connsiteY12" fmla="*/ 0 h 367147"/>
                <a:gd name="connsiteX13" fmla="*/ 77453 w 400971"/>
                <a:gd name="connsiteY13" fmla="*/ 5163 h 367147"/>
                <a:gd name="connsiteX14" fmla="*/ 37870 w 400971"/>
                <a:gd name="connsiteY14" fmla="*/ 30404 h 367147"/>
                <a:gd name="connsiteX15" fmla="*/ 32707 w 400971"/>
                <a:gd name="connsiteY15" fmla="*/ 39583 h 367147"/>
                <a:gd name="connsiteX16" fmla="*/ 582 w 400971"/>
                <a:gd name="connsiteY16" fmla="*/ 160627 h 367147"/>
                <a:gd name="connsiteX17" fmla="*/ 12629 w 400971"/>
                <a:gd name="connsiteY17" fmla="*/ 182426 h 367147"/>
                <a:gd name="connsiteX18" fmla="*/ 16645 w 400971"/>
                <a:gd name="connsiteY18" fmla="*/ 183574 h 367147"/>
                <a:gd name="connsiteX19" fmla="*/ 33281 w 400971"/>
                <a:gd name="connsiteY19" fmla="*/ 170953 h 367147"/>
                <a:gd name="connsiteX20" fmla="*/ 62538 w 400971"/>
                <a:gd name="connsiteY20" fmla="*/ 60809 h 367147"/>
                <a:gd name="connsiteX21" fmla="*/ 62538 w 400971"/>
                <a:gd name="connsiteY21" fmla="*/ 189310 h 367147"/>
                <a:gd name="connsiteX22" fmla="*/ 62538 w 400971"/>
                <a:gd name="connsiteY22" fmla="*/ 367147 h 367147"/>
                <a:gd name="connsiteX23" fmla="*/ 96958 w 400971"/>
                <a:gd name="connsiteY23" fmla="*/ 367147 h 367147"/>
                <a:gd name="connsiteX24" fmla="*/ 96958 w 400971"/>
                <a:gd name="connsiteY24" fmla="*/ 189310 h 367147"/>
                <a:gd name="connsiteX25" fmla="*/ 119905 w 400971"/>
                <a:gd name="connsiteY25" fmla="*/ 189310 h 367147"/>
                <a:gd name="connsiteX26" fmla="*/ 119905 w 400971"/>
                <a:gd name="connsiteY26" fmla="*/ 367147 h 367147"/>
                <a:gd name="connsiteX27" fmla="*/ 154325 w 400971"/>
                <a:gd name="connsiteY27" fmla="*/ 367147 h 367147"/>
                <a:gd name="connsiteX28" fmla="*/ 154325 w 400971"/>
                <a:gd name="connsiteY28" fmla="*/ 189310 h 367147"/>
                <a:gd name="connsiteX29" fmla="*/ 154325 w 400971"/>
                <a:gd name="connsiteY29" fmla="*/ 60809 h 367147"/>
                <a:gd name="connsiteX30" fmla="*/ 183582 w 400971"/>
                <a:gd name="connsiteY30" fmla="*/ 170379 h 367147"/>
                <a:gd name="connsiteX31" fmla="*/ 200218 w 400971"/>
                <a:gd name="connsiteY31" fmla="*/ 183000 h 367147"/>
                <a:gd name="connsiteX32" fmla="*/ 204808 w 400971"/>
                <a:gd name="connsiteY32" fmla="*/ 182426 h 367147"/>
                <a:gd name="connsiteX33" fmla="*/ 216281 w 400971"/>
                <a:gd name="connsiteY33" fmla="*/ 170953 h 367147"/>
                <a:gd name="connsiteX34" fmla="*/ 246112 w 400971"/>
                <a:gd name="connsiteY34" fmla="*/ 60235 h 367147"/>
                <a:gd name="connsiteX35" fmla="*/ 246112 w 400971"/>
                <a:gd name="connsiteY35" fmla="*/ 189310 h 367147"/>
                <a:gd name="connsiteX36" fmla="*/ 246112 w 400971"/>
                <a:gd name="connsiteY36" fmla="*/ 367147 h 367147"/>
                <a:gd name="connsiteX37" fmla="*/ 280532 w 400971"/>
                <a:gd name="connsiteY37" fmla="*/ 367147 h 367147"/>
                <a:gd name="connsiteX38" fmla="*/ 280532 w 400971"/>
                <a:gd name="connsiteY38" fmla="*/ 189310 h 367147"/>
                <a:gd name="connsiteX39" fmla="*/ 303478 w 400971"/>
                <a:gd name="connsiteY39" fmla="*/ 189310 h 367147"/>
                <a:gd name="connsiteX40" fmla="*/ 303478 w 400971"/>
                <a:gd name="connsiteY40" fmla="*/ 367147 h 367147"/>
                <a:gd name="connsiteX41" fmla="*/ 337899 w 400971"/>
                <a:gd name="connsiteY41" fmla="*/ 367147 h 367147"/>
                <a:gd name="connsiteX42" fmla="*/ 337899 w 400971"/>
                <a:gd name="connsiteY42" fmla="*/ 189310 h 367147"/>
                <a:gd name="connsiteX43" fmla="*/ 337899 w 400971"/>
                <a:gd name="connsiteY43" fmla="*/ 60809 h 367147"/>
                <a:gd name="connsiteX44" fmla="*/ 367156 w 400971"/>
                <a:gd name="connsiteY44" fmla="*/ 170379 h 367147"/>
                <a:gd name="connsiteX45" fmla="*/ 383792 w 400971"/>
                <a:gd name="connsiteY45" fmla="*/ 183000 h 367147"/>
                <a:gd name="connsiteX46" fmla="*/ 388381 w 400971"/>
                <a:gd name="connsiteY46" fmla="*/ 182426 h 367147"/>
                <a:gd name="connsiteX47" fmla="*/ 400428 w 400971"/>
                <a:gd name="connsiteY47" fmla="*/ 161201 h 3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0971" h="367147">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000000"/>
            </a:solidFill>
            <a:ln w="5655" cap="flat">
              <a:noFill/>
              <a:prstDash val="solid"/>
              <a:miter/>
            </a:ln>
          </p:spPr>
          <p:txBody>
            <a:bodyPr rtlCol="0" anchor="ctr"/>
            <a:lstStyle/>
            <a:p>
              <a:endParaRPr lang="en-US"/>
            </a:p>
          </p:txBody>
        </p:sp>
      </p:grpSp>
      <p:grpSp>
        <p:nvGrpSpPr>
          <p:cNvPr id="548" name="Graphic 120">
            <a:extLst>
              <a:ext uri="{FF2B5EF4-FFF2-40B4-BE49-F238E27FC236}">
                <a16:creationId xmlns:a16="http://schemas.microsoft.com/office/drawing/2014/main" id="{79C136C3-AF66-4552-9915-A13AE8C86AF8}"/>
              </a:ext>
            </a:extLst>
          </p:cNvPr>
          <p:cNvGrpSpPr/>
          <p:nvPr/>
        </p:nvGrpSpPr>
        <p:grpSpPr>
          <a:xfrm>
            <a:off x="10036164" y="2862763"/>
            <a:ext cx="551678" cy="551678"/>
            <a:chOff x="10036164" y="2862763"/>
            <a:chExt cx="551678" cy="551678"/>
          </a:xfrm>
        </p:grpSpPr>
        <p:sp>
          <p:nvSpPr>
            <p:cNvPr id="549" name="Freeform: Shape 548">
              <a:extLst>
                <a:ext uri="{FF2B5EF4-FFF2-40B4-BE49-F238E27FC236}">
                  <a16:creationId xmlns:a16="http://schemas.microsoft.com/office/drawing/2014/main" id="{D1604B6A-A311-49AC-96FF-091056B7C715}"/>
                </a:ext>
              </a:extLst>
            </p:cNvPr>
            <p:cNvSpPr/>
            <p:nvPr/>
          </p:nvSpPr>
          <p:spPr>
            <a:xfrm>
              <a:off x="10452795"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79FCC924-52B9-4188-8091-31F0A17A8C79}"/>
                </a:ext>
              </a:extLst>
            </p:cNvPr>
            <p:cNvSpPr/>
            <p:nvPr/>
          </p:nvSpPr>
          <p:spPr>
            <a:xfrm>
              <a:off x="10071588" y="3069642"/>
              <a:ext cx="487739" cy="201132"/>
            </a:xfrm>
            <a:custGeom>
              <a:avLst/>
              <a:gdLst>
                <a:gd name="connsiteX0" fmla="*/ 486946 w 487739"/>
                <a:gd name="connsiteY0" fmla="*/ 92521 h 201132"/>
                <a:gd name="connsiteX1" fmla="*/ 469706 w 487739"/>
                <a:gd name="connsiteY1" fmla="*/ 40227 h 201132"/>
                <a:gd name="connsiteX2" fmla="*/ 463959 w 487739"/>
                <a:gd name="connsiteY2" fmla="*/ 23561 h 201132"/>
                <a:gd name="connsiteX3" fmla="*/ 461660 w 487739"/>
                <a:gd name="connsiteY3" fmla="*/ 18964 h 201132"/>
                <a:gd name="connsiteX4" fmla="*/ 426606 w 487739"/>
                <a:gd name="connsiteY4" fmla="*/ 575 h 201132"/>
                <a:gd name="connsiteX5" fmla="*/ 415687 w 487739"/>
                <a:gd name="connsiteY5" fmla="*/ 0 h 201132"/>
                <a:gd name="connsiteX6" fmla="*/ 405918 w 487739"/>
                <a:gd name="connsiteY6" fmla="*/ 575 h 201132"/>
                <a:gd name="connsiteX7" fmla="*/ 370863 w 487739"/>
                <a:gd name="connsiteY7" fmla="*/ 18964 h 201132"/>
                <a:gd name="connsiteX8" fmla="*/ 368565 w 487739"/>
                <a:gd name="connsiteY8" fmla="*/ 23561 h 201132"/>
                <a:gd name="connsiteX9" fmla="*/ 362818 w 487739"/>
                <a:gd name="connsiteY9" fmla="*/ 40227 h 201132"/>
                <a:gd name="connsiteX10" fmla="*/ 358795 w 487739"/>
                <a:gd name="connsiteY10" fmla="*/ 52294 h 201132"/>
                <a:gd name="connsiteX11" fmla="*/ 354198 w 487739"/>
                <a:gd name="connsiteY11" fmla="*/ 40227 h 201132"/>
                <a:gd name="connsiteX12" fmla="*/ 348451 w 487739"/>
                <a:gd name="connsiteY12" fmla="*/ 23561 h 201132"/>
                <a:gd name="connsiteX13" fmla="*/ 346153 w 487739"/>
                <a:gd name="connsiteY13" fmla="*/ 18964 h 201132"/>
                <a:gd name="connsiteX14" fmla="*/ 311098 w 487739"/>
                <a:gd name="connsiteY14" fmla="*/ 575 h 201132"/>
                <a:gd name="connsiteX15" fmla="*/ 300754 w 487739"/>
                <a:gd name="connsiteY15" fmla="*/ 0 h 201132"/>
                <a:gd name="connsiteX16" fmla="*/ 290985 w 487739"/>
                <a:gd name="connsiteY16" fmla="*/ 575 h 201132"/>
                <a:gd name="connsiteX17" fmla="*/ 255930 w 487739"/>
                <a:gd name="connsiteY17" fmla="*/ 18964 h 201132"/>
                <a:gd name="connsiteX18" fmla="*/ 253632 w 487739"/>
                <a:gd name="connsiteY18" fmla="*/ 23561 h 201132"/>
                <a:gd name="connsiteX19" fmla="*/ 247885 w 487739"/>
                <a:gd name="connsiteY19" fmla="*/ 40227 h 201132"/>
                <a:gd name="connsiteX20" fmla="*/ 243862 w 487739"/>
                <a:gd name="connsiteY20" fmla="*/ 52294 h 201132"/>
                <a:gd name="connsiteX21" fmla="*/ 239265 w 487739"/>
                <a:gd name="connsiteY21" fmla="*/ 40227 h 201132"/>
                <a:gd name="connsiteX22" fmla="*/ 233518 w 487739"/>
                <a:gd name="connsiteY22" fmla="*/ 23561 h 201132"/>
                <a:gd name="connsiteX23" fmla="*/ 231220 w 487739"/>
                <a:gd name="connsiteY23" fmla="*/ 18964 h 201132"/>
                <a:gd name="connsiteX24" fmla="*/ 196165 w 487739"/>
                <a:gd name="connsiteY24" fmla="*/ 575 h 201132"/>
                <a:gd name="connsiteX25" fmla="*/ 185821 w 487739"/>
                <a:gd name="connsiteY25" fmla="*/ 0 h 201132"/>
                <a:gd name="connsiteX26" fmla="*/ 176052 w 487739"/>
                <a:gd name="connsiteY26" fmla="*/ 575 h 201132"/>
                <a:gd name="connsiteX27" fmla="*/ 140997 w 487739"/>
                <a:gd name="connsiteY27" fmla="*/ 18964 h 201132"/>
                <a:gd name="connsiteX28" fmla="*/ 138699 w 487739"/>
                <a:gd name="connsiteY28" fmla="*/ 23561 h 201132"/>
                <a:gd name="connsiteX29" fmla="*/ 132952 w 487739"/>
                <a:gd name="connsiteY29" fmla="*/ 40227 h 201132"/>
                <a:gd name="connsiteX30" fmla="*/ 128930 w 487739"/>
                <a:gd name="connsiteY30" fmla="*/ 52294 h 201132"/>
                <a:gd name="connsiteX31" fmla="*/ 124332 w 487739"/>
                <a:gd name="connsiteY31" fmla="*/ 40227 h 201132"/>
                <a:gd name="connsiteX32" fmla="*/ 118586 w 487739"/>
                <a:gd name="connsiteY32" fmla="*/ 23561 h 201132"/>
                <a:gd name="connsiteX33" fmla="*/ 116287 w 487739"/>
                <a:gd name="connsiteY33" fmla="*/ 18964 h 201132"/>
                <a:gd name="connsiteX34" fmla="*/ 81232 w 487739"/>
                <a:gd name="connsiteY34" fmla="*/ 575 h 201132"/>
                <a:gd name="connsiteX35" fmla="*/ 70888 w 487739"/>
                <a:gd name="connsiteY35" fmla="*/ 0 h 201132"/>
                <a:gd name="connsiteX36" fmla="*/ 61119 w 487739"/>
                <a:gd name="connsiteY36" fmla="*/ 575 h 201132"/>
                <a:gd name="connsiteX37" fmla="*/ 26065 w 487739"/>
                <a:gd name="connsiteY37" fmla="*/ 18964 h 201132"/>
                <a:gd name="connsiteX38" fmla="*/ 23766 w 487739"/>
                <a:gd name="connsiteY38" fmla="*/ 23561 h 201132"/>
                <a:gd name="connsiteX39" fmla="*/ 18019 w 487739"/>
                <a:gd name="connsiteY39" fmla="*/ 40227 h 201132"/>
                <a:gd name="connsiteX40" fmla="*/ 779 w 487739"/>
                <a:gd name="connsiteY40" fmla="*/ 92521 h 201132"/>
                <a:gd name="connsiteX41" fmla="*/ 8250 w 487739"/>
                <a:gd name="connsiteY41" fmla="*/ 110910 h 201132"/>
                <a:gd name="connsiteX42" fmla="*/ 14571 w 487739"/>
                <a:gd name="connsiteY42" fmla="*/ 112060 h 201132"/>
                <a:gd name="connsiteX43" fmla="*/ 28363 w 487739"/>
                <a:gd name="connsiteY43" fmla="*/ 102290 h 201132"/>
                <a:gd name="connsiteX44" fmla="*/ 37558 w 487739"/>
                <a:gd name="connsiteY44" fmla="*/ 74132 h 201132"/>
                <a:gd name="connsiteX45" fmla="*/ 37558 w 487739"/>
                <a:gd name="connsiteY45" fmla="*/ 102865 h 201132"/>
                <a:gd name="connsiteX46" fmla="*/ 20318 w 487739"/>
                <a:gd name="connsiteY46" fmla="*/ 148838 h 201132"/>
                <a:gd name="connsiteX47" fmla="*/ 37558 w 487739"/>
                <a:gd name="connsiteY47" fmla="*/ 148838 h 201132"/>
                <a:gd name="connsiteX48" fmla="*/ 37558 w 487739"/>
                <a:gd name="connsiteY48" fmla="*/ 200558 h 201132"/>
                <a:gd name="connsiteX49" fmla="*/ 66291 w 487739"/>
                <a:gd name="connsiteY49" fmla="*/ 200558 h 201132"/>
                <a:gd name="connsiteX50" fmla="*/ 66291 w 487739"/>
                <a:gd name="connsiteY50" fmla="*/ 148838 h 201132"/>
                <a:gd name="connsiteX51" fmla="*/ 77784 w 487739"/>
                <a:gd name="connsiteY51" fmla="*/ 148838 h 201132"/>
                <a:gd name="connsiteX52" fmla="*/ 77784 w 487739"/>
                <a:gd name="connsiteY52" fmla="*/ 200558 h 201132"/>
                <a:gd name="connsiteX53" fmla="*/ 106518 w 487739"/>
                <a:gd name="connsiteY53" fmla="*/ 200558 h 201132"/>
                <a:gd name="connsiteX54" fmla="*/ 106518 w 487739"/>
                <a:gd name="connsiteY54" fmla="*/ 148838 h 201132"/>
                <a:gd name="connsiteX55" fmla="*/ 123758 w 487739"/>
                <a:gd name="connsiteY55" fmla="*/ 148838 h 201132"/>
                <a:gd name="connsiteX56" fmla="*/ 106518 w 487739"/>
                <a:gd name="connsiteY56" fmla="*/ 101716 h 201132"/>
                <a:gd name="connsiteX57" fmla="*/ 106518 w 487739"/>
                <a:gd name="connsiteY57" fmla="*/ 73557 h 201132"/>
                <a:gd name="connsiteX58" fmla="*/ 115712 w 487739"/>
                <a:gd name="connsiteY58" fmla="*/ 101716 h 201132"/>
                <a:gd name="connsiteX59" fmla="*/ 129504 w 487739"/>
                <a:gd name="connsiteY59" fmla="*/ 111485 h 201132"/>
                <a:gd name="connsiteX60" fmla="*/ 129504 w 487739"/>
                <a:gd name="connsiteY60" fmla="*/ 111485 h 201132"/>
                <a:gd name="connsiteX61" fmla="*/ 129504 w 487739"/>
                <a:gd name="connsiteY61" fmla="*/ 111485 h 201132"/>
                <a:gd name="connsiteX62" fmla="*/ 129504 w 487739"/>
                <a:gd name="connsiteY62" fmla="*/ 111485 h 201132"/>
                <a:gd name="connsiteX63" fmla="*/ 129504 w 487739"/>
                <a:gd name="connsiteY63" fmla="*/ 111485 h 201132"/>
                <a:gd name="connsiteX64" fmla="*/ 143296 w 487739"/>
                <a:gd name="connsiteY64" fmla="*/ 101716 h 201132"/>
                <a:gd name="connsiteX65" fmla="*/ 152491 w 487739"/>
                <a:gd name="connsiteY65" fmla="*/ 73557 h 201132"/>
                <a:gd name="connsiteX66" fmla="*/ 152491 w 487739"/>
                <a:gd name="connsiteY66" fmla="*/ 201133 h 201132"/>
                <a:gd name="connsiteX67" fmla="*/ 181224 w 487739"/>
                <a:gd name="connsiteY67" fmla="*/ 201133 h 201132"/>
                <a:gd name="connsiteX68" fmla="*/ 181224 w 487739"/>
                <a:gd name="connsiteY68" fmla="*/ 114933 h 201132"/>
                <a:gd name="connsiteX69" fmla="*/ 192717 w 487739"/>
                <a:gd name="connsiteY69" fmla="*/ 114933 h 201132"/>
                <a:gd name="connsiteX70" fmla="*/ 192717 w 487739"/>
                <a:gd name="connsiteY70" fmla="*/ 201133 h 201132"/>
                <a:gd name="connsiteX71" fmla="*/ 221451 w 487739"/>
                <a:gd name="connsiteY71" fmla="*/ 201133 h 201132"/>
                <a:gd name="connsiteX72" fmla="*/ 221451 w 487739"/>
                <a:gd name="connsiteY72" fmla="*/ 74132 h 201132"/>
                <a:gd name="connsiteX73" fmla="*/ 230645 w 487739"/>
                <a:gd name="connsiteY73" fmla="*/ 102290 h 201132"/>
                <a:gd name="connsiteX74" fmla="*/ 244437 w 487739"/>
                <a:gd name="connsiteY74" fmla="*/ 112060 h 201132"/>
                <a:gd name="connsiteX75" fmla="*/ 244437 w 487739"/>
                <a:gd name="connsiteY75" fmla="*/ 112060 h 201132"/>
                <a:gd name="connsiteX76" fmla="*/ 244437 w 487739"/>
                <a:gd name="connsiteY76" fmla="*/ 112060 h 201132"/>
                <a:gd name="connsiteX77" fmla="*/ 258229 w 487739"/>
                <a:gd name="connsiteY77" fmla="*/ 102290 h 201132"/>
                <a:gd name="connsiteX78" fmla="*/ 267424 w 487739"/>
                <a:gd name="connsiteY78" fmla="*/ 74132 h 201132"/>
                <a:gd name="connsiteX79" fmla="*/ 267424 w 487739"/>
                <a:gd name="connsiteY79" fmla="*/ 102290 h 201132"/>
                <a:gd name="connsiteX80" fmla="*/ 250184 w 487739"/>
                <a:gd name="connsiteY80" fmla="*/ 149413 h 201132"/>
                <a:gd name="connsiteX81" fmla="*/ 267424 w 487739"/>
                <a:gd name="connsiteY81" fmla="*/ 149413 h 201132"/>
                <a:gd name="connsiteX82" fmla="*/ 267424 w 487739"/>
                <a:gd name="connsiteY82" fmla="*/ 201133 h 201132"/>
                <a:gd name="connsiteX83" fmla="*/ 296157 w 487739"/>
                <a:gd name="connsiteY83" fmla="*/ 201133 h 201132"/>
                <a:gd name="connsiteX84" fmla="*/ 296157 w 487739"/>
                <a:gd name="connsiteY84" fmla="*/ 149413 h 201132"/>
                <a:gd name="connsiteX85" fmla="*/ 307650 w 487739"/>
                <a:gd name="connsiteY85" fmla="*/ 149413 h 201132"/>
                <a:gd name="connsiteX86" fmla="*/ 307650 w 487739"/>
                <a:gd name="connsiteY86" fmla="*/ 201133 h 201132"/>
                <a:gd name="connsiteX87" fmla="*/ 336383 w 487739"/>
                <a:gd name="connsiteY87" fmla="*/ 201133 h 201132"/>
                <a:gd name="connsiteX88" fmla="*/ 336383 w 487739"/>
                <a:gd name="connsiteY88" fmla="*/ 149413 h 201132"/>
                <a:gd name="connsiteX89" fmla="*/ 353623 w 487739"/>
                <a:gd name="connsiteY89" fmla="*/ 149413 h 201132"/>
                <a:gd name="connsiteX90" fmla="*/ 336383 w 487739"/>
                <a:gd name="connsiteY90" fmla="*/ 103440 h 201132"/>
                <a:gd name="connsiteX91" fmla="*/ 336383 w 487739"/>
                <a:gd name="connsiteY91" fmla="*/ 74706 h 201132"/>
                <a:gd name="connsiteX92" fmla="*/ 345578 w 487739"/>
                <a:gd name="connsiteY92" fmla="*/ 102865 h 201132"/>
                <a:gd name="connsiteX93" fmla="*/ 359370 w 487739"/>
                <a:gd name="connsiteY93" fmla="*/ 112634 h 201132"/>
                <a:gd name="connsiteX94" fmla="*/ 359370 w 487739"/>
                <a:gd name="connsiteY94" fmla="*/ 112634 h 201132"/>
                <a:gd name="connsiteX95" fmla="*/ 359370 w 487739"/>
                <a:gd name="connsiteY95" fmla="*/ 112634 h 201132"/>
                <a:gd name="connsiteX96" fmla="*/ 359370 w 487739"/>
                <a:gd name="connsiteY96" fmla="*/ 112634 h 201132"/>
                <a:gd name="connsiteX97" fmla="*/ 359370 w 487739"/>
                <a:gd name="connsiteY97" fmla="*/ 112634 h 201132"/>
                <a:gd name="connsiteX98" fmla="*/ 373162 w 487739"/>
                <a:gd name="connsiteY98" fmla="*/ 102865 h 201132"/>
                <a:gd name="connsiteX99" fmla="*/ 382357 w 487739"/>
                <a:gd name="connsiteY99" fmla="*/ 74706 h 201132"/>
                <a:gd name="connsiteX100" fmla="*/ 382357 w 487739"/>
                <a:gd name="connsiteY100" fmla="*/ 201133 h 201132"/>
                <a:gd name="connsiteX101" fmla="*/ 411090 w 487739"/>
                <a:gd name="connsiteY101" fmla="*/ 201133 h 201132"/>
                <a:gd name="connsiteX102" fmla="*/ 411090 w 487739"/>
                <a:gd name="connsiteY102" fmla="*/ 114933 h 201132"/>
                <a:gd name="connsiteX103" fmla="*/ 422583 w 487739"/>
                <a:gd name="connsiteY103" fmla="*/ 114933 h 201132"/>
                <a:gd name="connsiteX104" fmla="*/ 422583 w 487739"/>
                <a:gd name="connsiteY104" fmla="*/ 201133 h 201132"/>
                <a:gd name="connsiteX105" fmla="*/ 451316 w 487739"/>
                <a:gd name="connsiteY105" fmla="*/ 201133 h 201132"/>
                <a:gd name="connsiteX106" fmla="*/ 451316 w 487739"/>
                <a:gd name="connsiteY106" fmla="*/ 74132 h 201132"/>
                <a:gd name="connsiteX107" fmla="*/ 460511 w 487739"/>
                <a:gd name="connsiteY107" fmla="*/ 102290 h 201132"/>
                <a:gd name="connsiteX108" fmla="*/ 474303 w 487739"/>
                <a:gd name="connsiteY108" fmla="*/ 112060 h 201132"/>
                <a:gd name="connsiteX109" fmla="*/ 480624 w 487739"/>
                <a:gd name="connsiteY109" fmla="*/ 110910 h 201132"/>
                <a:gd name="connsiteX110" fmla="*/ 486946 w 487739"/>
                <a:gd name="connsiteY110" fmla="*/ 92521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87739" h="201132">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000000"/>
            </a:solidFill>
            <a:ln w="565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AF128F89-C5FE-418F-B6B0-2874E564DDFD}"/>
                </a:ext>
              </a:extLst>
            </p:cNvPr>
            <p:cNvSpPr/>
            <p:nvPr/>
          </p:nvSpPr>
          <p:spPr>
            <a:xfrm>
              <a:off x="10107997"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827B777B-EE7E-4FFF-BD45-5D7E35DADE57}"/>
                </a:ext>
              </a:extLst>
            </p:cNvPr>
            <p:cNvSpPr/>
            <p:nvPr/>
          </p:nvSpPr>
          <p:spPr>
            <a:xfrm>
              <a:off x="10337862"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134E12E6-C305-435D-8C34-26B34E0C2C4B}"/>
                </a:ext>
              </a:extLst>
            </p:cNvPr>
            <p:cNvSpPr/>
            <p:nvPr/>
          </p:nvSpPr>
          <p:spPr>
            <a:xfrm>
              <a:off x="10222929"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grpSp>
      <p:grpSp>
        <p:nvGrpSpPr>
          <p:cNvPr id="554" name="Graphic 122">
            <a:extLst>
              <a:ext uri="{FF2B5EF4-FFF2-40B4-BE49-F238E27FC236}">
                <a16:creationId xmlns:a16="http://schemas.microsoft.com/office/drawing/2014/main" id="{3ACD9E81-06E1-491A-A948-9C02768F1835}"/>
              </a:ext>
            </a:extLst>
          </p:cNvPr>
          <p:cNvGrpSpPr/>
          <p:nvPr/>
        </p:nvGrpSpPr>
        <p:grpSpPr>
          <a:xfrm>
            <a:off x="9529266" y="2861058"/>
            <a:ext cx="433982" cy="494210"/>
            <a:chOff x="9529266" y="2861058"/>
            <a:chExt cx="433982" cy="494210"/>
          </a:xfrm>
          <a:solidFill>
            <a:srgbClr val="000000"/>
          </a:solidFill>
        </p:grpSpPr>
        <p:sp>
          <p:nvSpPr>
            <p:cNvPr id="555" name="Freeform: Shape 554">
              <a:extLst>
                <a:ext uri="{FF2B5EF4-FFF2-40B4-BE49-F238E27FC236}">
                  <a16:creationId xmlns:a16="http://schemas.microsoft.com/office/drawing/2014/main" id="{437E9A0D-D199-4BE6-ADBF-550C10100433}"/>
                </a:ext>
              </a:extLst>
            </p:cNvPr>
            <p:cNvSpPr/>
            <p:nvPr/>
          </p:nvSpPr>
          <p:spPr>
            <a:xfrm>
              <a:off x="9793611" y="2861058"/>
              <a:ext cx="91946" cy="91946"/>
            </a:xfrm>
            <a:custGeom>
              <a:avLst/>
              <a:gdLst>
                <a:gd name="connsiteX0" fmla="*/ 91946 w 91946"/>
                <a:gd name="connsiteY0" fmla="*/ 45973 h 91946"/>
                <a:gd name="connsiteX1" fmla="*/ 45973 w 91946"/>
                <a:gd name="connsiteY1" fmla="*/ 91946 h 91946"/>
                <a:gd name="connsiteX2" fmla="*/ 0 w 91946"/>
                <a:gd name="connsiteY2" fmla="*/ 45973 h 91946"/>
                <a:gd name="connsiteX3" fmla="*/ 45973 w 91946"/>
                <a:gd name="connsiteY3" fmla="*/ 0 h 91946"/>
                <a:gd name="connsiteX4" fmla="*/ 91946 w 91946"/>
                <a:gd name="connsiteY4" fmla="*/ 45973 h 9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 h="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000000"/>
            </a:solidFill>
            <a:ln w="565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9F66A0E6-3308-45C8-BB18-34E1AF9BC1DF}"/>
                </a:ext>
              </a:extLst>
            </p:cNvPr>
            <p:cNvSpPr/>
            <p:nvPr/>
          </p:nvSpPr>
          <p:spPr>
            <a:xfrm>
              <a:off x="9529266" y="2958750"/>
              <a:ext cx="433982" cy="396517"/>
            </a:xfrm>
            <a:custGeom>
              <a:avLst/>
              <a:gdLst>
                <a:gd name="connsiteX0" fmla="*/ 421803 w 433982"/>
                <a:gd name="connsiteY0" fmla="*/ 11493 h 396517"/>
                <a:gd name="connsiteX1" fmla="*/ 390771 w 433982"/>
                <a:gd name="connsiteY1" fmla="*/ 21263 h 396517"/>
                <a:gd name="connsiteX2" fmla="*/ 370658 w 433982"/>
                <a:gd name="connsiteY2" fmla="*/ 59190 h 396517"/>
                <a:gd name="connsiteX3" fmla="*/ 282160 w 433982"/>
                <a:gd name="connsiteY3" fmla="*/ 3448 h 396517"/>
                <a:gd name="connsiteX4" fmla="*/ 270092 w 433982"/>
                <a:gd name="connsiteY4" fmla="*/ 0 h 396517"/>
                <a:gd name="connsiteX5" fmla="*/ 172399 w 433982"/>
                <a:gd name="connsiteY5" fmla="*/ 0 h 396517"/>
                <a:gd name="connsiteX6" fmla="*/ 152286 w 433982"/>
                <a:gd name="connsiteY6" fmla="*/ 12068 h 396517"/>
                <a:gd name="connsiteX7" fmla="*/ 114933 w 433982"/>
                <a:gd name="connsiteY7" fmla="*/ 81028 h 396517"/>
                <a:gd name="connsiteX8" fmla="*/ 124127 w 433982"/>
                <a:gd name="connsiteY8" fmla="*/ 112059 h 396517"/>
                <a:gd name="connsiteX9" fmla="*/ 135046 w 433982"/>
                <a:gd name="connsiteY9" fmla="*/ 114933 h 396517"/>
                <a:gd name="connsiteX10" fmla="*/ 155159 w 433982"/>
                <a:gd name="connsiteY10" fmla="*/ 102865 h 396517"/>
                <a:gd name="connsiteX11" fmla="*/ 186191 w 433982"/>
                <a:gd name="connsiteY11" fmla="*/ 45973 h 396517"/>
                <a:gd name="connsiteX12" fmla="*/ 220096 w 433982"/>
                <a:gd name="connsiteY12" fmla="*/ 45973 h 396517"/>
                <a:gd name="connsiteX13" fmla="*/ 118381 w 433982"/>
                <a:gd name="connsiteY13" fmla="*/ 235612 h 396517"/>
                <a:gd name="connsiteX14" fmla="*/ 22987 w 433982"/>
                <a:gd name="connsiteY14" fmla="*/ 235612 h 396517"/>
                <a:gd name="connsiteX15" fmla="*/ 0 w 433982"/>
                <a:gd name="connsiteY15" fmla="*/ 258599 h 396517"/>
                <a:gd name="connsiteX16" fmla="*/ 22987 w 433982"/>
                <a:gd name="connsiteY16" fmla="*/ 281585 h 396517"/>
                <a:gd name="connsiteX17" fmla="*/ 132173 w 433982"/>
                <a:gd name="connsiteY17" fmla="*/ 281585 h 396517"/>
                <a:gd name="connsiteX18" fmla="*/ 152286 w 433982"/>
                <a:gd name="connsiteY18" fmla="*/ 269517 h 396517"/>
                <a:gd name="connsiteX19" fmla="*/ 192512 w 433982"/>
                <a:gd name="connsiteY19" fmla="*/ 195386 h 396517"/>
                <a:gd name="connsiteX20" fmla="*/ 258599 w 433982"/>
                <a:gd name="connsiteY20" fmla="*/ 256875 h 396517"/>
                <a:gd name="connsiteX21" fmla="*/ 253427 w 433982"/>
                <a:gd name="connsiteY21" fmla="*/ 372382 h 396517"/>
                <a:gd name="connsiteX22" fmla="*/ 274689 w 433982"/>
                <a:gd name="connsiteY22" fmla="*/ 396518 h 396517"/>
                <a:gd name="connsiteX23" fmla="*/ 275839 w 433982"/>
                <a:gd name="connsiteY23" fmla="*/ 396518 h 396517"/>
                <a:gd name="connsiteX24" fmla="*/ 298825 w 433982"/>
                <a:gd name="connsiteY24" fmla="*/ 374681 h 396517"/>
                <a:gd name="connsiteX25" fmla="*/ 304572 w 433982"/>
                <a:gd name="connsiteY25" fmla="*/ 248255 h 396517"/>
                <a:gd name="connsiteX26" fmla="*/ 297101 w 433982"/>
                <a:gd name="connsiteY26" fmla="*/ 230440 h 396517"/>
                <a:gd name="connsiteX27" fmla="*/ 241359 w 433982"/>
                <a:gd name="connsiteY27" fmla="*/ 178720 h 396517"/>
                <a:gd name="connsiteX28" fmla="*/ 299974 w 433982"/>
                <a:gd name="connsiteY28" fmla="*/ 69534 h 396517"/>
                <a:gd name="connsiteX29" fmla="*/ 366635 w 433982"/>
                <a:gd name="connsiteY29" fmla="*/ 111485 h 396517"/>
                <a:gd name="connsiteX30" fmla="*/ 385025 w 433982"/>
                <a:gd name="connsiteY30" fmla="*/ 114358 h 396517"/>
                <a:gd name="connsiteX31" fmla="*/ 399391 w 433982"/>
                <a:gd name="connsiteY31" fmla="*/ 102865 h 396517"/>
                <a:gd name="connsiteX32" fmla="*/ 430998 w 433982"/>
                <a:gd name="connsiteY32" fmla="*/ 42525 h 396517"/>
                <a:gd name="connsiteX33" fmla="*/ 421803 w 433982"/>
                <a:gd name="connsiteY33" fmla="*/ 11493 h 39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3982" h="396517">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000000"/>
            </a:solidFill>
            <a:ln w="5655" cap="flat">
              <a:noFill/>
              <a:prstDash val="solid"/>
              <a:miter/>
            </a:ln>
          </p:spPr>
          <p:txBody>
            <a:bodyPr rtlCol="0" anchor="ctr"/>
            <a:lstStyle/>
            <a:p>
              <a:endParaRPr lang="en-US"/>
            </a:p>
          </p:txBody>
        </p:sp>
      </p:grpSp>
      <p:grpSp>
        <p:nvGrpSpPr>
          <p:cNvPr id="557" name="Graphic 124">
            <a:extLst>
              <a:ext uri="{FF2B5EF4-FFF2-40B4-BE49-F238E27FC236}">
                <a16:creationId xmlns:a16="http://schemas.microsoft.com/office/drawing/2014/main" id="{4A333474-4EE4-4470-9085-2F83DAF87446}"/>
              </a:ext>
            </a:extLst>
          </p:cNvPr>
          <p:cNvGrpSpPr/>
          <p:nvPr/>
        </p:nvGrpSpPr>
        <p:grpSpPr>
          <a:xfrm>
            <a:off x="8855293" y="2787693"/>
            <a:ext cx="545567" cy="545567"/>
            <a:chOff x="8855293" y="2787693"/>
            <a:chExt cx="545567" cy="545567"/>
          </a:xfrm>
        </p:grpSpPr>
        <p:sp>
          <p:nvSpPr>
            <p:cNvPr id="558" name="Freeform: Shape 557">
              <a:extLst>
                <a:ext uri="{FF2B5EF4-FFF2-40B4-BE49-F238E27FC236}">
                  <a16:creationId xmlns:a16="http://schemas.microsoft.com/office/drawing/2014/main" id="{A14E33E2-3CA2-4D97-B293-563C40055165}"/>
                </a:ext>
              </a:extLst>
            </p:cNvPr>
            <p:cNvSpPr/>
            <p:nvPr/>
          </p:nvSpPr>
          <p:spPr>
            <a:xfrm>
              <a:off x="8971756" y="2918401"/>
              <a:ext cx="312602" cy="386443"/>
            </a:xfrm>
            <a:custGeom>
              <a:avLst/>
              <a:gdLst>
                <a:gd name="connsiteX0" fmla="*/ 272822 w 312602"/>
                <a:gd name="connsiteY0" fmla="*/ 136392 h 386443"/>
                <a:gd name="connsiteX1" fmla="*/ 266570 w 312602"/>
                <a:gd name="connsiteY1" fmla="*/ 136960 h 386443"/>
                <a:gd name="connsiteX2" fmla="*/ 252931 w 312602"/>
                <a:gd name="connsiteY2" fmla="*/ 121048 h 386443"/>
                <a:gd name="connsiteX3" fmla="*/ 204626 w 312602"/>
                <a:gd name="connsiteY3" fmla="*/ 101726 h 386443"/>
                <a:gd name="connsiteX4" fmla="*/ 173369 w 312602"/>
                <a:gd name="connsiteY4" fmla="*/ 29552 h 386443"/>
                <a:gd name="connsiteX5" fmla="*/ 173369 w 312602"/>
                <a:gd name="connsiteY5" fmla="*/ 29552 h 386443"/>
                <a:gd name="connsiteX6" fmla="*/ 130747 w 312602"/>
                <a:gd name="connsiteY6" fmla="*/ 0 h 386443"/>
                <a:gd name="connsiteX7" fmla="*/ 104037 w 312602"/>
                <a:gd name="connsiteY7" fmla="*/ 8524 h 386443"/>
                <a:gd name="connsiteX8" fmla="*/ 104037 w 312602"/>
                <a:gd name="connsiteY8" fmla="*/ 8524 h 386443"/>
                <a:gd name="connsiteX9" fmla="*/ 27316 w 312602"/>
                <a:gd name="connsiteY9" fmla="*/ 60240 h 386443"/>
                <a:gd name="connsiteX10" fmla="*/ 17655 w 312602"/>
                <a:gd name="connsiteY10" fmla="*/ 73879 h 386443"/>
                <a:gd name="connsiteX11" fmla="*/ 606 w 312602"/>
                <a:gd name="connsiteY11" fmla="*/ 147758 h 386443"/>
                <a:gd name="connsiteX12" fmla="*/ 17655 w 312602"/>
                <a:gd name="connsiteY12" fmla="*/ 175036 h 386443"/>
                <a:gd name="connsiteX13" fmla="*/ 22770 w 312602"/>
                <a:gd name="connsiteY13" fmla="*/ 175604 h 386443"/>
                <a:gd name="connsiteX14" fmla="*/ 44934 w 312602"/>
                <a:gd name="connsiteY14" fmla="*/ 157987 h 386443"/>
                <a:gd name="connsiteX15" fmla="*/ 59710 w 312602"/>
                <a:gd name="connsiteY15" fmla="*/ 93201 h 386443"/>
                <a:gd name="connsiteX16" fmla="*/ 73917 w 312602"/>
                <a:gd name="connsiteY16" fmla="*/ 83540 h 386443"/>
                <a:gd name="connsiteX17" fmla="*/ 67666 w 312602"/>
                <a:gd name="connsiteY17" fmla="*/ 157987 h 386443"/>
                <a:gd name="connsiteX18" fmla="*/ 61983 w 312602"/>
                <a:gd name="connsiteY18" fmla="*/ 257439 h 386443"/>
                <a:gd name="connsiteX19" fmla="*/ 39819 w 312602"/>
                <a:gd name="connsiteY19" fmla="*/ 358028 h 386443"/>
                <a:gd name="connsiteX20" fmla="*/ 56868 w 312602"/>
                <a:gd name="connsiteY20" fmla="*/ 385307 h 386443"/>
                <a:gd name="connsiteX21" fmla="*/ 61983 w 312602"/>
                <a:gd name="connsiteY21" fmla="*/ 385875 h 386443"/>
                <a:gd name="connsiteX22" fmla="*/ 84146 w 312602"/>
                <a:gd name="connsiteY22" fmla="*/ 368258 h 386443"/>
                <a:gd name="connsiteX23" fmla="*/ 106878 w 312602"/>
                <a:gd name="connsiteY23" fmla="*/ 265964 h 386443"/>
                <a:gd name="connsiteX24" fmla="*/ 107447 w 312602"/>
                <a:gd name="connsiteY24" fmla="*/ 262554 h 386443"/>
                <a:gd name="connsiteX25" fmla="*/ 110288 w 312602"/>
                <a:gd name="connsiteY25" fmla="*/ 206861 h 386443"/>
                <a:gd name="connsiteX26" fmla="*/ 147228 w 312602"/>
                <a:gd name="connsiteY26" fmla="*/ 247778 h 386443"/>
                <a:gd name="connsiteX27" fmla="*/ 152342 w 312602"/>
                <a:gd name="connsiteY27" fmla="*/ 353482 h 386443"/>
                <a:gd name="connsiteX28" fmla="*/ 175074 w 312602"/>
                <a:gd name="connsiteY28" fmla="*/ 375077 h 386443"/>
                <a:gd name="connsiteX29" fmla="*/ 176211 w 312602"/>
                <a:gd name="connsiteY29" fmla="*/ 375077 h 386443"/>
                <a:gd name="connsiteX30" fmla="*/ 197806 w 312602"/>
                <a:gd name="connsiteY30" fmla="*/ 351209 h 386443"/>
                <a:gd name="connsiteX31" fmla="*/ 192123 w 312602"/>
                <a:gd name="connsiteY31" fmla="*/ 237549 h 386443"/>
                <a:gd name="connsiteX32" fmla="*/ 186440 w 312602"/>
                <a:gd name="connsiteY32" fmla="*/ 223341 h 386443"/>
                <a:gd name="connsiteX33" fmla="*/ 146659 w 312602"/>
                <a:gd name="connsiteY33" fmla="*/ 179582 h 386443"/>
                <a:gd name="connsiteX34" fmla="*/ 146659 w 312602"/>
                <a:gd name="connsiteY34" fmla="*/ 87518 h 386443"/>
                <a:gd name="connsiteX35" fmla="*/ 147228 w 312602"/>
                <a:gd name="connsiteY35" fmla="*/ 86950 h 386443"/>
                <a:gd name="connsiteX36" fmla="*/ 165413 w 312602"/>
                <a:gd name="connsiteY36" fmla="*/ 128436 h 386443"/>
                <a:gd name="connsiteX37" fmla="*/ 177916 w 312602"/>
                <a:gd name="connsiteY37" fmla="*/ 140370 h 386443"/>
                <a:gd name="connsiteX38" fmla="*/ 234177 w 312602"/>
                <a:gd name="connsiteY38" fmla="*/ 163102 h 386443"/>
                <a:gd name="connsiteX39" fmla="*/ 231904 w 312602"/>
                <a:gd name="connsiteY39" fmla="*/ 176173 h 386443"/>
                <a:gd name="connsiteX40" fmla="*/ 246680 w 312602"/>
                <a:gd name="connsiteY40" fmla="*/ 206861 h 386443"/>
                <a:gd name="connsiteX41" fmla="*/ 247248 w 312602"/>
                <a:gd name="connsiteY41" fmla="*/ 207429 h 386443"/>
                <a:gd name="connsiteX42" fmla="*/ 254636 w 312602"/>
                <a:gd name="connsiteY42" fmla="*/ 210271 h 386443"/>
                <a:gd name="connsiteX43" fmla="*/ 266002 w 312602"/>
                <a:gd name="connsiteY43" fmla="*/ 198905 h 386443"/>
                <a:gd name="connsiteX44" fmla="*/ 261456 w 312602"/>
                <a:gd name="connsiteY44" fmla="*/ 189812 h 386443"/>
                <a:gd name="connsiteX45" fmla="*/ 255773 w 312602"/>
                <a:gd name="connsiteY45" fmla="*/ 176173 h 386443"/>
                <a:gd name="connsiteX46" fmla="*/ 272822 w 312602"/>
                <a:gd name="connsiteY46" fmla="*/ 159124 h 386443"/>
                <a:gd name="connsiteX47" fmla="*/ 289871 w 312602"/>
                <a:gd name="connsiteY47" fmla="*/ 176173 h 386443"/>
                <a:gd name="connsiteX48" fmla="*/ 289871 w 312602"/>
                <a:gd name="connsiteY48" fmla="*/ 211976 h 386443"/>
                <a:gd name="connsiteX49" fmla="*/ 289871 w 312602"/>
                <a:gd name="connsiteY49" fmla="*/ 227320 h 386443"/>
                <a:gd name="connsiteX50" fmla="*/ 289871 w 312602"/>
                <a:gd name="connsiteY50" fmla="*/ 375077 h 386443"/>
                <a:gd name="connsiteX51" fmla="*/ 301237 w 312602"/>
                <a:gd name="connsiteY51" fmla="*/ 386443 h 386443"/>
                <a:gd name="connsiteX52" fmla="*/ 312603 w 312602"/>
                <a:gd name="connsiteY52" fmla="*/ 375077 h 386443"/>
                <a:gd name="connsiteX53" fmla="*/ 312603 w 312602"/>
                <a:gd name="connsiteY53" fmla="*/ 176173 h 386443"/>
                <a:gd name="connsiteX54" fmla="*/ 272822 w 312602"/>
                <a:gd name="connsiteY54" fmla="*/ 136392 h 38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2602" h="386443">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000000"/>
            </a:solidFill>
            <a:ln w="565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037C6156-1361-466A-81E7-C67FA4B38920}"/>
                </a:ext>
              </a:extLst>
            </p:cNvPr>
            <p:cNvSpPr/>
            <p:nvPr/>
          </p:nvSpPr>
          <p:spPr>
            <a:xfrm>
              <a:off x="9088295" y="2821790"/>
              <a:ext cx="90927" cy="90927"/>
            </a:xfrm>
            <a:custGeom>
              <a:avLst/>
              <a:gdLst>
                <a:gd name="connsiteX0" fmla="*/ 90928 w 90927"/>
                <a:gd name="connsiteY0" fmla="*/ 45464 h 90927"/>
                <a:gd name="connsiteX1" fmla="*/ 45464 w 90927"/>
                <a:gd name="connsiteY1" fmla="*/ 90928 h 90927"/>
                <a:gd name="connsiteX2" fmla="*/ 0 w 90927"/>
                <a:gd name="connsiteY2" fmla="*/ 45464 h 90927"/>
                <a:gd name="connsiteX3" fmla="*/ 45464 w 90927"/>
                <a:gd name="connsiteY3" fmla="*/ 0 h 90927"/>
                <a:gd name="connsiteX4" fmla="*/ 90928 w 90927"/>
                <a:gd name="connsiteY4" fmla="*/ 45464 h 9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000000"/>
            </a:solidFill>
            <a:ln w="5655" cap="flat">
              <a:noFill/>
              <a:prstDash val="solid"/>
              <a:miter/>
            </a:ln>
          </p:spPr>
          <p:txBody>
            <a:bodyPr rtlCol="0" anchor="ctr"/>
            <a:lstStyle/>
            <a:p>
              <a:endParaRPr lang="en-US"/>
            </a:p>
          </p:txBody>
        </p:sp>
      </p:grpSp>
      <p:grpSp>
        <p:nvGrpSpPr>
          <p:cNvPr id="560" name="Graphic 126">
            <a:extLst>
              <a:ext uri="{FF2B5EF4-FFF2-40B4-BE49-F238E27FC236}">
                <a16:creationId xmlns:a16="http://schemas.microsoft.com/office/drawing/2014/main" id="{8FD32D2C-C4DD-4B4A-96F6-A546C1AEAB21}"/>
              </a:ext>
            </a:extLst>
          </p:cNvPr>
          <p:cNvGrpSpPr/>
          <p:nvPr/>
        </p:nvGrpSpPr>
        <p:grpSpPr>
          <a:xfrm>
            <a:off x="8212612" y="2787692"/>
            <a:ext cx="604843" cy="604843"/>
            <a:chOff x="8212612" y="2787692"/>
            <a:chExt cx="604843" cy="604843"/>
          </a:xfrm>
        </p:grpSpPr>
        <p:sp>
          <p:nvSpPr>
            <p:cNvPr id="561" name="Freeform: Shape 560">
              <a:extLst>
                <a:ext uri="{FF2B5EF4-FFF2-40B4-BE49-F238E27FC236}">
                  <a16:creationId xmlns:a16="http://schemas.microsoft.com/office/drawing/2014/main" id="{CDE0CE85-78CA-47A9-B29C-DA36B1E057A1}"/>
                </a:ext>
              </a:extLst>
            </p:cNvPr>
            <p:cNvSpPr/>
            <p:nvPr/>
          </p:nvSpPr>
          <p:spPr>
            <a:xfrm>
              <a:off x="8398475" y="2825494"/>
              <a:ext cx="100807" cy="100807"/>
            </a:xfrm>
            <a:custGeom>
              <a:avLst/>
              <a:gdLst>
                <a:gd name="connsiteX0" fmla="*/ 100807 w 100807"/>
                <a:gd name="connsiteY0" fmla="*/ 50404 h 100807"/>
                <a:gd name="connsiteX1" fmla="*/ 50404 w 100807"/>
                <a:gd name="connsiteY1" fmla="*/ 100807 h 100807"/>
                <a:gd name="connsiteX2" fmla="*/ 0 w 100807"/>
                <a:gd name="connsiteY2" fmla="*/ 50404 h 100807"/>
                <a:gd name="connsiteX3" fmla="*/ 50404 w 100807"/>
                <a:gd name="connsiteY3" fmla="*/ 0 h 100807"/>
                <a:gd name="connsiteX4" fmla="*/ 100807 w 100807"/>
                <a:gd name="connsiteY4" fmla="*/ 50404 h 10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7" h="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000000"/>
            </a:solidFill>
            <a:ln w="625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277691FD-F0FC-4E3F-A6C8-C87AB0A176E9}"/>
                </a:ext>
              </a:extLst>
            </p:cNvPr>
            <p:cNvSpPr/>
            <p:nvPr/>
          </p:nvSpPr>
          <p:spPr>
            <a:xfrm>
              <a:off x="8310268" y="3126656"/>
              <a:ext cx="325733" cy="227446"/>
            </a:xfrm>
            <a:custGeom>
              <a:avLst/>
              <a:gdLst>
                <a:gd name="connsiteX0" fmla="*/ 309352 w 325733"/>
                <a:gd name="connsiteY0" fmla="*/ 97657 h 227446"/>
                <a:gd name="connsiteX1" fmla="*/ 170112 w 325733"/>
                <a:gd name="connsiteY1" fmla="*/ 202874 h 227446"/>
                <a:gd name="connsiteX2" fmla="*/ 25202 w 325733"/>
                <a:gd name="connsiteY2" fmla="*/ 57964 h 227446"/>
                <a:gd name="connsiteX3" fmla="*/ 25202 w 325733"/>
                <a:gd name="connsiteY3" fmla="*/ 49143 h 227446"/>
                <a:gd name="connsiteX4" fmla="*/ 10081 w 325733"/>
                <a:gd name="connsiteY4" fmla="*/ 0 h 227446"/>
                <a:gd name="connsiteX5" fmla="*/ 0 w 325733"/>
                <a:gd name="connsiteY5" fmla="*/ 57334 h 227446"/>
                <a:gd name="connsiteX6" fmla="*/ 170112 w 325733"/>
                <a:gd name="connsiteY6" fmla="*/ 227446 h 227446"/>
                <a:gd name="connsiteX7" fmla="*/ 325733 w 325733"/>
                <a:gd name="connsiteY7" fmla="*/ 126009 h 227446"/>
                <a:gd name="connsiteX8" fmla="*/ 309352 w 325733"/>
                <a:gd name="connsiteY8" fmla="*/ 97657 h 22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33" h="227446">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000000"/>
            </a:solidFill>
            <a:ln w="625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D29DF5EC-893A-4409-BDD1-7A08A4643392}"/>
                </a:ext>
              </a:extLst>
            </p:cNvPr>
            <p:cNvSpPr/>
            <p:nvPr/>
          </p:nvSpPr>
          <p:spPr>
            <a:xfrm>
              <a:off x="8316827" y="2938697"/>
              <a:ext cx="403114" cy="340429"/>
            </a:xfrm>
            <a:custGeom>
              <a:avLst/>
              <a:gdLst>
                <a:gd name="connsiteX0" fmla="*/ 399821 w 403114"/>
                <a:gd name="connsiteY0" fmla="*/ 302627 h 340429"/>
                <a:gd name="connsiteX1" fmla="*/ 324215 w 403114"/>
                <a:gd name="connsiteY1" fmla="*/ 170318 h 340429"/>
                <a:gd name="connsiteX2" fmla="*/ 302164 w 403114"/>
                <a:gd name="connsiteY2" fmla="*/ 157717 h 340429"/>
                <a:gd name="connsiteX3" fmla="*/ 200726 w 403114"/>
                <a:gd name="connsiteY3" fmla="*/ 157717 h 340429"/>
                <a:gd name="connsiteX4" fmla="*/ 188126 w 403114"/>
                <a:gd name="connsiteY4" fmla="*/ 41789 h 340429"/>
                <a:gd name="connsiteX5" fmla="*/ 129531 w 403114"/>
                <a:gd name="connsiteY5" fmla="*/ 836 h 340429"/>
                <a:gd name="connsiteX6" fmla="*/ 112520 w 403114"/>
                <a:gd name="connsiteY6" fmla="*/ 7136 h 340429"/>
                <a:gd name="connsiteX7" fmla="*/ 12343 w 403114"/>
                <a:gd name="connsiteY7" fmla="*/ 66360 h 340429"/>
                <a:gd name="connsiteX8" fmla="*/ 1002 w 403114"/>
                <a:gd name="connsiteY8" fmla="*/ 95342 h 340429"/>
                <a:gd name="connsiteX9" fmla="*/ 32504 w 403114"/>
                <a:gd name="connsiteY9" fmla="*/ 196150 h 340429"/>
                <a:gd name="connsiteX10" fmla="*/ 56446 w 403114"/>
                <a:gd name="connsiteY10" fmla="*/ 213791 h 340429"/>
                <a:gd name="connsiteX11" fmla="*/ 64007 w 403114"/>
                <a:gd name="connsiteY11" fmla="*/ 212531 h 340429"/>
                <a:gd name="connsiteX12" fmla="*/ 80388 w 403114"/>
                <a:gd name="connsiteY12" fmla="*/ 181029 h 340429"/>
                <a:gd name="connsiteX13" fmla="*/ 54556 w 403114"/>
                <a:gd name="connsiteY13" fmla="*/ 99123 h 340429"/>
                <a:gd name="connsiteX14" fmla="*/ 91729 w 403114"/>
                <a:gd name="connsiteY14" fmla="*/ 77071 h 340429"/>
                <a:gd name="connsiteX15" fmla="*/ 107480 w 403114"/>
                <a:gd name="connsiteY15" fmla="*/ 165908 h 340429"/>
                <a:gd name="connsiteX16" fmla="*/ 157253 w 403114"/>
                <a:gd name="connsiteY16" fmla="*/ 207490 h 340429"/>
                <a:gd name="connsiteX17" fmla="*/ 157253 w 403114"/>
                <a:gd name="connsiteY17" fmla="*/ 207490 h 340429"/>
                <a:gd name="connsiteX18" fmla="*/ 287673 w 403114"/>
                <a:gd name="connsiteY18" fmla="*/ 207490 h 340429"/>
                <a:gd name="connsiteX19" fmla="*/ 355717 w 403114"/>
                <a:gd name="connsiteY19" fmla="*/ 327829 h 340429"/>
                <a:gd name="connsiteX20" fmla="*/ 377769 w 403114"/>
                <a:gd name="connsiteY20" fmla="*/ 340430 h 340429"/>
                <a:gd name="connsiteX21" fmla="*/ 390370 w 403114"/>
                <a:gd name="connsiteY21" fmla="*/ 337280 h 340429"/>
                <a:gd name="connsiteX22" fmla="*/ 399821 w 403114"/>
                <a:gd name="connsiteY22" fmla="*/ 302627 h 34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114" h="340429">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000000"/>
            </a:solidFill>
            <a:ln w="6251" cap="flat">
              <a:noFill/>
              <a:prstDash val="solid"/>
              <a:miter/>
            </a:ln>
          </p:spPr>
          <p:txBody>
            <a:bodyPr rtlCol="0" anchor="ctr"/>
            <a:lstStyle/>
            <a:p>
              <a:endParaRPr lang="en-US"/>
            </a:p>
          </p:txBody>
        </p:sp>
      </p:grpSp>
      <p:grpSp>
        <p:nvGrpSpPr>
          <p:cNvPr id="564" name="Graphic 128">
            <a:extLst>
              <a:ext uri="{FF2B5EF4-FFF2-40B4-BE49-F238E27FC236}">
                <a16:creationId xmlns:a16="http://schemas.microsoft.com/office/drawing/2014/main" id="{FF7E6E26-87E8-4A54-B4E9-67B8FEAE24E4}"/>
              </a:ext>
            </a:extLst>
          </p:cNvPr>
          <p:cNvGrpSpPr/>
          <p:nvPr/>
        </p:nvGrpSpPr>
        <p:grpSpPr>
          <a:xfrm>
            <a:off x="7616553" y="2818717"/>
            <a:ext cx="514542" cy="514543"/>
            <a:chOff x="7616553" y="2818717"/>
            <a:chExt cx="514542" cy="514543"/>
          </a:xfrm>
        </p:grpSpPr>
        <p:sp>
          <p:nvSpPr>
            <p:cNvPr id="565" name="Freeform: Shape 564">
              <a:extLst>
                <a:ext uri="{FF2B5EF4-FFF2-40B4-BE49-F238E27FC236}">
                  <a16:creationId xmlns:a16="http://schemas.microsoft.com/office/drawing/2014/main" id="{4BB0253D-1BC8-4FB8-ADCD-BB24BA6145F6}"/>
                </a:ext>
              </a:extLst>
            </p:cNvPr>
            <p:cNvSpPr/>
            <p:nvPr/>
          </p:nvSpPr>
          <p:spPr>
            <a:xfrm>
              <a:off x="7830945" y="2837476"/>
              <a:ext cx="85757" cy="85757"/>
            </a:xfrm>
            <a:custGeom>
              <a:avLst/>
              <a:gdLst>
                <a:gd name="connsiteX0" fmla="*/ 42879 w 85757"/>
                <a:gd name="connsiteY0" fmla="*/ 85757 h 85757"/>
                <a:gd name="connsiteX1" fmla="*/ 85757 w 85757"/>
                <a:gd name="connsiteY1" fmla="*/ 42879 h 85757"/>
                <a:gd name="connsiteX2" fmla="*/ 42879 w 85757"/>
                <a:gd name="connsiteY2" fmla="*/ 0 h 85757"/>
                <a:gd name="connsiteX3" fmla="*/ 0 w 85757"/>
                <a:gd name="connsiteY3" fmla="*/ 42879 h 85757"/>
                <a:gd name="connsiteX4" fmla="*/ 42879 w 85757"/>
                <a:gd name="connsiteY4" fmla="*/ 85757 h 8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7" h="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000000"/>
            </a:solidFill>
            <a:ln w="5358"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65D6026A-384B-4E48-8AAE-2124F1E5C4DA}"/>
                </a:ext>
              </a:extLst>
            </p:cNvPr>
            <p:cNvSpPr/>
            <p:nvPr/>
          </p:nvSpPr>
          <p:spPr>
            <a:xfrm>
              <a:off x="7745188" y="3019710"/>
              <a:ext cx="257271" cy="294790"/>
            </a:xfrm>
            <a:custGeom>
              <a:avLst/>
              <a:gdLst>
                <a:gd name="connsiteX0" fmla="*/ 235832 w 257271"/>
                <a:gd name="connsiteY0" fmla="*/ 64318 h 294790"/>
                <a:gd name="connsiteX1" fmla="*/ 257271 w 257271"/>
                <a:gd name="connsiteY1" fmla="*/ 0 h 294790"/>
                <a:gd name="connsiteX2" fmla="*/ 0 w 257271"/>
                <a:gd name="connsiteY2" fmla="*/ 0 h 294790"/>
                <a:gd name="connsiteX3" fmla="*/ 21439 w 257271"/>
                <a:gd name="connsiteY3" fmla="*/ 64318 h 294790"/>
                <a:gd name="connsiteX4" fmla="*/ 53598 w 257271"/>
                <a:gd name="connsiteY4" fmla="*/ 64318 h 294790"/>
                <a:gd name="connsiteX5" fmla="*/ 75037 w 257271"/>
                <a:gd name="connsiteY5" fmla="*/ 273351 h 294790"/>
                <a:gd name="connsiteX6" fmla="*/ 42879 w 257271"/>
                <a:gd name="connsiteY6" fmla="*/ 273351 h 294790"/>
                <a:gd name="connsiteX7" fmla="*/ 42879 w 257271"/>
                <a:gd name="connsiteY7" fmla="*/ 294790 h 294790"/>
                <a:gd name="connsiteX8" fmla="*/ 214393 w 257271"/>
                <a:gd name="connsiteY8" fmla="*/ 294790 h 294790"/>
                <a:gd name="connsiteX9" fmla="*/ 214393 w 257271"/>
                <a:gd name="connsiteY9" fmla="*/ 273351 h 294790"/>
                <a:gd name="connsiteX10" fmla="*/ 182234 w 257271"/>
                <a:gd name="connsiteY10" fmla="*/ 273351 h 294790"/>
                <a:gd name="connsiteX11" fmla="*/ 203673 w 257271"/>
                <a:gd name="connsiteY11" fmla="*/ 64318 h 2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71" h="29479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000000"/>
            </a:solidFill>
            <a:ln w="5358"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C84BDBAA-2CE5-4613-91EF-FF1295D2BCF9}"/>
                </a:ext>
              </a:extLst>
            </p:cNvPr>
            <p:cNvSpPr/>
            <p:nvPr/>
          </p:nvSpPr>
          <p:spPr>
            <a:xfrm>
              <a:off x="7781635" y="2933953"/>
              <a:ext cx="184913" cy="64317"/>
            </a:xfrm>
            <a:custGeom>
              <a:avLst/>
              <a:gdLst>
                <a:gd name="connsiteX0" fmla="*/ 179018 w 184913"/>
                <a:gd name="connsiteY0" fmla="*/ 39663 h 64317"/>
                <a:gd name="connsiteX1" fmla="*/ 172586 w 184913"/>
                <a:gd name="connsiteY1" fmla="*/ 27871 h 64317"/>
                <a:gd name="connsiteX2" fmla="*/ 127564 w 184913"/>
                <a:gd name="connsiteY2" fmla="*/ 4288 h 64317"/>
                <a:gd name="connsiteX3" fmla="*/ 92189 w 184913"/>
                <a:gd name="connsiteY3" fmla="*/ 0 h 64317"/>
                <a:gd name="connsiteX4" fmla="*/ 56814 w 184913"/>
                <a:gd name="connsiteY4" fmla="*/ 5360 h 64317"/>
                <a:gd name="connsiteX5" fmla="*/ 11792 w 184913"/>
                <a:gd name="connsiteY5" fmla="*/ 28943 h 64317"/>
                <a:gd name="connsiteX6" fmla="*/ 5360 w 184913"/>
                <a:gd name="connsiteY6" fmla="*/ 40735 h 64317"/>
                <a:gd name="connsiteX7" fmla="*/ 0 w 184913"/>
                <a:gd name="connsiteY7" fmla="*/ 64318 h 64317"/>
                <a:gd name="connsiteX8" fmla="*/ 184914 w 184913"/>
                <a:gd name="connsiteY8" fmla="*/ 64318 h 64317"/>
                <a:gd name="connsiteX9" fmla="*/ 179018 w 184913"/>
                <a:gd name="connsiteY9" fmla="*/ 39663 h 6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3" h="64317">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000000"/>
            </a:solidFill>
            <a:ln w="5358" cap="flat">
              <a:noFill/>
              <a:prstDash val="solid"/>
              <a:miter/>
            </a:ln>
          </p:spPr>
          <p:txBody>
            <a:bodyPr rtlCol="0" anchor="ctr"/>
            <a:lstStyle/>
            <a:p>
              <a:endParaRPr lang="en-US"/>
            </a:p>
          </p:txBody>
        </p:sp>
      </p:grpSp>
      <p:grpSp>
        <p:nvGrpSpPr>
          <p:cNvPr id="568" name="Graphic 130">
            <a:extLst>
              <a:ext uri="{FF2B5EF4-FFF2-40B4-BE49-F238E27FC236}">
                <a16:creationId xmlns:a16="http://schemas.microsoft.com/office/drawing/2014/main" id="{2EB7ECA3-1116-4CE4-92CE-B23EAA587BE3}"/>
              </a:ext>
            </a:extLst>
          </p:cNvPr>
          <p:cNvGrpSpPr/>
          <p:nvPr/>
        </p:nvGrpSpPr>
        <p:grpSpPr>
          <a:xfrm>
            <a:off x="7050960" y="2872682"/>
            <a:ext cx="491178" cy="457180"/>
            <a:chOff x="7050960" y="2872682"/>
            <a:chExt cx="491178" cy="457180"/>
          </a:xfrm>
          <a:solidFill>
            <a:srgbClr val="000000"/>
          </a:solidFill>
        </p:grpSpPr>
        <p:sp>
          <p:nvSpPr>
            <p:cNvPr id="569" name="Freeform: Shape 568">
              <a:extLst>
                <a:ext uri="{FF2B5EF4-FFF2-40B4-BE49-F238E27FC236}">
                  <a16:creationId xmlns:a16="http://schemas.microsoft.com/office/drawing/2014/main" id="{C5B3F842-6207-4F17-BAAB-1EECCA1B870E}"/>
                </a:ext>
              </a:extLst>
            </p:cNvPr>
            <p:cNvSpPr/>
            <p:nvPr/>
          </p:nvSpPr>
          <p:spPr>
            <a:xfrm>
              <a:off x="7113553"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786509FC-1980-4858-A2AE-34F0A2D1B1D4}"/>
                </a:ext>
              </a:extLst>
            </p:cNvPr>
            <p:cNvSpPr/>
            <p:nvPr/>
          </p:nvSpPr>
          <p:spPr>
            <a:xfrm>
              <a:off x="7284995"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48B7BAAE-7096-4977-9B43-A79FD6929E2F}"/>
                </a:ext>
              </a:extLst>
            </p:cNvPr>
            <p:cNvSpPr/>
            <p:nvPr/>
          </p:nvSpPr>
          <p:spPr>
            <a:xfrm>
              <a:off x="7450724" y="3118416"/>
              <a:ext cx="57147" cy="57147"/>
            </a:xfrm>
            <a:custGeom>
              <a:avLst/>
              <a:gdLst>
                <a:gd name="connsiteX0" fmla="*/ 57148 w 57147"/>
                <a:gd name="connsiteY0" fmla="*/ 28574 h 57147"/>
                <a:gd name="connsiteX1" fmla="*/ 28574 w 57147"/>
                <a:gd name="connsiteY1" fmla="*/ 57148 h 57147"/>
                <a:gd name="connsiteX2" fmla="*/ 0 w 57147"/>
                <a:gd name="connsiteY2" fmla="*/ 28574 h 57147"/>
                <a:gd name="connsiteX3" fmla="*/ 28574 w 57147"/>
                <a:gd name="connsiteY3" fmla="*/ 0 h 57147"/>
                <a:gd name="connsiteX4" fmla="*/ 57148 w 57147"/>
                <a:gd name="connsiteY4" fmla="*/ 28574 h 5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7" h="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000000"/>
            </a:solidFill>
            <a:ln w="565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4A718F0A-EC78-41B7-9067-0A8872AEA148}"/>
                </a:ext>
              </a:extLst>
            </p:cNvPr>
            <p:cNvSpPr/>
            <p:nvPr/>
          </p:nvSpPr>
          <p:spPr>
            <a:xfrm>
              <a:off x="7050960" y="2964118"/>
              <a:ext cx="491178" cy="365744"/>
            </a:xfrm>
            <a:custGeom>
              <a:avLst/>
              <a:gdLst>
                <a:gd name="connsiteX0" fmla="*/ 490057 w 491178"/>
                <a:gd name="connsiteY0" fmla="*/ 286881 h 365744"/>
                <a:gd name="connsiteX1" fmla="*/ 470056 w 491178"/>
                <a:gd name="connsiteY1" fmla="*/ 238877 h 365744"/>
                <a:gd name="connsiteX2" fmla="*/ 440339 w 491178"/>
                <a:gd name="connsiteY2" fmla="*/ 218304 h 365744"/>
                <a:gd name="connsiteX3" fmla="*/ 428338 w 491178"/>
                <a:gd name="connsiteY3" fmla="*/ 217161 h 365744"/>
                <a:gd name="connsiteX4" fmla="*/ 399764 w 491178"/>
                <a:gd name="connsiteY4" fmla="*/ 217161 h 365744"/>
                <a:gd name="connsiteX5" fmla="*/ 375762 w 491178"/>
                <a:gd name="connsiteY5" fmla="*/ 176586 h 365744"/>
                <a:gd name="connsiteX6" fmla="*/ 376333 w 491178"/>
                <a:gd name="connsiteY6" fmla="*/ 168014 h 365744"/>
                <a:gd name="connsiteX7" fmla="*/ 349474 w 491178"/>
                <a:gd name="connsiteY7" fmla="*/ 33146 h 365744"/>
                <a:gd name="connsiteX8" fmla="*/ 308899 w 491178"/>
                <a:gd name="connsiteY8" fmla="*/ 6286 h 365744"/>
                <a:gd name="connsiteX9" fmla="*/ 273468 w 491178"/>
                <a:gd name="connsiteY9" fmla="*/ 0 h 365744"/>
                <a:gd name="connsiteX10" fmla="*/ 238036 w 491178"/>
                <a:gd name="connsiteY10" fmla="*/ 6286 h 365744"/>
                <a:gd name="connsiteX11" fmla="*/ 197461 w 491178"/>
                <a:gd name="connsiteY11" fmla="*/ 33146 h 365744"/>
                <a:gd name="connsiteX12" fmla="*/ 188318 w 491178"/>
                <a:gd name="connsiteY12" fmla="*/ 84007 h 365744"/>
                <a:gd name="connsiteX13" fmla="*/ 178031 w 491178"/>
                <a:gd name="connsiteY13" fmla="*/ 33146 h 365744"/>
                <a:gd name="connsiteX14" fmla="*/ 137456 w 491178"/>
                <a:gd name="connsiteY14" fmla="*/ 6286 h 365744"/>
                <a:gd name="connsiteX15" fmla="*/ 102025 w 491178"/>
                <a:gd name="connsiteY15" fmla="*/ 0 h 365744"/>
                <a:gd name="connsiteX16" fmla="*/ 66593 w 491178"/>
                <a:gd name="connsiteY16" fmla="*/ 6286 h 365744"/>
                <a:gd name="connsiteX17" fmla="*/ 26019 w 491178"/>
                <a:gd name="connsiteY17" fmla="*/ 33146 h 365744"/>
                <a:gd name="connsiteX18" fmla="*/ 302 w 491178"/>
                <a:gd name="connsiteY18" fmla="*/ 168014 h 365744"/>
                <a:gd name="connsiteX19" fmla="*/ 14018 w 491178"/>
                <a:gd name="connsiteY19" fmla="*/ 188016 h 365744"/>
                <a:gd name="connsiteX20" fmla="*/ 16875 w 491178"/>
                <a:gd name="connsiteY20" fmla="*/ 188587 h 365744"/>
                <a:gd name="connsiteX21" fmla="*/ 33448 w 491178"/>
                <a:gd name="connsiteY21" fmla="*/ 174872 h 365744"/>
                <a:gd name="connsiteX22" fmla="*/ 56878 w 491178"/>
                <a:gd name="connsiteY22" fmla="*/ 58862 h 365744"/>
                <a:gd name="connsiteX23" fmla="*/ 56878 w 491178"/>
                <a:gd name="connsiteY23" fmla="*/ 365745 h 365744"/>
                <a:gd name="connsiteX24" fmla="*/ 91167 w 491178"/>
                <a:gd name="connsiteY24" fmla="*/ 365745 h 365744"/>
                <a:gd name="connsiteX25" fmla="*/ 91167 w 491178"/>
                <a:gd name="connsiteY25" fmla="*/ 188587 h 365744"/>
                <a:gd name="connsiteX26" fmla="*/ 114026 w 491178"/>
                <a:gd name="connsiteY26" fmla="*/ 188587 h 365744"/>
                <a:gd name="connsiteX27" fmla="*/ 114026 w 491178"/>
                <a:gd name="connsiteY27" fmla="*/ 365745 h 365744"/>
                <a:gd name="connsiteX28" fmla="*/ 148315 w 491178"/>
                <a:gd name="connsiteY28" fmla="*/ 365745 h 365744"/>
                <a:gd name="connsiteX29" fmla="*/ 148315 w 491178"/>
                <a:gd name="connsiteY29" fmla="*/ 58862 h 365744"/>
                <a:gd name="connsiteX30" fmla="*/ 171745 w 491178"/>
                <a:gd name="connsiteY30" fmla="*/ 174872 h 365744"/>
                <a:gd name="connsiteX31" fmla="*/ 188318 w 491178"/>
                <a:gd name="connsiteY31" fmla="*/ 188587 h 365744"/>
                <a:gd name="connsiteX32" fmla="*/ 204891 w 491178"/>
                <a:gd name="connsiteY32" fmla="*/ 174872 h 365744"/>
                <a:gd name="connsiteX33" fmla="*/ 228321 w 491178"/>
                <a:gd name="connsiteY33" fmla="*/ 58862 h 365744"/>
                <a:gd name="connsiteX34" fmla="*/ 228321 w 491178"/>
                <a:gd name="connsiteY34" fmla="*/ 121153 h 365744"/>
                <a:gd name="connsiteX35" fmla="*/ 206605 w 491178"/>
                <a:gd name="connsiteY35" fmla="*/ 229162 h 365744"/>
                <a:gd name="connsiteX36" fmla="*/ 228321 w 491178"/>
                <a:gd name="connsiteY36" fmla="*/ 229162 h 365744"/>
                <a:gd name="connsiteX37" fmla="*/ 228321 w 491178"/>
                <a:gd name="connsiteY37" fmla="*/ 365745 h 365744"/>
                <a:gd name="connsiteX38" fmla="*/ 262610 w 491178"/>
                <a:gd name="connsiteY38" fmla="*/ 365745 h 365744"/>
                <a:gd name="connsiteX39" fmla="*/ 262610 w 491178"/>
                <a:gd name="connsiteY39" fmla="*/ 228590 h 365744"/>
                <a:gd name="connsiteX40" fmla="*/ 285469 w 491178"/>
                <a:gd name="connsiteY40" fmla="*/ 228590 h 365744"/>
                <a:gd name="connsiteX41" fmla="*/ 285469 w 491178"/>
                <a:gd name="connsiteY41" fmla="*/ 365745 h 365744"/>
                <a:gd name="connsiteX42" fmla="*/ 319757 w 491178"/>
                <a:gd name="connsiteY42" fmla="*/ 365745 h 365744"/>
                <a:gd name="connsiteX43" fmla="*/ 319757 w 491178"/>
                <a:gd name="connsiteY43" fmla="*/ 229162 h 365744"/>
                <a:gd name="connsiteX44" fmla="*/ 341473 w 491178"/>
                <a:gd name="connsiteY44" fmla="*/ 229162 h 365744"/>
                <a:gd name="connsiteX45" fmla="*/ 319757 w 491178"/>
                <a:gd name="connsiteY45" fmla="*/ 121153 h 365744"/>
                <a:gd name="connsiteX46" fmla="*/ 319757 w 491178"/>
                <a:gd name="connsiteY46" fmla="*/ 58862 h 365744"/>
                <a:gd name="connsiteX47" fmla="*/ 343188 w 491178"/>
                <a:gd name="connsiteY47" fmla="*/ 174872 h 365744"/>
                <a:gd name="connsiteX48" fmla="*/ 356332 w 491178"/>
                <a:gd name="connsiteY48" fmla="*/ 188016 h 365744"/>
                <a:gd name="connsiteX49" fmla="*/ 399764 w 491178"/>
                <a:gd name="connsiteY49" fmla="*/ 261736 h 365744"/>
                <a:gd name="connsiteX50" fmla="*/ 399764 w 491178"/>
                <a:gd name="connsiteY50" fmla="*/ 289167 h 365744"/>
                <a:gd name="connsiteX51" fmla="*/ 388334 w 491178"/>
                <a:gd name="connsiteY51" fmla="*/ 320027 h 365744"/>
                <a:gd name="connsiteX52" fmla="*/ 399764 w 491178"/>
                <a:gd name="connsiteY52" fmla="*/ 320027 h 365744"/>
                <a:gd name="connsiteX53" fmla="*/ 399764 w 491178"/>
                <a:gd name="connsiteY53" fmla="*/ 365745 h 365744"/>
                <a:gd name="connsiteX54" fmla="*/ 422623 w 491178"/>
                <a:gd name="connsiteY54" fmla="*/ 365745 h 365744"/>
                <a:gd name="connsiteX55" fmla="*/ 422623 w 491178"/>
                <a:gd name="connsiteY55" fmla="*/ 320027 h 365744"/>
                <a:gd name="connsiteX56" fmla="*/ 434053 w 491178"/>
                <a:gd name="connsiteY56" fmla="*/ 320027 h 365744"/>
                <a:gd name="connsiteX57" fmla="*/ 434053 w 491178"/>
                <a:gd name="connsiteY57" fmla="*/ 365745 h 365744"/>
                <a:gd name="connsiteX58" fmla="*/ 456912 w 491178"/>
                <a:gd name="connsiteY58" fmla="*/ 365745 h 365744"/>
                <a:gd name="connsiteX59" fmla="*/ 456912 w 491178"/>
                <a:gd name="connsiteY59" fmla="*/ 320027 h 365744"/>
                <a:gd name="connsiteX60" fmla="*/ 468341 w 491178"/>
                <a:gd name="connsiteY60" fmla="*/ 320027 h 365744"/>
                <a:gd name="connsiteX61" fmla="*/ 456912 w 491178"/>
                <a:gd name="connsiteY61" fmla="*/ 288595 h 365744"/>
                <a:gd name="connsiteX62" fmla="*/ 456912 w 491178"/>
                <a:gd name="connsiteY62" fmla="*/ 266308 h 365744"/>
                <a:gd name="connsiteX63" fmla="*/ 469484 w 491178"/>
                <a:gd name="connsiteY63" fmla="*/ 296025 h 365744"/>
                <a:gd name="connsiteX64" fmla="*/ 479771 w 491178"/>
                <a:gd name="connsiteY64" fmla="*/ 302882 h 365744"/>
                <a:gd name="connsiteX65" fmla="*/ 484342 w 491178"/>
                <a:gd name="connsiteY65" fmla="*/ 301739 h 365744"/>
                <a:gd name="connsiteX66" fmla="*/ 490057 w 491178"/>
                <a:gd name="connsiteY66" fmla="*/ 286881 h 3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1178" h="365744">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000000"/>
            </a:solidFill>
            <a:ln w="5655" cap="flat">
              <a:noFill/>
              <a:prstDash val="solid"/>
              <a:miter/>
            </a:ln>
          </p:spPr>
          <p:txBody>
            <a:bodyPr rtlCol="0" anchor="ctr"/>
            <a:lstStyle/>
            <a:p>
              <a:endParaRPr lang="en-US"/>
            </a:p>
          </p:txBody>
        </p:sp>
      </p:grpSp>
      <p:grpSp>
        <p:nvGrpSpPr>
          <p:cNvPr id="573" name="Graphic 132">
            <a:extLst>
              <a:ext uri="{FF2B5EF4-FFF2-40B4-BE49-F238E27FC236}">
                <a16:creationId xmlns:a16="http://schemas.microsoft.com/office/drawing/2014/main" id="{B48270A2-F15C-4B18-AD87-40CA634C8192}"/>
              </a:ext>
            </a:extLst>
          </p:cNvPr>
          <p:cNvGrpSpPr/>
          <p:nvPr/>
        </p:nvGrpSpPr>
        <p:grpSpPr>
          <a:xfrm>
            <a:off x="6505167" y="2868573"/>
            <a:ext cx="334317" cy="476329"/>
            <a:chOff x="6505167" y="2868573"/>
            <a:chExt cx="334317" cy="476329"/>
          </a:xfrm>
          <a:solidFill>
            <a:srgbClr val="000000"/>
          </a:solidFill>
        </p:grpSpPr>
        <p:sp>
          <p:nvSpPr>
            <p:cNvPr id="574" name="Freeform: Shape 573">
              <a:extLst>
                <a:ext uri="{FF2B5EF4-FFF2-40B4-BE49-F238E27FC236}">
                  <a16:creationId xmlns:a16="http://schemas.microsoft.com/office/drawing/2014/main" id="{45467313-3C93-4F69-AF0D-C484129A61B2}"/>
                </a:ext>
              </a:extLst>
            </p:cNvPr>
            <p:cNvSpPr/>
            <p:nvPr/>
          </p:nvSpPr>
          <p:spPr>
            <a:xfrm>
              <a:off x="6571572" y="2868573"/>
              <a:ext cx="83357" cy="83357"/>
            </a:xfrm>
            <a:custGeom>
              <a:avLst/>
              <a:gdLst>
                <a:gd name="connsiteX0" fmla="*/ 83358 w 83357"/>
                <a:gd name="connsiteY0" fmla="*/ 41679 h 83357"/>
                <a:gd name="connsiteX1" fmla="*/ 41679 w 83357"/>
                <a:gd name="connsiteY1" fmla="*/ 83358 h 83357"/>
                <a:gd name="connsiteX2" fmla="*/ 0 w 83357"/>
                <a:gd name="connsiteY2" fmla="*/ 41679 h 83357"/>
                <a:gd name="connsiteX3" fmla="*/ 41679 w 83357"/>
                <a:gd name="connsiteY3" fmla="*/ 0 h 83357"/>
                <a:gd name="connsiteX4" fmla="*/ 83358 w 83357"/>
                <a:gd name="connsiteY4" fmla="*/ 41679 h 83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7" h="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000000"/>
            </a:solidFill>
            <a:ln w="5953"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F51C5B7B-4F19-4E52-A5B3-0E4718F9813A}"/>
                </a:ext>
              </a:extLst>
            </p:cNvPr>
            <p:cNvSpPr/>
            <p:nvPr/>
          </p:nvSpPr>
          <p:spPr>
            <a:xfrm>
              <a:off x="6505167" y="2963839"/>
              <a:ext cx="215154" cy="381063"/>
            </a:xfrm>
            <a:custGeom>
              <a:avLst/>
              <a:gdLst>
                <a:gd name="connsiteX0" fmla="*/ 214663 w 215154"/>
                <a:gd name="connsiteY0" fmla="*/ 175051 h 381063"/>
                <a:gd name="connsiteX1" fmla="*/ 186679 w 215154"/>
                <a:gd name="connsiteY1" fmla="*/ 34534 h 381063"/>
                <a:gd name="connsiteX2" fmla="*/ 144404 w 215154"/>
                <a:gd name="connsiteY2" fmla="*/ 6550 h 381063"/>
                <a:gd name="connsiteX3" fmla="*/ 107489 w 215154"/>
                <a:gd name="connsiteY3" fmla="*/ 0 h 381063"/>
                <a:gd name="connsiteX4" fmla="*/ 70573 w 215154"/>
                <a:gd name="connsiteY4" fmla="*/ 6550 h 381063"/>
                <a:gd name="connsiteX5" fmla="*/ 28299 w 215154"/>
                <a:gd name="connsiteY5" fmla="*/ 34534 h 381063"/>
                <a:gd name="connsiteX6" fmla="*/ 315 w 215154"/>
                <a:gd name="connsiteY6" fmla="*/ 175051 h 381063"/>
                <a:gd name="connsiteX7" fmla="*/ 14605 w 215154"/>
                <a:gd name="connsiteY7" fmla="*/ 195890 h 381063"/>
                <a:gd name="connsiteX8" fmla="*/ 18177 w 215154"/>
                <a:gd name="connsiteY8" fmla="*/ 196486 h 381063"/>
                <a:gd name="connsiteX9" fmla="*/ 35444 w 215154"/>
                <a:gd name="connsiteY9" fmla="*/ 182196 h 381063"/>
                <a:gd name="connsiteX10" fmla="*/ 60451 w 215154"/>
                <a:gd name="connsiteY10" fmla="*/ 61327 h 381063"/>
                <a:gd name="connsiteX11" fmla="*/ 60451 w 215154"/>
                <a:gd name="connsiteY11" fmla="*/ 381063 h 381063"/>
                <a:gd name="connsiteX12" fmla="*/ 96176 w 215154"/>
                <a:gd name="connsiteY12" fmla="*/ 381063 h 381063"/>
                <a:gd name="connsiteX13" fmla="*/ 96176 w 215154"/>
                <a:gd name="connsiteY13" fmla="*/ 196486 h 381063"/>
                <a:gd name="connsiteX14" fmla="*/ 119993 w 215154"/>
                <a:gd name="connsiteY14" fmla="*/ 196486 h 381063"/>
                <a:gd name="connsiteX15" fmla="*/ 119993 w 215154"/>
                <a:gd name="connsiteY15" fmla="*/ 381063 h 381063"/>
                <a:gd name="connsiteX16" fmla="*/ 155717 w 215154"/>
                <a:gd name="connsiteY16" fmla="*/ 381063 h 381063"/>
                <a:gd name="connsiteX17" fmla="*/ 155717 w 215154"/>
                <a:gd name="connsiteY17" fmla="*/ 61327 h 381063"/>
                <a:gd name="connsiteX18" fmla="*/ 180129 w 215154"/>
                <a:gd name="connsiteY18" fmla="*/ 182196 h 381063"/>
                <a:gd name="connsiteX19" fmla="*/ 197396 w 215154"/>
                <a:gd name="connsiteY19" fmla="*/ 196486 h 381063"/>
                <a:gd name="connsiteX20" fmla="*/ 200969 w 215154"/>
                <a:gd name="connsiteY20" fmla="*/ 195890 h 381063"/>
                <a:gd name="connsiteX21" fmla="*/ 214663 w 215154"/>
                <a:gd name="connsiteY21" fmla="*/ 175051 h 3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54" h="381063">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000000"/>
            </a:solidFill>
            <a:ln w="5953"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F84E298-102C-43FD-8F97-FD21E01264DC}"/>
                </a:ext>
              </a:extLst>
            </p:cNvPr>
            <p:cNvSpPr/>
            <p:nvPr/>
          </p:nvSpPr>
          <p:spPr>
            <a:xfrm>
              <a:off x="6744242" y="3124600"/>
              <a:ext cx="59541" cy="59541"/>
            </a:xfrm>
            <a:custGeom>
              <a:avLst/>
              <a:gdLst>
                <a:gd name="connsiteX0" fmla="*/ 59541 w 59541"/>
                <a:gd name="connsiteY0" fmla="*/ 29771 h 59541"/>
                <a:gd name="connsiteX1" fmla="*/ 29771 w 59541"/>
                <a:gd name="connsiteY1" fmla="*/ 59541 h 59541"/>
                <a:gd name="connsiteX2" fmla="*/ 0 w 59541"/>
                <a:gd name="connsiteY2" fmla="*/ 29771 h 59541"/>
                <a:gd name="connsiteX3" fmla="*/ 29771 w 59541"/>
                <a:gd name="connsiteY3" fmla="*/ 0 h 59541"/>
                <a:gd name="connsiteX4" fmla="*/ 59541 w 59541"/>
                <a:gd name="connsiteY4" fmla="*/ 29771 h 5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000000"/>
            </a:solidFill>
            <a:ln w="5953"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04E9A15D-B3FC-4759-A001-2BA66B763B4F}"/>
                </a:ext>
              </a:extLst>
            </p:cNvPr>
            <p:cNvSpPr/>
            <p:nvPr/>
          </p:nvSpPr>
          <p:spPr>
            <a:xfrm>
              <a:off x="6690608" y="3130508"/>
              <a:ext cx="148876" cy="214394"/>
            </a:xfrm>
            <a:custGeom>
              <a:avLst/>
              <a:gdLst>
                <a:gd name="connsiteX0" fmla="*/ 147709 w 148876"/>
                <a:gd name="connsiteY0" fmla="*/ 132228 h 214394"/>
                <a:gd name="connsiteX1" fmla="*/ 126869 w 148876"/>
                <a:gd name="connsiteY1" fmla="*/ 82214 h 214394"/>
                <a:gd name="connsiteX2" fmla="*/ 95908 w 148876"/>
                <a:gd name="connsiteY2" fmla="*/ 60779 h 214394"/>
                <a:gd name="connsiteX3" fmla="*/ 83404 w 148876"/>
                <a:gd name="connsiteY3" fmla="*/ 59588 h 214394"/>
                <a:gd name="connsiteX4" fmla="*/ 53634 w 148876"/>
                <a:gd name="connsiteY4" fmla="*/ 59588 h 214394"/>
                <a:gd name="connsiteX5" fmla="*/ 22077 w 148876"/>
                <a:gd name="connsiteY5" fmla="*/ 6001 h 214394"/>
                <a:gd name="connsiteX6" fmla="*/ 6001 w 148876"/>
                <a:gd name="connsiteY6" fmla="*/ 1833 h 214394"/>
                <a:gd name="connsiteX7" fmla="*/ 1833 w 148876"/>
                <a:gd name="connsiteY7" fmla="*/ 17909 h 214394"/>
                <a:gd name="connsiteX8" fmla="*/ 53634 w 148876"/>
                <a:gd name="connsiteY8" fmla="*/ 106030 h 214394"/>
                <a:gd name="connsiteX9" fmla="*/ 53634 w 148876"/>
                <a:gd name="connsiteY9" fmla="*/ 214395 h 214394"/>
                <a:gd name="connsiteX10" fmla="*/ 77450 w 148876"/>
                <a:gd name="connsiteY10" fmla="*/ 214395 h 214394"/>
                <a:gd name="connsiteX11" fmla="*/ 77450 w 148876"/>
                <a:gd name="connsiteY11" fmla="*/ 142946 h 214394"/>
                <a:gd name="connsiteX12" fmla="*/ 89358 w 148876"/>
                <a:gd name="connsiteY12" fmla="*/ 142946 h 214394"/>
                <a:gd name="connsiteX13" fmla="*/ 89358 w 148876"/>
                <a:gd name="connsiteY13" fmla="*/ 214395 h 214394"/>
                <a:gd name="connsiteX14" fmla="*/ 113175 w 148876"/>
                <a:gd name="connsiteY14" fmla="*/ 214395 h 214394"/>
                <a:gd name="connsiteX15" fmla="*/ 113175 w 148876"/>
                <a:gd name="connsiteY15" fmla="*/ 110793 h 214394"/>
                <a:gd name="connsiteX16" fmla="*/ 126274 w 148876"/>
                <a:gd name="connsiteY16" fmla="*/ 141755 h 214394"/>
                <a:gd name="connsiteX17" fmla="*/ 136991 w 148876"/>
                <a:gd name="connsiteY17" fmla="*/ 148900 h 214394"/>
                <a:gd name="connsiteX18" fmla="*/ 141755 w 148876"/>
                <a:gd name="connsiteY18" fmla="*/ 147709 h 214394"/>
                <a:gd name="connsiteX19" fmla="*/ 147709 w 148876"/>
                <a:gd name="connsiteY19" fmla="*/ 132228 h 2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876" h="214394">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000000"/>
            </a:solidFill>
            <a:ln w="5953" cap="flat">
              <a:noFill/>
              <a:prstDash val="solid"/>
              <a:miter/>
            </a:ln>
          </p:spPr>
          <p:txBody>
            <a:bodyPr rtlCol="0" anchor="ctr"/>
            <a:lstStyle/>
            <a:p>
              <a:endParaRPr lang="en-US"/>
            </a:p>
          </p:txBody>
        </p:sp>
      </p:grpSp>
      <p:grpSp>
        <p:nvGrpSpPr>
          <p:cNvPr id="578" name="Graphic 134">
            <a:extLst>
              <a:ext uri="{FF2B5EF4-FFF2-40B4-BE49-F238E27FC236}">
                <a16:creationId xmlns:a16="http://schemas.microsoft.com/office/drawing/2014/main" id="{74DB29E4-7A35-468C-B69E-057E6640275F}"/>
              </a:ext>
            </a:extLst>
          </p:cNvPr>
          <p:cNvGrpSpPr/>
          <p:nvPr/>
        </p:nvGrpSpPr>
        <p:grpSpPr>
          <a:xfrm>
            <a:off x="5870866" y="2893787"/>
            <a:ext cx="389364" cy="445650"/>
            <a:chOff x="5870866" y="2893787"/>
            <a:chExt cx="389364" cy="445650"/>
          </a:xfrm>
          <a:solidFill>
            <a:srgbClr val="000000"/>
          </a:solidFill>
        </p:grpSpPr>
        <p:sp>
          <p:nvSpPr>
            <p:cNvPr id="579" name="Freeform: Shape 578">
              <a:extLst>
                <a:ext uri="{FF2B5EF4-FFF2-40B4-BE49-F238E27FC236}">
                  <a16:creationId xmlns:a16="http://schemas.microsoft.com/office/drawing/2014/main" id="{C21C9758-2BA7-49A9-8EA7-8FD467837366}"/>
                </a:ext>
              </a:extLst>
            </p:cNvPr>
            <p:cNvSpPr/>
            <p:nvPr/>
          </p:nvSpPr>
          <p:spPr>
            <a:xfrm>
              <a:off x="593716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F50A77FA-C1E8-44A0-9781-B6577D830AA2}"/>
                </a:ext>
              </a:extLst>
            </p:cNvPr>
            <p:cNvSpPr/>
            <p:nvPr/>
          </p:nvSpPr>
          <p:spPr>
            <a:xfrm>
              <a:off x="611542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2C06ED6-8D5A-4367-B5FD-EEABEE5D2FB7}"/>
                </a:ext>
              </a:extLst>
            </p:cNvPr>
            <p:cNvSpPr/>
            <p:nvPr/>
          </p:nvSpPr>
          <p:spPr>
            <a:xfrm>
              <a:off x="5870866" y="2982917"/>
              <a:ext cx="389364" cy="356520"/>
            </a:xfrm>
            <a:custGeom>
              <a:avLst/>
              <a:gdLst>
                <a:gd name="connsiteX0" fmla="*/ 388838 w 389364"/>
                <a:gd name="connsiteY0" fmla="*/ 156535 h 356520"/>
                <a:gd name="connsiteX1" fmla="*/ 357085 w 389364"/>
                <a:gd name="connsiteY1" fmla="*/ 38994 h 356520"/>
                <a:gd name="connsiteX2" fmla="*/ 352072 w 389364"/>
                <a:gd name="connsiteY2" fmla="*/ 30081 h 356520"/>
                <a:gd name="connsiteX3" fmla="*/ 313634 w 389364"/>
                <a:gd name="connsiteY3" fmla="*/ 5571 h 356520"/>
                <a:gd name="connsiteX4" fmla="*/ 283553 w 389364"/>
                <a:gd name="connsiteY4" fmla="*/ 0 h 356520"/>
                <a:gd name="connsiteX5" fmla="*/ 253471 w 389364"/>
                <a:gd name="connsiteY5" fmla="*/ 5014 h 356520"/>
                <a:gd name="connsiteX6" fmla="*/ 215034 w 389364"/>
                <a:gd name="connsiteY6" fmla="*/ 29524 h 356520"/>
                <a:gd name="connsiteX7" fmla="*/ 210021 w 389364"/>
                <a:gd name="connsiteY7" fmla="*/ 38437 h 356520"/>
                <a:gd name="connsiteX8" fmla="*/ 194423 w 389364"/>
                <a:gd name="connsiteY8" fmla="*/ 96929 h 356520"/>
                <a:gd name="connsiteX9" fmla="*/ 178825 w 389364"/>
                <a:gd name="connsiteY9" fmla="*/ 38994 h 356520"/>
                <a:gd name="connsiteX10" fmla="*/ 173811 w 389364"/>
                <a:gd name="connsiteY10" fmla="*/ 30081 h 356520"/>
                <a:gd name="connsiteX11" fmla="*/ 135374 w 389364"/>
                <a:gd name="connsiteY11" fmla="*/ 5571 h 356520"/>
                <a:gd name="connsiteX12" fmla="*/ 105293 w 389364"/>
                <a:gd name="connsiteY12" fmla="*/ 0 h 356520"/>
                <a:gd name="connsiteX13" fmla="*/ 75211 w 389364"/>
                <a:gd name="connsiteY13" fmla="*/ 5014 h 356520"/>
                <a:gd name="connsiteX14" fmla="*/ 36774 w 389364"/>
                <a:gd name="connsiteY14" fmla="*/ 29524 h 356520"/>
                <a:gd name="connsiteX15" fmla="*/ 31761 w 389364"/>
                <a:gd name="connsiteY15" fmla="*/ 38437 h 356520"/>
                <a:gd name="connsiteX16" fmla="*/ 565 w 389364"/>
                <a:gd name="connsiteY16" fmla="*/ 155978 h 356520"/>
                <a:gd name="connsiteX17" fmla="*/ 12263 w 389364"/>
                <a:gd name="connsiteY17" fmla="*/ 177146 h 356520"/>
                <a:gd name="connsiteX18" fmla="*/ 16163 w 389364"/>
                <a:gd name="connsiteY18" fmla="*/ 178260 h 356520"/>
                <a:gd name="connsiteX19" fmla="*/ 32318 w 389364"/>
                <a:gd name="connsiteY19" fmla="*/ 166005 h 356520"/>
                <a:gd name="connsiteX20" fmla="*/ 60728 w 389364"/>
                <a:gd name="connsiteY20" fmla="*/ 59049 h 356520"/>
                <a:gd name="connsiteX21" fmla="*/ 60728 w 389364"/>
                <a:gd name="connsiteY21" fmla="*/ 183831 h 356520"/>
                <a:gd name="connsiteX22" fmla="*/ 60728 w 389364"/>
                <a:gd name="connsiteY22" fmla="*/ 356520 h 356520"/>
                <a:gd name="connsiteX23" fmla="*/ 94152 w 389364"/>
                <a:gd name="connsiteY23" fmla="*/ 356520 h 356520"/>
                <a:gd name="connsiteX24" fmla="*/ 94152 w 389364"/>
                <a:gd name="connsiteY24" fmla="*/ 183831 h 356520"/>
                <a:gd name="connsiteX25" fmla="*/ 116434 w 389364"/>
                <a:gd name="connsiteY25" fmla="*/ 183831 h 356520"/>
                <a:gd name="connsiteX26" fmla="*/ 116434 w 389364"/>
                <a:gd name="connsiteY26" fmla="*/ 356520 h 356520"/>
                <a:gd name="connsiteX27" fmla="*/ 149858 w 389364"/>
                <a:gd name="connsiteY27" fmla="*/ 356520 h 356520"/>
                <a:gd name="connsiteX28" fmla="*/ 149858 w 389364"/>
                <a:gd name="connsiteY28" fmla="*/ 183831 h 356520"/>
                <a:gd name="connsiteX29" fmla="*/ 149858 w 389364"/>
                <a:gd name="connsiteY29" fmla="*/ 59049 h 356520"/>
                <a:gd name="connsiteX30" fmla="*/ 178268 w 389364"/>
                <a:gd name="connsiteY30" fmla="*/ 165448 h 356520"/>
                <a:gd name="connsiteX31" fmla="*/ 194423 w 389364"/>
                <a:gd name="connsiteY31" fmla="*/ 177703 h 356520"/>
                <a:gd name="connsiteX32" fmla="*/ 198879 w 389364"/>
                <a:gd name="connsiteY32" fmla="*/ 177146 h 356520"/>
                <a:gd name="connsiteX33" fmla="*/ 209464 w 389364"/>
                <a:gd name="connsiteY33" fmla="*/ 167119 h 356520"/>
                <a:gd name="connsiteX34" fmla="*/ 238988 w 389364"/>
                <a:gd name="connsiteY34" fmla="*/ 59049 h 356520"/>
                <a:gd name="connsiteX35" fmla="*/ 238988 w 389364"/>
                <a:gd name="connsiteY35" fmla="*/ 104171 h 356520"/>
                <a:gd name="connsiteX36" fmla="*/ 207235 w 389364"/>
                <a:gd name="connsiteY36" fmla="*/ 222825 h 356520"/>
                <a:gd name="connsiteX37" fmla="*/ 238988 w 389364"/>
                <a:gd name="connsiteY37" fmla="*/ 222825 h 356520"/>
                <a:gd name="connsiteX38" fmla="*/ 238988 w 389364"/>
                <a:gd name="connsiteY38" fmla="*/ 356520 h 356520"/>
                <a:gd name="connsiteX39" fmla="*/ 272412 w 389364"/>
                <a:gd name="connsiteY39" fmla="*/ 356520 h 356520"/>
                <a:gd name="connsiteX40" fmla="*/ 272412 w 389364"/>
                <a:gd name="connsiteY40" fmla="*/ 222825 h 356520"/>
                <a:gd name="connsiteX41" fmla="*/ 294694 w 389364"/>
                <a:gd name="connsiteY41" fmla="*/ 222825 h 356520"/>
                <a:gd name="connsiteX42" fmla="*/ 294694 w 389364"/>
                <a:gd name="connsiteY42" fmla="*/ 356520 h 356520"/>
                <a:gd name="connsiteX43" fmla="*/ 328118 w 389364"/>
                <a:gd name="connsiteY43" fmla="*/ 356520 h 356520"/>
                <a:gd name="connsiteX44" fmla="*/ 328118 w 389364"/>
                <a:gd name="connsiteY44" fmla="*/ 222825 h 356520"/>
                <a:gd name="connsiteX45" fmla="*/ 359870 w 389364"/>
                <a:gd name="connsiteY45" fmla="*/ 222825 h 356520"/>
                <a:gd name="connsiteX46" fmla="*/ 328118 w 389364"/>
                <a:gd name="connsiteY46" fmla="*/ 104171 h 356520"/>
                <a:gd name="connsiteX47" fmla="*/ 328118 w 389364"/>
                <a:gd name="connsiteY47" fmla="*/ 59049 h 356520"/>
                <a:gd name="connsiteX48" fmla="*/ 356528 w 389364"/>
                <a:gd name="connsiteY48" fmla="*/ 165448 h 356520"/>
                <a:gd name="connsiteX49" fmla="*/ 372683 w 389364"/>
                <a:gd name="connsiteY49" fmla="*/ 177703 h 356520"/>
                <a:gd name="connsiteX50" fmla="*/ 377139 w 389364"/>
                <a:gd name="connsiteY50" fmla="*/ 177146 h 356520"/>
                <a:gd name="connsiteX51" fmla="*/ 388838 w 389364"/>
                <a:gd name="connsiteY51" fmla="*/ 156535 h 3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9364" h="35652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000000"/>
            </a:solidFill>
            <a:ln w="5556" cap="flat">
              <a:noFill/>
              <a:prstDash val="solid"/>
              <a:miter/>
            </a:ln>
          </p:spPr>
          <p:txBody>
            <a:bodyPr rtlCol="0" anchor="ctr"/>
            <a:lstStyle/>
            <a:p>
              <a:endParaRPr lang="en-US"/>
            </a:p>
          </p:txBody>
        </p:sp>
      </p:grpSp>
      <p:grpSp>
        <p:nvGrpSpPr>
          <p:cNvPr id="582" name="Graphic 136">
            <a:extLst>
              <a:ext uri="{FF2B5EF4-FFF2-40B4-BE49-F238E27FC236}">
                <a16:creationId xmlns:a16="http://schemas.microsoft.com/office/drawing/2014/main" id="{3BAB9A98-0F61-4583-B406-1743F010CB77}"/>
              </a:ext>
            </a:extLst>
          </p:cNvPr>
          <p:cNvGrpSpPr/>
          <p:nvPr/>
        </p:nvGrpSpPr>
        <p:grpSpPr>
          <a:xfrm>
            <a:off x="5299647" y="2906963"/>
            <a:ext cx="344150" cy="394218"/>
            <a:chOff x="5299647" y="2906963"/>
            <a:chExt cx="344150" cy="394218"/>
          </a:xfrm>
          <a:solidFill>
            <a:srgbClr val="000000"/>
          </a:solidFill>
        </p:grpSpPr>
        <p:sp>
          <p:nvSpPr>
            <p:cNvPr id="583" name="Freeform: Shape 582">
              <a:extLst>
                <a:ext uri="{FF2B5EF4-FFF2-40B4-BE49-F238E27FC236}">
                  <a16:creationId xmlns:a16="http://schemas.microsoft.com/office/drawing/2014/main" id="{F44C5212-30D2-4614-A94F-FB4B60DB8BFC}"/>
                </a:ext>
              </a:extLst>
            </p:cNvPr>
            <p:cNvSpPr/>
            <p:nvPr/>
          </p:nvSpPr>
          <p:spPr>
            <a:xfrm>
              <a:off x="5358294"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CB743830-E884-4B3D-8E01-68CA19654DF6}"/>
                </a:ext>
              </a:extLst>
            </p:cNvPr>
            <p:cNvSpPr/>
            <p:nvPr/>
          </p:nvSpPr>
          <p:spPr>
            <a:xfrm>
              <a:off x="5515981"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96FC414-2695-4336-92B3-8EF6EF9DD03E}"/>
                </a:ext>
              </a:extLst>
            </p:cNvPr>
            <p:cNvSpPr/>
            <p:nvPr/>
          </p:nvSpPr>
          <p:spPr>
            <a:xfrm>
              <a:off x="5299647" y="2985807"/>
              <a:ext cx="344150" cy="315374"/>
            </a:xfrm>
            <a:custGeom>
              <a:avLst/>
              <a:gdLst>
                <a:gd name="connsiteX0" fmla="*/ 343470 w 344150"/>
                <a:gd name="connsiteY0" fmla="*/ 138469 h 315374"/>
                <a:gd name="connsiteX1" fmla="*/ 315875 w 344150"/>
                <a:gd name="connsiteY1" fmla="*/ 34494 h 315374"/>
                <a:gd name="connsiteX2" fmla="*/ 311440 w 344150"/>
                <a:gd name="connsiteY2" fmla="*/ 26610 h 315374"/>
                <a:gd name="connsiteX3" fmla="*/ 277438 w 344150"/>
                <a:gd name="connsiteY3" fmla="*/ 4928 h 315374"/>
                <a:gd name="connsiteX4" fmla="*/ 250828 w 344150"/>
                <a:gd name="connsiteY4" fmla="*/ 0 h 315374"/>
                <a:gd name="connsiteX5" fmla="*/ 224219 w 344150"/>
                <a:gd name="connsiteY5" fmla="*/ 4435 h 315374"/>
                <a:gd name="connsiteX6" fmla="*/ 190217 w 344150"/>
                <a:gd name="connsiteY6" fmla="*/ 26117 h 315374"/>
                <a:gd name="connsiteX7" fmla="*/ 185782 w 344150"/>
                <a:gd name="connsiteY7" fmla="*/ 34001 h 315374"/>
                <a:gd name="connsiteX8" fmla="*/ 171985 w 344150"/>
                <a:gd name="connsiteY8" fmla="*/ 85250 h 315374"/>
                <a:gd name="connsiteX9" fmla="*/ 158187 w 344150"/>
                <a:gd name="connsiteY9" fmla="*/ 34494 h 315374"/>
                <a:gd name="connsiteX10" fmla="*/ 153752 w 344150"/>
                <a:gd name="connsiteY10" fmla="*/ 26610 h 315374"/>
                <a:gd name="connsiteX11" fmla="*/ 119751 w 344150"/>
                <a:gd name="connsiteY11" fmla="*/ 4928 h 315374"/>
                <a:gd name="connsiteX12" fmla="*/ 93141 w 344150"/>
                <a:gd name="connsiteY12" fmla="*/ 0 h 315374"/>
                <a:gd name="connsiteX13" fmla="*/ 66531 w 344150"/>
                <a:gd name="connsiteY13" fmla="*/ 4435 h 315374"/>
                <a:gd name="connsiteX14" fmla="*/ 32530 w 344150"/>
                <a:gd name="connsiteY14" fmla="*/ 26117 h 315374"/>
                <a:gd name="connsiteX15" fmla="*/ 28095 w 344150"/>
                <a:gd name="connsiteY15" fmla="*/ 34001 h 315374"/>
                <a:gd name="connsiteX16" fmla="*/ 500 w 344150"/>
                <a:gd name="connsiteY16" fmla="*/ 137976 h 315374"/>
                <a:gd name="connsiteX17" fmla="*/ 10848 w 344150"/>
                <a:gd name="connsiteY17" fmla="*/ 156702 h 315374"/>
                <a:gd name="connsiteX18" fmla="*/ 14297 w 344150"/>
                <a:gd name="connsiteY18" fmla="*/ 157687 h 315374"/>
                <a:gd name="connsiteX19" fmla="*/ 28588 w 344150"/>
                <a:gd name="connsiteY19" fmla="*/ 146846 h 315374"/>
                <a:gd name="connsiteX20" fmla="*/ 53719 w 344150"/>
                <a:gd name="connsiteY20" fmla="*/ 52234 h 315374"/>
                <a:gd name="connsiteX21" fmla="*/ 53719 w 344150"/>
                <a:gd name="connsiteY21" fmla="*/ 92149 h 315374"/>
                <a:gd name="connsiteX22" fmla="*/ 25631 w 344150"/>
                <a:gd name="connsiteY22" fmla="*/ 197109 h 315374"/>
                <a:gd name="connsiteX23" fmla="*/ 53719 w 344150"/>
                <a:gd name="connsiteY23" fmla="*/ 197109 h 315374"/>
                <a:gd name="connsiteX24" fmla="*/ 53719 w 344150"/>
                <a:gd name="connsiteY24" fmla="*/ 315375 h 315374"/>
                <a:gd name="connsiteX25" fmla="*/ 83286 w 344150"/>
                <a:gd name="connsiteY25" fmla="*/ 315375 h 315374"/>
                <a:gd name="connsiteX26" fmla="*/ 83286 w 344150"/>
                <a:gd name="connsiteY26" fmla="*/ 197109 h 315374"/>
                <a:gd name="connsiteX27" fmla="*/ 102997 w 344150"/>
                <a:gd name="connsiteY27" fmla="*/ 197109 h 315374"/>
                <a:gd name="connsiteX28" fmla="*/ 102997 w 344150"/>
                <a:gd name="connsiteY28" fmla="*/ 315375 h 315374"/>
                <a:gd name="connsiteX29" fmla="*/ 132563 w 344150"/>
                <a:gd name="connsiteY29" fmla="*/ 315375 h 315374"/>
                <a:gd name="connsiteX30" fmla="*/ 132563 w 344150"/>
                <a:gd name="connsiteY30" fmla="*/ 197109 h 315374"/>
                <a:gd name="connsiteX31" fmla="*/ 160651 w 344150"/>
                <a:gd name="connsiteY31" fmla="*/ 197109 h 315374"/>
                <a:gd name="connsiteX32" fmla="*/ 132563 w 344150"/>
                <a:gd name="connsiteY32" fmla="*/ 92149 h 315374"/>
                <a:gd name="connsiteX33" fmla="*/ 132563 w 344150"/>
                <a:gd name="connsiteY33" fmla="*/ 52234 h 315374"/>
                <a:gd name="connsiteX34" fmla="*/ 157694 w 344150"/>
                <a:gd name="connsiteY34" fmla="*/ 146354 h 315374"/>
                <a:gd name="connsiteX35" fmla="*/ 171985 w 344150"/>
                <a:gd name="connsiteY35" fmla="*/ 157195 h 315374"/>
                <a:gd name="connsiteX36" fmla="*/ 175927 w 344150"/>
                <a:gd name="connsiteY36" fmla="*/ 156702 h 315374"/>
                <a:gd name="connsiteX37" fmla="*/ 185782 w 344150"/>
                <a:gd name="connsiteY37" fmla="*/ 146846 h 315374"/>
                <a:gd name="connsiteX38" fmla="*/ 211407 w 344150"/>
                <a:gd name="connsiteY38" fmla="*/ 52234 h 315374"/>
                <a:gd name="connsiteX39" fmla="*/ 211407 w 344150"/>
                <a:gd name="connsiteY39" fmla="*/ 92149 h 315374"/>
                <a:gd name="connsiteX40" fmla="*/ 183319 w 344150"/>
                <a:gd name="connsiteY40" fmla="*/ 197109 h 315374"/>
                <a:gd name="connsiteX41" fmla="*/ 211407 w 344150"/>
                <a:gd name="connsiteY41" fmla="*/ 197109 h 315374"/>
                <a:gd name="connsiteX42" fmla="*/ 211407 w 344150"/>
                <a:gd name="connsiteY42" fmla="*/ 315375 h 315374"/>
                <a:gd name="connsiteX43" fmla="*/ 240973 w 344150"/>
                <a:gd name="connsiteY43" fmla="*/ 315375 h 315374"/>
                <a:gd name="connsiteX44" fmla="*/ 240973 w 344150"/>
                <a:gd name="connsiteY44" fmla="*/ 197109 h 315374"/>
                <a:gd name="connsiteX45" fmla="*/ 260684 w 344150"/>
                <a:gd name="connsiteY45" fmla="*/ 197109 h 315374"/>
                <a:gd name="connsiteX46" fmla="*/ 260684 w 344150"/>
                <a:gd name="connsiteY46" fmla="*/ 315375 h 315374"/>
                <a:gd name="connsiteX47" fmla="*/ 290250 w 344150"/>
                <a:gd name="connsiteY47" fmla="*/ 315375 h 315374"/>
                <a:gd name="connsiteX48" fmla="*/ 290250 w 344150"/>
                <a:gd name="connsiteY48" fmla="*/ 197109 h 315374"/>
                <a:gd name="connsiteX49" fmla="*/ 318338 w 344150"/>
                <a:gd name="connsiteY49" fmla="*/ 197109 h 315374"/>
                <a:gd name="connsiteX50" fmla="*/ 290250 w 344150"/>
                <a:gd name="connsiteY50" fmla="*/ 92149 h 315374"/>
                <a:gd name="connsiteX51" fmla="*/ 290250 w 344150"/>
                <a:gd name="connsiteY51" fmla="*/ 52234 h 315374"/>
                <a:gd name="connsiteX52" fmla="*/ 315382 w 344150"/>
                <a:gd name="connsiteY52" fmla="*/ 146354 h 315374"/>
                <a:gd name="connsiteX53" fmla="*/ 329672 w 344150"/>
                <a:gd name="connsiteY53" fmla="*/ 157195 h 315374"/>
                <a:gd name="connsiteX54" fmla="*/ 333614 w 344150"/>
                <a:gd name="connsiteY54" fmla="*/ 156702 h 315374"/>
                <a:gd name="connsiteX55" fmla="*/ 343470 w 344150"/>
                <a:gd name="connsiteY55" fmla="*/ 138469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4150" h="315374">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000000"/>
            </a:solidFill>
            <a:ln w="4862" cap="flat">
              <a:noFill/>
              <a:prstDash val="solid"/>
              <a:miter/>
            </a:ln>
          </p:spPr>
          <p:txBody>
            <a:bodyPr rtlCol="0" anchor="ctr"/>
            <a:lstStyle/>
            <a:p>
              <a:endParaRPr lang="en-US"/>
            </a:p>
          </p:txBody>
        </p:sp>
      </p:grpSp>
      <p:grpSp>
        <p:nvGrpSpPr>
          <p:cNvPr id="586" name="Graphic 138">
            <a:extLst>
              <a:ext uri="{FF2B5EF4-FFF2-40B4-BE49-F238E27FC236}">
                <a16:creationId xmlns:a16="http://schemas.microsoft.com/office/drawing/2014/main" id="{131E7D39-527B-4F9C-9802-70674D40BD10}"/>
              </a:ext>
            </a:extLst>
          </p:cNvPr>
          <p:cNvGrpSpPr/>
          <p:nvPr/>
        </p:nvGrpSpPr>
        <p:grpSpPr>
          <a:xfrm>
            <a:off x="5263194" y="3632206"/>
            <a:ext cx="409206" cy="409207"/>
            <a:chOff x="5263194" y="3632206"/>
            <a:chExt cx="409206" cy="409207"/>
          </a:xfrm>
          <a:solidFill>
            <a:srgbClr val="000000"/>
          </a:solidFill>
        </p:grpSpPr>
        <p:sp>
          <p:nvSpPr>
            <p:cNvPr id="587" name="Freeform: Shape 586">
              <a:extLst>
                <a:ext uri="{FF2B5EF4-FFF2-40B4-BE49-F238E27FC236}">
                  <a16:creationId xmlns:a16="http://schemas.microsoft.com/office/drawing/2014/main" id="{6A39AFE2-4B68-419D-8FD2-BA48A20A14CC}"/>
                </a:ext>
              </a:extLst>
            </p:cNvPr>
            <p:cNvSpPr/>
            <p:nvPr/>
          </p:nvSpPr>
          <p:spPr>
            <a:xfrm>
              <a:off x="5310934" y="3727687"/>
              <a:ext cx="115941" cy="13640"/>
            </a:xfrm>
            <a:custGeom>
              <a:avLst/>
              <a:gdLst>
                <a:gd name="connsiteX0" fmla="*/ 6820 w 115941"/>
                <a:gd name="connsiteY0" fmla="*/ 13640 h 13640"/>
                <a:gd name="connsiteX1" fmla="*/ 109122 w 115941"/>
                <a:gd name="connsiteY1" fmla="*/ 13640 h 13640"/>
                <a:gd name="connsiteX2" fmla="*/ 115942 w 115941"/>
                <a:gd name="connsiteY2" fmla="*/ 6820 h 13640"/>
                <a:gd name="connsiteX3" fmla="*/ 109122 w 115941"/>
                <a:gd name="connsiteY3" fmla="*/ 0 h 13640"/>
                <a:gd name="connsiteX4" fmla="*/ 6820 w 115941"/>
                <a:gd name="connsiteY4" fmla="*/ 0 h 13640"/>
                <a:gd name="connsiteX5" fmla="*/ 0 w 115941"/>
                <a:gd name="connsiteY5" fmla="*/ 6820 h 13640"/>
                <a:gd name="connsiteX6" fmla="*/ 6820 w 11594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24AE67A9-0200-441C-BA24-7ECC448E0978}"/>
                </a:ext>
              </a:extLst>
            </p:cNvPr>
            <p:cNvSpPr/>
            <p:nvPr/>
          </p:nvSpPr>
          <p:spPr>
            <a:xfrm>
              <a:off x="5310934" y="3707227"/>
              <a:ext cx="75021" cy="13640"/>
            </a:xfrm>
            <a:custGeom>
              <a:avLst/>
              <a:gdLst>
                <a:gd name="connsiteX0" fmla="*/ 6820 w 75021"/>
                <a:gd name="connsiteY0" fmla="*/ 13640 h 13640"/>
                <a:gd name="connsiteX1" fmla="*/ 68201 w 75021"/>
                <a:gd name="connsiteY1" fmla="*/ 13640 h 13640"/>
                <a:gd name="connsiteX2" fmla="*/ 75021 w 75021"/>
                <a:gd name="connsiteY2" fmla="*/ 6820 h 13640"/>
                <a:gd name="connsiteX3" fmla="*/ 68201 w 75021"/>
                <a:gd name="connsiteY3" fmla="*/ 0 h 13640"/>
                <a:gd name="connsiteX4" fmla="*/ 6820 w 75021"/>
                <a:gd name="connsiteY4" fmla="*/ 0 h 13640"/>
                <a:gd name="connsiteX5" fmla="*/ 0 w 75021"/>
                <a:gd name="connsiteY5" fmla="*/ 6820 h 13640"/>
                <a:gd name="connsiteX6" fmla="*/ 6820 w 7502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1" h="1364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43B7451-C290-4D5C-8007-AAD8803544C7}"/>
                </a:ext>
              </a:extLst>
            </p:cNvPr>
            <p:cNvSpPr/>
            <p:nvPr/>
          </p:nvSpPr>
          <p:spPr>
            <a:xfrm>
              <a:off x="5310934" y="3748147"/>
              <a:ext cx="115941" cy="13640"/>
            </a:xfrm>
            <a:custGeom>
              <a:avLst/>
              <a:gdLst>
                <a:gd name="connsiteX0" fmla="*/ 115942 w 115941"/>
                <a:gd name="connsiteY0" fmla="*/ 6820 h 13640"/>
                <a:gd name="connsiteX1" fmla="*/ 109122 w 115941"/>
                <a:gd name="connsiteY1" fmla="*/ 0 h 13640"/>
                <a:gd name="connsiteX2" fmla="*/ 6820 w 115941"/>
                <a:gd name="connsiteY2" fmla="*/ 0 h 13640"/>
                <a:gd name="connsiteX3" fmla="*/ 0 w 115941"/>
                <a:gd name="connsiteY3" fmla="*/ 6820 h 13640"/>
                <a:gd name="connsiteX4" fmla="*/ 6820 w 115941"/>
                <a:gd name="connsiteY4" fmla="*/ 13640 h 13640"/>
                <a:gd name="connsiteX5" fmla="*/ 109122 w 115941"/>
                <a:gd name="connsiteY5" fmla="*/ 13640 h 13640"/>
                <a:gd name="connsiteX6" fmla="*/ 115942 w 115941"/>
                <a:gd name="connsiteY6" fmla="*/ 682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000000"/>
            </a:solidFill>
            <a:ln w="6667"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05E6B199-D4D8-4B34-B0D6-B06BBBF06F9B}"/>
                </a:ext>
              </a:extLst>
            </p:cNvPr>
            <p:cNvSpPr/>
            <p:nvPr/>
          </p:nvSpPr>
          <p:spPr>
            <a:xfrm>
              <a:off x="5263194" y="3632206"/>
              <a:ext cx="409206" cy="409207"/>
            </a:xfrm>
            <a:custGeom>
              <a:avLst/>
              <a:gdLst>
                <a:gd name="connsiteX0" fmla="*/ 409206 w 409206"/>
                <a:gd name="connsiteY0" fmla="*/ 27280 h 409207"/>
                <a:gd name="connsiteX1" fmla="*/ 211423 w 409206"/>
                <a:gd name="connsiteY1" fmla="*/ 27280 h 409207"/>
                <a:gd name="connsiteX2" fmla="*/ 211423 w 409206"/>
                <a:gd name="connsiteY2" fmla="*/ 6820 h 409207"/>
                <a:gd name="connsiteX3" fmla="*/ 204603 w 409206"/>
                <a:gd name="connsiteY3" fmla="*/ 0 h 409207"/>
                <a:gd name="connsiteX4" fmla="*/ 197783 w 409206"/>
                <a:gd name="connsiteY4" fmla="*/ 6820 h 409207"/>
                <a:gd name="connsiteX5" fmla="*/ 197783 w 409206"/>
                <a:gd name="connsiteY5" fmla="*/ 27280 h 409207"/>
                <a:gd name="connsiteX6" fmla="*/ 0 w 409206"/>
                <a:gd name="connsiteY6" fmla="*/ 27280 h 409207"/>
                <a:gd name="connsiteX7" fmla="*/ 0 w 409206"/>
                <a:gd name="connsiteY7" fmla="*/ 313725 h 409207"/>
                <a:gd name="connsiteX8" fmla="*/ 188139 w 409206"/>
                <a:gd name="connsiteY8" fmla="*/ 313725 h 409207"/>
                <a:gd name="connsiteX9" fmla="*/ 104300 w 409206"/>
                <a:gd name="connsiteY9" fmla="*/ 397565 h 409207"/>
                <a:gd name="connsiteX10" fmla="*/ 104300 w 409206"/>
                <a:gd name="connsiteY10" fmla="*/ 407209 h 409207"/>
                <a:gd name="connsiteX11" fmla="*/ 109122 w 409206"/>
                <a:gd name="connsiteY11" fmla="*/ 409207 h 409207"/>
                <a:gd name="connsiteX12" fmla="*/ 113943 w 409206"/>
                <a:gd name="connsiteY12" fmla="*/ 407209 h 409207"/>
                <a:gd name="connsiteX13" fmla="*/ 197783 w 409206"/>
                <a:gd name="connsiteY13" fmla="*/ 323369 h 409207"/>
                <a:gd name="connsiteX14" fmla="*/ 197783 w 409206"/>
                <a:gd name="connsiteY14" fmla="*/ 388747 h 409207"/>
                <a:gd name="connsiteX15" fmla="*/ 204603 w 409206"/>
                <a:gd name="connsiteY15" fmla="*/ 395567 h 409207"/>
                <a:gd name="connsiteX16" fmla="*/ 211423 w 409206"/>
                <a:gd name="connsiteY16" fmla="*/ 388747 h 409207"/>
                <a:gd name="connsiteX17" fmla="*/ 211423 w 409206"/>
                <a:gd name="connsiteY17" fmla="*/ 323369 h 409207"/>
                <a:gd name="connsiteX18" fmla="*/ 295263 w 409206"/>
                <a:gd name="connsiteY18" fmla="*/ 407209 h 409207"/>
                <a:gd name="connsiteX19" fmla="*/ 300084 w 409206"/>
                <a:gd name="connsiteY19" fmla="*/ 409207 h 409207"/>
                <a:gd name="connsiteX20" fmla="*/ 304906 w 409206"/>
                <a:gd name="connsiteY20" fmla="*/ 407209 h 409207"/>
                <a:gd name="connsiteX21" fmla="*/ 304906 w 409206"/>
                <a:gd name="connsiteY21" fmla="*/ 397565 h 409207"/>
                <a:gd name="connsiteX22" fmla="*/ 221067 w 409206"/>
                <a:gd name="connsiteY22" fmla="*/ 313725 h 409207"/>
                <a:gd name="connsiteX23" fmla="*/ 409206 w 409206"/>
                <a:gd name="connsiteY23" fmla="*/ 313725 h 409207"/>
                <a:gd name="connsiteX24" fmla="*/ 409206 w 409206"/>
                <a:gd name="connsiteY24" fmla="*/ 27280 h 409207"/>
                <a:gd name="connsiteX25" fmla="*/ 395566 w 409206"/>
                <a:gd name="connsiteY25" fmla="*/ 300085 h 409207"/>
                <a:gd name="connsiteX26" fmla="*/ 13640 w 409206"/>
                <a:gd name="connsiteY26" fmla="*/ 300085 h 409207"/>
                <a:gd name="connsiteX27" fmla="*/ 13640 w 409206"/>
                <a:gd name="connsiteY27" fmla="*/ 40921 h 409207"/>
                <a:gd name="connsiteX28" fmla="*/ 395566 w 409206"/>
                <a:gd name="connsiteY28" fmla="*/ 40921 h 409207"/>
                <a:gd name="connsiteX29" fmla="*/ 395566 w 409206"/>
                <a:gd name="connsiteY29" fmla="*/ 300085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206" h="409207">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000000"/>
            </a:solidFill>
            <a:ln w="6667"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66464BD5-075C-470B-9810-5F7F1E24AC24}"/>
                </a:ext>
              </a:extLst>
            </p:cNvPr>
            <p:cNvSpPr/>
            <p:nvPr/>
          </p:nvSpPr>
          <p:spPr>
            <a:xfrm>
              <a:off x="5338213" y="3754968"/>
              <a:ext cx="259165" cy="136402"/>
            </a:xfrm>
            <a:custGeom>
              <a:avLst/>
              <a:gdLst>
                <a:gd name="connsiteX0" fmla="*/ 204605 w 259165"/>
                <a:gd name="connsiteY0" fmla="*/ 13640 h 136402"/>
                <a:gd name="connsiteX1" fmla="*/ 235882 w 259165"/>
                <a:gd name="connsiteY1" fmla="*/ 13640 h 136402"/>
                <a:gd name="connsiteX2" fmla="*/ 154136 w 259165"/>
                <a:gd name="connsiteY2" fmla="*/ 95386 h 136402"/>
                <a:gd name="connsiteX3" fmla="*/ 97577 w 259165"/>
                <a:gd name="connsiteY3" fmla="*/ 38827 h 136402"/>
                <a:gd name="connsiteX4" fmla="*/ 87933 w 259165"/>
                <a:gd name="connsiteY4" fmla="*/ 38827 h 136402"/>
                <a:gd name="connsiteX5" fmla="*/ 2000 w 259165"/>
                <a:gd name="connsiteY5" fmla="*/ 124760 h 136402"/>
                <a:gd name="connsiteX6" fmla="*/ 2000 w 259165"/>
                <a:gd name="connsiteY6" fmla="*/ 134404 h 136402"/>
                <a:gd name="connsiteX7" fmla="*/ 6822 w 259165"/>
                <a:gd name="connsiteY7" fmla="*/ 136402 h 136402"/>
                <a:gd name="connsiteX8" fmla="*/ 11644 w 259165"/>
                <a:gd name="connsiteY8" fmla="*/ 134404 h 136402"/>
                <a:gd name="connsiteX9" fmla="*/ 92755 w 259165"/>
                <a:gd name="connsiteY9" fmla="*/ 53292 h 136402"/>
                <a:gd name="connsiteX10" fmla="*/ 149314 w 259165"/>
                <a:gd name="connsiteY10" fmla="*/ 109852 h 136402"/>
                <a:gd name="connsiteX11" fmla="*/ 154136 w 259165"/>
                <a:gd name="connsiteY11" fmla="*/ 111850 h 136402"/>
                <a:gd name="connsiteX12" fmla="*/ 158958 w 259165"/>
                <a:gd name="connsiteY12" fmla="*/ 109852 h 136402"/>
                <a:gd name="connsiteX13" fmla="*/ 245525 w 259165"/>
                <a:gd name="connsiteY13" fmla="*/ 23284 h 136402"/>
                <a:gd name="connsiteX14" fmla="*/ 245525 w 259165"/>
                <a:gd name="connsiteY14" fmla="*/ 54561 h 136402"/>
                <a:gd name="connsiteX15" fmla="*/ 252345 w 259165"/>
                <a:gd name="connsiteY15" fmla="*/ 61381 h 136402"/>
                <a:gd name="connsiteX16" fmla="*/ 259166 w 259165"/>
                <a:gd name="connsiteY16" fmla="*/ 54561 h 136402"/>
                <a:gd name="connsiteX17" fmla="*/ 259166 w 259165"/>
                <a:gd name="connsiteY17" fmla="*/ 6820 h 136402"/>
                <a:gd name="connsiteX18" fmla="*/ 258640 w 259165"/>
                <a:gd name="connsiteY18" fmla="*/ 4215 h 136402"/>
                <a:gd name="connsiteX19" fmla="*/ 254951 w 259165"/>
                <a:gd name="connsiteY19" fmla="*/ 525 h 136402"/>
                <a:gd name="connsiteX20" fmla="*/ 252345 w 259165"/>
                <a:gd name="connsiteY20" fmla="*/ 0 h 136402"/>
                <a:gd name="connsiteX21" fmla="*/ 204605 w 259165"/>
                <a:gd name="connsiteY21" fmla="*/ 0 h 136402"/>
                <a:gd name="connsiteX22" fmla="*/ 197785 w 259165"/>
                <a:gd name="connsiteY22" fmla="*/ 6820 h 136402"/>
                <a:gd name="connsiteX23" fmla="*/ 204605 w 259165"/>
                <a:gd name="connsiteY23" fmla="*/ 13640 h 1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165" h="136402">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000000"/>
            </a:solidFill>
            <a:ln w="6667" cap="flat">
              <a:noFill/>
              <a:prstDash val="solid"/>
              <a:miter/>
            </a:ln>
          </p:spPr>
          <p:txBody>
            <a:bodyPr rtlCol="0" anchor="ctr"/>
            <a:lstStyle/>
            <a:p>
              <a:endParaRPr lang="en-US"/>
            </a:p>
          </p:txBody>
        </p:sp>
      </p:grpSp>
      <p:grpSp>
        <p:nvGrpSpPr>
          <p:cNvPr id="592" name="Graphic 140">
            <a:extLst>
              <a:ext uri="{FF2B5EF4-FFF2-40B4-BE49-F238E27FC236}">
                <a16:creationId xmlns:a16="http://schemas.microsoft.com/office/drawing/2014/main" id="{4ED144EE-4094-4FE5-9E9F-03FF68444BA0}"/>
              </a:ext>
            </a:extLst>
          </p:cNvPr>
          <p:cNvGrpSpPr/>
          <p:nvPr/>
        </p:nvGrpSpPr>
        <p:grpSpPr>
          <a:xfrm>
            <a:off x="4727307" y="3632021"/>
            <a:ext cx="290608" cy="445991"/>
            <a:chOff x="4727307" y="3632021"/>
            <a:chExt cx="290608" cy="445991"/>
          </a:xfrm>
          <a:solidFill>
            <a:srgbClr val="000000"/>
          </a:solidFill>
        </p:grpSpPr>
        <p:sp>
          <p:nvSpPr>
            <p:cNvPr id="593" name="Freeform: Shape 592">
              <a:extLst>
                <a:ext uri="{FF2B5EF4-FFF2-40B4-BE49-F238E27FC236}">
                  <a16:creationId xmlns:a16="http://schemas.microsoft.com/office/drawing/2014/main" id="{6D88B5A5-3B9D-4F09-82AD-17AE0A76901F}"/>
                </a:ext>
              </a:extLst>
            </p:cNvPr>
            <p:cNvSpPr/>
            <p:nvPr/>
          </p:nvSpPr>
          <p:spPr>
            <a:xfrm>
              <a:off x="4857097" y="3632021"/>
              <a:ext cx="82975" cy="82975"/>
            </a:xfrm>
            <a:custGeom>
              <a:avLst/>
              <a:gdLst>
                <a:gd name="connsiteX0" fmla="*/ 82975 w 82975"/>
                <a:gd name="connsiteY0" fmla="*/ 41488 h 82975"/>
                <a:gd name="connsiteX1" fmla="*/ 41488 w 82975"/>
                <a:gd name="connsiteY1" fmla="*/ 82975 h 82975"/>
                <a:gd name="connsiteX2" fmla="*/ 0 w 82975"/>
                <a:gd name="connsiteY2" fmla="*/ 41488 h 82975"/>
                <a:gd name="connsiteX3" fmla="*/ 41488 w 82975"/>
                <a:gd name="connsiteY3" fmla="*/ 0 h 82975"/>
                <a:gd name="connsiteX4" fmla="*/ 82975 w 82975"/>
                <a:gd name="connsiteY4" fmla="*/ 41488 h 8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5" h="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000000"/>
            </a:solidFill>
            <a:ln w="5159"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2FEF2460-1B1B-4175-8A47-0FB8A05BD762}"/>
                </a:ext>
              </a:extLst>
            </p:cNvPr>
            <p:cNvSpPr/>
            <p:nvPr/>
          </p:nvSpPr>
          <p:spPr>
            <a:xfrm>
              <a:off x="4727307" y="3725368"/>
              <a:ext cx="290608" cy="352644"/>
            </a:xfrm>
            <a:custGeom>
              <a:avLst/>
              <a:gdLst>
                <a:gd name="connsiteX0" fmla="*/ 276553 w 290608"/>
                <a:gd name="connsiteY0" fmla="*/ 109942 h 352644"/>
                <a:gd name="connsiteX1" fmla="*/ 223137 w 290608"/>
                <a:gd name="connsiteY1" fmla="*/ 92310 h 352644"/>
                <a:gd name="connsiteX2" fmla="*/ 192540 w 290608"/>
                <a:gd name="connsiteY2" fmla="*/ 21781 h 352644"/>
                <a:gd name="connsiteX3" fmla="*/ 156239 w 290608"/>
                <a:gd name="connsiteY3" fmla="*/ 0 h 352644"/>
                <a:gd name="connsiteX4" fmla="*/ 138606 w 290608"/>
                <a:gd name="connsiteY4" fmla="*/ 4149 h 352644"/>
                <a:gd name="connsiteX5" fmla="*/ 66003 w 290608"/>
                <a:gd name="connsiteY5" fmla="*/ 32671 h 352644"/>
                <a:gd name="connsiteX6" fmla="*/ 54594 w 290608"/>
                <a:gd name="connsiteY6" fmla="*/ 44081 h 352644"/>
                <a:gd name="connsiteX7" fmla="*/ 28664 w 290608"/>
                <a:gd name="connsiteY7" fmla="*/ 106312 h 352644"/>
                <a:gd name="connsiteX8" fmla="*/ 40073 w 290608"/>
                <a:gd name="connsiteY8" fmla="*/ 133279 h 352644"/>
                <a:gd name="connsiteX9" fmla="*/ 47852 w 290608"/>
                <a:gd name="connsiteY9" fmla="*/ 134835 h 352644"/>
                <a:gd name="connsiteX10" fmla="*/ 67040 w 290608"/>
                <a:gd name="connsiteY10" fmla="*/ 121870 h 352644"/>
                <a:gd name="connsiteX11" fmla="*/ 88303 w 290608"/>
                <a:gd name="connsiteY11" fmla="*/ 67936 h 352644"/>
                <a:gd name="connsiteX12" fmla="*/ 110084 w 290608"/>
                <a:gd name="connsiteY12" fmla="*/ 59638 h 352644"/>
                <a:gd name="connsiteX13" fmla="*/ 74301 w 290608"/>
                <a:gd name="connsiteY13" fmla="*/ 234405 h 352644"/>
                <a:gd name="connsiteX14" fmla="*/ 4809 w 290608"/>
                <a:gd name="connsiteY14" fmla="*/ 318936 h 352644"/>
                <a:gd name="connsiteX15" fmla="*/ 7402 w 290608"/>
                <a:gd name="connsiteY15" fmla="*/ 347977 h 352644"/>
                <a:gd name="connsiteX16" fmla="*/ 20367 w 290608"/>
                <a:gd name="connsiteY16" fmla="*/ 352644 h 352644"/>
                <a:gd name="connsiteX17" fmla="*/ 36443 w 290608"/>
                <a:gd name="connsiteY17" fmla="*/ 344866 h 352644"/>
                <a:gd name="connsiteX18" fmla="*/ 109046 w 290608"/>
                <a:gd name="connsiteY18" fmla="*/ 256704 h 352644"/>
                <a:gd name="connsiteX19" fmla="*/ 113195 w 290608"/>
                <a:gd name="connsiteY19" fmla="*/ 247888 h 352644"/>
                <a:gd name="connsiteX20" fmla="*/ 125642 w 290608"/>
                <a:gd name="connsiteY20" fmla="*/ 187731 h 352644"/>
                <a:gd name="connsiteX21" fmla="*/ 181650 w 290608"/>
                <a:gd name="connsiteY21" fmla="*/ 228182 h 352644"/>
                <a:gd name="connsiteX22" fmla="*/ 181650 w 290608"/>
                <a:gd name="connsiteY22" fmla="*/ 331901 h 352644"/>
                <a:gd name="connsiteX23" fmla="*/ 202394 w 290608"/>
                <a:gd name="connsiteY23" fmla="*/ 352644 h 352644"/>
                <a:gd name="connsiteX24" fmla="*/ 223137 w 290608"/>
                <a:gd name="connsiteY24" fmla="*/ 331901 h 352644"/>
                <a:gd name="connsiteX25" fmla="*/ 223137 w 290608"/>
                <a:gd name="connsiteY25" fmla="*/ 217810 h 352644"/>
                <a:gd name="connsiteX26" fmla="*/ 214840 w 290608"/>
                <a:gd name="connsiteY26" fmla="*/ 201215 h 352644"/>
                <a:gd name="connsiteX27" fmla="*/ 164536 w 290608"/>
                <a:gd name="connsiteY27" fmla="*/ 164395 h 352644"/>
                <a:gd name="connsiteX28" fmla="*/ 178538 w 290608"/>
                <a:gd name="connsiteY28" fmla="*/ 94384 h 352644"/>
                <a:gd name="connsiteX29" fmla="*/ 188391 w 290608"/>
                <a:gd name="connsiteY29" fmla="*/ 117202 h 352644"/>
                <a:gd name="connsiteX30" fmla="*/ 200838 w 290608"/>
                <a:gd name="connsiteY30" fmla="*/ 128612 h 352644"/>
                <a:gd name="connsiteX31" fmla="*/ 263069 w 290608"/>
                <a:gd name="connsiteY31" fmla="*/ 149355 h 352644"/>
                <a:gd name="connsiteX32" fmla="*/ 269811 w 290608"/>
                <a:gd name="connsiteY32" fmla="*/ 150392 h 352644"/>
                <a:gd name="connsiteX33" fmla="*/ 289518 w 290608"/>
                <a:gd name="connsiteY33" fmla="*/ 136390 h 352644"/>
                <a:gd name="connsiteX34" fmla="*/ 276553 w 290608"/>
                <a:gd name="connsiteY34" fmla="*/ 109942 h 35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608" h="352644">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000000"/>
            </a:solidFill>
            <a:ln w="5159" cap="flat">
              <a:noFill/>
              <a:prstDash val="solid"/>
              <a:miter/>
            </a:ln>
          </p:spPr>
          <p:txBody>
            <a:bodyPr rtlCol="0" anchor="ctr"/>
            <a:lstStyle/>
            <a:p>
              <a:endParaRPr lang="en-US"/>
            </a:p>
          </p:txBody>
        </p:sp>
      </p:grpSp>
      <p:grpSp>
        <p:nvGrpSpPr>
          <p:cNvPr id="595" name="Graphic 142">
            <a:extLst>
              <a:ext uri="{FF2B5EF4-FFF2-40B4-BE49-F238E27FC236}">
                <a16:creationId xmlns:a16="http://schemas.microsoft.com/office/drawing/2014/main" id="{80E4DF51-03C8-4535-9D5C-6835FF83C0F0}"/>
              </a:ext>
            </a:extLst>
          </p:cNvPr>
          <p:cNvGrpSpPr/>
          <p:nvPr/>
        </p:nvGrpSpPr>
        <p:grpSpPr>
          <a:xfrm>
            <a:off x="4015012" y="3702761"/>
            <a:ext cx="456037" cy="305062"/>
            <a:chOff x="4015012" y="3702761"/>
            <a:chExt cx="456037" cy="305062"/>
          </a:xfrm>
          <a:solidFill>
            <a:srgbClr val="000000"/>
          </a:solidFill>
        </p:grpSpPr>
        <p:sp>
          <p:nvSpPr>
            <p:cNvPr id="596" name="Freeform: Shape 595">
              <a:extLst>
                <a:ext uri="{FF2B5EF4-FFF2-40B4-BE49-F238E27FC236}">
                  <a16:creationId xmlns:a16="http://schemas.microsoft.com/office/drawing/2014/main" id="{93A1E067-4278-439E-826E-C71BAE3B55ED}"/>
                </a:ext>
              </a:extLst>
            </p:cNvPr>
            <p:cNvSpPr/>
            <p:nvPr/>
          </p:nvSpPr>
          <p:spPr>
            <a:xfrm>
              <a:off x="4383104" y="3702761"/>
              <a:ext cx="87945" cy="87945"/>
            </a:xfrm>
            <a:custGeom>
              <a:avLst/>
              <a:gdLst>
                <a:gd name="connsiteX0" fmla="*/ 87946 w 87945"/>
                <a:gd name="connsiteY0" fmla="*/ 43973 h 87945"/>
                <a:gd name="connsiteX1" fmla="*/ 43973 w 87945"/>
                <a:gd name="connsiteY1" fmla="*/ 87946 h 87945"/>
                <a:gd name="connsiteX2" fmla="*/ 0 w 87945"/>
                <a:gd name="connsiteY2" fmla="*/ 43973 h 87945"/>
                <a:gd name="connsiteX3" fmla="*/ 43973 w 87945"/>
                <a:gd name="connsiteY3" fmla="*/ 0 h 87945"/>
                <a:gd name="connsiteX4" fmla="*/ 87946 w 87945"/>
                <a:gd name="connsiteY4" fmla="*/ 43973 h 8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5" h="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000000"/>
            </a:solidFill>
            <a:ln w="545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0C921EE8-1F99-4688-B70E-021A6A39AB74}"/>
                </a:ext>
              </a:extLst>
            </p:cNvPr>
            <p:cNvSpPr/>
            <p:nvPr/>
          </p:nvSpPr>
          <p:spPr>
            <a:xfrm>
              <a:off x="4015012" y="3746332"/>
              <a:ext cx="357648" cy="261491"/>
            </a:xfrm>
            <a:custGeom>
              <a:avLst/>
              <a:gdLst>
                <a:gd name="connsiteX0" fmla="*/ 320821 w 357648"/>
                <a:gd name="connsiteY0" fmla="*/ 6998 h 261491"/>
                <a:gd name="connsiteX1" fmla="*/ 320821 w 357648"/>
                <a:gd name="connsiteY1" fmla="*/ 6998 h 261491"/>
                <a:gd name="connsiteX2" fmla="*/ 132288 w 357648"/>
                <a:gd name="connsiteY2" fmla="*/ 38878 h 261491"/>
                <a:gd name="connsiteX3" fmla="*/ 132288 w 357648"/>
                <a:gd name="connsiteY3" fmla="*/ 38878 h 261491"/>
                <a:gd name="connsiteX4" fmla="*/ 104255 w 357648"/>
                <a:gd name="connsiteY4" fmla="*/ 83401 h 261491"/>
                <a:gd name="connsiteX5" fmla="*/ 104255 w 357648"/>
                <a:gd name="connsiteY5" fmla="*/ 175744 h 261491"/>
                <a:gd name="connsiteX6" fmla="*/ 12462 w 357648"/>
                <a:gd name="connsiteY6" fmla="*/ 219167 h 261491"/>
                <a:gd name="connsiteX7" fmla="*/ 2018 w 357648"/>
                <a:gd name="connsiteY7" fmla="*/ 248299 h 261491"/>
                <a:gd name="connsiteX8" fmla="*/ 21806 w 357648"/>
                <a:gd name="connsiteY8" fmla="*/ 260942 h 261491"/>
                <a:gd name="connsiteX9" fmla="*/ 31150 w 357648"/>
                <a:gd name="connsiteY9" fmla="*/ 258743 h 261491"/>
                <a:gd name="connsiteX10" fmla="*/ 135586 w 357648"/>
                <a:gd name="connsiteY10" fmla="*/ 209273 h 261491"/>
                <a:gd name="connsiteX11" fmla="*/ 148228 w 357648"/>
                <a:gd name="connsiteY11" fmla="*/ 189486 h 261491"/>
                <a:gd name="connsiteX12" fmla="*/ 148228 w 357648"/>
                <a:gd name="connsiteY12" fmla="*/ 109235 h 261491"/>
                <a:gd name="connsiteX13" fmla="*/ 207591 w 357648"/>
                <a:gd name="connsiteY13" fmla="*/ 152109 h 261491"/>
                <a:gd name="connsiteX14" fmla="*/ 167466 w 357648"/>
                <a:gd name="connsiteY14" fmla="*/ 228512 h 261491"/>
                <a:gd name="connsiteX15" fmla="*/ 176810 w 357648"/>
                <a:gd name="connsiteY15" fmla="*/ 258193 h 261491"/>
                <a:gd name="connsiteX16" fmla="*/ 187254 w 357648"/>
                <a:gd name="connsiteY16" fmla="*/ 260942 h 261491"/>
                <a:gd name="connsiteX17" fmla="*/ 206492 w 357648"/>
                <a:gd name="connsiteY17" fmla="*/ 249399 h 261491"/>
                <a:gd name="connsiteX18" fmla="*/ 255962 w 357648"/>
                <a:gd name="connsiteY18" fmla="*/ 155956 h 261491"/>
                <a:gd name="connsiteX19" fmla="*/ 249366 w 357648"/>
                <a:gd name="connsiteY19" fmla="*/ 127923 h 261491"/>
                <a:gd name="connsiteX20" fmla="*/ 205393 w 357648"/>
                <a:gd name="connsiteY20" fmla="*/ 96593 h 261491"/>
                <a:gd name="connsiteX21" fmla="*/ 313676 w 357648"/>
                <a:gd name="connsiteY21" fmla="*/ 96593 h 261491"/>
                <a:gd name="connsiteX22" fmla="*/ 313676 w 357648"/>
                <a:gd name="connsiteY22" fmla="*/ 239505 h 261491"/>
                <a:gd name="connsiteX23" fmla="*/ 335662 w 357648"/>
                <a:gd name="connsiteY23" fmla="*/ 261491 h 261491"/>
                <a:gd name="connsiteX24" fmla="*/ 357649 w 357648"/>
                <a:gd name="connsiteY24" fmla="*/ 239505 h 261491"/>
                <a:gd name="connsiteX25" fmla="*/ 357649 w 357648"/>
                <a:gd name="connsiteY25" fmla="*/ 49872 h 261491"/>
                <a:gd name="connsiteX26" fmla="*/ 320821 w 357648"/>
                <a:gd name="connsiteY26" fmla="*/ 6998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648" h="261491">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000000"/>
            </a:solidFill>
            <a:ln w="5457" cap="flat">
              <a:noFill/>
              <a:prstDash val="solid"/>
              <a:miter/>
            </a:ln>
          </p:spPr>
          <p:txBody>
            <a:bodyPr rtlCol="0" anchor="ctr"/>
            <a:lstStyle/>
            <a:p>
              <a:endParaRPr lang="en-US"/>
            </a:p>
          </p:txBody>
        </p:sp>
      </p:grpSp>
      <p:grpSp>
        <p:nvGrpSpPr>
          <p:cNvPr id="598" name="Graphic 144">
            <a:extLst>
              <a:ext uri="{FF2B5EF4-FFF2-40B4-BE49-F238E27FC236}">
                <a16:creationId xmlns:a16="http://schemas.microsoft.com/office/drawing/2014/main" id="{A47CA61C-6461-481A-A1CC-96745836CF06}"/>
              </a:ext>
            </a:extLst>
          </p:cNvPr>
          <p:cNvGrpSpPr/>
          <p:nvPr/>
        </p:nvGrpSpPr>
        <p:grpSpPr>
          <a:xfrm>
            <a:off x="3440248" y="3667671"/>
            <a:ext cx="377807" cy="362185"/>
            <a:chOff x="3440248" y="3667671"/>
            <a:chExt cx="377807" cy="362185"/>
          </a:xfrm>
          <a:solidFill>
            <a:srgbClr val="000000"/>
          </a:solidFill>
        </p:grpSpPr>
        <p:sp>
          <p:nvSpPr>
            <p:cNvPr id="599" name="Freeform: Shape 598">
              <a:extLst>
                <a:ext uri="{FF2B5EF4-FFF2-40B4-BE49-F238E27FC236}">
                  <a16:creationId xmlns:a16="http://schemas.microsoft.com/office/drawing/2014/main" id="{7EEA4C9E-BA21-4B68-903F-F5C2772C4C75}"/>
                </a:ext>
              </a:extLst>
            </p:cNvPr>
            <p:cNvSpPr/>
            <p:nvPr/>
          </p:nvSpPr>
          <p:spPr>
            <a:xfrm>
              <a:off x="3741537" y="3861517"/>
              <a:ext cx="71416" cy="71416"/>
            </a:xfrm>
            <a:custGeom>
              <a:avLst/>
              <a:gdLst>
                <a:gd name="connsiteX0" fmla="*/ 71417 w 71416"/>
                <a:gd name="connsiteY0" fmla="*/ 35708 h 71416"/>
                <a:gd name="connsiteX1" fmla="*/ 35708 w 71416"/>
                <a:gd name="connsiteY1" fmla="*/ 71417 h 71416"/>
                <a:gd name="connsiteX2" fmla="*/ 0 w 71416"/>
                <a:gd name="connsiteY2" fmla="*/ 35708 h 71416"/>
                <a:gd name="connsiteX3" fmla="*/ 35708 w 71416"/>
                <a:gd name="connsiteY3" fmla="*/ 0 h 71416"/>
                <a:gd name="connsiteX4" fmla="*/ 71417 w 71416"/>
                <a:gd name="connsiteY4" fmla="*/ 35708 h 71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6" h="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000000"/>
            </a:solidFill>
            <a:ln w="506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3418C53-0D13-4A6D-9EDB-E78BD65AEEC4}"/>
                </a:ext>
              </a:extLst>
            </p:cNvPr>
            <p:cNvSpPr/>
            <p:nvPr/>
          </p:nvSpPr>
          <p:spPr>
            <a:xfrm>
              <a:off x="3598704" y="3667671"/>
              <a:ext cx="81619" cy="81619"/>
            </a:xfrm>
            <a:custGeom>
              <a:avLst/>
              <a:gdLst>
                <a:gd name="connsiteX0" fmla="*/ 81619 w 81619"/>
                <a:gd name="connsiteY0" fmla="*/ 40810 h 81619"/>
                <a:gd name="connsiteX1" fmla="*/ 40810 w 81619"/>
                <a:gd name="connsiteY1" fmla="*/ 81619 h 81619"/>
                <a:gd name="connsiteX2" fmla="*/ 0 w 81619"/>
                <a:gd name="connsiteY2" fmla="*/ 40810 h 81619"/>
                <a:gd name="connsiteX3" fmla="*/ 40810 w 81619"/>
                <a:gd name="connsiteY3" fmla="*/ 0 h 81619"/>
                <a:gd name="connsiteX4" fmla="*/ 81619 w 81619"/>
                <a:gd name="connsiteY4" fmla="*/ 40810 h 8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9" h="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000000"/>
            </a:solidFill>
            <a:ln w="506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6013EA8-D90B-429E-957F-9240FB5C373D}"/>
                </a:ext>
              </a:extLst>
            </p:cNvPr>
            <p:cNvSpPr/>
            <p:nvPr/>
          </p:nvSpPr>
          <p:spPr>
            <a:xfrm>
              <a:off x="3598723" y="3836249"/>
              <a:ext cx="132611" cy="96684"/>
            </a:xfrm>
            <a:custGeom>
              <a:avLst/>
              <a:gdLst>
                <a:gd name="connsiteX0" fmla="*/ 6102 w 132611"/>
                <a:gd name="connsiteY0" fmla="*/ 19146 h 96684"/>
                <a:gd name="connsiteX1" fmla="*/ 41300 w 132611"/>
                <a:gd name="connsiteY1" fmla="*/ 34960 h 96684"/>
                <a:gd name="connsiteX2" fmla="*/ 21916 w 132611"/>
                <a:gd name="connsiteY2" fmla="*/ 64037 h 96684"/>
                <a:gd name="connsiteX3" fmla="*/ 18345 w 132611"/>
                <a:gd name="connsiteY3" fmla="*/ 73219 h 96684"/>
                <a:gd name="connsiteX4" fmla="*/ 36199 w 132611"/>
                <a:gd name="connsiteY4" fmla="*/ 96684 h 96684"/>
                <a:gd name="connsiteX5" fmla="*/ 112207 w 132611"/>
                <a:gd name="connsiteY5" fmla="*/ 96684 h 96684"/>
                <a:gd name="connsiteX6" fmla="*/ 132612 w 132611"/>
                <a:gd name="connsiteY6" fmla="*/ 76280 h 96684"/>
                <a:gd name="connsiteX7" fmla="*/ 127510 w 132611"/>
                <a:gd name="connsiteY7" fmla="*/ 19146 h 96684"/>
                <a:gd name="connsiteX8" fmla="*/ 116288 w 132611"/>
                <a:gd name="connsiteY8" fmla="*/ 9964 h 96684"/>
                <a:gd name="connsiteX9" fmla="*/ 107106 w 132611"/>
                <a:gd name="connsiteY9" fmla="*/ 21187 h 96684"/>
                <a:gd name="connsiteX10" fmla="*/ 110676 w 132611"/>
                <a:gd name="connsiteY10" fmla="*/ 55875 h 96684"/>
                <a:gd name="connsiteX11" fmla="*/ 62725 w 132611"/>
                <a:gd name="connsiteY11" fmla="*/ 55875 h 96684"/>
                <a:gd name="connsiteX12" fmla="*/ 65786 w 132611"/>
                <a:gd name="connsiteY12" fmla="*/ 31389 h 96684"/>
                <a:gd name="connsiteX13" fmla="*/ 60175 w 132611"/>
                <a:gd name="connsiteY13" fmla="*/ 21187 h 96684"/>
                <a:gd name="connsiteX14" fmla="*/ 14264 w 132611"/>
                <a:gd name="connsiteY14" fmla="*/ 782 h 96684"/>
                <a:gd name="connsiteX15" fmla="*/ 1001 w 132611"/>
                <a:gd name="connsiteY15" fmla="*/ 5883 h 96684"/>
                <a:gd name="connsiteX16" fmla="*/ 6102 w 132611"/>
                <a:gd name="connsiteY16" fmla="*/ 19146 h 9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611" h="96684">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000000"/>
            </a:solidFill>
            <a:ln w="506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EC9AD3C0-8C5B-43BE-9715-FF55965A6277}"/>
                </a:ext>
              </a:extLst>
            </p:cNvPr>
            <p:cNvSpPr/>
            <p:nvPr/>
          </p:nvSpPr>
          <p:spPr>
            <a:xfrm>
              <a:off x="3598704" y="3948237"/>
              <a:ext cx="219351" cy="20404"/>
            </a:xfrm>
            <a:custGeom>
              <a:avLst/>
              <a:gdLst>
                <a:gd name="connsiteX0" fmla="*/ 0 w 219351"/>
                <a:gd name="connsiteY0" fmla="*/ 0 h 20404"/>
                <a:gd name="connsiteX1" fmla="*/ 219352 w 219351"/>
                <a:gd name="connsiteY1" fmla="*/ 0 h 20404"/>
                <a:gd name="connsiteX2" fmla="*/ 219352 w 219351"/>
                <a:gd name="connsiteY2" fmla="*/ 20405 h 20404"/>
                <a:gd name="connsiteX3" fmla="*/ 0 w 219351"/>
                <a:gd name="connsiteY3" fmla="*/ 20405 h 20404"/>
              </a:gdLst>
              <a:ahLst/>
              <a:cxnLst>
                <a:cxn ang="0">
                  <a:pos x="connsiteX0" y="connsiteY0"/>
                </a:cxn>
                <a:cxn ang="0">
                  <a:pos x="connsiteX1" y="connsiteY1"/>
                </a:cxn>
                <a:cxn ang="0">
                  <a:pos x="connsiteX2" y="connsiteY2"/>
                </a:cxn>
                <a:cxn ang="0">
                  <a:pos x="connsiteX3" y="connsiteY3"/>
                </a:cxn>
              </a:cxnLst>
              <a:rect l="l" t="t" r="r" b="b"/>
              <a:pathLst>
                <a:path w="219351" h="20404">
                  <a:moveTo>
                    <a:pt x="0" y="0"/>
                  </a:moveTo>
                  <a:lnTo>
                    <a:pt x="219352" y="0"/>
                  </a:lnTo>
                  <a:lnTo>
                    <a:pt x="219352" y="20405"/>
                  </a:lnTo>
                  <a:lnTo>
                    <a:pt x="0" y="20405"/>
                  </a:lnTo>
                  <a:close/>
                </a:path>
              </a:pathLst>
            </a:custGeom>
            <a:solidFill>
              <a:srgbClr val="000000"/>
            </a:solidFill>
            <a:ln w="506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489F201-3C58-41DB-B846-13550B2E2387}"/>
                </a:ext>
              </a:extLst>
            </p:cNvPr>
            <p:cNvSpPr/>
            <p:nvPr/>
          </p:nvSpPr>
          <p:spPr>
            <a:xfrm>
              <a:off x="3440248" y="3708590"/>
              <a:ext cx="239816" cy="321266"/>
            </a:xfrm>
            <a:custGeom>
              <a:avLst/>
              <a:gdLst>
                <a:gd name="connsiteX0" fmla="*/ 219670 w 239816"/>
                <a:gd name="connsiteY0" fmla="*/ 127421 h 321266"/>
                <a:gd name="connsiteX1" fmla="*/ 238034 w 239816"/>
                <a:gd name="connsiteY1" fmla="*/ 115688 h 321266"/>
                <a:gd name="connsiteX2" fmla="*/ 227832 w 239816"/>
                <a:gd name="connsiteY2" fmla="*/ 88652 h 321266"/>
                <a:gd name="connsiteX3" fmla="*/ 168658 w 239816"/>
                <a:gd name="connsiteY3" fmla="*/ 61105 h 321266"/>
                <a:gd name="connsiteX4" fmla="*/ 145703 w 239816"/>
                <a:gd name="connsiteY4" fmla="*/ 10603 h 321266"/>
                <a:gd name="connsiteX5" fmla="*/ 102342 w 239816"/>
                <a:gd name="connsiteY5" fmla="*/ 7543 h 321266"/>
                <a:gd name="connsiteX6" fmla="*/ 10521 w 239816"/>
                <a:gd name="connsiteY6" fmla="*/ 87121 h 321266"/>
                <a:gd name="connsiteX7" fmla="*/ 318 w 239816"/>
                <a:gd name="connsiteY7" fmla="*/ 114668 h 321266"/>
                <a:gd name="connsiteX8" fmla="*/ 10521 w 239816"/>
                <a:gd name="connsiteY8" fmla="*/ 200878 h 321266"/>
                <a:gd name="connsiteX9" fmla="*/ 318 w 239816"/>
                <a:gd name="connsiteY9" fmla="*/ 298821 h 321266"/>
                <a:gd name="connsiteX10" fmla="*/ 18683 w 239816"/>
                <a:gd name="connsiteY10" fmla="*/ 321266 h 321266"/>
                <a:gd name="connsiteX11" fmla="*/ 20723 w 239816"/>
                <a:gd name="connsiteY11" fmla="*/ 321266 h 321266"/>
                <a:gd name="connsiteX12" fmla="*/ 41128 w 239816"/>
                <a:gd name="connsiteY12" fmla="*/ 302902 h 321266"/>
                <a:gd name="connsiteX13" fmla="*/ 51330 w 239816"/>
                <a:gd name="connsiteY13" fmla="*/ 202919 h 321266"/>
                <a:gd name="connsiteX14" fmla="*/ 51330 w 239816"/>
                <a:gd name="connsiteY14" fmla="*/ 198328 h 321266"/>
                <a:gd name="connsiteX15" fmla="*/ 48780 w 239816"/>
                <a:gd name="connsiteY15" fmla="*/ 175882 h 321266"/>
                <a:gd name="connsiteX16" fmla="*/ 71735 w 239816"/>
                <a:gd name="connsiteY16" fmla="*/ 214141 h 321266"/>
                <a:gd name="connsiteX17" fmla="*/ 66634 w 239816"/>
                <a:gd name="connsiteY17" fmla="*/ 299841 h 321266"/>
                <a:gd name="connsiteX18" fmla="*/ 86019 w 239816"/>
                <a:gd name="connsiteY18" fmla="*/ 321266 h 321266"/>
                <a:gd name="connsiteX19" fmla="*/ 87039 w 239816"/>
                <a:gd name="connsiteY19" fmla="*/ 321266 h 321266"/>
                <a:gd name="connsiteX20" fmla="*/ 107444 w 239816"/>
                <a:gd name="connsiteY20" fmla="*/ 301882 h 321266"/>
                <a:gd name="connsiteX21" fmla="*/ 112545 w 239816"/>
                <a:gd name="connsiteY21" fmla="*/ 210060 h 321266"/>
                <a:gd name="connsiteX22" fmla="*/ 109484 w 239816"/>
                <a:gd name="connsiteY22" fmla="*/ 198328 h 321266"/>
                <a:gd name="connsiteX23" fmla="*/ 63573 w 239816"/>
                <a:gd name="connsiteY23" fmla="*/ 121810 h 321266"/>
                <a:gd name="connsiteX24" fmla="*/ 126828 w 239816"/>
                <a:gd name="connsiteY24" fmla="*/ 67227 h 321266"/>
                <a:gd name="connsiteX25" fmla="*/ 134480 w 239816"/>
                <a:gd name="connsiteY25" fmla="*/ 84571 h 321266"/>
                <a:gd name="connsiteX26" fmla="*/ 144682 w 239816"/>
                <a:gd name="connsiteY26" fmla="*/ 94773 h 321266"/>
                <a:gd name="connsiteX27" fmla="*/ 210998 w 239816"/>
                <a:gd name="connsiteY27" fmla="*/ 125380 h 321266"/>
                <a:gd name="connsiteX28" fmla="*/ 219670 w 239816"/>
                <a:gd name="connsiteY28" fmla="*/ 127421 h 3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816" h="32126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000000"/>
            </a:solidFill>
            <a:ln w="5060" cap="flat">
              <a:noFill/>
              <a:prstDash val="solid"/>
              <a:miter/>
            </a:ln>
          </p:spPr>
          <p:txBody>
            <a:bodyPr rtlCol="0" anchor="ctr"/>
            <a:lstStyle/>
            <a:p>
              <a:endParaRPr lang="en-US"/>
            </a:p>
          </p:txBody>
        </p:sp>
      </p:grpSp>
      <p:grpSp>
        <p:nvGrpSpPr>
          <p:cNvPr id="604" name="Graphic 146">
            <a:extLst>
              <a:ext uri="{FF2B5EF4-FFF2-40B4-BE49-F238E27FC236}">
                <a16:creationId xmlns:a16="http://schemas.microsoft.com/office/drawing/2014/main" id="{34C65FC2-2DFB-4DAC-ABE9-4EEB3608B6D3}"/>
              </a:ext>
            </a:extLst>
          </p:cNvPr>
          <p:cNvGrpSpPr/>
          <p:nvPr/>
        </p:nvGrpSpPr>
        <p:grpSpPr>
          <a:xfrm>
            <a:off x="2802484" y="3590161"/>
            <a:ext cx="493298" cy="493298"/>
            <a:chOff x="2802484" y="3590161"/>
            <a:chExt cx="493298" cy="493298"/>
          </a:xfrm>
        </p:grpSpPr>
        <p:sp>
          <p:nvSpPr>
            <p:cNvPr id="605" name="Freeform: Shape 604">
              <a:extLst>
                <a:ext uri="{FF2B5EF4-FFF2-40B4-BE49-F238E27FC236}">
                  <a16:creationId xmlns:a16="http://schemas.microsoft.com/office/drawing/2014/main" id="{565737DE-1CDA-487F-BD0D-81DF03971B72}"/>
                </a:ext>
              </a:extLst>
            </p:cNvPr>
            <p:cNvSpPr/>
            <p:nvPr/>
          </p:nvSpPr>
          <p:spPr>
            <a:xfrm>
              <a:off x="2984901" y="3631269"/>
              <a:ext cx="128463" cy="128463"/>
            </a:xfrm>
            <a:custGeom>
              <a:avLst/>
              <a:gdLst>
                <a:gd name="connsiteX0" fmla="*/ 128463 w 128463"/>
                <a:gd name="connsiteY0" fmla="*/ 64232 h 128463"/>
                <a:gd name="connsiteX1" fmla="*/ 64232 w 128463"/>
                <a:gd name="connsiteY1" fmla="*/ 128463 h 128463"/>
                <a:gd name="connsiteX2" fmla="*/ 0 w 128463"/>
                <a:gd name="connsiteY2" fmla="*/ 64232 h 128463"/>
                <a:gd name="connsiteX3" fmla="*/ 64232 w 128463"/>
                <a:gd name="connsiteY3" fmla="*/ 0 h 128463"/>
                <a:gd name="connsiteX4" fmla="*/ 128463 w 128463"/>
                <a:gd name="connsiteY4" fmla="*/ 64232 h 12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63" h="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000000"/>
            </a:solidFill>
            <a:ln w="506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A535D9A-ACC6-4762-98A3-D2F913A09CA5}"/>
                </a:ext>
              </a:extLst>
            </p:cNvPr>
            <p:cNvSpPr/>
            <p:nvPr/>
          </p:nvSpPr>
          <p:spPr>
            <a:xfrm>
              <a:off x="2889727" y="3770009"/>
              <a:ext cx="318700" cy="267014"/>
            </a:xfrm>
            <a:custGeom>
              <a:avLst/>
              <a:gdLst>
                <a:gd name="connsiteX0" fmla="*/ 205652 w 318700"/>
                <a:gd name="connsiteY0" fmla="*/ 141309 h 267014"/>
                <a:gd name="connsiteX1" fmla="*/ 205652 w 318700"/>
                <a:gd name="connsiteY1" fmla="*/ 142851 h 267014"/>
                <a:gd name="connsiteX2" fmla="*/ 174821 w 318700"/>
                <a:gd name="connsiteY2" fmla="*/ 177279 h 267014"/>
                <a:gd name="connsiteX3" fmla="*/ 178932 w 318700"/>
                <a:gd name="connsiteY3" fmla="*/ 191667 h 267014"/>
                <a:gd name="connsiteX4" fmla="*/ 158378 w 318700"/>
                <a:gd name="connsiteY4" fmla="*/ 194750 h 267014"/>
                <a:gd name="connsiteX5" fmla="*/ 138338 w 318700"/>
                <a:gd name="connsiteY5" fmla="*/ 191667 h 267014"/>
                <a:gd name="connsiteX6" fmla="*/ 137824 w 318700"/>
                <a:gd name="connsiteY6" fmla="*/ 153128 h 267014"/>
                <a:gd name="connsiteX7" fmla="*/ 113159 w 318700"/>
                <a:gd name="connsiteY7" fmla="*/ 138740 h 267014"/>
                <a:gd name="connsiteX8" fmla="*/ 113159 w 318700"/>
                <a:gd name="connsiteY8" fmla="*/ 128463 h 267014"/>
                <a:gd name="connsiteX9" fmla="*/ 205652 w 318700"/>
                <a:gd name="connsiteY9" fmla="*/ 128463 h 267014"/>
                <a:gd name="connsiteX10" fmla="*/ 205652 w 318700"/>
                <a:gd name="connsiteY10" fmla="*/ 141309 h 267014"/>
                <a:gd name="connsiteX11" fmla="*/ 304312 w 318700"/>
                <a:gd name="connsiteY11" fmla="*/ 47274 h 267014"/>
                <a:gd name="connsiteX12" fmla="*/ 215929 w 318700"/>
                <a:gd name="connsiteY12" fmla="*/ 1028 h 267014"/>
                <a:gd name="connsiteX13" fmla="*/ 209763 w 318700"/>
                <a:gd name="connsiteY13" fmla="*/ 0 h 267014"/>
                <a:gd name="connsiteX14" fmla="*/ 113159 w 318700"/>
                <a:gd name="connsiteY14" fmla="*/ 0 h 267014"/>
                <a:gd name="connsiteX15" fmla="*/ 105965 w 318700"/>
                <a:gd name="connsiteY15" fmla="*/ 1028 h 267014"/>
                <a:gd name="connsiteX16" fmla="*/ 13472 w 318700"/>
                <a:gd name="connsiteY16" fmla="*/ 52413 h 267014"/>
                <a:gd name="connsiteX17" fmla="*/ 1139 w 318700"/>
                <a:gd name="connsiteY17" fmla="*/ 78619 h 267014"/>
                <a:gd name="connsiteX18" fmla="*/ 20666 w 318700"/>
                <a:gd name="connsiteY18" fmla="*/ 92493 h 267014"/>
                <a:gd name="connsiteX19" fmla="*/ 27860 w 318700"/>
                <a:gd name="connsiteY19" fmla="*/ 91466 h 267014"/>
                <a:gd name="connsiteX20" fmla="*/ 92605 w 318700"/>
                <a:gd name="connsiteY20" fmla="*/ 57551 h 267014"/>
                <a:gd name="connsiteX21" fmla="*/ 92605 w 318700"/>
                <a:gd name="connsiteY21" fmla="*/ 143879 h 267014"/>
                <a:gd name="connsiteX22" fmla="*/ 50469 w 318700"/>
                <a:gd name="connsiteY22" fmla="*/ 173168 h 267014"/>
                <a:gd name="connsiteX23" fmla="*/ 44817 w 318700"/>
                <a:gd name="connsiteY23" fmla="*/ 200916 h 267014"/>
                <a:gd name="connsiteX24" fmla="*/ 80786 w 318700"/>
                <a:gd name="connsiteY24" fmla="*/ 257440 h 267014"/>
                <a:gd name="connsiteX25" fmla="*/ 109048 w 318700"/>
                <a:gd name="connsiteY25" fmla="*/ 263606 h 267014"/>
                <a:gd name="connsiteX26" fmla="*/ 115214 w 318700"/>
                <a:gd name="connsiteY26" fmla="*/ 235344 h 267014"/>
                <a:gd name="connsiteX27" fmla="*/ 97744 w 318700"/>
                <a:gd name="connsiteY27" fmla="*/ 207082 h 267014"/>
                <a:gd name="connsiteX28" fmla="*/ 109048 w 318700"/>
                <a:gd name="connsiteY28" fmla="*/ 207082 h 267014"/>
                <a:gd name="connsiteX29" fmla="*/ 119839 w 318700"/>
                <a:gd name="connsiteY29" fmla="*/ 205541 h 267014"/>
                <a:gd name="connsiteX30" fmla="*/ 157864 w 318700"/>
                <a:gd name="connsiteY30" fmla="*/ 215304 h 267014"/>
                <a:gd name="connsiteX31" fmla="*/ 195375 w 318700"/>
                <a:gd name="connsiteY31" fmla="*/ 206569 h 267014"/>
                <a:gd name="connsiteX32" fmla="*/ 209763 w 318700"/>
                <a:gd name="connsiteY32" fmla="*/ 209138 h 267014"/>
                <a:gd name="connsiteX33" fmla="*/ 219013 w 318700"/>
                <a:gd name="connsiteY33" fmla="*/ 208624 h 267014"/>
                <a:gd name="connsiteX34" fmla="*/ 200514 w 318700"/>
                <a:gd name="connsiteY34" fmla="*/ 234317 h 267014"/>
                <a:gd name="connsiteX35" fmla="*/ 205139 w 318700"/>
                <a:gd name="connsiteY35" fmla="*/ 263092 h 267014"/>
                <a:gd name="connsiteX36" fmla="*/ 233914 w 318700"/>
                <a:gd name="connsiteY36" fmla="*/ 258468 h 267014"/>
                <a:gd name="connsiteX37" fmla="*/ 275022 w 318700"/>
                <a:gd name="connsiteY37" fmla="*/ 201944 h 267014"/>
                <a:gd name="connsiteX38" fmla="*/ 276050 w 318700"/>
                <a:gd name="connsiteY38" fmla="*/ 199888 h 267014"/>
                <a:gd name="connsiteX39" fmla="*/ 268342 w 318700"/>
                <a:gd name="connsiteY39" fmla="*/ 171627 h 267014"/>
                <a:gd name="connsiteX40" fmla="*/ 226207 w 318700"/>
                <a:gd name="connsiteY40" fmla="*/ 147989 h 267014"/>
                <a:gd name="connsiteX41" fmla="*/ 226207 w 318700"/>
                <a:gd name="connsiteY41" fmla="*/ 55496 h 267014"/>
                <a:gd name="connsiteX42" fmla="*/ 291980 w 318700"/>
                <a:gd name="connsiteY42" fmla="*/ 86841 h 267014"/>
                <a:gd name="connsiteX43" fmla="*/ 298146 w 318700"/>
                <a:gd name="connsiteY43" fmla="*/ 87869 h 267014"/>
                <a:gd name="connsiteX44" fmla="*/ 317672 w 318700"/>
                <a:gd name="connsiteY44" fmla="*/ 73481 h 267014"/>
                <a:gd name="connsiteX45" fmla="*/ 304312 w 318700"/>
                <a:gd name="connsiteY45" fmla="*/ 47274 h 26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8700" h="267014">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000000"/>
            </a:solidFill>
            <a:ln w="5060" cap="flat">
              <a:noFill/>
              <a:prstDash val="solid"/>
              <a:miter/>
            </a:ln>
          </p:spPr>
          <p:txBody>
            <a:bodyPr rtlCol="0" anchor="ctr"/>
            <a:lstStyle/>
            <a:p>
              <a:endParaRPr lang="en-US"/>
            </a:p>
          </p:txBody>
        </p:sp>
      </p:grpSp>
      <p:grpSp>
        <p:nvGrpSpPr>
          <p:cNvPr id="607"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grpSp>
          <p:nvGrpSpPr>
            <p:cNvPr id="608"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sp>
            <p:nvSpPr>
              <p:cNvPr id="609" name="Freeform: Shape 608">
                <a:extLst>
                  <a:ext uri="{FF2B5EF4-FFF2-40B4-BE49-F238E27FC236}">
                    <a16:creationId xmlns:a16="http://schemas.microsoft.com/office/drawing/2014/main" id="{C904B8A1-F29C-4D85-817B-218FB9952255}"/>
                  </a:ext>
                </a:extLst>
              </p:cNvPr>
              <p:cNvSpPr/>
              <p:nvPr/>
            </p:nvSpPr>
            <p:spPr>
              <a:xfrm>
                <a:off x="2242769" y="3706772"/>
                <a:ext cx="418305" cy="297838"/>
              </a:xfrm>
              <a:custGeom>
                <a:avLst/>
                <a:gdLst>
                  <a:gd name="connsiteX0" fmla="*/ 0 w 418305"/>
                  <a:gd name="connsiteY0" fmla="*/ 266740 h 297838"/>
                  <a:gd name="connsiteX1" fmla="*/ 0 w 418305"/>
                  <a:gd name="connsiteY1" fmla="*/ 31098 h 297838"/>
                  <a:gd name="connsiteX2" fmla="*/ 31088 w 418305"/>
                  <a:gd name="connsiteY2" fmla="*/ 0 h 297838"/>
                  <a:gd name="connsiteX3" fmla="*/ 387187 w 418305"/>
                  <a:gd name="connsiteY3" fmla="*/ 0 h 297838"/>
                  <a:gd name="connsiteX4" fmla="*/ 418306 w 418305"/>
                  <a:gd name="connsiteY4" fmla="*/ 31098 h 297838"/>
                  <a:gd name="connsiteX5" fmla="*/ 418306 w 418305"/>
                  <a:gd name="connsiteY5" fmla="*/ 266740 h 297838"/>
                  <a:gd name="connsiteX6" fmla="*/ 387187 w 418305"/>
                  <a:gd name="connsiteY6" fmla="*/ 297838 h 297838"/>
                  <a:gd name="connsiteX7" fmla="*/ 31088 w 418305"/>
                  <a:gd name="connsiteY7" fmla="*/ 297838 h 297838"/>
                  <a:gd name="connsiteX8" fmla="*/ 0 w 418305"/>
                  <a:gd name="connsiteY8" fmla="*/ 266740 h 297838"/>
                  <a:gd name="connsiteX9" fmla="*/ 398635 w 418305"/>
                  <a:gd name="connsiteY9" fmla="*/ 266740 h 297838"/>
                  <a:gd name="connsiteX10" fmla="*/ 398635 w 418305"/>
                  <a:gd name="connsiteY10" fmla="*/ 31098 h 297838"/>
                  <a:gd name="connsiteX11" fmla="*/ 387187 w 418305"/>
                  <a:gd name="connsiteY11" fmla="*/ 19681 h 297838"/>
                  <a:gd name="connsiteX12" fmla="*/ 31088 w 418305"/>
                  <a:gd name="connsiteY12" fmla="*/ 19681 h 297838"/>
                  <a:gd name="connsiteX13" fmla="*/ 19680 w 418305"/>
                  <a:gd name="connsiteY13" fmla="*/ 31098 h 297838"/>
                  <a:gd name="connsiteX14" fmla="*/ 19680 w 418305"/>
                  <a:gd name="connsiteY14" fmla="*/ 266740 h 297838"/>
                  <a:gd name="connsiteX15" fmla="*/ 31088 w 418305"/>
                  <a:gd name="connsiteY15" fmla="*/ 278158 h 297838"/>
                  <a:gd name="connsiteX16" fmla="*/ 387187 w 418305"/>
                  <a:gd name="connsiteY16" fmla="*/ 278158 h 297838"/>
                  <a:gd name="connsiteX17" fmla="*/ 398635 w 418305"/>
                  <a:gd name="connsiteY17" fmla="*/ 26674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305" h="297838">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000000"/>
              </a:solidFill>
              <a:ln w="10120" cap="flat">
                <a:noFill/>
                <a:prstDash val="solid"/>
                <a:round/>
              </a:ln>
            </p:spPr>
            <p:txBody>
              <a:bodyPr rtlCol="0" anchor="ctr"/>
              <a:lstStyle/>
              <a:p>
                <a:endParaRPr lang="en-US"/>
              </a:p>
            </p:txBody>
          </p:sp>
          <p:sp>
            <p:nvSpPr>
              <p:cNvPr id="610" name="Freeform: Shape 609">
                <a:extLst>
                  <a:ext uri="{FF2B5EF4-FFF2-40B4-BE49-F238E27FC236}">
                    <a16:creationId xmlns:a16="http://schemas.microsoft.com/office/drawing/2014/main" id="{0D29C07B-1BDD-4A2A-8274-4B28AC9A027E}"/>
                  </a:ext>
                </a:extLst>
              </p:cNvPr>
              <p:cNvSpPr/>
              <p:nvPr/>
            </p:nvSpPr>
            <p:spPr>
              <a:xfrm>
                <a:off x="2277310" y="3736780"/>
                <a:ext cx="72309" cy="18868"/>
              </a:xfrm>
              <a:custGeom>
                <a:avLst/>
                <a:gdLst>
                  <a:gd name="connsiteX0" fmla="*/ 0 w 72309"/>
                  <a:gd name="connsiteY0" fmla="*/ 9445 h 18868"/>
                  <a:gd name="connsiteX1" fmla="*/ 9455 w 72309"/>
                  <a:gd name="connsiteY1" fmla="*/ 0 h 18868"/>
                  <a:gd name="connsiteX2" fmla="*/ 18889 w 72309"/>
                  <a:gd name="connsiteY2" fmla="*/ 9445 h 18868"/>
                  <a:gd name="connsiteX3" fmla="*/ 9455 w 72309"/>
                  <a:gd name="connsiteY3" fmla="*/ 18869 h 18868"/>
                  <a:gd name="connsiteX4" fmla="*/ 0 w 72309"/>
                  <a:gd name="connsiteY4" fmla="*/ 9445 h 18868"/>
                  <a:gd name="connsiteX5" fmla="*/ 26741 w 72309"/>
                  <a:gd name="connsiteY5" fmla="*/ 9445 h 18868"/>
                  <a:gd name="connsiteX6" fmla="*/ 36165 w 72309"/>
                  <a:gd name="connsiteY6" fmla="*/ 0 h 18868"/>
                  <a:gd name="connsiteX7" fmla="*/ 45609 w 72309"/>
                  <a:gd name="connsiteY7" fmla="*/ 9445 h 18868"/>
                  <a:gd name="connsiteX8" fmla="*/ 36165 w 72309"/>
                  <a:gd name="connsiteY8" fmla="*/ 18869 h 18868"/>
                  <a:gd name="connsiteX9" fmla="*/ 26741 w 72309"/>
                  <a:gd name="connsiteY9" fmla="*/ 9445 h 18868"/>
                  <a:gd name="connsiteX10" fmla="*/ 53441 w 72309"/>
                  <a:gd name="connsiteY10" fmla="*/ 9445 h 18868"/>
                  <a:gd name="connsiteX11" fmla="*/ 62865 w 72309"/>
                  <a:gd name="connsiteY11" fmla="*/ 0 h 18868"/>
                  <a:gd name="connsiteX12" fmla="*/ 72309 w 72309"/>
                  <a:gd name="connsiteY12" fmla="*/ 9445 h 18868"/>
                  <a:gd name="connsiteX13" fmla="*/ 62865 w 72309"/>
                  <a:gd name="connsiteY13" fmla="*/ 18869 h 18868"/>
                  <a:gd name="connsiteX14" fmla="*/ 53441 w 72309"/>
                  <a:gd name="connsiteY14" fmla="*/ 9445 h 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09" h="18868">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000000"/>
              </a:solidFill>
              <a:ln w="10120" cap="flat">
                <a:noFill/>
                <a:prstDash val="solid"/>
                <a:round/>
              </a:ln>
            </p:spPr>
            <p:txBody>
              <a:bodyPr rtlCol="0" anchor="ctr"/>
              <a:lstStyle/>
              <a:p>
                <a:endParaRPr lang="en-US"/>
              </a:p>
            </p:txBody>
          </p:sp>
        </p:grpSp>
        <p:sp>
          <p:nvSpPr>
            <p:cNvPr id="611" name="Freeform: Shape 610">
              <a:extLst>
                <a:ext uri="{FF2B5EF4-FFF2-40B4-BE49-F238E27FC236}">
                  <a16:creationId xmlns:a16="http://schemas.microsoft.com/office/drawing/2014/main" id="{81307ED3-5AC2-4313-87A7-A3DC247B4B8A}"/>
                </a:ext>
              </a:extLst>
            </p:cNvPr>
            <p:cNvSpPr/>
            <p:nvPr/>
          </p:nvSpPr>
          <p:spPr>
            <a:xfrm>
              <a:off x="2283826" y="3783736"/>
              <a:ext cx="157413" cy="158194"/>
            </a:xfrm>
            <a:custGeom>
              <a:avLst/>
              <a:gdLst>
                <a:gd name="connsiteX0" fmla="*/ 0 w 157413"/>
                <a:gd name="connsiteY0" fmla="*/ 87252 h 158194"/>
                <a:gd name="connsiteX1" fmla="*/ 10935 w 157413"/>
                <a:gd name="connsiteY1" fmla="*/ 87252 h 158194"/>
                <a:gd name="connsiteX2" fmla="*/ 10935 w 157413"/>
                <a:gd name="connsiteY2" fmla="*/ 99029 h 158194"/>
                <a:gd name="connsiteX3" fmla="*/ 24357 w 157413"/>
                <a:gd name="connsiteY3" fmla="*/ 99029 h 158194"/>
                <a:gd name="connsiteX4" fmla="*/ 24357 w 157413"/>
                <a:gd name="connsiteY4" fmla="*/ 110560 h 158194"/>
                <a:gd name="connsiteX5" fmla="*/ 37963 w 157413"/>
                <a:gd name="connsiteY5" fmla="*/ 110560 h 158194"/>
                <a:gd name="connsiteX6" fmla="*/ 37963 w 157413"/>
                <a:gd name="connsiteY6" fmla="*/ 102256 h 158194"/>
                <a:gd name="connsiteX7" fmla="*/ 51539 w 157413"/>
                <a:gd name="connsiteY7" fmla="*/ 102256 h 158194"/>
                <a:gd name="connsiteX8" fmla="*/ 51539 w 157413"/>
                <a:gd name="connsiteY8" fmla="*/ 91948 h 158194"/>
                <a:gd name="connsiteX9" fmla="*/ 65115 w 157413"/>
                <a:gd name="connsiteY9" fmla="*/ 91948 h 158194"/>
                <a:gd name="connsiteX10" fmla="*/ 65115 w 157413"/>
                <a:gd name="connsiteY10" fmla="*/ 110560 h 158194"/>
                <a:gd name="connsiteX11" fmla="*/ 78701 w 157413"/>
                <a:gd name="connsiteY11" fmla="*/ 110560 h 158194"/>
                <a:gd name="connsiteX12" fmla="*/ 78701 w 157413"/>
                <a:gd name="connsiteY12" fmla="*/ 93243 h 158194"/>
                <a:gd name="connsiteX13" fmla="*/ 92288 w 157413"/>
                <a:gd name="connsiteY13" fmla="*/ 93243 h 158194"/>
                <a:gd name="connsiteX14" fmla="*/ 92288 w 157413"/>
                <a:gd name="connsiteY14" fmla="*/ 127867 h 158194"/>
                <a:gd name="connsiteX15" fmla="*/ 105884 w 157413"/>
                <a:gd name="connsiteY15" fmla="*/ 127867 h 158194"/>
                <a:gd name="connsiteX16" fmla="*/ 105884 w 157413"/>
                <a:gd name="connsiteY16" fmla="*/ 99029 h 158194"/>
                <a:gd name="connsiteX17" fmla="*/ 119337 w 157413"/>
                <a:gd name="connsiteY17" fmla="*/ 99029 h 158194"/>
                <a:gd name="connsiteX18" fmla="*/ 119337 w 157413"/>
                <a:gd name="connsiteY18" fmla="*/ 110560 h 158194"/>
                <a:gd name="connsiteX19" fmla="*/ 132913 w 157413"/>
                <a:gd name="connsiteY19" fmla="*/ 110560 h 158194"/>
                <a:gd name="connsiteX20" fmla="*/ 132913 w 157413"/>
                <a:gd name="connsiteY20" fmla="*/ 102256 h 158194"/>
                <a:gd name="connsiteX21" fmla="*/ 146499 w 157413"/>
                <a:gd name="connsiteY21" fmla="*/ 102256 h 158194"/>
                <a:gd name="connsiteX22" fmla="*/ 146499 w 157413"/>
                <a:gd name="connsiteY22" fmla="*/ 87252 h 158194"/>
                <a:gd name="connsiteX23" fmla="*/ 157413 w 157413"/>
                <a:gd name="connsiteY23" fmla="*/ 87252 h 158194"/>
                <a:gd name="connsiteX24" fmla="*/ 78722 w 157413"/>
                <a:gd name="connsiteY24" fmla="*/ 158194 h 158194"/>
                <a:gd name="connsiteX25" fmla="*/ 0 w 157413"/>
                <a:gd name="connsiteY25" fmla="*/ 87252 h 158194"/>
                <a:gd name="connsiteX26" fmla="*/ 78722 w 157413"/>
                <a:gd name="connsiteY26" fmla="*/ 0 h 158194"/>
                <a:gd name="connsiteX27" fmla="*/ 157413 w 157413"/>
                <a:gd name="connsiteY27" fmla="*/ 70963 h 158194"/>
                <a:gd name="connsiteX28" fmla="*/ 146499 w 157413"/>
                <a:gd name="connsiteY28" fmla="*/ 70963 h 158194"/>
                <a:gd name="connsiteX29" fmla="*/ 146499 w 157413"/>
                <a:gd name="connsiteY29" fmla="*/ 55999 h 158194"/>
                <a:gd name="connsiteX30" fmla="*/ 132913 w 157413"/>
                <a:gd name="connsiteY30" fmla="*/ 55999 h 158194"/>
                <a:gd name="connsiteX31" fmla="*/ 132913 w 157413"/>
                <a:gd name="connsiteY31" fmla="*/ 47685 h 158194"/>
                <a:gd name="connsiteX32" fmla="*/ 119337 w 157413"/>
                <a:gd name="connsiteY32" fmla="*/ 47685 h 158194"/>
                <a:gd name="connsiteX33" fmla="*/ 119337 w 157413"/>
                <a:gd name="connsiteY33" fmla="*/ 59206 h 158194"/>
                <a:gd name="connsiteX34" fmla="*/ 105884 w 157413"/>
                <a:gd name="connsiteY34" fmla="*/ 59206 h 158194"/>
                <a:gd name="connsiteX35" fmla="*/ 105884 w 157413"/>
                <a:gd name="connsiteY35" fmla="*/ 30348 h 158194"/>
                <a:gd name="connsiteX36" fmla="*/ 92288 w 157413"/>
                <a:gd name="connsiteY36" fmla="*/ 30348 h 158194"/>
                <a:gd name="connsiteX37" fmla="*/ 92288 w 157413"/>
                <a:gd name="connsiteY37" fmla="*/ 64982 h 158194"/>
                <a:gd name="connsiteX38" fmla="*/ 78701 w 157413"/>
                <a:gd name="connsiteY38" fmla="*/ 64982 h 158194"/>
                <a:gd name="connsiteX39" fmla="*/ 78701 w 157413"/>
                <a:gd name="connsiteY39" fmla="*/ 47644 h 158194"/>
                <a:gd name="connsiteX40" fmla="*/ 65115 w 157413"/>
                <a:gd name="connsiteY40" fmla="*/ 47644 h 158194"/>
                <a:gd name="connsiteX41" fmla="*/ 65115 w 157413"/>
                <a:gd name="connsiteY41" fmla="*/ 66307 h 158194"/>
                <a:gd name="connsiteX42" fmla="*/ 51539 w 157413"/>
                <a:gd name="connsiteY42" fmla="*/ 66307 h 158194"/>
                <a:gd name="connsiteX43" fmla="*/ 51539 w 157413"/>
                <a:gd name="connsiteY43" fmla="*/ 55999 h 158194"/>
                <a:gd name="connsiteX44" fmla="*/ 37963 w 157413"/>
                <a:gd name="connsiteY44" fmla="*/ 55999 h 158194"/>
                <a:gd name="connsiteX45" fmla="*/ 37963 w 157413"/>
                <a:gd name="connsiteY45" fmla="*/ 47685 h 158194"/>
                <a:gd name="connsiteX46" fmla="*/ 24357 w 157413"/>
                <a:gd name="connsiteY46" fmla="*/ 47685 h 158194"/>
                <a:gd name="connsiteX47" fmla="*/ 24357 w 157413"/>
                <a:gd name="connsiteY47" fmla="*/ 59206 h 158194"/>
                <a:gd name="connsiteX48" fmla="*/ 10935 w 157413"/>
                <a:gd name="connsiteY48" fmla="*/ 59206 h 158194"/>
                <a:gd name="connsiteX49" fmla="*/ 10935 w 157413"/>
                <a:gd name="connsiteY49" fmla="*/ 70963 h 158194"/>
                <a:gd name="connsiteX50" fmla="*/ 0 w 157413"/>
                <a:gd name="connsiteY50" fmla="*/ 70963 h 158194"/>
                <a:gd name="connsiteX51" fmla="*/ 78722 w 157413"/>
                <a:gd name="connsiteY51" fmla="*/ 0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7413" h="158194">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000000"/>
            </a:solidFill>
            <a:ln w="10120" cap="flat">
              <a:noFill/>
              <a:prstDash val="solid"/>
              <a:round/>
            </a:ln>
          </p:spPr>
          <p:txBody>
            <a:bodyPr rtlCol="0" anchor="ctr"/>
            <a:lstStyle/>
            <a:p>
              <a:endParaRPr lang="en-US"/>
            </a:p>
          </p:txBody>
        </p:sp>
        <p:sp>
          <p:nvSpPr>
            <p:cNvPr id="612" name="Freeform: Shape 611">
              <a:extLst>
                <a:ext uri="{FF2B5EF4-FFF2-40B4-BE49-F238E27FC236}">
                  <a16:creationId xmlns:a16="http://schemas.microsoft.com/office/drawing/2014/main" id="{FD3F699D-3F92-46D4-9692-17B87CF5979F}"/>
                </a:ext>
              </a:extLst>
            </p:cNvPr>
            <p:cNvSpPr/>
            <p:nvPr/>
          </p:nvSpPr>
          <p:spPr>
            <a:xfrm>
              <a:off x="2462913" y="3783551"/>
              <a:ext cx="158502" cy="158502"/>
            </a:xfrm>
            <a:custGeom>
              <a:avLst/>
              <a:gdLst>
                <a:gd name="connsiteX0" fmla="*/ 0 w 158502"/>
                <a:gd name="connsiteY0" fmla="*/ 79256 h 158502"/>
                <a:gd name="connsiteX1" fmla="*/ 79246 w 158502"/>
                <a:gd name="connsiteY1" fmla="*/ 0 h 158502"/>
                <a:gd name="connsiteX2" fmla="*/ 158502 w 158502"/>
                <a:gd name="connsiteY2" fmla="*/ 79256 h 158502"/>
                <a:gd name="connsiteX3" fmla="*/ 138801 w 158502"/>
                <a:gd name="connsiteY3" fmla="*/ 79256 h 158502"/>
                <a:gd name="connsiteX4" fmla="*/ 79246 w 158502"/>
                <a:gd name="connsiteY4" fmla="*/ 19691 h 158502"/>
                <a:gd name="connsiteX5" fmla="*/ 19670 w 158502"/>
                <a:gd name="connsiteY5" fmla="*/ 79256 h 158502"/>
                <a:gd name="connsiteX6" fmla="*/ 79246 w 158502"/>
                <a:gd name="connsiteY6" fmla="*/ 138832 h 158502"/>
                <a:gd name="connsiteX7" fmla="*/ 79246 w 158502"/>
                <a:gd name="connsiteY7" fmla="*/ 158503 h 158502"/>
                <a:gd name="connsiteX8" fmla="*/ 0 w 158502"/>
                <a:gd name="connsiteY8" fmla="*/ 79256 h 1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02" h="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000000"/>
            </a:solidFill>
            <a:ln w="10120" cap="flat">
              <a:noFill/>
              <a:prstDash val="solid"/>
              <a:round/>
            </a:ln>
          </p:spPr>
          <p:txBody>
            <a:bodyPr rtlCol="0" anchor="ctr"/>
            <a:lstStyle/>
            <a:p>
              <a:endParaRPr lang="en-US"/>
            </a:p>
          </p:txBody>
        </p:sp>
        <p:sp>
          <p:nvSpPr>
            <p:cNvPr id="613" name="Freeform: Shape 612">
              <a:extLst>
                <a:ext uri="{FF2B5EF4-FFF2-40B4-BE49-F238E27FC236}">
                  <a16:creationId xmlns:a16="http://schemas.microsoft.com/office/drawing/2014/main" id="{0A03C592-54DB-4C97-A71B-1D27F29A79B8}"/>
                </a:ext>
              </a:extLst>
            </p:cNvPr>
            <p:cNvSpPr/>
            <p:nvPr/>
          </p:nvSpPr>
          <p:spPr>
            <a:xfrm>
              <a:off x="2520105" y="3830822"/>
              <a:ext cx="56706" cy="64048"/>
            </a:xfrm>
            <a:custGeom>
              <a:avLst/>
              <a:gdLst>
                <a:gd name="connsiteX0" fmla="*/ 53800 w 56706"/>
                <a:gd name="connsiteY0" fmla="*/ 36066 h 64048"/>
                <a:gd name="connsiteX1" fmla="*/ 7029 w 56706"/>
                <a:gd name="connsiteY1" fmla="*/ 63094 h 64048"/>
                <a:gd name="connsiteX2" fmla="*/ 10 w 56706"/>
                <a:gd name="connsiteY2" fmla="*/ 59035 h 64048"/>
                <a:gd name="connsiteX3" fmla="*/ 0 w 56706"/>
                <a:gd name="connsiteY3" fmla="*/ 5008 h 64048"/>
                <a:gd name="connsiteX4" fmla="*/ 7029 w 56706"/>
                <a:gd name="connsiteY4" fmla="*/ 959 h 64048"/>
                <a:gd name="connsiteX5" fmla="*/ 53800 w 56706"/>
                <a:gd name="connsiteY5" fmla="*/ 27967 h 64048"/>
                <a:gd name="connsiteX6" fmla="*/ 53800 w 56706"/>
                <a:gd name="connsiteY6" fmla="*/ 36066 h 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6" h="64048">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000000"/>
            </a:solidFill>
            <a:ln w="10120" cap="flat">
              <a:noFill/>
              <a:prstDash val="solid"/>
              <a:round/>
            </a:ln>
          </p:spPr>
          <p:txBody>
            <a:bodyPr rtlCol="0" anchor="ctr"/>
            <a:lstStyle/>
            <a:p>
              <a:endParaRPr lang="en-US"/>
            </a:p>
          </p:txBody>
        </p:sp>
      </p:grpSp>
      <p:grpSp>
        <p:nvGrpSpPr>
          <p:cNvPr id="614"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grpSp>
          <p:nvGrpSpPr>
            <p:cNvPr id="615"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sp>
            <p:nvSpPr>
              <p:cNvPr id="616" name="Freeform: Shape 615">
                <a:extLst>
                  <a:ext uri="{FF2B5EF4-FFF2-40B4-BE49-F238E27FC236}">
                    <a16:creationId xmlns:a16="http://schemas.microsoft.com/office/drawing/2014/main" id="{53F4B325-8450-421D-8BB4-17F8744B2492}"/>
                  </a:ext>
                </a:extLst>
              </p:cNvPr>
              <p:cNvSpPr/>
              <p:nvPr/>
            </p:nvSpPr>
            <p:spPr>
              <a:xfrm>
                <a:off x="1637196" y="3707833"/>
                <a:ext cx="401145" cy="285619"/>
              </a:xfrm>
              <a:custGeom>
                <a:avLst/>
                <a:gdLst>
                  <a:gd name="connsiteX0" fmla="*/ 0 w 401145"/>
                  <a:gd name="connsiteY0" fmla="*/ 255797 h 285619"/>
                  <a:gd name="connsiteX1" fmla="*/ 0 w 401145"/>
                  <a:gd name="connsiteY1" fmla="*/ 29822 h 285619"/>
                  <a:gd name="connsiteX2" fmla="*/ 29822 w 401145"/>
                  <a:gd name="connsiteY2" fmla="*/ 0 h 285619"/>
                  <a:gd name="connsiteX3" fmla="*/ 371303 w 401145"/>
                  <a:gd name="connsiteY3" fmla="*/ 0 h 285619"/>
                  <a:gd name="connsiteX4" fmla="*/ 401145 w 401145"/>
                  <a:gd name="connsiteY4" fmla="*/ 29822 h 285619"/>
                  <a:gd name="connsiteX5" fmla="*/ 401145 w 401145"/>
                  <a:gd name="connsiteY5" fmla="*/ 255797 h 285619"/>
                  <a:gd name="connsiteX6" fmla="*/ 371303 w 401145"/>
                  <a:gd name="connsiteY6" fmla="*/ 285620 h 285619"/>
                  <a:gd name="connsiteX7" fmla="*/ 29822 w 401145"/>
                  <a:gd name="connsiteY7" fmla="*/ 285620 h 285619"/>
                  <a:gd name="connsiteX8" fmla="*/ 0 w 401145"/>
                  <a:gd name="connsiteY8" fmla="*/ 255797 h 285619"/>
                  <a:gd name="connsiteX9" fmla="*/ 119103 w 401145"/>
                  <a:gd name="connsiteY9" fmla="*/ 266747 h 285619"/>
                  <a:gd name="connsiteX10" fmla="*/ 119103 w 401145"/>
                  <a:gd name="connsiteY10" fmla="*/ 18873 h 285619"/>
                  <a:gd name="connsiteX11" fmla="*/ 29822 w 401145"/>
                  <a:gd name="connsiteY11" fmla="*/ 18873 h 285619"/>
                  <a:gd name="connsiteX12" fmla="*/ 18883 w 401145"/>
                  <a:gd name="connsiteY12" fmla="*/ 29822 h 285619"/>
                  <a:gd name="connsiteX13" fmla="*/ 18883 w 401145"/>
                  <a:gd name="connsiteY13" fmla="*/ 255797 h 285619"/>
                  <a:gd name="connsiteX14" fmla="*/ 29822 w 401145"/>
                  <a:gd name="connsiteY14" fmla="*/ 266747 h 285619"/>
                  <a:gd name="connsiteX15" fmla="*/ 119103 w 401145"/>
                  <a:gd name="connsiteY15" fmla="*/ 266747 h 285619"/>
                  <a:gd name="connsiteX16" fmla="*/ 382282 w 401145"/>
                  <a:gd name="connsiteY16" fmla="*/ 255797 h 285619"/>
                  <a:gd name="connsiteX17" fmla="*/ 382282 w 401145"/>
                  <a:gd name="connsiteY17" fmla="*/ 29822 h 285619"/>
                  <a:gd name="connsiteX18" fmla="*/ 371303 w 401145"/>
                  <a:gd name="connsiteY18" fmla="*/ 18873 h 285619"/>
                  <a:gd name="connsiteX19" fmla="*/ 129579 w 401145"/>
                  <a:gd name="connsiteY19" fmla="*/ 18873 h 285619"/>
                  <a:gd name="connsiteX20" fmla="*/ 129579 w 401145"/>
                  <a:gd name="connsiteY20" fmla="*/ 266747 h 285619"/>
                  <a:gd name="connsiteX21" fmla="*/ 371303 w 401145"/>
                  <a:gd name="connsiteY21" fmla="*/ 266747 h 285619"/>
                  <a:gd name="connsiteX22" fmla="*/ 382282 w 401145"/>
                  <a:gd name="connsiteY22" fmla="*/ 255797 h 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1145" h="285619">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000000"/>
              </a:solidFill>
              <a:ln w="9723" cap="flat">
                <a:noFill/>
                <a:prstDash val="solid"/>
                <a:round/>
              </a:ln>
            </p:spPr>
            <p:txBody>
              <a:bodyPr rtlCol="0" anchor="ctr"/>
              <a:lstStyle/>
              <a:p>
                <a:endParaRPr lang="en-US"/>
              </a:p>
            </p:txBody>
          </p:sp>
          <p:sp>
            <p:nvSpPr>
              <p:cNvPr id="617" name="Freeform: Shape 616">
                <a:extLst>
                  <a:ext uri="{FF2B5EF4-FFF2-40B4-BE49-F238E27FC236}">
                    <a16:creationId xmlns:a16="http://schemas.microsoft.com/office/drawing/2014/main" id="{A2A5B2F2-4892-415E-831D-B85636B2C963}"/>
                  </a:ext>
                </a:extLst>
              </p:cNvPr>
              <p:cNvSpPr/>
              <p:nvPr/>
            </p:nvSpPr>
            <p:spPr>
              <a:xfrm>
                <a:off x="1670330" y="3736611"/>
                <a:ext cx="69332" cy="18094"/>
              </a:xfrm>
              <a:custGeom>
                <a:avLst/>
                <a:gdLst>
                  <a:gd name="connsiteX0" fmla="*/ 0 w 69332"/>
                  <a:gd name="connsiteY0" fmla="*/ 9057 h 18094"/>
                  <a:gd name="connsiteX1" fmla="*/ 9057 w 69332"/>
                  <a:gd name="connsiteY1" fmla="*/ 0 h 18094"/>
                  <a:gd name="connsiteX2" fmla="*/ 18104 w 69332"/>
                  <a:gd name="connsiteY2" fmla="*/ 9057 h 18094"/>
                  <a:gd name="connsiteX3" fmla="*/ 9057 w 69332"/>
                  <a:gd name="connsiteY3" fmla="*/ 18095 h 18094"/>
                  <a:gd name="connsiteX4" fmla="*/ 0 w 69332"/>
                  <a:gd name="connsiteY4" fmla="*/ 9057 h 18094"/>
                  <a:gd name="connsiteX5" fmla="*/ 25624 w 69332"/>
                  <a:gd name="connsiteY5" fmla="*/ 9057 h 18094"/>
                  <a:gd name="connsiteX6" fmla="*/ 34671 w 69332"/>
                  <a:gd name="connsiteY6" fmla="*/ 0 h 18094"/>
                  <a:gd name="connsiteX7" fmla="*/ 43728 w 69332"/>
                  <a:gd name="connsiteY7" fmla="*/ 9057 h 18094"/>
                  <a:gd name="connsiteX8" fmla="*/ 34671 w 69332"/>
                  <a:gd name="connsiteY8" fmla="*/ 18095 h 18094"/>
                  <a:gd name="connsiteX9" fmla="*/ 25624 w 69332"/>
                  <a:gd name="connsiteY9" fmla="*/ 9057 h 18094"/>
                  <a:gd name="connsiteX10" fmla="*/ 51238 w 69332"/>
                  <a:gd name="connsiteY10" fmla="*/ 9057 h 18094"/>
                  <a:gd name="connsiteX11" fmla="*/ 60276 w 69332"/>
                  <a:gd name="connsiteY11" fmla="*/ 0 h 18094"/>
                  <a:gd name="connsiteX12" fmla="*/ 69333 w 69332"/>
                  <a:gd name="connsiteY12" fmla="*/ 9057 h 18094"/>
                  <a:gd name="connsiteX13" fmla="*/ 60276 w 69332"/>
                  <a:gd name="connsiteY13" fmla="*/ 18095 h 18094"/>
                  <a:gd name="connsiteX14" fmla="*/ 51238 w 69332"/>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2"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grpSp>
          <p:nvGrpSpPr>
            <p:cNvPr id="618" name="Graphic 152">
              <a:extLst>
                <a:ext uri="{FF2B5EF4-FFF2-40B4-BE49-F238E27FC236}">
                  <a16:creationId xmlns:a16="http://schemas.microsoft.com/office/drawing/2014/main" id="{6621A3E7-44AB-4D26-A05D-688676B323CA}"/>
                </a:ext>
              </a:extLst>
            </p:cNvPr>
            <p:cNvGrpSpPr/>
            <p:nvPr/>
          </p:nvGrpSpPr>
          <p:grpSpPr>
            <a:xfrm>
              <a:off x="1796272" y="3920838"/>
              <a:ext cx="203149" cy="42437"/>
              <a:chOff x="1796272" y="3920838"/>
              <a:chExt cx="203149" cy="42437"/>
            </a:xfrm>
            <a:solidFill>
              <a:srgbClr val="000000"/>
            </a:solidFill>
          </p:grpSpPr>
          <p:sp>
            <p:nvSpPr>
              <p:cNvPr id="619" name="Freeform: Shape 618">
                <a:extLst>
                  <a:ext uri="{FF2B5EF4-FFF2-40B4-BE49-F238E27FC236}">
                    <a16:creationId xmlns:a16="http://schemas.microsoft.com/office/drawing/2014/main" id="{CCCFFC47-DC54-4218-8979-30420C417F06}"/>
                  </a:ext>
                </a:extLst>
              </p:cNvPr>
              <p:cNvSpPr/>
              <p:nvPr/>
            </p:nvSpPr>
            <p:spPr>
              <a:xfrm>
                <a:off x="1796272" y="3938105"/>
                <a:ext cx="203149" cy="10486"/>
              </a:xfrm>
              <a:custGeom>
                <a:avLst/>
                <a:gdLst>
                  <a:gd name="connsiteX0" fmla="*/ 0 w 203149"/>
                  <a:gd name="connsiteY0" fmla="*/ 5243 h 10486"/>
                  <a:gd name="connsiteX1" fmla="*/ 5233 w 203149"/>
                  <a:gd name="connsiteY1" fmla="*/ 0 h 10486"/>
                  <a:gd name="connsiteX2" fmla="*/ 197907 w 203149"/>
                  <a:gd name="connsiteY2" fmla="*/ 0 h 10486"/>
                  <a:gd name="connsiteX3" fmla="*/ 203150 w 203149"/>
                  <a:gd name="connsiteY3" fmla="*/ 5243 h 10486"/>
                  <a:gd name="connsiteX4" fmla="*/ 197907 w 203149"/>
                  <a:gd name="connsiteY4" fmla="*/ 10486 h 10486"/>
                  <a:gd name="connsiteX5" fmla="*/ 5233 w 203149"/>
                  <a:gd name="connsiteY5" fmla="*/ 10486 h 10486"/>
                  <a:gd name="connsiteX6" fmla="*/ 0 w 203149"/>
                  <a:gd name="connsiteY6" fmla="*/ 5243 h 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49" h="10486">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000000"/>
              </a:solidFill>
              <a:ln w="9723" cap="flat">
                <a:noFill/>
                <a:prstDash val="solid"/>
                <a:round/>
              </a:ln>
            </p:spPr>
            <p:txBody>
              <a:bodyPr rtlCol="0" anchor="ctr"/>
              <a:lstStyle/>
              <a:p>
                <a:endParaRPr lang="en-US"/>
              </a:p>
            </p:txBody>
          </p:sp>
          <p:sp>
            <p:nvSpPr>
              <p:cNvPr id="620" name="Freeform: Shape 619">
                <a:extLst>
                  <a:ext uri="{FF2B5EF4-FFF2-40B4-BE49-F238E27FC236}">
                    <a16:creationId xmlns:a16="http://schemas.microsoft.com/office/drawing/2014/main" id="{28597AA9-2C93-4504-BD58-3271BA656FA4}"/>
                  </a:ext>
                </a:extLst>
              </p:cNvPr>
              <p:cNvSpPr/>
              <p:nvPr/>
            </p:nvSpPr>
            <p:spPr>
              <a:xfrm>
                <a:off x="1826992" y="3920838"/>
                <a:ext cx="42437" cy="42437"/>
              </a:xfrm>
              <a:custGeom>
                <a:avLst/>
                <a:gdLst>
                  <a:gd name="connsiteX0" fmla="*/ 21219 w 42437"/>
                  <a:gd name="connsiteY0" fmla="*/ 0 h 42437"/>
                  <a:gd name="connsiteX1" fmla="*/ 42437 w 42437"/>
                  <a:gd name="connsiteY1" fmla="*/ 21219 h 42437"/>
                  <a:gd name="connsiteX2" fmla="*/ 21219 w 42437"/>
                  <a:gd name="connsiteY2" fmla="*/ 42437 h 42437"/>
                  <a:gd name="connsiteX3" fmla="*/ 0 w 42437"/>
                  <a:gd name="connsiteY3" fmla="*/ 21219 h 42437"/>
                  <a:gd name="connsiteX4" fmla="*/ 21219 w 42437"/>
                  <a:gd name="connsiteY4" fmla="*/ 0 h 4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7" h="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000000"/>
              </a:solidFill>
              <a:ln w="9723" cap="flat">
                <a:noFill/>
                <a:prstDash val="solid"/>
                <a:round/>
              </a:ln>
            </p:spPr>
            <p:txBody>
              <a:bodyPr rtlCol="0" anchor="ctr"/>
              <a:lstStyle/>
              <a:p>
                <a:endParaRPr lang="en-US"/>
              </a:p>
            </p:txBody>
          </p:sp>
        </p:grpSp>
        <p:sp>
          <p:nvSpPr>
            <p:cNvPr id="621" name="Freeform: Shape 620">
              <a:extLst>
                <a:ext uri="{FF2B5EF4-FFF2-40B4-BE49-F238E27FC236}">
                  <a16:creationId xmlns:a16="http://schemas.microsoft.com/office/drawing/2014/main" id="{FFBDC97B-2B7D-4D7C-8B07-3F3F65A84FB4}"/>
                </a:ext>
              </a:extLst>
            </p:cNvPr>
            <p:cNvSpPr/>
            <p:nvPr/>
          </p:nvSpPr>
          <p:spPr>
            <a:xfrm>
              <a:off x="1685281" y="3826795"/>
              <a:ext cx="54379" cy="61421"/>
            </a:xfrm>
            <a:custGeom>
              <a:avLst/>
              <a:gdLst>
                <a:gd name="connsiteX0" fmla="*/ 51593 w 54379"/>
                <a:gd name="connsiteY0" fmla="*/ 34586 h 61421"/>
                <a:gd name="connsiteX1" fmla="*/ 6741 w 54379"/>
                <a:gd name="connsiteY1" fmla="*/ 60506 h 61421"/>
                <a:gd name="connsiteX2" fmla="*/ 10 w 54379"/>
                <a:gd name="connsiteY2" fmla="*/ 56613 h 61421"/>
                <a:gd name="connsiteX3" fmla="*/ 0 w 54379"/>
                <a:gd name="connsiteY3" fmla="*/ 4803 h 61421"/>
                <a:gd name="connsiteX4" fmla="*/ 6741 w 54379"/>
                <a:gd name="connsiteY4" fmla="*/ 920 h 61421"/>
                <a:gd name="connsiteX5" fmla="*/ 51593 w 54379"/>
                <a:gd name="connsiteY5" fmla="*/ 26820 h 61421"/>
                <a:gd name="connsiteX6" fmla="*/ 51593 w 54379"/>
                <a:gd name="connsiteY6" fmla="*/ 34586 h 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79" h="61421">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000000"/>
            </a:solidFill>
            <a:ln w="9723" cap="flat">
              <a:noFill/>
              <a:prstDash val="solid"/>
              <a:round/>
            </a:ln>
          </p:spPr>
          <p:txBody>
            <a:bodyPr rtlCol="0" anchor="ctr"/>
            <a:lstStyle/>
            <a:p>
              <a:endParaRPr lang="en-US"/>
            </a:p>
          </p:txBody>
        </p:sp>
        <p:sp>
          <p:nvSpPr>
            <p:cNvPr id="622" name="Freeform: Shape 621">
              <a:extLst>
                <a:ext uri="{FF2B5EF4-FFF2-40B4-BE49-F238E27FC236}">
                  <a16:creationId xmlns:a16="http://schemas.microsoft.com/office/drawing/2014/main" id="{F2C0AC2B-7139-4888-8009-EA92FB12B1DD}"/>
                </a:ext>
              </a:extLst>
            </p:cNvPr>
            <p:cNvSpPr/>
            <p:nvPr/>
          </p:nvSpPr>
          <p:spPr>
            <a:xfrm>
              <a:off x="1798214" y="3787091"/>
              <a:ext cx="202213" cy="111671"/>
            </a:xfrm>
            <a:custGeom>
              <a:avLst/>
              <a:gdLst>
                <a:gd name="connsiteX0" fmla="*/ 0 w 202213"/>
                <a:gd name="connsiteY0" fmla="*/ 111672 h 111671"/>
                <a:gd name="connsiteX1" fmla="*/ 0 w 202213"/>
                <a:gd name="connsiteY1" fmla="*/ 0 h 111671"/>
                <a:gd name="connsiteX2" fmla="*/ 18439 w 202213"/>
                <a:gd name="connsiteY2" fmla="*/ 0 h 111671"/>
                <a:gd name="connsiteX3" fmla="*/ 18439 w 202213"/>
                <a:gd name="connsiteY3" fmla="*/ 33045 h 111671"/>
                <a:gd name="connsiteX4" fmla="*/ 36642 w 202213"/>
                <a:gd name="connsiteY4" fmla="*/ 33045 h 111671"/>
                <a:gd name="connsiteX5" fmla="*/ 36642 w 202213"/>
                <a:gd name="connsiteY5" fmla="*/ 19859 h 111671"/>
                <a:gd name="connsiteX6" fmla="*/ 55072 w 202213"/>
                <a:gd name="connsiteY6" fmla="*/ 19859 h 111671"/>
                <a:gd name="connsiteX7" fmla="*/ 55072 w 202213"/>
                <a:gd name="connsiteY7" fmla="*/ 29379 h 111671"/>
                <a:gd name="connsiteX8" fmla="*/ 73492 w 202213"/>
                <a:gd name="connsiteY8" fmla="*/ 29379 h 111671"/>
                <a:gd name="connsiteX9" fmla="*/ 73492 w 202213"/>
                <a:gd name="connsiteY9" fmla="*/ 41166 h 111671"/>
                <a:gd name="connsiteX10" fmla="*/ 91882 w 202213"/>
                <a:gd name="connsiteY10" fmla="*/ 41166 h 111671"/>
                <a:gd name="connsiteX11" fmla="*/ 91882 w 202213"/>
                <a:gd name="connsiteY11" fmla="*/ 19819 h 111671"/>
                <a:gd name="connsiteX12" fmla="*/ 110312 w 202213"/>
                <a:gd name="connsiteY12" fmla="*/ 19819 h 111671"/>
                <a:gd name="connsiteX13" fmla="*/ 110312 w 202213"/>
                <a:gd name="connsiteY13" fmla="*/ 39678 h 111671"/>
                <a:gd name="connsiteX14" fmla="*/ 128731 w 202213"/>
                <a:gd name="connsiteY14" fmla="*/ 39678 h 111671"/>
                <a:gd name="connsiteX15" fmla="*/ 128731 w 202213"/>
                <a:gd name="connsiteY15" fmla="*/ 0 h 111671"/>
                <a:gd name="connsiteX16" fmla="*/ 147161 w 202213"/>
                <a:gd name="connsiteY16" fmla="*/ 0 h 111671"/>
                <a:gd name="connsiteX17" fmla="*/ 147161 w 202213"/>
                <a:gd name="connsiteY17" fmla="*/ 33045 h 111671"/>
                <a:gd name="connsiteX18" fmla="*/ 165364 w 202213"/>
                <a:gd name="connsiteY18" fmla="*/ 33045 h 111671"/>
                <a:gd name="connsiteX19" fmla="*/ 165364 w 202213"/>
                <a:gd name="connsiteY19" fmla="*/ 19859 h 111671"/>
                <a:gd name="connsiteX20" fmla="*/ 183804 w 202213"/>
                <a:gd name="connsiteY20" fmla="*/ 19859 h 111671"/>
                <a:gd name="connsiteX21" fmla="*/ 183804 w 202213"/>
                <a:gd name="connsiteY21" fmla="*/ 29379 h 111671"/>
                <a:gd name="connsiteX22" fmla="*/ 202213 w 202213"/>
                <a:gd name="connsiteY22" fmla="*/ 29379 h 111671"/>
                <a:gd name="connsiteX23" fmla="*/ 202213 w 202213"/>
                <a:gd name="connsiteY23" fmla="*/ 82332 h 111671"/>
                <a:gd name="connsiteX24" fmla="*/ 183804 w 202213"/>
                <a:gd name="connsiteY24" fmla="*/ 82332 h 111671"/>
                <a:gd name="connsiteX25" fmla="*/ 183804 w 202213"/>
                <a:gd name="connsiteY25" fmla="*/ 91852 h 111671"/>
                <a:gd name="connsiteX26" fmla="*/ 165364 w 202213"/>
                <a:gd name="connsiteY26" fmla="*/ 91852 h 111671"/>
                <a:gd name="connsiteX27" fmla="*/ 165364 w 202213"/>
                <a:gd name="connsiteY27" fmla="*/ 78666 h 111671"/>
                <a:gd name="connsiteX28" fmla="*/ 147161 w 202213"/>
                <a:gd name="connsiteY28" fmla="*/ 78666 h 111671"/>
                <a:gd name="connsiteX29" fmla="*/ 147161 w 202213"/>
                <a:gd name="connsiteY29" fmla="*/ 111672 h 111671"/>
                <a:gd name="connsiteX30" fmla="*/ 128731 w 202213"/>
                <a:gd name="connsiteY30" fmla="*/ 111672 h 111671"/>
                <a:gd name="connsiteX31" fmla="*/ 128731 w 202213"/>
                <a:gd name="connsiteY31" fmla="*/ 72043 h 111671"/>
                <a:gd name="connsiteX32" fmla="*/ 110312 w 202213"/>
                <a:gd name="connsiteY32" fmla="*/ 72043 h 111671"/>
                <a:gd name="connsiteX33" fmla="*/ 110312 w 202213"/>
                <a:gd name="connsiteY33" fmla="*/ 91852 h 111671"/>
                <a:gd name="connsiteX34" fmla="*/ 91882 w 202213"/>
                <a:gd name="connsiteY34" fmla="*/ 91852 h 111671"/>
                <a:gd name="connsiteX35" fmla="*/ 91882 w 202213"/>
                <a:gd name="connsiteY35" fmla="*/ 70545 h 111671"/>
                <a:gd name="connsiteX36" fmla="*/ 73492 w 202213"/>
                <a:gd name="connsiteY36" fmla="*/ 70545 h 111671"/>
                <a:gd name="connsiteX37" fmla="*/ 73492 w 202213"/>
                <a:gd name="connsiteY37" fmla="*/ 82332 h 111671"/>
                <a:gd name="connsiteX38" fmla="*/ 55072 w 202213"/>
                <a:gd name="connsiteY38" fmla="*/ 82332 h 111671"/>
                <a:gd name="connsiteX39" fmla="*/ 55072 w 202213"/>
                <a:gd name="connsiteY39" fmla="*/ 91852 h 111671"/>
                <a:gd name="connsiteX40" fmla="*/ 36642 w 202213"/>
                <a:gd name="connsiteY40" fmla="*/ 91852 h 111671"/>
                <a:gd name="connsiteX41" fmla="*/ 36642 w 202213"/>
                <a:gd name="connsiteY41" fmla="*/ 78666 h 111671"/>
                <a:gd name="connsiteX42" fmla="*/ 18439 w 202213"/>
                <a:gd name="connsiteY42" fmla="*/ 78666 h 111671"/>
                <a:gd name="connsiteX43" fmla="*/ 18439 w 202213"/>
                <a:gd name="connsiteY43" fmla="*/ 111672 h 111671"/>
                <a:gd name="connsiteX44" fmla="*/ 0 w 202213"/>
                <a:gd name="connsiteY44" fmla="*/ 111672 h 1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13" h="111671">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000000"/>
            </a:solidFill>
            <a:ln w="9723" cap="flat">
              <a:noFill/>
              <a:prstDash val="solid"/>
              <a:round/>
            </a:ln>
          </p:spPr>
          <p:txBody>
            <a:bodyPr rtlCol="0" anchor="ctr"/>
            <a:lstStyle/>
            <a:p>
              <a:endParaRPr lang="en-US"/>
            </a:p>
          </p:txBody>
        </p:sp>
      </p:grpSp>
      <p:grpSp>
        <p:nvGrpSpPr>
          <p:cNvPr id="623" name="Graphic 156">
            <a:extLst>
              <a:ext uri="{FF2B5EF4-FFF2-40B4-BE49-F238E27FC236}">
                <a16:creationId xmlns:a16="http://schemas.microsoft.com/office/drawing/2014/main" id="{9F70B62B-6824-436A-A45A-87FCBC0BB0F7}"/>
              </a:ext>
            </a:extLst>
          </p:cNvPr>
          <p:cNvGrpSpPr/>
          <p:nvPr/>
        </p:nvGrpSpPr>
        <p:grpSpPr>
          <a:xfrm>
            <a:off x="1026472" y="3691661"/>
            <a:ext cx="409206" cy="409207"/>
            <a:chOff x="1026472" y="3691661"/>
            <a:chExt cx="409206" cy="409207"/>
          </a:xfrm>
          <a:solidFill>
            <a:srgbClr val="000000"/>
          </a:solidFill>
        </p:grpSpPr>
        <p:sp>
          <p:nvSpPr>
            <p:cNvPr id="624" name="Freeform: Shape 623">
              <a:extLst>
                <a:ext uri="{FF2B5EF4-FFF2-40B4-BE49-F238E27FC236}">
                  <a16:creationId xmlns:a16="http://schemas.microsoft.com/office/drawing/2014/main" id="{60CBAD2F-DCB4-4930-8CD4-FF1AA8135117}"/>
                </a:ext>
              </a:extLst>
            </p:cNvPr>
            <p:cNvSpPr/>
            <p:nvPr/>
          </p:nvSpPr>
          <p:spPr>
            <a:xfrm>
              <a:off x="1026472" y="3691661"/>
              <a:ext cx="409206" cy="409207"/>
            </a:xfrm>
            <a:custGeom>
              <a:avLst/>
              <a:gdLst>
                <a:gd name="connsiteX0" fmla="*/ 409206 w 409206"/>
                <a:gd name="connsiteY0" fmla="*/ 54561 h 409207"/>
                <a:gd name="connsiteX1" fmla="*/ 409206 w 409206"/>
                <a:gd name="connsiteY1" fmla="*/ 0 h 409207"/>
                <a:gd name="connsiteX2" fmla="*/ 0 w 409206"/>
                <a:gd name="connsiteY2" fmla="*/ 0 h 409207"/>
                <a:gd name="connsiteX3" fmla="*/ 0 w 409206"/>
                <a:gd name="connsiteY3" fmla="*/ 54561 h 409207"/>
                <a:gd name="connsiteX4" fmla="*/ 13640 w 409206"/>
                <a:gd name="connsiteY4" fmla="*/ 54561 h 409207"/>
                <a:gd name="connsiteX5" fmla="*/ 13640 w 409206"/>
                <a:gd name="connsiteY5" fmla="*/ 327366 h 409207"/>
                <a:gd name="connsiteX6" fmla="*/ 6820 w 409206"/>
                <a:gd name="connsiteY6" fmla="*/ 327366 h 409207"/>
                <a:gd name="connsiteX7" fmla="*/ 0 w 409206"/>
                <a:gd name="connsiteY7" fmla="*/ 334186 h 409207"/>
                <a:gd name="connsiteX8" fmla="*/ 6820 w 409206"/>
                <a:gd name="connsiteY8" fmla="*/ 341006 h 409207"/>
                <a:gd name="connsiteX9" fmla="*/ 13640 w 409206"/>
                <a:gd name="connsiteY9" fmla="*/ 341006 h 409207"/>
                <a:gd name="connsiteX10" fmla="*/ 197783 w 409206"/>
                <a:gd name="connsiteY10" fmla="*/ 341006 h 409207"/>
                <a:gd name="connsiteX11" fmla="*/ 197783 w 409206"/>
                <a:gd name="connsiteY11" fmla="*/ 354646 h 409207"/>
                <a:gd name="connsiteX12" fmla="*/ 197967 w 409206"/>
                <a:gd name="connsiteY12" fmla="*/ 355560 h 409207"/>
                <a:gd name="connsiteX13" fmla="*/ 177323 w 409206"/>
                <a:gd name="connsiteY13" fmla="*/ 381927 h 409207"/>
                <a:gd name="connsiteX14" fmla="*/ 204603 w 409206"/>
                <a:gd name="connsiteY14" fmla="*/ 409207 h 409207"/>
                <a:gd name="connsiteX15" fmla="*/ 231883 w 409206"/>
                <a:gd name="connsiteY15" fmla="*/ 381927 h 409207"/>
                <a:gd name="connsiteX16" fmla="*/ 211239 w 409206"/>
                <a:gd name="connsiteY16" fmla="*/ 355560 h 409207"/>
                <a:gd name="connsiteX17" fmla="*/ 211423 w 409206"/>
                <a:gd name="connsiteY17" fmla="*/ 354646 h 409207"/>
                <a:gd name="connsiteX18" fmla="*/ 211423 w 409206"/>
                <a:gd name="connsiteY18" fmla="*/ 341006 h 409207"/>
                <a:gd name="connsiteX19" fmla="*/ 395566 w 409206"/>
                <a:gd name="connsiteY19" fmla="*/ 341006 h 409207"/>
                <a:gd name="connsiteX20" fmla="*/ 402386 w 409206"/>
                <a:gd name="connsiteY20" fmla="*/ 341006 h 409207"/>
                <a:gd name="connsiteX21" fmla="*/ 409206 w 409206"/>
                <a:gd name="connsiteY21" fmla="*/ 334186 h 409207"/>
                <a:gd name="connsiteX22" fmla="*/ 402386 w 409206"/>
                <a:gd name="connsiteY22" fmla="*/ 327366 h 409207"/>
                <a:gd name="connsiteX23" fmla="*/ 395566 w 409206"/>
                <a:gd name="connsiteY23" fmla="*/ 327366 h 409207"/>
                <a:gd name="connsiteX24" fmla="*/ 395566 w 409206"/>
                <a:gd name="connsiteY24" fmla="*/ 54561 h 409207"/>
                <a:gd name="connsiteX25" fmla="*/ 409206 w 409206"/>
                <a:gd name="connsiteY25" fmla="*/ 54561 h 409207"/>
                <a:gd name="connsiteX26" fmla="*/ 218243 w 409206"/>
                <a:gd name="connsiteY26" fmla="*/ 381927 h 409207"/>
                <a:gd name="connsiteX27" fmla="*/ 204603 w 409206"/>
                <a:gd name="connsiteY27" fmla="*/ 395567 h 409207"/>
                <a:gd name="connsiteX28" fmla="*/ 190963 w 409206"/>
                <a:gd name="connsiteY28" fmla="*/ 381927 h 409207"/>
                <a:gd name="connsiteX29" fmla="*/ 204603 w 409206"/>
                <a:gd name="connsiteY29" fmla="*/ 368286 h 409207"/>
                <a:gd name="connsiteX30" fmla="*/ 218243 w 409206"/>
                <a:gd name="connsiteY30" fmla="*/ 381927 h 409207"/>
                <a:gd name="connsiteX31" fmla="*/ 13640 w 409206"/>
                <a:gd name="connsiteY31" fmla="*/ 13640 h 409207"/>
                <a:gd name="connsiteX32" fmla="*/ 395566 w 409206"/>
                <a:gd name="connsiteY32" fmla="*/ 13640 h 409207"/>
                <a:gd name="connsiteX33" fmla="*/ 395566 w 409206"/>
                <a:gd name="connsiteY33" fmla="*/ 40921 h 409207"/>
                <a:gd name="connsiteX34" fmla="*/ 13640 w 409206"/>
                <a:gd name="connsiteY34" fmla="*/ 40921 h 409207"/>
                <a:gd name="connsiteX35" fmla="*/ 13640 w 409206"/>
                <a:gd name="connsiteY35" fmla="*/ 13640 h 409207"/>
                <a:gd name="connsiteX36" fmla="*/ 381926 w 409206"/>
                <a:gd name="connsiteY36" fmla="*/ 327366 h 409207"/>
                <a:gd name="connsiteX37" fmla="*/ 27280 w 409206"/>
                <a:gd name="connsiteY37" fmla="*/ 327366 h 409207"/>
                <a:gd name="connsiteX38" fmla="*/ 27280 w 409206"/>
                <a:gd name="connsiteY38" fmla="*/ 54561 h 409207"/>
                <a:gd name="connsiteX39" fmla="*/ 381926 w 409206"/>
                <a:gd name="connsiteY39" fmla="*/ 54561 h 409207"/>
                <a:gd name="connsiteX40" fmla="*/ 381926 w 409206"/>
                <a:gd name="connsiteY40" fmla="*/ 327366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06" h="409207">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000000"/>
            </a:solidFill>
            <a:ln w="6667"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13F5805-3E43-4455-8B8E-792AD77F2CEF}"/>
                </a:ext>
              </a:extLst>
            </p:cNvPr>
            <p:cNvSpPr/>
            <p:nvPr/>
          </p:nvSpPr>
          <p:spPr>
            <a:xfrm>
              <a:off x="1094673" y="3793962"/>
              <a:ext cx="272804" cy="184143"/>
            </a:xfrm>
            <a:custGeom>
              <a:avLst/>
              <a:gdLst>
                <a:gd name="connsiteX0" fmla="*/ 34101 w 272804"/>
                <a:gd name="connsiteY0" fmla="*/ 184143 h 184143"/>
                <a:gd name="connsiteX1" fmla="*/ 68201 w 272804"/>
                <a:gd name="connsiteY1" fmla="*/ 150043 h 184143"/>
                <a:gd name="connsiteX2" fmla="*/ 40921 w 272804"/>
                <a:gd name="connsiteY2" fmla="*/ 116631 h 184143"/>
                <a:gd name="connsiteX3" fmla="*/ 40921 w 272804"/>
                <a:gd name="connsiteY3" fmla="*/ 102302 h 184143"/>
                <a:gd name="connsiteX4" fmla="*/ 129582 w 272804"/>
                <a:gd name="connsiteY4" fmla="*/ 102302 h 184143"/>
                <a:gd name="connsiteX5" fmla="*/ 129582 w 272804"/>
                <a:gd name="connsiteY5" fmla="*/ 116631 h 184143"/>
                <a:gd name="connsiteX6" fmla="*/ 102302 w 272804"/>
                <a:gd name="connsiteY6" fmla="*/ 150043 h 184143"/>
                <a:gd name="connsiteX7" fmla="*/ 136402 w 272804"/>
                <a:gd name="connsiteY7" fmla="*/ 184143 h 184143"/>
                <a:gd name="connsiteX8" fmla="*/ 170503 w 272804"/>
                <a:gd name="connsiteY8" fmla="*/ 150043 h 184143"/>
                <a:gd name="connsiteX9" fmla="*/ 143222 w 272804"/>
                <a:gd name="connsiteY9" fmla="*/ 116631 h 184143"/>
                <a:gd name="connsiteX10" fmla="*/ 143222 w 272804"/>
                <a:gd name="connsiteY10" fmla="*/ 102302 h 184143"/>
                <a:gd name="connsiteX11" fmla="*/ 231883 w 272804"/>
                <a:gd name="connsiteY11" fmla="*/ 102302 h 184143"/>
                <a:gd name="connsiteX12" fmla="*/ 231883 w 272804"/>
                <a:gd name="connsiteY12" fmla="*/ 116631 h 184143"/>
                <a:gd name="connsiteX13" fmla="*/ 204603 w 272804"/>
                <a:gd name="connsiteY13" fmla="*/ 150043 h 184143"/>
                <a:gd name="connsiteX14" fmla="*/ 238704 w 272804"/>
                <a:gd name="connsiteY14" fmla="*/ 184143 h 184143"/>
                <a:gd name="connsiteX15" fmla="*/ 272804 w 272804"/>
                <a:gd name="connsiteY15" fmla="*/ 150043 h 184143"/>
                <a:gd name="connsiteX16" fmla="*/ 245524 w 272804"/>
                <a:gd name="connsiteY16" fmla="*/ 116631 h 184143"/>
                <a:gd name="connsiteX17" fmla="*/ 245524 w 272804"/>
                <a:gd name="connsiteY17" fmla="*/ 88662 h 184143"/>
                <a:gd name="connsiteX18" fmla="*/ 143222 w 272804"/>
                <a:gd name="connsiteY18" fmla="*/ 88662 h 184143"/>
                <a:gd name="connsiteX19" fmla="*/ 143222 w 272804"/>
                <a:gd name="connsiteY19" fmla="*/ 54561 h 184143"/>
                <a:gd name="connsiteX20" fmla="*/ 163682 w 272804"/>
                <a:gd name="connsiteY20" fmla="*/ 54561 h 184143"/>
                <a:gd name="connsiteX21" fmla="*/ 163682 w 272804"/>
                <a:gd name="connsiteY21" fmla="*/ 0 h 184143"/>
                <a:gd name="connsiteX22" fmla="*/ 109122 w 272804"/>
                <a:gd name="connsiteY22" fmla="*/ 0 h 184143"/>
                <a:gd name="connsiteX23" fmla="*/ 109122 w 272804"/>
                <a:gd name="connsiteY23" fmla="*/ 54561 h 184143"/>
                <a:gd name="connsiteX24" fmla="*/ 129582 w 272804"/>
                <a:gd name="connsiteY24" fmla="*/ 54561 h 184143"/>
                <a:gd name="connsiteX25" fmla="*/ 129582 w 272804"/>
                <a:gd name="connsiteY25" fmla="*/ 88662 h 184143"/>
                <a:gd name="connsiteX26" fmla="*/ 27280 w 272804"/>
                <a:gd name="connsiteY26" fmla="*/ 88662 h 184143"/>
                <a:gd name="connsiteX27" fmla="*/ 27280 w 272804"/>
                <a:gd name="connsiteY27" fmla="*/ 116631 h 184143"/>
                <a:gd name="connsiteX28" fmla="*/ 0 w 272804"/>
                <a:gd name="connsiteY28" fmla="*/ 150043 h 184143"/>
                <a:gd name="connsiteX29" fmla="*/ 34101 w 272804"/>
                <a:gd name="connsiteY29" fmla="*/ 184143 h 184143"/>
                <a:gd name="connsiteX30" fmla="*/ 156862 w 272804"/>
                <a:gd name="connsiteY30" fmla="*/ 150043 h 184143"/>
                <a:gd name="connsiteX31" fmla="*/ 136402 w 272804"/>
                <a:gd name="connsiteY31" fmla="*/ 170503 h 184143"/>
                <a:gd name="connsiteX32" fmla="*/ 115942 w 272804"/>
                <a:gd name="connsiteY32" fmla="*/ 150043 h 184143"/>
                <a:gd name="connsiteX33" fmla="*/ 136402 w 272804"/>
                <a:gd name="connsiteY33" fmla="*/ 129582 h 184143"/>
                <a:gd name="connsiteX34" fmla="*/ 156862 w 272804"/>
                <a:gd name="connsiteY34" fmla="*/ 150043 h 184143"/>
                <a:gd name="connsiteX35" fmla="*/ 259164 w 272804"/>
                <a:gd name="connsiteY35" fmla="*/ 150043 h 184143"/>
                <a:gd name="connsiteX36" fmla="*/ 238704 w 272804"/>
                <a:gd name="connsiteY36" fmla="*/ 170503 h 184143"/>
                <a:gd name="connsiteX37" fmla="*/ 218243 w 272804"/>
                <a:gd name="connsiteY37" fmla="*/ 150043 h 184143"/>
                <a:gd name="connsiteX38" fmla="*/ 238704 w 272804"/>
                <a:gd name="connsiteY38" fmla="*/ 129582 h 184143"/>
                <a:gd name="connsiteX39" fmla="*/ 259164 w 272804"/>
                <a:gd name="connsiteY39" fmla="*/ 150043 h 184143"/>
                <a:gd name="connsiteX40" fmla="*/ 122762 w 272804"/>
                <a:gd name="connsiteY40" fmla="*/ 13640 h 184143"/>
                <a:gd name="connsiteX41" fmla="*/ 150042 w 272804"/>
                <a:gd name="connsiteY41" fmla="*/ 13640 h 184143"/>
                <a:gd name="connsiteX42" fmla="*/ 150042 w 272804"/>
                <a:gd name="connsiteY42" fmla="*/ 40921 h 184143"/>
                <a:gd name="connsiteX43" fmla="*/ 122762 w 272804"/>
                <a:gd name="connsiteY43" fmla="*/ 40921 h 184143"/>
                <a:gd name="connsiteX44" fmla="*/ 122762 w 272804"/>
                <a:gd name="connsiteY44" fmla="*/ 13640 h 184143"/>
                <a:gd name="connsiteX45" fmla="*/ 34101 w 272804"/>
                <a:gd name="connsiteY45" fmla="*/ 129582 h 184143"/>
                <a:gd name="connsiteX46" fmla="*/ 54561 w 272804"/>
                <a:gd name="connsiteY46" fmla="*/ 150043 h 184143"/>
                <a:gd name="connsiteX47" fmla="*/ 34101 w 272804"/>
                <a:gd name="connsiteY47" fmla="*/ 170503 h 184143"/>
                <a:gd name="connsiteX48" fmla="*/ 13640 w 272804"/>
                <a:gd name="connsiteY48" fmla="*/ 150043 h 184143"/>
                <a:gd name="connsiteX49" fmla="*/ 34101 w 272804"/>
                <a:gd name="connsiteY49" fmla="*/ 129582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804" h="184143">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000000"/>
            </a:solidFill>
            <a:ln w="6667" cap="flat">
              <a:noFill/>
              <a:prstDash val="solid"/>
              <a:miter/>
            </a:ln>
          </p:spPr>
          <p:txBody>
            <a:bodyPr rtlCol="0" anchor="ctr"/>
            <a:lstStyle/>
            <a:p>
              <a:endParaRPr lang="en-US"/>
            </a:p>
          </p:txBody>
        </p:sp>
      </p:grpSp>
      <p:grpSp>
        <p:nvGrpSpPr>
          <p:cNvPr id="626" name="Graphic 158">
            <a:extLst>
              <a:ext uri="{FF2B5EF4-FFF2-40B4-BE49-F238E27FC236}">
                <a16:creationId xmlns:a16="http://schemas.microsoft.com/office/drawing/2014/main" id="{01FC7779-0AFF-43B7-8289-0E18608FBA11}"/>
              </a:ext>
            </a:extLst>
          </p:cNvPr>
          <p:cNvGrpSpPr/>
          <p:nvPr/>
        </p:nvGrpSpPr>
        <p:grpSpPr>
          <a:xfrm>
            <a:off x="1029711" y="4358616"/>
            <a:ext cx="402726" cy="409207"/>
            <a:chOff x="1029711" y="4358616"/>
            <a:chExt cx="402726" cy="409207"/>
          </a:xfrm>
          <a:solidFill>
            <a:srgbClr val="000000"/>
          </a:solidFill>
        </p:grpSpPr>
        <p:sp>
          <p:nvSpPr>
            <p:cNvPr id="627" name="Freeform: Shape 626">
              <a:extLst>
                <a:ext uri="{FF2B5EF4-FFF2-40B4-BE49-F238E27FC236}">
                  <a16:creationId xmlns:a16="http://schemas.microsoft.com/office/drawing/2014/main" id="{9B9F80EC-4C3C-4B10-A69A-C9D403FE34AC}"/>
                </a:ext>
              </a:extLst>
            </p:cNvPr>
            <p:cNvSpPr/>
            <p:nvPr/>
          </p:nvSpPr>
          <p:spPr>
            <a:xfrm>
              <a:off x="1105073"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13DE7EEF-41B0-468E-AE41-3A10B0428C68}"/>
                </a:ext>
              </a:extLst>
            </p:cNvPr>
            <p:cNvSpPr/>
            <p:nvPr/>
          </p:nvSpPr>
          <p:spPr>
            <a:xfrm>
              <a:off x="1084613"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59EB1F3C-C9C6-4E67-A0D1-1D7CF96BCCDD}"/>
                </a:ext>
              </a:extLst>
            </p:cNvPr>
            <p:cNvSpPr/>
            <p:nvPr/>
          </p:nvSpPr>
          <p:spPr>
            <a:xfrm>
              <a:off x="1248295"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04D83D83-20D6-4090-8640-EBF26B61B808}"/>
                </a:ext>
              </a:extLst>
            </p:cNvPr>
            <p:cNvSpPr/>
            <p:nvPr/>
          </p:nvSpPr>
          <p:spPr>
            <a:xfrm>
              <a:off x="1268756"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F5B3DD5-9F4F-4F8C-870B-3A10D4473452}"/>
                </a:ext>
              </a:extLst>
            </p:cNvPr>
            <p:cNvSpPr/>
            <p:nvPr/>
          </p:nvSpPr>
          <p:spPr>
            <a:xfrm>
              <a:off x="1289216"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AC494AC-2551-4D3D-B8BA-5EE07A16533D}"/>
                </a:ext>
              </a:extLst>
            </p:cNvPr>
            <p:cNvSpPr/>
            <p:nvPr/>
          </p:nvSpPr>
          <p:spPr>
            <a:xfrm>
              <a:off x="1207375"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C6ED053-BD7B-41B8-8DF7-69A2D93230D7}"/>
                </a:ext>
              </a:extLst>
            </p:cNvPr>
            <p:cNvSpPr/>
            <p:nvPr/>
          </p:nvSpPr>
          <p:spPr>
            <a:xfrm>
              <a:off x="1166454"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C9F98515-4B7B-4C91-8140-4C20F6AFCAAD}"/>
                </a:ext>
              </a:extLst>
            </p:cNvPr>
            <p:cNvSpPr/>
            <p:nvPr/>
          </p:nvSpPr>
          <p:spPr>
            <a:xfrm>
              <a:off x="1371057"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FB971A5-1696-4C13-B414-596685681F84}"/>
                </a:ext>
              </a:extLst>
            </p:cNvPr>
            <p:cNvSpPr/>
            <p:nvPr/>
          </p:nvSpPr>
          <p:spPr>
            <a:xfrm>
              <a:off x="118691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FDE68164-F662-4ABD-B3BA-119E2258C93A}"/>
                </a:ext>
              </a:extLst>
            </p:cNvPr>
            <p:cNvSpPr/>
            <p:nvPr/>
          </p:nvSpPr>
          <p:spPr>
            <a:xfrm>
              <a:off x="1207375"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24C22B-0FCE-443D-90B0-768D6F08E08C}"/>
                </a:ext>
              </a:extLst>
            </p:cNvPr>
            <p:cNvSpPr/>
            <p:nvPr/>
          </p:nvSpPr>
          <p:spPr>
            <a:xfrm>
              <a:off x="114599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9BE0DA43-4F81-4EC3-9D42-83DCDE10D2FE}"/>
                </a:ext>
              </a:extLst>
            </p:cNvPr>
            <p:cNvSpPr/>
            <p:nvPr/>
          </p:nvSpPr>
          <p:spPr>
            <a:xfrm>
              <a:off x="1166454"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8400B1B6-59D0-48F2-8743-4E498DC4CB64}"/>
                </a:ext>
              </a:extLst>
            </p:cNvPr>
            <p:cNvSpPr/>
            <p:nvPr/>
          </p:nvSpPr>
          <p:spPr>
            <a:xfrm>
              <a:off x="139151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79130D6A-4DA0-4E38-AD1A-A207FC7E6266}"/>
                </a:ext>
              </a:extLst>
            </p:cNvPr>
            <p:cNvSpPr/>
            <p:nvPr/>
          </p:nvSpPr>
          <p:spPr>
            <a:xfrm>
              <a:off x="135059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6650E56E-8C5C-4B71-8F6A-5F90FFB3F3BE}"/>
                </a:ext>
              </a:extLst>
            </p:cNvPr>
            <p:cNvSpPr/>
            <p:nvPr/>
          </p:nvSpPr>
          <p:spPr>
            <a:xfrm>
              <a:off x="1371057"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48845CC5-3116-4503-B2D7-5547C439686D}"/>
                </a:ext>
              </a:extLst>
            </p:cNvPr>
            <p:cNvSpPr/>
            <p:nvPr/>
          </p:nvSpPr>
          <p:spPr>
            <a:xfrm>
              <a:off x="1029711" y="4358616"/>
              <a:ext cx="402726" cy="409207"/>
            </a:xfrm>
            <a:custGeom>
              <a:avLst/>
              <a:gdLst>
                <a:gd name="connsiteX0" fmla="*/ 402727 w 402726"/>
                <a:gd name="connsiteY0" fmla="*/ 82571 h 409207"/>
                <a:gd name="connsiteX1" fmla="*/ 402120 w 402726"/>
                <a:gd name="connsiteY1" fmla="*/ 79618 h 409207"/>
                <a:gd name="connsiteX2" fmla="*/ 401799 w 402726"/>
                <a:gd name="connsiteY2" fmla="*/ 77640 h 409207"/>
                <a:gd name="connsiteX3" fmla="*/ 373694 w 402726"/>
                <a:gd name="connsiteY3" fmla="*/ 16341 h 409207"/>
                <a:gd name="connsiteX4" fmla="*/ 348193 w 402726"/>
                <a:gd name="connsiteY4" fmla="*/ 0 h 409207"/>
                <a:gd name="connsiteX5" fmla="*/ 292480 w 402726"/>
                <a:gd name="connsiteY5" fmla="*/ 0 h 409207"/>
                <a:gd name="connsiteX6" fmla="*/ 278615 w 402726"/>
                <a:gd name="connsiteY6" fmla="*/ 0 h 409207"/>
                <a:gd name="connsiteX7" fmla="*/ 211764 w 402726"/>
                <a:gd name="connsiteY7" fmla="*/ 0 h 409207"/>
                <a:gd name="connsiteX8" fmla="*/ 198124 w 402726"/>
                <a:gd name="connsiteY8" fmla="*/ 0 h 409207"/>
                <a:gd name="connsiteX9" fmla="*/ 131273 w 402726"/>
                <a:gd name="connsiteY9" fmla="*/ 0 h 409207"/>
                <a:gd name="connsiteX10" fmla="*/ 117408 w 402726"/>
                <a:gd name="connsiteY10" fmla="*/ 0 h 409207"/>
                <a:gd name="connsiteX11" fmla="*/ 61695 w 402726"/>
                <a:gd name="connsiteY11" fmla="*/ 0 h 409207"/>
                <a:gd name="connsiteX12" fmla="*/ 36201 w 402726"/>
                <a:gd name="connsiteY12" fmla="*/ 16334 h 409207"/>
                <a:gd name="connsiteX13" fmla="*/ 8491 w 402726"/>
                <a:gd name="connsiteY13" fmla="*/ 76515 h 409207"/>
                <a:gd name="connsiteX14" fmla="*/ 8123 w 402726"/>
                <a:gd name="connsiteY14" fmla="*/ 77497 h 409207"/>
                <a:gd name="connsiteX15" fmla="*/ 7864 w 402726"/>
                <a:gd name="connsiteY15" fmla="*/ 80348 h 409207"/>
                <a:gd name="connsiteX16" fmla="*/ 7161 w 402726"/>
                <a:gd name="connsiteY16" fmla="*/ 83771 h 409207"/>
                <a:gd name="connsiteX17" fmla="*/ 7161 w 402726"/>
                <a:gd name="connsiteY17" fmla="*/ 129582 h 409207"/>
                <a:gd name="connsiteX18" fmla="*/ 13981 w 402726"/>
                <a:gd name="connsiteY18" fmla="*/ 155935 h 409207"/>
                <a:gd name="connsiteX19" fmla="*/ 13981 w 402726"/>
                <a:gd name="connsiteY19" fmla="*/ 206070 h 409207"/>
                <a:gd name="connsiteX20" fmla="*/ 7639 w 402726"/>
                <a:gd name="connsiteY20" fmla="*/ 218551 h 409207"/>
                <a:gd name="connsiteX21" fmla="*/ 8341 w 402726"/>
                <a:gd name="connsiteY21" fmla="*/ 231025 h 409207"/>
                <a:gd name="connsiteX22" fmla="*/ 6922 w 402726"/>
                <a:gd name="connsiteY22" fmla="*/ 238274 h 409207"/>
                <a:gd name="connsiteX23" fmla="*/ 3321 w 402726"/>
                <a:gd name="connsiteY23" fmla="*/ 274912 h 409207"/>
                <a:gd name="connsiteX24" fmla="*/ 6118 w 402726"/>
                <a:gd name="connsiteY24" fmla="*/ 279741 h 409207"/>
                <a:gd name="connsiteX25" fmla="*/ 7618 w 402726"/>
                <a:gd name="connsiteY25" fmla="*/ 287270 h 409207"/>
                <a:gd name="connsiteX26" fmla="*/ 6895 w 402726"/>
                <a:gd name="connsiteY26" fmla="*/ 291540 h 409207"/>
                <a:gd name="connsiteX27" fmla="*/ 8600 w 402726"/>
                <a:gd name="connsiteY27" fmla="*/ 308344 h 409207"/>
                <a:gd name="connsiteX28" fmla="*/ 16880 w 402726"/>
                <a:gd name="connsiteY28" fmla="*/ 325770 h 409207"/>
                <a:gd name="connsiteX29" fmla="*/ 27628 w 402726"/>
                <a:gd name="connsiteY29" fmla="*/ 329923 h 409207"/>
                <a:gd name="connsiteX30" fmla="*/ 27628 w 402726"/>
                <a:gd name="connsiteY30" fmla="*/ 354646 h 409207"/>
                <a:gd name="connsiteX31" fmla="*/ 7645 w 402726"/>
                <a:gd name="connsiteY31" fmla="*/ 354646 h 409207"/>
                <a:gd name="connsiteX32" fmla="*/ 4188 w 402726"/>
                <a:gd name="connsiteY32" fmla="*/ 354789 h 409207"/>
                <a:gd name="connsiteX33" fmla="*/ 0 w 402726"/>
                <a:gd name="connsiteY33" fmla="*/ 359938 h 409207"/>
                <a:gd name="connsiteX34" fmla="*/ 8211 w 402726"/>
                <a:gd name="connsiteY34" fmla="*/ 409207 h 409207"/>
                <a:gd name="connsiteX35" fmla="*/ 46854 w 402726"/>
                <a:gd name="connsiteY35" fmla="*/ 409207 h 409207"/>
                <a:gd name="connsiteX36" fmla="*/ 60678 w 402726"/>
                <a:gd name="connsiteY36" fmla="*/ 409207 h 409207"/>
                <a:gd name="connsiteX37" fmla="*/ 245865 w 402726"/>
                <a:gd name="connsiteY37" fmla="*/ 409207 h 409207"/>
                <a:gd name="connsiteX38" fmla="*/ 368626 w 402726"/>
                <a:gd name="connsiteY38" fmla="*/ 409207 h 409207"/>
                <a:gd name="connsiteX39" fmla="*/ 395907 w 402726"/>
                <a:gd name="connsiteY39" fmla="*/ 409207 h 409207"/>
                <a:gd name="connsiteX40" fmla="*/ 395907 w 402726"/>
                <a:gd name="connsiteY40" fmla="*/ 155935 h 409207"/>
                <a:gd name="connsiteX41" fmla="*/ 402727 w 402726"/>
                <a:gd name="connsiteY41" fmla="*/ 129582 h 409207"/>
                <a:gd name="connsiteX42" fmla="*/ 402727 w 402726"/>
                <a:gd name="connsiteY42" fmla="*/ 82571 h 409207"/>
                <a:gd name="connsiteX43" fmla="*/ 383897 w 402726"/>
                <a:gd name="connsiteY43" fmla="*/ 149477 h 409207"/>
                <a:gd name="connsiteX44" fmla="*/ 383174 w 402726"/>
                <a:gd name="connsiteY44" fmla="*/ 150670 h 409207"/>
                <a:gd name="connsiteX45" fmla="*/ 380214 w 402726"/>
                <a:gd name="connsiteY45" fmla="*/ 154953 h 409207"/>
                <a:gd name="connsiteX46" fmla="*/ 380159 w 402726"/>
                <a:gd name="connsiteY46" fmla="*/ 155021 h 409207"/>
                <a:gd name="connsiteX47" fmla="*/ 376790 w 402726"/>
                <a:gd name="connsiteY47" fmla="*/ 158772 h 409207"/>
                <a:gd name="connsiteX48" fmla="*/ 376006 w 402726"/>
                <a:gd name="connsiteY48" fmla="*/ 159482 h 409207"/>
                <a:gd name="connsiteX49" fmla="*/ 374765 w 402726"/>
                <a:gd name="connsiteY49" fmla="*/ 160546 h 409207"/>
                <a:gd name="connsiteX50" fmla="*/ 368626 w 402726"/>
                <a:gd name="connsiteY50" fmla="*/ 156597 h 409207"/>
                <a:gd name="connsiteX51" fmla="*/ 361806 w 402726"/>
                <a:gd name="connsiteY51" fmla="*/ 163417 h 409207"/>
                <a:gd name="connsiteX52" fmla="*/ 363334 w 402726"/>
                <a:gd name="connsiteY52" fmla="*/ 167543 h 409207"/>
                <a:gd name="connsiteX53" fmla="*/ 362202 w 402726"/>
                <a:gd name="connsiteY53" fmla="*/ 167959 h 409207"/>
                <a:gd name="connsiteX54" fmla="*/ 359542 w 402726"/>
                <a:gd name="connsiteY54" fmla="*/ 168846 h 409207"/>
                <a:gd name="connsiteX55" fmla="*/ 357646 w 402726"/>
                <a:gd name="connsiteY55" fmla="*/ 169337 h 409207"/>
                <a:gd name="connsiteX56" fmla="*/ 354618 w 402726"/>
                <a:gd name="connsiteY56" fmla="*/ 169930 h 409207"/>
                <a:gd name="connsiteX57" fmla="*/ 352995 w 402726"/>
                <a:gd name="connsiteY57" fmla="*/ 170176 h 409207"/>
                <a:gd name="connsiteX58" fmla="*/ 348166 w 402726"/>
                <a:gd name="connsiteY58" fmla="*/ 170503 h 409207"/>
                <a:gd name="connsiteX59" fmla="*/ 332998 w 402726"/>
                <a:gd name="connsiteY59" fmla="*/ 167557 h 409207"/>
                <a:gd name="connsiteX60" fmla="*/ 334526 w 402726"/>
                <a:gd name="connsiteY60" fmla="*/ 163430 h 409207"/>
                <a:gd name="connsiteX61" fmla="*/ 327706 w 402726"/>
                <a:gd name="connsiteY61" fmla="*/ 156610 h 409207"/>
                <a:gd name="connsiteX62" fmla="*/ 321540 w 402726"/>
                <a:gd name="connsiteY62" fmla="*/ 160593 h 409207"/>
                <a:gd name="connsiteX63" fmla="*/ 311692 w 402726"/>
                <a:gd name="connsiteY63" fmla="*/ 148044 h 409207"/>
                <a:gd name="connsiteX64" fmla="*/ 314066 w 402726"/>
                <a:gd name="connsiteY64" fmla="*/ 142970 h 409207"/>
                <a:gd name="connsiteX65" fmla="*/ 307839 w 402726"/>
                <a:gd name="connsiteY65" fmla="*/ 136273 h 409207"/>
                <a:gd name="connsiteX66" fmla="*/ 307246 w 402726"/>
                <a:gd name="connsiteY66" fmla="*/ 129589 h 409207"/>
                <a:gd name="connsiteX67" fmla="*/ 307246 w 402726"/>
                <a:gd name="connsiteY67" fmla="*/ 108876 h 409207"/>
                <a:gd name="connsiteX68" fmla="*/ 314066 w 402726"/>
                <a:gd name="connsiteY68" fmla="*/ 102056 h 409207"/>
                <a:gd name="connsiteX69" fmla="*/ 307246 w 402726"/>
                <a:gd name="connsiteY69" fmla="*/ 95236 h 409207"/>
                <a:gd name="connsiteX70" fmla="*/ 307246 w 402726"/>
                <a:gd name="connsiteY70" fmla="*/ 88662 h 409207"/>
                <a:gd name="connsiteX71" fmla="*/ 308596 w 402726"/>
                <a:gd name="connsiteY71" fmla="*/ 88662 h 409207"/>
                <a:gd name="connsiteX72" fmla="*/ 389087 w 402726"/>
                <a:gd name="connsiteY72" fmla="*/ 88662 h 409207"/>
                <a:gd name="connsiteX73" fmla="*/ 389087 w 402726"/>
                <a:gd name="connsiteY73" fmla="*/ 95229 h 409207"/>
                <a:gd name="connsiteX74" fmla="*/ 382267 w 402726"/>
                <a:gd name="connsiteY74" fmla="*/ 102049 h 409207"/>
                <a:gd name="connsiteX75" fmla="*/ 389087 w 402726"/>
                <a:gd name="connsiteY75" fmla="*/ 108870 h 409207"/>
                <a:gd name="connsiteX76" fmla="*/ 389087 w 402726"/>
                <a:gd name="connsiteY76" fmla="*/ 129582 h 409207"/>
                <a:gd name="connsiteX77" fmla="*/ 388493 w 402726"/>
                <a:gd name="connsiteY77" fmla="*/ 136266 h 409207"/>
                <a:gd name="connsiteX78" fmla="*/ 382267 w 402726"/>
                <a:gd name="connsiteY78" fmla="*/ 142963 h 409207"/>
                <a:gd name="connsiteX79" fmla="*/ 384640 w 402726"/>
                <a:gd name="connsiteY79" fmla="*/ 148037 h 409207"/>
                <a:gd name="connsiteX80" fmla="*/ 384156 w 402726"/>
                <a:gd name="connsiteY80" fmla="*/ 149040 h 409207"/>
                <a:gd name="connsiteX81" fmla="*/ 383897 w 402726"/>
                <a:gd name="connsiteY81" fmla="*/ 149477 h 409207"/>
                <a:gd name="connsiteX82" fmla="*/ 164023 w 402726"/>
                <a:gd name="connsiteY82" fmla="*/ 156610 h 409207"/>
                <a:gd name="connsiteX83" fmla="*/ 157203 w 402726"/>
                <a:gd name="connsiteY83" fmla="*/ 163430 h 409207"/>
                <a:gd name="connsiteX84" fmla="*/ 163000 w 402726"/>
                <a:gd name="connsiteY84" fmla="*/ 170046 h 409207"/>
                <a:gd name="connsiteX85" fmla="*/ 157203 w 402726"/>
                <a:gd name="connsiteY85" fmla="*/ 170503 h 409207"/>
                <a:gd name="connsiteX86" fmla="*/ 116283 w 402726"/>
                <a:gd name="connsiteY86" fmla="*/ 129582 h 409207"/>
                <a:gd name="connsiteX87" fmla="*/ 116283 w 402726"/>
                <a:gd name="connsiteY87" fmla="*/ 122510 h 409207"/>
                <a:gd name="connsiteX88" fmla="*/ 116283 w 402726"/>
                <a:gd name="connsiteY88" fmla="*/ 88662 h 409207"/>
                <a:gd name="connsiteX89" fmla="*/ 198124 w 402726"/>
                <a:gd name="connsiteY89" fmla="*/ 88662 h 409207"/>
                <a:gd name="connsiteX90" fmla="*/ 198124 w 402726"/>
                <a:gd name="connsiteY90" fmla="*/ 129582 h 409207"/>
                <a:gd name="connsiteX91" fmla="*/ 167549 w 402726"/>
                <a:gd name="connsiteY91" fmla="*/ 169125 h 409207"/>
                <a:gd name="connsiteX92" fmla="*/ 170844 w 402726"/>
                <a:gd name="connsiteY92" fmla="*/ 163430 h 409207"/>
                <a:gd name="connsiteX93" fmla="*/ 164023 w 402726"/>
                <a:gd name="connsiteY93" fmla="*/ 156610 h 409207"/>
                <a:gd name="connsiteX94" fmla="*/ 56900 w 402726"/>
                <a:gd name="connsiteY94" fmla="*/ 170189 h 409207"/>
                <a:gd name="connsiteX95" fmla="*/ 55277 w 402726"/>
                <a:gd name="connsiteY95" fmla="*/ 169944 h 409207"/>
                <a:gd name="connsiteX96" fmla="*/ 52249 w 402726"/>
                <a:gd name="connsiteY96" fmla="*/ 169350 h 409207"/>
                <a:gd name="connsiteX97" fmla="*/ 50353 w 402726"/>
                <a:gd name="connsiteY97" fmla="*/ 168859 h 409207"/>
                <a:gd name="connsiteX98" fmla="*/ 47693 w 402726"/>
                <a:gd name="connsiteY98" fmla="*/ 167966 h 409207"/>
                <a:gd name="connsiteX99" fmla="*/ 45865 w 402726"/>
                <a:gd name="connsiteY99" fmla="*/ 167297 h 409207"/>
                <a:gd name="connsiteX100" fmla="*/ 42100 w 402726"/>
                <a:gd name="connsiteY100" fmla="*/ 165470 h 409207"/>
                <a:gd name="connsiteX101" fmla="*/ 40286 w 402726"/>
                <a:gd name="connsiteY101" fmla="*/ 164365 h 409207"/>
                <a:gd name="connsiteX102" fmla="*/ 38111 w 402726"/>
                <a:gd name="connsiteY102" fmla="*/ 162933 h 409207"/>
                <a:gd name="connsiteX103" fmla="*/ 36528 w 402726"/>
                <a:gd name="connsiteY103" fmla="*/ 161746 h 409207"/>
                <a:gd name="connsiteX104" fmla="*/ 33896 w 402726"/>
                <a:gd name="connsiteY104" fmla="*/ 159482 h 409207"/>
                <a:gd name="connsiteX105" fmla="*/ 33125 w 402726"/>
                <a:gd name="connsiteY105" fmla="*/ 158779 h 409207"/>
                <a:gd name="connsiteX106" fmla="*/ 29749 w 402726"/>
                <a:gd name="connsiteY106" fmla="*/ 155028 h 409207"/>
                <a:gd name="connsiteX107" fmla="*/ 29695 w 402726"/>
                <a:gd name="connsiteY107" fmla="*/ 154960 h 409207"/>
                <a:gd name="connsiteX108" fmla="*/ 26735 w 402726"/>
                <a:gd name="connsiteY108" fmla="*/ 150677 h 409207"/>
                <a:gd name="connsiteX109" fmla="*/ 26012 w 402726"/>
                <a:gd name="connsiteY109" fmla="*/ 149483 h 409207"/>
                <a:gd name="connsiteX110" fmla="*/ 25753 w 402726"/>
                <a:gd name="connsiteY110" fmla="*/ 149047 h 409207"/>
                <a:gd name="connsiteX111" fmla="*/ 20801 w 402726"/>
                <a:gd name="connsiteY111" fmla="*/ 129582 h 409207"/>
                <a:gd name="connsiteX112" fmla="*/ 20801 w 402726"/>
                <a:gd name="connsiteY112" fmla="*/ 88662 h 409207"/>
                <a:gd name="connsiteX113" fmla="*/ 101292 w 402726"/>
                <a:gd name="connsiteY113" fmla="*/ 88662 h 409207"/>
                <a:gd name="connsiteX114" fmla="*/ 102643 w 402726"/>
                <a:gd name="connsiteY114" fmla="*/ 88662 h 409207"/>
                <a:gd name="connsiteX115" fmla="*/ 102643 w 402726"/>
                <a:gd name="connsiteY115" fmla="*/ 129582 h 409207"/>
                <a:gd name="connsiteX116" fmla="*/ 61722 w 402726"/>
                <a:gd name="connsiteY116" fmla="*/ 170503 h 409207"/>
                <a:gd name="connsiteX117" fmla="*/ 56900 w 402726"/>
                <a:gd name="connsiteY117" fmla="*/ 170189 h 409207"/>
                <a:gd name="connsiteX118" fmla="*/ 211764 w 402726"/>
                <a:gd name="connsiteY118" fmla="*/ 88662 h 409207"/>
                <a:gd name="connsiteX119" fmla="*/ 293605 w 402726"/>
                <a:gd name="connsiteY119" fmla="*/ 88662 h 409207"/>
                <a:gd name="connsiteX120" fmla="*/ 293605 w 402726"/>
                <a:gd name="connsiteY120" fmla="*/ 129582 h 409207"/>
                <a:gd name="connsiteX121" fmla="*/ 252685 w 402726"/>
                <a:gd name="connsiteY121" fmla="*/ 170503 h 409207"/>
                <a:gd name="connsiteX122" fmla="*/ 211764 w 402726"/>
                <a:gd name="connsiteY122" fmla="*/ 129582 h 409207"/>
                <a:gd name="connsiteX123" fmla="*/ 211764 w 402726"/>
                <a:gd name="connsiteY123" fmla="*/ 88662 h 409207"/>
                <a:gd name="connsiteX124" fmla="*/ 348193 w 402726"/>
                <a:gd name="connsiteY124" fmla="*/ 13640 h 409207"/>
                <a:gd name="connsiteX125" fmla="*/ 361302 w 402726"/>
                <a:gd name="connsiteY125" fmla="*/ 22036 h 409207"/>
                <a:gd name="connsiteX126" fmla="*/ 385663 w 402726"/>
                <a:gd name="connsiteY126" fmla="*/ 75021 h 409207"/>
                <a:gd name="connsiteX127" fmla="*/ 307246 w 402726"/>
                <a:gd name="connsiteY127" fmla="*/ 75021 h 409207"/>
                <a:gd name="connsiteX128" fmla="*/ 306120 w 402726"/>
                <a:gd name="connsiteY128" fmla="*/ 75021 h 409207"/>
                <a:gd name="connsiteX129" fmla="*/ 300541 w 402726"/>
                <a:gd name="connsiteY129" fmla="*/ 44331 h 409207"/>
                <a:gd name="connsiteX130" fmla="*/ 294963 w 402726"/>
                <a:gd name="connsiteY130" fmla="*/ 13640 h 409207"/>
                <a:gd name="connsiteX131" fmla="*/ 348193 w 402726"/>
                <a:gd name="connsiteY131" fmla="*/ 13640 h 409207"/>
                <a:gd name="connsiteX132" fmla="*/ 211764 w 402726"/>
                <a:gd name="connsiteY132" fmla="*/ 13640 h 409207"/>
                <a:gd name="connsiteX133" fmla="*/ 224143 w 402726"/>
                <a:gd name="connsiteY133" fmla="*/ 13640 h 409207"/>
                <a:gd name="connsiteX134" fmla="*/ 218584 w 402726"/>
                <a:gd name="connsiteY134" fmla="*/ 20208 h 409207"/>
                <a:gd name="connsiteX135" fmla="*/ 225404 w 402726"/>
                <a:gd name="connsiteY135" fmla="*/ 27028 h 409207"/>
                <a:gd name="connsiteX136" fmla="*/ 232224 w 402726"/>
                <a:gd name="connsiteY136" fmla="*/ 20208 h 409207"/>
                <a:gd name="connsiteX137" fmla="*/ 226666 w 402726"/>
                <a:gd name="connsiteY137" fmla="*/ 13640 h 409207"/>
                <a:gd name="connsiteX138" fmla="*/ 265070 w 402726"/>
                <a:gd name="connsiteY138" fmla="*/ 13640 h 409207"/>
                <a:gd name="connsiteX139" fmla="*/ 259512 w 402726"/>
                <a:gd name="connsiteY139" fmla="*/ 20208 h 409207"/>
                <a:gd name="connsiteX140" fmla="*/ 266332 w 402726"/>
                <a:gd name="connsiteY140" fmla="*/ 27028 h 409207"/>
                <a:gd name="connsiteX141" fmla="*/ 273152 w 402726"/>
                <a:gd name="connsiteY141" fmla="*/ 20208 h 409207"/>
                <a:gd name="connsiteX142" fmla="*/ 267593 w 402726"/>
                <a:gd name="connsiteY142" fmla="*/ 13640 h 409207"/>
                <a:gd name="connsiteX143" fmla="*/ 281104 w 402726"/>
                <a:gd name="connsiteY143" fmla="*/ 13640 h 409207"/>
                <a:gd name="connsiteX144" fmla="*/ 284848 w 402726"/>
                <a:gd name="connsiteY144" fmla="*/ 34237 h 409207"/>
                <a:gd name="connsiteX145" fmla="*/ 279979 w 402726"/>
                <a:gd name="connsiteY145" fmla="*/ 40662 h 409207"/>
                <a:gd name="connsiteX146" fmla="*/ 286799 w 402726"/>
                <a:gd name="connsiteY146" fmla="*/ 47482 h 409207"/>
                <a:gd name="connsiteX147" fmla="*/ 287242 w 402726"/>
                <a:gd name="connsiteY147" fmla="*/ 47393 h 409207"/>
                <a:gd name="connsiteX148" fmla="*/ 292255 w 402726"/>
                <a:gd name="connsiteY148" fmla="*/ 75021 h 409207"/>
                <a:gd name="connsiteX149" fmla="*/ 211764 w 402726"/>
                <a:gd name="connsiteY149" fmla="*/ 75021 h 409207"/>
                <a:gd name="connsiteX150" fmla="*/ 211764 w 402726"/>
                <a:gd name="connsiteY150" fmla="*/ 13640 h 409207"/>
                <a:gd name="connsiteX151" fmla="*/ 128798 w 402726"/>
                <a:gd name="connsiteY151" fmla="*/ 13640 h 409207"/>
                <a:gd name="connsiteX152" fmla="*/ 198124 w 402726"/>
                <a:gd name="connsiteY152" fmla="*/ 13640 h 409207"/>
                <a:gd name="connsiteX153" fmla="*/ 198124 w 402726"/>
                <a:gd name="connsiteY153" fmla="*/ 75021 h 409207"/>
                <a:gd name="connsiteX154" fmla="*/ 117640 w 402726"/>
                <a:gd name="connsiteY154" fmla="*/ 75021 h 409207"/>
                <a:gd name="connsiteX155" fmla="*/ 123219 w 402726"/>
                <a:gd name="connsiteY155" fmla="*/ 44331 h 409207"/>
                <a:gd name="connsiteX156" fmla="*/ 128798 w 402726"/>
                <a:gd name="connsiteY156" fmla="*/ 13640 h 409207"/>
                <a:gd name="connsiteX157" fmla="*/ 37470 w 402726"/>
                <a:gd name="connsiteY157" fmla="*/ 46186 h 409207"/>
                <a:gd name="connsiteX158" fmla="*/ 41262 w 402726"/>
                <a:gd name="connsiteY158" fmla="*/ 47488 h 409207"/>
                <a:gd name="connsiteX159" fmla="*/ 48082 w 402726"/>
                <a:gd name="connsiteY159" fmla="*/ 40668 h 409207"/>
                <a:gd name="connsiteX160" fmla="*/ 42987 w 402726"/>
                <a:gd name="connsiteY160" fmla="*/ 34196 h 409207"/>
                <a:gd name="connsiteX161" fmla="*/ 48593 w 402726"/>
                <a:gd name="connsiteY161" fmla="*/ 22029 h 409207"/>
                <a:gd name="connsiteX162" fmla="*/ 58885 w 402726"/>
                <a:gd name="connsiteY162" fmla="*/ 14049 h 409207"/>
                <a:gd name="connsiteX163" fmla="*/ 54902 w 402726"/>
                <a:gd name="connsiteY163" fmla="*/ 20208 h 409207"/>
                <a:gd name="connsiteX164" fmla="*/ 61722 w 402726"/>
                <a:gd name="connsiteY164" fmla="*/ 27028 h 409207"/>
                <a:gd name="connsiteX165" fmla="*/ 68542 w 402726"/>
                <a:gd name="connsiteY165" fmla="*/ 20208 h 409207"/>
                <a:gd name="connsiteX166" fmla="*/ 62984 w 402726"/>
                <a:gd name="connsiteY166" fmla="*/ 13640 h 409207"/>
                <a:gd name="connsiteX167" fmla="*/ 101388 w 402726"/>
                <a:gd name="connsiteY167" fmla="*/ 13640 h 409207"/>
                <a:gd name="connsiteX168" fmla="*/ 95829 w 402726"/>
                <a:gd name="connsiteY168" fmla="*/ 20208 h 409207"/>
                <a:gd name="connsiteX169" fmla="*/ 102649 w 402726"/>
                <a:gd name="connsiteY169" fmla="*/ 27028 h 409207"/>
                <a:gd name="connsiteX170" fmla="*/ 109469 w 402726"/>
                <a:gd name="connsiteY170" fmla="*/ 20208 h 409207"/>
                <a:gd name="connsiteX171" fmla="*/ 103911 w 402726"/>
                <a:gd name="connsiteY171" fmla="*/ 13640 h 409207"/>
                <a:gd name="connsiteX172" fmla="*/ 114939 w 402726"/>
                <a:gd name="connsiteY172" fmla="*/ 13640 h 409207"/>
                <a:gd name="connsiteX173" fmla="*/ 109360 w 402726"/>
                <a:gd name="connsiteY173" fmla="*/ 44331 h 409207"/>
                <a:gd name="connsiteX174" fmla="*/ 107212 w 402726"/>
                <a:gd name="connsiteY174" fmla="*/ 56130 h 409207"/>
                <a:gd name="connsiteX175" fmla="*/ 102649 w 402726"/>
                <a:gd name="connsiteY175" fmla="*/ 54309 h 409207"/>
                <a:gd name="connsiteX176" fmla="*/ 95829 w 402726"/>
                <a:gd name="connsiteY176" fmla="*/ 61129 h 409207"/>
                <a:gd name="connsiteX177" fmla="*/ 102649 w 402726"/>
                <a:gd name="connsiteY177" fmla="*/ 67949 h 409207"/>
                <a:gd name="connsiteX178" fmla="*/ 105152 w 402726"/>
                <a:gd name="connsiteY178" fmla="*/ 67444 h 409207"/>
                <a:gd name="connsiteX179" fmla="*/ 103768 w 402726"/>
                <a:gd name="connsiteY179" fmla="*/ 75021 h 409207"/>
                <a:gd name="connsiteX180" fmla="*/ 102643 w 402726"/>
                <a:gd name="connsiteY180" fmla="*/ 75021 h 409207"/>
                <a:gd name="connsiteX181" fmla="*/ 24191 w 402726"/>
                <a:gd name="connsiteY181" fmla="*/ 75021 h 409207"/>
                <a:gd name="connsiteX182" fmla="*/ 37470 w 402726"/>
                <a:gd name="connsiteY182" fmla="*/ 46186 h 409207"/>
                <a:gd name="connsiteX183" fmla="*/ 21940 w 402726"/>
                <a:gd name="connsiteY183" fmla="*/ 305521 h 409207"/>
                <a:gd name="connsiteX184" fmla="*/ 20474 w 402726"/>
                <a:gd name="connsiteY184" fmla="*/ 292781 h 409207"/>
                <a:gd name="connsiteX185" fmla="*/ 20849 w 402726"/>
                <a:gd name="connsiteY185" fmla="*/ 290564 h 409207"/>
                <a:gd name="connsiteX186" fmla="*/ 17057 w 402726"/>
                <a:gd name="connsiteY186" fmla="*/ 271604 h 409207"/>
                <a:gd name="connsiteX187" fmla="*/ 15802 w 402726"/>
                <a:gd name="connsiteY187" fmla="*/ 269436 h 409207"/>
                <a:gd name="connsiteX188" fmla="*/ 18216 w 402726"/>
                <a:gd name="connsiteY188" fmla="*/ 245920 h 409207"/>
                <a:gd name="connsiteX189" fmla="*/ 21408 w 402726"/>
                <a:gd name="connsiteY189" fmla="*/ 227164 h 409207"/>
                <a:gd name="connsiteX190" fmla="*/ 21047 w 402726"/>
                <a:gd name="connsiteY190" fmla="*/ 221040 h 409207"/>
                <a:gd name="connsiteX191" fmla="*/ 24621 w 402726"/>
                <a:gd name="connsiteY191" fmla="*/ 214506 h 409207"/>
                <a:gd name="connsiteX192" fmla="*/ 25071 w 402726"/>
                <a:gd name="connsiteY192" fmla="*/ 214145 h 409207"/>
                <a:gd name="connsiteX193" fmla="*/ 26783 w 402726"/>
                <a:gd name="connsiteY193" fmla="*/ 213013 h 409207"/>
                <a:gd name="connsiteX194" fmla="*/ 32962 w 402726"/>
                <a:gd name="connsiteY194" fmla="*/ 207966 h 409207"/>
                <a:gd name="connsiteX195" fmla="*/ 34687 w 402726"/>
                <a:gd name="connsiteY195" fmla="*/ 206841 h 409207"/>
                <a:gd name="connsiteX196" fmla="*/ 35137 w 402726"/>
                <a:gd name="connsiteY196" fmla="*/ 206663 h 409207"/>
                <a:gd name="connsiteX197" fmla="*/ 38922 w 402726"/>
                <a:gd name="connsiteY197" fmla="*/ 206131 h 409207"/>
                <a:gd name="connsiteX198" fmla="*/ 40730 w 402726"/>
                <a:gd name="connsiteY198" fmla="*/ 206261 h 409207"/>
                <a:gd name="connsiteX199" fmla="*/ 47352 w 402726"/>
                <a:gd name="connsiteY199" fmla="*/ 208621 h 409207"/>
                <a:gd name="connsiteX200" fmla="*/ 48852 w 402726"/>
                <a:gd name="connsiteY200" fmla="*/ 209862 h 409207"/>
                <a:gd name="connsiteX201" fmla="*/ 50646 w 402726"/>
                <a:gd name="connsiteY201" fmla="*/ 211580 h 409207"/>
                <a:gd name="connsiteX202" fmla="*/ 51990 w 402726"/>
                <a:gd name="connsiteY202" fmla="*/ 213456 h 409207"/>
                <a:gd name="connsiteX203" fmla="*/ 52856 w 402726"/>
                <a:gd name="connsiteY203" fmla="*/ 220638 h 409207"/>
                <a:gd name="connsiteX204" fmla="*/ 57064 w 402726"/>
                <a:gd name="connsiteY204" fmla="*/ 238077 h 409207"/>
                <a:gd name="connsiteX205" fmla="*/ 58742 w 402726"/>
                <a:gd name="connsiteY205" fmla="*/ 241657 h 409207"/>
                <a:gd name="connsiteX206" fmla="*/ 58994 w 402726"/>
                <a:gd name="connsiteY206" fmla="*/ 244344 h 409207"/>
                <a:gd name="connsiteX207" fmla="*/ 56655 w 402726"/>
                <a:gd name="connsiteY207" fmla="*/ 254465 h 409207"/>
                <a:gd name="connsiteX208" fmla="*/ 56655 w 402726"/>
                <a:gd name="connsiteY208" fmla="*/ 254472 h 409207"/>
                <a:gd name="connsiteX209" fmla="*/ 52187 w 402726"/>
                <a:gd name="connsiteY209" fmla="*/ 262909 h 409207"/>
                <a:gd name="connsiteX210" fmla="*/ 48661 w 402726"/>
                <a:gd name="connsiteY210" fmla="*/ 279557 h 409207"/>
                <a:gd name="connsiteX211" fmla="*/ 50435 w 402726"/>
                <a:gd name="connsiteY211" fmla="*/ 285531 h 409207"/>
                <a:gd name="connsiteX212" fmla="*/ 51826 w 402726"/>
                <a:gd name="connsiteY212" fmla="*/ 291621 h 409207"/>
                <a:gd name="connsiteX213" fmla="*/ 51130 w 402726"/>
                <a:gd name="connsiteY213" fmla="*/ 297855 h 409207"/>
                <a:gd name="connsiteX214" fmla="*/ 49916 w 402726"/>
                <a:gd name="connsiteY214" fmla="*/ 300958 h 409207"/>
                <a:gd name="connsiteX215" fmla="*/ 46179 w 402726"/>
                <a:gd name="connsiteY215" fmla="*/ 306530 h 409207"/>
                <a:gd name="connsiteX216" fmla="*/ 45974 w 402726"/>
                <a:gd name="connsiteY216" fmla="*/ 306742 h 409207"/>
                <a:gd name="connsiteX217" fmla="*/ 43710 w 402726"/>
                <a:gd name="connsiteY217" fmla="*/ 308999 h 409207"/>
                <a:gd name="connsiteX218" fmla="*/ 36126 w 402726"/>
                <a:gd name="connsiteY218" fmla="*/ 314216 h 409207"/>
                <a:gd name="connsiteX219" fmla="*/ 36037 w 402726"/>
                <a:gd name="connsiteY219" fmla="*/ 314257 h 409207"/>
                <a:gd name="connsiteX220" fmla="*/ 32730 w 402726"/>
                <a:gd name="connsiteY220" fmla="*/ 315615 h 409207"/>
                <a:gd name="connsiteX221" fmla="*/ 25760 w 402726"/>
                <a:gd name="connsiteY221" fmla="*/ 315430 h 409207"/>
                <a:gd name="connsiteX222" fmla="*/ 21940 w 402726"/>
                <a:gd name="connsiteY222" fmla="*/ 305521 h 409207"/>
                <a:gd name="connsiteX223" fmla="*/ 49125 w 402726"/>
                <a:gd name="connsiteY223" fmla="*/ 395567 h 409207"/>
                <a:gd name="connsiteX224" fmla="*/ 19758 w 402726"/>
                <a:gd name="connsiteY224" fmla="*/ 395567 h 409207"/>
                <a:gd name="connsiteX225" fmla="*/ 15216 w 402726"/>
                <a:gd name="connsiteY225" fmla="*/ 368286 h 409207"/>
                <a:gd name="connsiteX226" fmla="*/ 27621 w 402726"/>
                <a:gd name="connsiteY226" fmla="*/ 368286 h 409207"/>
                <a:gd name="connsiteX227" fmla="*/ 53667 w 402726"/>
                <a:gd name="connsiteY227" fmla="*/ 368286 h 409207"/>
                <a:gd name="connsiteX228" fmla="*/ 49125 w 402726"/>
                <a:gd name="connsiteY228" fmla="*/ 395567 h 409207"/>
                <a:gd name="connsiteX229" fmla="*/ 41262 w 402726"/>
                <a:gd name="connsiteY229" fmla="*/ 354646 h 409207"/>
                <a:gd name="connsiteX230" fmla="*/ 41262 w 402726"/>
                <a:gd name="connsiteY230" fmla="*/ 326888 h 409207"/>
                <a:gd name="connsiteX231" fmla="*/ 42394 w 402726"/>
                <a:gd name="connsiteY231" fmla="*/ 326329 h 409207"/>
                <a:gd name="connsiteX232" fmla="*/ 52590 w 402726"/>
                <a:gd name="connsiteY232" fmla="*/ 319352 h 409207"/>
                <a:gd name="connsiteX233" fmla="*/ 52603 w 402726"/>
                <a:gd name="connsiteY233" fmla="*/ 319366 h 409207"/>
                <a:gd name="connsiteX234" fmla="*/ 52767 w 402726"/>
                <a:gd name="connsiteY234" fmla="*/ 319202 h 409207"/>
                <a:gd name="connsiteX235" fmla="*/ 56430 w 402726"/>
                <a:gd name="connsiteY235" fmla="*/ 315526 h 409207"/>
                <a:gd name="connsiteX236" fmla="*/ 56914 w 402726"/>
                <a:gd name="connsiteY236" fmla="*/ 314919 h 409207"/>
                <a:gd name="connsiteX237" fmla="*/ 59321 w 402726"/>
                <a:gd name="connsiteY237" fmla="*/ 311768 h 409207"/>
                <a:gd name="connsiteX238" fmla="*/ 60262 w 402726"/>
                <a:gd name="connsiteY238" fmla="*/ 310302 h 409207"/>
                <a:gd name="connsiteX239" fmla="*/ 61790 w 402726"/>
                <a:gd name="connsiteY239" fmla="*/ 307580 h 409207"/>
                <a:gd name="connsiteX240" fmla="*/ 62520 w 402726"/>
                <a:gd name="connsiteY240" fmla="*/ 306114 h 409207"/>
                <a:gd name="connsiteX241" fmla="*/ 64177 w 402726"/>
                <a:gd name="connsiteY241" fmla="*/ 301804 h 409207"/>
                <a:gd name="connsiteX242" fmla="*/ 65275 w 402726"/>
                <a:gd name="connsiteY242" fmla="*/ 296416 h 409207"/>
                <a:gd name="connsiteX243" fmla="*/ 65425 w 402726"/>
                <a:gd name="connsiteY243" fmla="*/ 290837 h 409207"/>
                <a:gd name="connsiteX244" fmla="*/ 62950 w 402726"/>
                <a:gd name="connsiteY244" fmla="*/ 280109 h 409207"/>
                <a:gd name="connsiteX245" fmla="*/ 63222 w 402726"/>
                <a:gd name="connsiteY245" fmla="*/ 270922 h 409207"/>
                <a:gd name="connsiteX246" fmla="*/ 65105 w 402726"/>
                <a:gd name="connsiteY246" fmla="*/ 267887 h 409207"/>
                <a:gd name="connsiteX247" fmla="*/ 69326 w 402726"/>
                <a:gd name="connsiteY247" fmla="*/ 259499 h 409207"/>
                <a:gd name="connsiteX248" fmla="*/ 72109 w 402726"/>
                <a:gd name="connsiteY248" fmla="*/ 238977 h 409207"/>
                <a:gd name="connsiteX249" fmla="*/ 67574 w 402726"/>
                <a:gd name="connsiteY249" fmla="*/ 229395 h 409207"/>
                <a:gd name="connsiteX250" fmla="*/ 66182 w 402726"/>
                <a:gd name="connsiteY250" fmla="*/ 223495 h 409207"/>
                <a:gd name="connsiteX251" fmla="*/ 66653 w 402726"/>
                <a:gd name="connsiteY251" fmla="*/ 218066 h 409207"/>
                <a:gd name="connsiteX252" fmla="*/ 66591 w 402726"/>
                <a:gd name="connsiteY252" fmla="*/ 216668 h 409207"/>
                <a:gd name="connsiteX253" fmla="*/ 65848 w 402726"/>
                <a:gd name="connsiteY253" fmla="*/ 211956 h 409207"/>
                <a:gd name="connsiteX254" fmla="*/ 65766 w 402726"/>
                <a:gd name="connsiteY254" fmla="*/ 211430 h 409207"/>
                <a:gd name="connsiteX255" fmla="*/ 218564 w 402726"/>
                <a:gd name="connsiteY255" fmla="*/ 211430 h 409207"/>
                <a:gd name="connsiteX256" fmla="*/ 218564 w 402726"/>
                <a:gd name="connsiteY256" fmla="*/ 354653 h 409207"/>
                <a:gd name="connsiteX257" fmla="*/ 69776 w 402726"/>
                <a:gd name="connsiteY257" fmla="*/ 354653 h 409207"/>
                <a:gd name="connsiteX258" fmla="*/ 61688 w 402726"/>
                <a:gd name="connsiteY258" fmla="*/ 354653 h 409207"/>
                <a:gd name="connsiteX259" fmla="*/ 41262 w 402726"/>
                <a:gd name="connsiteY259" fmla="*/ 354653 h 409207"/>
                <a:gd name="connsiteX260" fmla="*/ 259505 w 402726"/>
                <a:gd name="connsiteY260" fmla="*/ 395567 h 409207"/>
                <a:gd name="connsiteX261" fmla="*/ 259505 w 402726"/>
                <a:gd name="connsiteY261" fmla="*/ 211424 h 409207"/>
                <a:gd name="connsiteX262" fmla="*/ 354986 w 402726"/>
                <a:gd name="connsiteY262" fmla="*/ 211424 h 409207"/>
                <a:gd name="connsiteX263" fmla="*/ 354986 w 402726"/>
                <a:gd name="connsiteY263" fmla="*/ 395567 h 409207"/>
                <a:gd name="connsiteX264" fmla="*/ 259505 w 402726"/>
                <a:gd name="connsiteY264" fmla="*/ 395567 h 409207"/>
                <a:gd name="connsiteX265" fmla="*/ 382267 w 402726"/>
                <a:gd name="connsiteY265" fmla="*/ 395567 h 409207"/>
                <a:gd name="connsiteX266" fmla="*/ 368626 w 402726"/>
                <a:gd name="connsiteY266" fmla="*/ 395567 h 409207"/>
                <a:gd name="connsiteX267" fmla="*/ 368626 w 402726"/>
                <a:gd name="connsiteY267" fmla="*/ 197783 h 409207"/>
                <a:gd name="connsiteX268" fmla="*/ 245865 w 402726"/>
                <a:gd name="connsiteY268" fmla="*/ 197783 h 409207"/>
                <a:gd name="connsiteX269" fmla="*/ 245865 w 402726"/>
                <a:gd name="connsiteY269" fmla="*/ 395567 h 409207"/>
                <a:gd name="connsiteX270" fmla="*/ 62956 w 402726"/>
                <a:gd name="connsiteY270" fmla="*/ 395567 h 409207"/>
                <a:gd name="connsiteX271" fmla="*/ 67505 w 402726"/>
                <a:gd name="connsiteY271" fmla="*/ 368286 h 409207"/>
                <a:gd name="connsiteX272" fmla="*/ 232231 w 402726"/>
                <a:gd name="connsiteY272" fmla="*/ 368286 h 409207"/>
                <a:gd name="connsiteX273" fmla="*/ 232231 w 402726"/>
                <a:gd name="connsiteY273" fmla="*/ 197783 h 409207"/>
                <a:gd name="connsiteX274" fmla="*/ 55659 w 402726"/>
                <a:gd name="connsiteY274" fmla="*/ 197783 h 409207"/>
                <a:gd name="connsiteX275" fmla="*/ 42653 w 402726"/>
                <a:gd name="connsiteY275" fmla="*/ 192750 h 409207"/>
                <a:gd name="connsiteX276" fmla="*/ 37504 w 402726"/>
                <a:gd name="connsiteY276" fmla="*/ 192518 h 409207"/>
                <a:gd name="connsiteX277" fmla="*/ 36194 w 402726"/>
                <a:gd name="connsiteY277" fmla="*/ 192614 h 409207"/>
                <a:gd name="connsiteX278" fmla="*/ 32498 w 402726"/>
                <a:gd name="connsiteY278" fmla="*/ 193214 h 409207"/>
                <a:gd name="connsiteX279" fmla="*/ 31454 w 402726"/>
                <a:gd name="connsiteY279" fmla="*/ 193459 h 409207"/>
                <a:gd name="connsiteX280" fmla="*/ 27621 w 402726"/>
                <a:gd name="connsiteY280" fmla="*/ 195001 h 409207"/>
                <a:gd name="connsiteX281" fmla="*/ 27621 w 402726"/>
                <a:gd name="connsiteY281" fmla="*/ 172187 h 409207"/>
                <a:gd name="connsiteX282" fmla="*/ 40491 w 402726"/>
                <a:gd name="connsiteY282" fmla="*/ 179840 h 409207"/>
                <a:gd name="connsiteX283" fmla="*/ 40545 w 402726"/>
                <a:gd name="connsiteY283" fmla="*/ 179860 h 409207"/>
                <a:gd name="connsiteX284" fmla="*/ 45163 w 402726"/>
                <a:gd name="connsiteY284" fmla="*/ 181552 h 409207"/>
                <a:gd name="connsiteX285" fmla="*/ 45961 w 402726"/>
                <a:gd name="connsiteY285" fmla="*/ 181797 h 409207"/>
                <a:gd name="connsiteX286" fmla="*/ 50012 w 402726"/>
                <a:gd name="connsiteY286" fmla="*/ 182841 h 409207"/>
                <a:gd name="connsiteX287" fmla="*/ 51239 w 402726"/>
                <a:gd name="connsiteY287" fmla="*/ 183106 h 409207"/>
                <a:gd name="connsiteX288" fmla="*/ 55141 w 402726"/>
                <a:gd name="connsiteY288" fmla="*/ 183707 h 409207"/>
                <a:gd name="connsiteX289" fmla="*/ 56484 w 402726"/>
                <a:gd name="connsiteY289" fmla="*/ 183877 h 409207"/>
                <a:gd name="connsiteX290" fmla="*/ 61722 w 402726"/>
                <a:gd name="connsiteY290" fmla="*/ 184143 h 409207"/>
                <a:gd name="connsiteX291" fmla="*/ 68515 w 402726"/>
                <a:gd name="connsiteY291" fmla="*/ 183673 h 409207"/>
                <a:gd name="connsiteX292" fmla="*/ 70424 w 402726"/>
                <a:gd name="connsiteY292" fmla="*/ 183379 h 409207"/>
                <a:gd name="connsiteX293" fmla="*/ 75389 w 402726"/>
                <a:gd name="connsiteY293" fmla="*/ 182336 h 409207"/>
                <a:gd name="connsiteX294" fmla="*/ 77081 w 402726"/>
                <a:gd name="connsiteY294" fmla="*/ 181899 h 409207"/>
                <a:gd name="connsiteX295" fmla="*/ 83205 w 402726"/>
                <a:gd name="connsiteY295" fmla="*/ 179717 h 409207"/>
                <a:gd name="connsiteX296" fmla="*/ 84092 w 402726"/>
                <a:gd name="connsiteY296" fmla="*/ 179287 h 409207"/>
                <a:gd name="connsiteX297" fmla="*/ 89009 w 402726"/>
                <a:gd name="connsiteY297" fmla="*/ 176750 h 409207"/>
                <a:gd name="connsiteX298" fmla="*/ 90632 w 402726"/>
                <a:gd name="connsiteY298" fmla="*/ 175761 h 409207"/>
                <a:gd name="connsiteX299" fmla="*/ 94820 w 402726"/>
                <a:gd name="connsiteY299" fmla="*/ 172849 h 409207"/>
                <a:gd name="connsiteX300" fmla="*/ 95959 w 402726"/>
                <a:gd name="connsiteY300" fmla="*/ 171997 h 409207"/>
                <a:gd name="connsiteX301" fmla="*/ 100678 w 402726"/>
                <a:gd name="connsiteY301" fmla="*/ 167707 h 409207"/>
                <a:gd name="connsiteX302" fmla="*/ 101647 w 402726"/>
                <a:gd name="connsiteY302" fmla="*/ 166643 h 409207"/>
                <a:gd name="connsiteX303" fmla="*/ 104927 w 402726"/>
                <a:gd name="connsiteY303" fmla="*/ 162776 h 409207"/>
                <a:gd name="connsiteX304" fmla="*/ 106066 w 402726"/>
                <a:gd name="connsiteY304" fmla="*/ 161248 h 409207"/>
                <a:gd name="connsiteX305" fmla="*/ 109047 w 402726"/>
                <a:gd name="connsiteY305" fmla="*/ 156617 h 409207"/>
                <a:gd name="connsiteX306" fmla="*/ 109469 w 402726"/>
                <a:gd name="connsiteY306" fmla="*/ 155962 h 409207"/>
                <a:gd name="connsiteX307" fmla="*/ 109892 w 402726"/>
                <a:gd name="connsiteY307" fmla="*/ 156617 h 409207"/>
                <a:gd name="connsiteX308" fmla="*/ 112873 w 402726"/>
                <a:gd name="connsiteY308" fmla="*/ 161248 h 409207"/>
                <a:gd name="connsiteX309" fmla="*/ 114012 w 402726"/>
                <a:gd name="connsiteY309" fmla="*/ 162776 h 409207"/>
                <a:gd name="connsiteX310" fmla="*/ 117292 w 402726"/>
                <a:gd name="connsiteY310" fmla="*/ 166643 h 409207"/>
                <a:gd name="connsiteX311" fmla="*/ 118261 w 402726"/>
                <a:gd name="connsiteY311" fmla="*/ 167707 h 409207"/>
                <a:gd name="connsiteX312" fmla="*/ 122980 w 402726"/>
                <a:gd name="connsiteY312" fmla="*/ 171997 h 409207"/>
                <a:gd name="connsiteX313" fmla="*/ 124119 w 402726"/>
                <a:gd name="connsiteY313" fmla="*/ 172849 h 409207"/>
                <a:gd name="connsiteX314" fmla="*/ 128307 w 402726"/>
                <a:gd name="connsiteY314" fmla="*/ 175761 h 409207"/>
                <a:gd name="connsiteX315" fmla="*/ 129930 w 402726"/>
                <a:gd name="connsiteY315" fmla="*/ 176750 h 409207"/>
                <a:gd name="connsiteX316" fmla="*/ 134847 w 402726"/>
                <a:gd name="connsiteY316" fmla="*/ 179287 h 409207"/>
                <a:gd name="connsiteX317" fmla="*/ 135734 w 402726"/>
                <a:gd name="connsiteY317" fmla="*/ 179717 h 409207"/>
                <a:gd name="connsiteX318" fmla="*/ 141858 w 402726"/>
                <a:gd name="connsiteY318" fmla="*/ 181899 h 409207"/>
                <a:gd name="connsiteX319" fmla="*/ 143549 w 402726"/>
                <a:gd name="connsiteY319" fmla="*/ 182336 h 409207"/>
                <a:gd name="connsiteX320" fmla="*/ 148515 w 402726"/>
                <a:gd name="connsiteY320" fmla="*/ 183379 h 409207"/>
                <a:gd name="connsiteX321" fmla="*/ 150424 w 402726"/>
                <a:gd name="connsiteY321" fmla="*/ 183673 h 409207"/>
                <a:gd name="connsiteX322" fmla="*/ 157203 w 402726"/>
                <a:gd name="connsiteY322" fmla="*/ 184143 h 409207"/>
                <a:gd name="connsiteX323" fmla="*/ 163996 w 402726"/>
                <a:gd name="connsiteY323" fmla="*/ 183673 h 409207"/>
                <a:gd name="connsiteX324" fmla="*/ 165906 w 402726"/>
                <a:gd name="connsiteY324" fmla="*/ 183379 h 409207"/>
                <a:gd name="connsiteX325" fmla="*/ 170871 w 402726"/>
                <a:gd name="connsiteY325" fmla="*/ 182336 h 409207"/>
                <a:gd name="connsiteX326" fmla="*/ 172562 w 402726"/>
                <a:gd name="connsiteY326" fmla="*/ 181899 h 409207"/>
                <a:gd name="connsiteX327" fmla="*/ 178687 w 402726"/>
                <a:gd name="connsiteY327" fmla="*/ 179717 h 409207"/>
                <a:gd name="connsiteX328" fmla="*/ 179573 w 402726"/>
                <a:gd name="connsiteY328" fmla="*/ 179287 h 409207"/>
                <a:gd name="connsiteX329" fmla="*/ 184491 w 402726"/>
                <a:gd name="connsiteY329" fmla="*/ 176750 h 409207"/>
                <a:gd name="connsiteX330" fmla="*/ 186114 w 402726"/>
                <a:gd name="connsiteY330" fmla="*/ 175761 h 409207"/>
                <a:gd name="connsiteX331" fmla="*/ 190301 w 402726"/>
                <a:gd name="connsiteY331" fmla="*/ 172849 h 409207"/>
                <a:gd name="connsiteX332" fmla="*/ 191440 w 402726"/>
                <a:gd name="connsiteY332" fmla="*/ 171997 h 409207"/>
                <a:gd name="connsiteX333" fmla="*/ 196160 w 402726"/>
                <a:gd name="connsiteY333" fmla="*/ 167707 h 409207"/>
                <a:gd name="connsiteX334" fmla="*/ 197128 w 402726"/>
                <a:gd name="connsiteY334" fmla="*/ 166643 h 409207"/>
                <a:gd name="connsiteX335" fmla="*/ 200409 w 402726"/>
                <a:gd name="connsiteY335" fmla="*/ 162776 h 409207"/>
                <a:gd name="connsiteX336" fmla="*/ 201548 w 402726"/>
                <a:gd name="connsiteY336" fmla="*/ 161248 h 409207"/>
                <a:gd name="connsiteX337" fmla="*/ 204528 w 402726"/>
                <a:gd name="connsiteY337" fmla="*/ 156617 h 409207"/>
                <a:gd name="connsiteX338" fmla="*/ 204951 w 402726"/>
                <a:gd name="connsiteY338" fmla="*/ 155962 h 409207"/>
                <a:gd name="connsiteX339" fmla="*/ 205374 w 402726"/>
                <a:gd name="connsiteY339" fmla="*/ 156617 h 409207"/>
                <a:gd name="connsiteX340" fmla="*/ 208354 w 402726"/>
                <a:gd name="connsiteY340" fmla="*/ 161248 h 409207"/>
                <a:gd name="connsiteX341" fmla="*/ 209493 w 402726"/>
                <a:gd name="connsiteY341" fmla="*/ 162776 h 409207"/>
                <a:gd name="connsiteX342" fmla="*/ 212773 w 402726"/>
                <a:gd name="connsiteY342" fmla="*/ 166643 h 409207"/>
                <a:gd name="connsiteX343" fmla="*/ 213742 w 402726"/>
                <a:gd name="connsiteY343" fmla="*/ 167707 h 409207"/>
                <a:gd name="connsiteX344" fmla="*/ 218461 w 402726"/>
                <a:gd name="connsiteY344" fmla="*/ 171997 h 409207"/>
                <a:gd name="connsiteX345" fmla="*/ 219600 w 402726"/>
                <a:gd name="connsiteY345" fmla="*/ 172849 h 409207"/>
                <a:gd name="connsiteX346" fmla="*/ 223788 w 402726"/>
                <a:gd name="connsiteY346" fmla="*/ 175761 h 409207"/>
                <a:gd name="connsiteX347" fmla="*/ 225411 w 402726"/>
                <a:gd name="connsiteY347" fmla="*/ 176750 h 409207"/>
                <a:gd name="connsiteX348" fmla="*/ 230328 w 402726"/>
                <a:gd name="connsiteY348" fmla="*/ 179287 h 409207"/>
                <a:gd name="connsiteX349" fmla="*/ 231215 w 402726"/>
                <a:gd name="connsiteY349" fmla="*/ 179717 h 409207"/>
                <a:gd name="connsiteX350" fmla="*/ 237339 w 402726"/>
                <a:gd name="connsiteY350" fmla="*/ 181899 h 409207"/>
                <a:gd name="connsiteX351" fmla="*/ 239031 w 402726"/>
                <a:gd name="connsiteY351" fmla="*/ 182336 h 409207"/>
                <a:gd name="connsiteX352" fmla="*/ 243996 w 402726"/>
                <a:gd name="connsiteY352" fmla="*/ 183379 h 409207"/>
                <a:gd name="connsiteX353" fmla="*/ 245906 w 402726"/>
                <a:gd name="connsiteY353" fmla="*/ 183673 h 409207"/>
                <a:gd name="connsiteX354" fmla="*/ 252685 w 402726"/>
                <a:gd name="connsiteY354" fmla="*/ 184143 h 409207"/>
                <a:gd name="connsiteX355" fmla="*/ 259478 w 402726"/>
                <a:gd name="connsiteY355" fmla="*/ 183673 h 409207"/>
                <a:gd name="connsiteX356" fmla="*/ 261387 w 402726"/>
                <a:gd name="connsiteY356" fmla="*/ 183379 h 409207"/>
                <a:gd name="connsiteX357" fmla="*/ 266352 w 402726"/>
                <a:gd name="connsiteY357" fmla="*/ 182336 h 409207"/>
                <a:gd name="connsiteX358" fmla="*/ 268044 w 402726"/>
                <a:gd name="connsiteY358" fmla="*/ 181899 h 409207"/>
                <a:gd name="connsiteX359" fmla="*/ 274168 w 402726"/>
                <a:gd name="connsiteY359" fmla="*/ 179717 h 409207"/>
                <a:gd name="connsiteX360" fmla="*/ 275055 w 402726"/>
                <a:gd name="connsiteY360" fmla="*/ 179287 h 409207"/>
                <a:gd name="connsiteX361" fmla="*/ 279972 w 402726"/>
                <a:gd name="connsiteY361" fmla="*/ 176750 h 409207"/>
                <a:gd name="connsiteX362" fmla="*/ 281595 w 402726"/>
                <a:gd name="connsiteY362" fmla="*/ 175761 h 409207"/>
                <a:gd name="connsiteX363" fmla="*/ 285783 w 402726"/>
                <a:gd name="connsiteY363" fmla="*/ 172849 h 409207"/>
                <a:gd name="connsiteX364" fmla="*/ 286922 w 402726"/>
                <a:gd name="connsiteY364" fmla="*/ 171997 h 409207"/>
                <a:gd name="connsiteX365" fmla="*/ 291641 w 402726"/>
                <a:gd name="connsiteY365" fmla="*/ 167707 h 409207"/>
                <a:gd name="connsiteX366" fmla="*/ 292610 w 402726"/>
                <a:gd name="connsiteY366" fmla="*/ 166643 h 409207"/>
                <a:gd name="connsiteX367" fmla="*/ 295890 w 402726"/>
                <a:gd name="connsiteY367" fmla="*/ 162776 h 409207"/>
                <a:gd name="connsiteX368" fmla="*/ 297029 w 402726"/>
                <a:gd name="connsiteY368" fmla="*/ 161248 h 409207"/>
                <a:gd name="connsiteX369" fmla="*/ 300009 w 402726"/>
                <a:gd name="connsiteY369" fmla="*/ 156617 h 409207"/>
                <a:gd name="connsiteX370" fmla="*/ 300432 w 402726"/>
                <a:gd name="connsiteY370" fmla="*/ 155962 h 409207"/>
                <a:gd name="connsiteX371" fmla="*/ 300855 w 402726"/>
                <a:gd name="connsiteY371" fmla="*/ 156617 h 409207"/>
                <a:gd name="connsiteX372" fmla="*/ 303835 w 402726"/>
                <a:gd name="connsiteY372" fmla="*/ 161248 h 409207"/>
                <a:gd name="connsiteX373" fmla="*/ 304974 w 402726"/>
                <a:gd name="connsiteY373" fmla="*/ 162776 h 409207"/>
                <a:gd name="connsiteX374" fmla="*/ 308255 w 402726"/>
                <a:gd name="connsiteY374" fmla="*/ 166643 h 409207"/>
                <a:gd name="connsiteX375" fmla="*/ 309223 w 402726"/>
                <a:gd name="connsiteY375" fmla="*/ 167707 h 409207"/>
                <a:gd name="connsiteX376" fmla="*/ 313943 w 402726"/>
                <a:gd name="connsiteY376" fmla="*/ 171997 h 409207"/>
                <a:gd name="connsiteX377" fmla="*/ 315082 w 402726"/>
                <a:gd name="connsiteY377" fmla="*/ 172849 h 409207"/>
                <a:gd name="connsiteX378" fmla="*/ 319269 w 402726"/>
                <a:gd name="connsiteY378" fmla="*/ 175761 h 409207"/>
                <a:gd name="connsiteX379" fmla="*/ 320893 w 402726"/>
                <a:gd name="connsiteY379" fmla="*/ 176750 h 409207"/>
                <a:gd name="connsiteX380" fmla="*/ 325810 w 402726"/>
                <a:gd name="connsiteY380" fmla="*/ 179287 h 409207"/>
                <a:gd name="connsiteX381" fmla="*/ 326696 w 402726"/>
                <a:gd name="connsiteY381" fmla="*/ 179717 h 409207"/>
                <a:gd name="connsiteX382" fmla="*/ 332821 w 402726"/>
                <a:gd name="connsiteY382" fmla="*/ 181899 h 409207"/>
                <a:gd name="connsiteX383" fmla="*/ 334512 w 402726"/>
                <a:gd name="connsiteY383" fmla="*/ 182336 h 409207"/>
                <a:gd name="connsiteX384" fmla="*/ 339477 w 402726"/>
                <a:gd name="connsiteY384" fmla="*/ 183379 h 409207"/>
                <a:gd name="connsiteX385" fmla="*/ 341387 w 402726"/>
                <a:gd name="connsiteY385" fmla="*/ 183673 h 409207"/>
                <a:gd name="connsiteX386" fmla="*/ 348166 w 402726"/>
                <a:gd name="connsiteY386" fmla="*/ 184143 h 409207"/>
                <a:gd name="connsiteX387" fmla="*/ 353404 w 402726"/>
                <a:gd name="connsiteY387" fmla="*/ 183877 h 409207"/>
                <a:gd name="connsiteX388" fmla="*/ 354748 w 402726"/>
                <a:gd name="connsiteY388" fmla="*/ 183707 h 409207"/>
                <a:gd name="connsiteX389" fmla="*/ 358649 w 402726"/>
                <a:gd name="connsiteY389" fmla="*/ 183106 h 409207"/>
                <a:gd name="connsiteX390" fmla="*/ 359876 w 402726"/>
                <a:gd name="connsiteY390" fmla="*/ 182841 h 409207"/>
                <a:gd name="connsiteX391" fmla="*/ 363927 w 402726"/>
                <a:gd name="connsiteY391" fmla="*/ 181797 h 409207"/>
                <a:gd name="connsiteX392" fmla="*/ 364725 w 402726"/>
                <a:gd name="connsiteY392" fmla="*/ 181552 h 409207"/>
                <a:gd name="connsiteX393" fmla="*/ 369343 w 402726"/>
                <a:gd name="connsiteY393" fmla="*/ 179860 h 409207"/>
                <a:gd name="connsiteX394" fmla="*/ 369397 w 402726"/>
                <a:gd name="connsiteY394" fmla="*/ 179840 h 409207"/>
                <a:gd name="connsiteX395" fmla="*/ 382267 w 402726"/>
                <a:gd name="connsiteY395" fmla="*/ 172187 h 409207"/>
                <a:gd name="connsiteX396" fmla="*/ 382267 w 402726"/>
                <a:gd name="connsiteY396" fmla="*/ 395567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402726" h="409207">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000000"/>
            </a:solidFill>
            <a:ln w="6667"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C91F4270-C32C-4BA5-88EE-680687BD1C52}"/>
                </a:ext>
              </a:extLst>
            </p:cNvPr>
            <p:cNvSpPr/>
            <p:nvPr/>
          </p:nvSpPr>
          <p:spPr>
            <a:xfrm>
              <a:off x="1357417" y="4651881"/>
              <a:ext cx="13640" cy="34100"/>
            </a:xfrm>
            <a:custGeom>
              <a:avLst/>
              <a:gdLst>
                <a:gd name="connsiteX0" fmla="*/ 6820 w 13640"/>
                <a:gd name="connsiteY0" fmla="*/ 0 h 34100"/>
                <a:gd name="connsiteX1" fmla="*/ 0 w 13640"/>
                <a:gd name="connsiteY1" fmla="*/ 6820 h 34100"/>
                <a:gd name="connsiteX2" fmla="*/ 0 w 13640"/>
                <a:gd name="connsiteY2" fmla="*/ 27280 h 34100"/>
                <a:gd name="connsiteX3" fmla="*/ 6820 w 13640"/>
                <a:gd name="connsiteY3" fmla="*/ 34101 h 34100"/>
                <a:gd name="connsiteX4" fmla="*/ 13640 w 13640"/>
                <a:gd name="connsiteY4" fmla="*/ 27280 h 34100"/>
                <a:gd name="connsiteX5" fmla="*/ 13640 w 13640"/>
                <a:gd name="connsiteY5" fmla="*/ 6820 h 34100"/>
                <a:gd name="connsiteX6" fmla="*/ 6820 w 13640"/>
                <a:gd name="connsiteY6" fmla="*/ 0 h 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0" h="3410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000000"/>
            </a:solidFill>
            <a:ln w="6667"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8B481A42-40BF-48CF-BC97-3819037227A0}"/>
                </a:ext>
              </a:extLst>
            </p:cNvPr>
            <p:cNvSpPr/>
            <p:nvPr/>
          </p:nvSpPr>
          <p:spPr>
            <a:xfrm>
              <a:off x="1145992" y="4583678"/>
              <a:ext cx="40924" cy="40922"/>
            </a:xfrm>
            <a:custGeom>
              <a:avLst/>
              <a:gdLst>
                <a:gd name="connsiteX0" fmla="*/ 6822 w 40924"/>
                <a:gd name="connsiteY0" fmla="*/ 40922 h 40922"/>
                <a:gd name="connsiteX1" fmla="*/ 11644 w 40924"/>
                <a:gd name="connsiteY1" fmla="*/ 38924 h 40922"/>
                <a:gd name="connsiteX2" fmla="*/ 38924 w 40924"/>
                <a:gd name="connsiteY2" fmla="*/ 11644 h 40922"/>
                <a:gd name="connsiteX3" fmla="*/ 38924 w 40924"/>
                <a:gd name="connsiteY3" fmla="*/ 2000 h 40922"/>
                <a:gd name="connsiteX4" fmla="*/ 29280 w 40924"/>
                <a:gd name="connsiteY4" fmla="*/ 2000 h 40922"/>
                <a:gd name="connsiteX5" fmla="*/ 2000 w 40924"/>
                <a:gd name="connsiteY5" fmla="*/ 29280 h 40922"/>
                <a:gd name="connsiteX6" fmla="*/ 2000 w 40924"/>
                <a:gd name="connsiteY6" fmla="*/ 38924 h 40922"/>
                <a:gd name="connsiteX7" fmla="*/ 6822 w 40924"/>
                <a:gd name="connsiteY7" fmla="*/ 40922 h 4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4" h="40922">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000000"/>
            </a:solidFill>
            <a:ln w="6667"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788DFDA4-DBCA-4182-BEFE-D726A36B9FFC}"/>
                </a:ext>
              </a:extLst>
            </p:cNvPr>
            <p:cNvSpPr/>
            <p:nvPr/>
          </p:nvSpPr>
          <p:spPr>
            <a:xfrm>
              <a:off x="1145992" y="4631418"/>
              <a:ext cx="27283" cy="27282"/>
            </a:xfrm>
            <a:custGeom>
              <a:avLst/>
              <a:gdLst>
                <a:gd name="connsiteX0" fmla="*/ 6822 w 27283"/>
                <a:gd name="connsiteY0" fmla="*/ 27282 h 27282"/>
                <a:gd name="connsiteX1" fmla="*/ 11644 w 27283"/>
                <a:gd name="connsiteY1" fmla="*/ 25284 h 27282"/>
                <a:gd name="connsiteX2" fmla="*/ 25284 w 27283"/>
                <a:gd name="connsiteY2" fmla="*/ 11644 h 27282"/>
                <a:gd name="connsiteX3" fmla="*/ 25284 w 27283"/>
                <a:gd name="connsiteY3" fmla="*/ 2000 h 27282"/>
                <a:gd name="connsiteX4" fmla="*/ 15640 w 27283"/>
                <a:gd name="connsiteY4" fmla="*/ 2000 h 27282"/>
                <a:gd name="connsiteX5" fmla="*/ 2000 w 27283"/>
                <a:gd name="connsiteY5" fmla="*/ 15640 h 27282"/>
                <a:gd name="connsiteX6" fmla="*/ 2000 w 27283"/>
                <a:gd name="connsiteY6" fmla="*/ 25284 h 27282"/>
                <a:gd name="connsiteX7" fmla="*/ 6822 w 27283"/>
                <a:gd name="connsiteY7" fmla="*/ 27282 h 2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3" h="27282">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000000"/>
            </a:solidFill>
            <a:ln w="6667"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566F789-B347-4701-9972-54DB94567B79}"/>
                </a:ext>
              </a:extLst>
            </p:cNvPr>
            <p:cNvSpPr/>
            <p:nvPr/>
          </p:nvSpPr>
          <p:spPr>
            <a:xfrm>
              <a:off x="1173274" y="4617865"/>
              <a:ext cx="13640" cy="13554"/>
            </a:xfrm>
            <a:custGeom>
              <a:avLst/>
              <a:gdLst>
                <a:gd name="connsiteX0" fmla="*/ 1978 w 13640"/>
                <a:gd name="connsiteY0" fmla="*/ 1893 h 13554"/>
                <a:gd name="connsiteX1" fmla="*/ 0 w 13640"/>
                <a:gd name="connsiteY1" fmla="*/ 6735 h 13554"/>
                <a:gd name="connsiteX2" fmla="*/ 1978 w 13640"/>
                <a:gd name="connsiteY2" fmla="*/ 11509 h 13554"/>
                <a:gd name="connsiteX3" fmla="*/ 6820 w 13640"/>
                <a:gd name="connsiteY3" fmla="*/ 13555 h 13554"/>
                <a:gd name="connsiteX4" fmla="*/ 11662 w 13640"/>
                <a:gd name="connsiteY4" fmla="*/ 11577 h 13554"/>
                <a:gd name="connsiteX5" fmla="*/ 13640 w 13640"/>
                <a:gd name="connsiteY5" fmla="*/ 6735 h 13554"/>
                <a:gd name="connsiteX6" fmla="*/ 11662 w 13640"/>
                <a:gd name="connsiteY6" fmla="*/ 1893 h 13554"/>
                <a:gd name="connsiteX7" fmla="*/ 1978 w 13640"/>
                <a:gd name="connsiteY7" fmla="*/ 1893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000000"/>
            </a:solidFill>
            <a:ln w="6667"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13FBC03B-6B0F-465E-82A6-BFA8FA6BA0DE}"/>
                </a:ext>
              </a:extLst>
            </p:cNvPr>
            <p:cNvSpPr/>
            <p:nvPr/>
          </p:nvSpPr>
          <p:spPr>
            <a:xfrm>
              <a:off x="1186918" y="4583678"/>
              <a:ext cx="34098" cy="34102"/>
            </a:xfrm>
            <a:custGeom>
              <a:avLst/>
              <a:gdLst>
                <a:gd name="connsiteX0" fmla="*/ 1995 w 34098"/>
                <a:gd name="connsiteY0" fmla="*/ 32104 h 34102"/>
                <a:gd name="connsiteX1" fmla="*/ 6817 w 34098"/>
                <a:gd name="connsiteY1" fmla="*/ 34102 h 34102"/>
                <a:gd name="connsiteX2" fmla="*/ 11639 w 34098"/>
                <a:gd name="connsiteY2" fmla="*/ 32104 h 34102"/>
                <a:gd name="connsiteX3" fmla="*/ 32099 w 34098"/>
                <a:gd name="connsiteY3" fmla="*/ 11644 h 34102"/>
                <a:gd name="connsiteX4" fmla="*/ 32099 w 34098"/>
                <a:gd name="connsiteY4" fmla="*/ 2000 h 34102"/>
                <a:gd name="connsiteX5" fmla="*/ 22455 w 34098"/>
                <a:gd name="connsiteY5" fmla="*/ 2000 h 34102"/>
                <a:gd name="connsiteX6" fmla="*/ 1995 w 34098"/>
                <a:gd name="connsiteY6" fmla="*/ 22460 h 34102"/>
                <a:gd name="connsiteX7" fmla="*/ 1995 w 34098"/>
                <a:gd name="connsiteY7" fmla="*/ 32104 h 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8" h="34102">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000000"/>
            </a:solidFill>
            <a:ln w="6667"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352824E2-8CD8-4034-8200-B4B9FAEE7293}"/>
                </a:ext>
              </a:extLst>
            </p:cNvPr>
            <p:cNvSpPr/>
            <p:nvPr/>
          </p:nvSpPr>
          <p:spPr>
            <a:xfrm>
              <a:off x="1145992" y="4617778"/>
              <a:ext cx="75024" cy="75022"/>
            </a:xfrm>
            <a:custGeom>
              <a:avLst/>
              <a:gdLst>
                <a:gd name="connsiteX0" fmla="*/ 6822 w 75024"/>
                <a:gd name="connsiteY0" fmla="*/ 75023 h 75022"/>
                <a:gd name="connsiteX1" fmla="*/ 11644 w 75024"/>
                <a:gd name="connsiteY1" fmla="*/ 73025 h 75022"/>
                <a:gd name="connsiteX2" fmla="*/ 73025 w 75024"/>
                <a:gd name="connsiteY2" fmla="*/ 11644 h 75022"/>
                <a:gd name="connsiteX3" fmla="*/ 73025 w 75024"/>
                <a:gd name="connsiteY3" fmla="*/ 2000 h 75022"/>
                <a:gd name="connsiteX4" fmla="*/ 63381 w 75024"/>
                <a:gd name="connsiteY4" fmla="*/ 2000 h 75022"/>
                <a:gd name="connsiteX5" fmla="*/ 2000 w 75024"/>
                <a:gd name="connsiteY5" fmla="*/ 63381 h 75022"/>
                <a:gd name="connsiteX6" fmla="*/ 2000 w 75024"/>
                <a:gd name="connsiteY6" fmla="*/ 73025 h 75022"/>
                <a:gd name="connsiteX7" fmla="*/ 6822 w 75024"/>
                <a:gd name="connsiteY7" fmla="*/ 75023 h 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24" h="75022">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000000"/>
            </a:solidFill>
            <a:ln w="6667"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E4B59D33-DCAC-42FE-BF9E-D2D0891493CF}"/>
                </a:ext>
              </a:extLst>
            </p:cNvPr>
            <p:cNvSpPr/>
            <p:nvPr/>
          </p:nvSpPr>
          <p:spPr>
            <a:xfrm>
              <a:off x="1221015" y="4604225"/>
              <a:ext cx="13640" cy="13554"/>
            </a:xfrm>
            <a:custGeom>
              <a:avLst/>
              <a:gdLst>
                <a:gd name="connsiteX0" fmla="*/ 1978 w 13640"/>
                <a:gd name="connsiteY0" fmla="*/ 11577 h 13554"/>
                <a:gd name="connsiteX1" fmla="*/ 6820 w 13640"/>
                <a:gd name="connsiteY1" fmla="*/ 13555 h 13554"/>
                <a:gd name="connsiteX2" fmla="*/ 11662 w 13640"/>
                <a:gd name="connsiteY2" fmla="*/ 11577 h 13554"/>
                <a:gd name="connsiteX3" fmla="*/ 13640 w 13640"/>
                <a:gd name="connsiteY3" fmla="*/ 6735 h 13554"/>
                <a:gd name="connsiteX4" fmla="*/ 11662 w 13640"/>
                <a:gd name="connsiteY4" fmla="*/ 1893 h 13554"/>
                <a:gd name="connsiteX5" fmla="*/ 1978 w 13640"/>
                <a:gd name="connsiteY5" fmla="*/ 1893 h 13554"/>
                <a:gd name="connsiteX6" fmla="*/ 0 w 13640"/>
                <a:gd name="connsiteY6" fmla="*/ 6735 h 13554"/>
                <a:gd name="connsiteX7" fmla="*/ 1978 w 13640"/>
                <a:gd name="connsiteY7" fmla="*/ 11577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000000"/>
            </a:solidFill>
            <a:ln w="6667" cap="flat">
              <a:noFill/>
              <a:prstDash val="solid"/>
              <a:miter/>
            </a:ln>
          </p:spPr>
          <p:txBody>
            <a:bodyPr rtlCol="0" anchor="ctr"/>
            <a:lstStyle/>
            <a:p>
              <a:endParaRPr lang="en-US"/>
            </a:p>
          </p:txBody>
        </p:sp>
      </p:grpSp>
      <p:grpSp>
        <p:nvGrpSpPr>
          <p:cNvPr id="650" name="Graphic 160">
            <a:extLst>
              <a:ext uri="{FF2B5EF4-FFF2-40B4-BE49-F238E27FC236}">
                <a16:creationId xmlns:a16="http://schemas.microsoft.com/office/drawing/2014/main" id="{38392E97-F6BF-4C6D-9030-746BA0FEC426}"/>
              </a:ext>
            </a:extLst>
          </p:cNvPr>
          <p:cNvGrpSpPr/>
          <p:nvPr/>
        </p:nvGrpSpPr>
        <p:grpSpPr>
          <a:xfrm>
            <a:off x="10731221" y="3651641"/>
            <a:ext cx="375782" cy="375784"/>
            <a:chOff x="10731221" y="3651641"/>
            <a:chExt cx="375782" cy="375784"/>
          </a:xfrm>
          <a:solidFill>
            <a:srgbClr val="000000"/>
          </a:solidFill>
        </p:grpSpPr>
        <p:sp>
          <p:nvSpPr>
            <p:cNvPr id="651" name="Freeform: Shape 650">
              <a:extLst>
                <a:ext uri="{FF2B5EF4-FFF2-40B4-BE49-F238E27FC236}">
                  <a16:creationId xmlns:a16="http://schemas.microsoft.com/office/drawing/2014/main" id="{BAC71EF2-37A7-4D0E-A8FE-1FFFF55CDB39}"/>
                </a:ext>
              </a:extLst>
            </p:cNvPr>
            <p:cNvSpPr/>
            <p:nvPr/>
          </p:nvSpPr>
          <p:spPr>
            <a:xfrm>
              <a:off x="10731221" y="3774744"/>
              <a:ext cx="375782" cy="207328"/>
            </a:xfrm>
            <a:custGeom>
              <a:avLst/>
              <a:gdLst>
                <a:gd name="connsiteX0" fmla="*/ 369304 w 375782"/>
                <a:gd name="connsiteY0" fmla="*/ 207329 h 207328"/>
                <a:gd name="connsiteX1" fmla="*/ 6479 w 375782"/>
                <a:gd name="connsiteY1" fmla="*/ 207329 h 207328"/>
                <a:gd name="connsiteX2" fmla="*/ 0 w 375782"/>
                <a:gd name="connsiteY2" fmla="*/ 200849 h 207328"/>
                <a:gd name="connsiteX3" fmla="*/ 0 w 375782"/>
                <a:gd name="connsiteY3" fmla="*/ 67252 h 207328"/>
                <a:gd name="connsiteX4" fmla="*/ 67252 w 375782"/>
                <a:gd name="connsiteY4" fmla="*/ 0 h 207328"/>
                <a:gd name="connsiteX5" fmla="*/ 308596 w 375782"/>
                <a:gd name="connsiteY5" fmla="*/ 0 h 207328"/>
                <a:gd name="connsiteX6" fmla="*/ 375783 w 375782"/>
                <a:gd name="connsiteY6" fmla="*/ 67252 h 207328"/>
                <a:gd name="connsiteX7" fmla="*/ 375783 w 375782"/>
                <a:gd name="connsiteY7" fmla="*/ 200849 h 207328"/>
                <a:gd name="connsiteX8" fmla="*/ 369304 w 375782"/>
                <a:gd name="connsiteY8" fmla="*/ 207329 h 207328"/>
                <a:gd name="connsiteX9" fmla="*/ 12958 w 375782"/>
                <a:gd name="connsiteY9" fmla="*/ 194370 h 207328"/>
                <a:gd name="connsiteX10" fmla="*/ 362825 w 375782"/>
                <a:gd name="connsiteY10" fmla="*/ 194370 h 207328"/>
                <a:gd name="connsiteX11" fmla="*/ 362825 w 375782"/>
                <a:gd name="connsiteY11" fmla="*/ 67252 h 207328"/>
                <a:gd name="connsiteX12" fmla="*/ 308596 w 375782"/>
                <a:gd name="connsiteY12" fmla="*/ 12958 h 207328"/>
                <a:gd name="connsiteX13" fmla="*/ 67252 w 375782"/>
                <a:gd name="connsiteY13" fmla="*/ 12958 h 207328"/>
                <a:gd name="connsiteX14" fmla="*/ 12958 w 375782"/>
                <a:gd name="connsiteY14" fmla="*/ 67252 h 20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2" h="207328">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000000"/>
            </a:solidFill>
            <a:ln w="6400"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94A8F723-A56B-4A2F-9887-B211A6611156}"/>
                </a:ext>
              </a:extLst>
            </p:cNvPr>
            <p:cNvSpPr/>
            <p:nvPr/>
          </p:nvSpPr>
          <p:spPr>
            <a:xfrm>
              <a:off x="10783036" y="3651641"/>
              <a:ext cx="272281" cy="136062"/>
            </a:xfrm>
            <a:custGeom>
              <a:avLst/>
              <a:gdLst>
                <a:gd name="connsiteX0" fmla="*/ 265656 w 272281"/>
                <a:gd name="connsiteY0" fmla="*/ 136061 h 136062"/>
                <a:gd name="connsiteX1" fmla="*/ 6495 w 272281"/>
                <a:gd name="connsiteY1" fmla="*/ 136061 h 136062"/>
                <a:gd name="connsiteX2" fmla="*/ 1442 w 272281"/>
                <a:gd name="connsiteY2" fmla="*/ 133664 h 136062"/>
                <a:gd name="connsiteX3" fmla="*/ 146 w 272281"/>
                <a:gd name="connsiteY3" fmla="*/ 128221 h 136062"/>
                <a:gd name="connsiteX4" fmla="*/ 26062 w 272281"/>
                <a:gd name="connsiteY4" fmla="*/ 5120 h 136062"/>
                <a:gd name="connsiteX5" fmla="*/ 32412 w 272281"/>
                <a:gd name="connsiteY5" fmla="*/ 2 h 136062"/>
                <a:gd name="connsiteX6" fmla="*/ 239740 w 272281"/>
                <a:gd name="connsiteY6" fmla="*/ 2 h 136062"/>
                <a:gd name="connsiteX7" fmla="*/ 246219 w 272281"/>
                <a:gd name="connsiteY7" fmla="*/ 5120 h 136062"/>
                <a:gd name="connsiteX8" fmla="*/ 272135 w 272281"/>
                <a:gd name="connsiteY8" fmla="*/ 128221 h 136062"/>
                <a:gd name="connsiteX9" fmla="*/ 270839 w 272281"/>
                <a:gd name="connsiteY9" fmla="*/ 133664 h 136062"/>
                <a:gd name="connsiteX10" fmla="*/ 265656 w 272281"/>
                <a:gd name="connsiteY10" fmla="*/ 136061 h 136062"/>
                <a:gd name="connsiteX11" fmla="*/ 14465 w 272281"/>
                <a:gd name="connsiteY11" fmla="*/ 123103 h 136062"/>
                <a:gd name="connsiteX12" fmla="*/ 257687 w 272281"/>
                <a:gd name="connsiteY12" fmla="*/ 123103 h 136062"/>
                <a:gd name="connsiteX13" fmla="*/ 234492 w 272281"/>
                <a:gd name="connsiteY13" fmla="*/ 12960 h 136062"/>
                <a:gd name="connsiteX14" fmla="*/ 37660 w 272281"/>
                <a:gd name="connsiteY14" fmla="*/ 12960 h 13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81" h="136062">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000000"/>
            </a:solidFill>
            <a:ln w="6400"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600BD2C5-B0AB-45F3-BC6E-DE96C43AEB3E}"/>
                </a:ext>
              </a:extLst>
            </p:cNvPr>
            <p:cNvSpPr/>
            <p:nvPr/>
          </p:nvSpPr>
          <p:spPr>
            <a:xfrm>
              <a:off x="10823994" y="3690515"/>
              <a:ext cx="190364" cy="97188"/>
            </a:xfrm>
            <a:custGeom>
              <a:avLst/>
              <a:gdLst>
                <a:gd name="connsiteX0" fmla="*/ 183750 w 190364"/>
                <a:gd name="connsiteY0" fmla="*/ 97187 h 97188"/>
                <a:gd name="connsiteX1" fmla="*/ 6485 w 190364"/>
                <a:gd name="connsiteY1" fmla="*/ 97187 h 97188"/>
                <a:gd name="connsiteX2" fmla="*/ 1431 w 190364"/>
                <a:gd name="connsiteY2" fmla="*/ 94789 h 97188"/>
                <a:gd name="connsiteX3" fmla="*/ 135 w 190364"/>
                <a:gd name="connsiteY3" fmla="*/ 89412 h 97188"/>
                <a:gd name="connsiteX4" fmla="*/ 17369 w 190364"/>
                <a:gd name="connsiteY4" fmla="*/ 5185 h 97188"/>
                <a:gd name="connsiteX5" fmla="*/ 23848 w 190364"/>
                <a:gd name="connsiteY5" fmla="*/ 1 h 97188"/>
                <a:gd name="connsiteX6" fmla="*/ 166387 w 190364"/>
                <a:gd name="connsiteY6" fmla="*/ 1 h 97188"/>
                <a:gd name="connsiteX7" fmla="*/ 172866 w 190364"/>
                <a:gd name="connsiteY7" fmla="*/ 5185 h 97188"/>
                <a:gd name="connsiteX8" fmla="*/ 190229 w 190364"/>
                <a:gd name="connsiteY8" fmla="*/ 89412 h 97188"/>
                <a:gd name="connsiteX9" fmla="*/ 188934 w 190364"/>
                <a:gd name="connsiteY9" fmla="*/ 94789 h 97188"/>
                <a:gd name="connsiteX10" fmla="*/ 183750 w 190364"/>
                <a:gd name="connsiteY10" fmla="*/ 97187 h 97188"/>
                <a:gd name="connsiteX11" fmla="*/ 14389 w 190364"/>
                <a:gd name="connsiteY11" fmla="*/ 84229 h 97188"/>
                <a:gd name="connsiteX12" fmla="*/ 175846 w 190364"/>
                <a:gd name="connsiteY12" fmla="*/ 84229 h 97188"/>
                <a:gd name="connsiteX13" fmla="*/ 161139 w 190364"/>
                <a:gd name="connsiteY13" fmla="*/ 12959 h 97188"/>
                <a:gd name="connsiteX14" fmla="*/ 29096 w 190364"/>
                <a:gd name="connsiteY14" fmla="*/ 12959 h 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4" h="97188">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000000"/>
            </a:solidFill>
            <a:ln w="6400"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F4542D46-3F36-4A3C-8A45-9F49FFFD5780}"/>
                </a:ext>
              </a:extLst>
            </p:cNvPr>
            <p:cNvSpPr/>
            <p:nvPr/>
          </p:nvSpPr>
          <p:spPr>
            <a:xfrm>
              <a:off x="10783053" y="3839534"/>
              <a:ext cx="272118" cy="142538"/>
            </a:xfrm>
            <a:custGeom>
              <a:avLst/>
              <a:gdLst>
                <a:gd name="connsiteX0" fmla="*/ 265640 w 272118"/>
                <a:gd name="connsiteY0" fmla="*/ 142538 h 142538"/>
                <a:gd name="connsiteX1" fmla="*/ 6479 w 272118"/>
                <a:gd name="connsiteY1" fmla="*/ 142538 h 142538"/>
                <a:gd name="connsiteX2" fmla="*/ 0 w 272118"/>
                <a:gd name="connsiteY2" fmla="*/ 136059 h 142538"/>
                <a:gd name="connsiteX3" fmla="*/ 0 w 272118"/>
                <a:gd name="connsiteY3" fmla="*/ 50601 h 142538"/>
                <a:gd name="connsiteX4" fmla="*/ 50601 w 272118"/>
                <a:gd name="connsiteY4" fmla="*/ 0 h 142538"/>
                <a:gd name="connsiteX5" fmla="*/ 221518 w 272118"/>
                <a:gd name="connsiteY5" fmla="*/ 0 h 142538"/>
                <a:gd name="connsiteX6" fmla="*/ 272119 w 272118"/>
                <a:gd name="connsiteY6" fmla="*/ 50601 h 142538"/>
                <a:gd name="connsiteX7" fmla="*/ 272119 w 272118"/>
                <a:gd name="connsiteY7" fmla="*/ 136059 h 142538"/>
                <a:gd name="connsiteX8" fmla="*/ 265640 w 272118"/>
                <a:gd name="connsiteY8" fmla="*/ 142538 h 142538"/>
                <a:gd name="connsiteX9" fmla="*/ 12958 w 272118"/>
                <a:gd name="connsiteY9" fmla="*/ 129580 h 142538"/>
                <a:gd name="connsiteX10" fmla="*/ 259161 w 272118"/>
                <a:gd name="connsiteY10" fmla="*/ 129580 h 142538"/>
                <a:gd name="connsiteX11" fmla="*/ 259161 w 272118"/>
                <a:gd name="connsiteY11" fmla="*/ 50601 h 142538"/>
                <a:gd name="connsiteX12" fmla="*/ 221518 w 272118"/>
                <a:gd name="connsiteY12" fmla="*/ 12958 h 142538"/>
                <a:gd name="connsiteX13" fmla="*/ 50601 w 272118"/>
                <a:gd name="connsiteY13" fmla="*/ 12958 h 142538"/>
                <a:gd name="connsiteX14" fmla="*/ 12958 w 272118"/>
                <a:gd name="connsiteY14" fmla="*/ 50601 h 1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118" h="14253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000000"/>
            </a:solidFill>
            <a:ln w="6400"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344943A5-BFA3-43D5-A5D0-5D42524A4AC9}"/>
                </a:ext>
              </a:extLst>
            </p:cNvPr>
            <p:cNvSpPr/>
            <p:nvPr/>
          </p:nvSpPr>
          <p:spPr>
            <a:xfrm>
              <a:off x="10731230" y="3968928"/>
              <a:ext cx="369282" cy="58497"/>
            </a:xfrm>
            <a:custGeom>
              <a:avLst/>
              <a:gdLst>
                <a:gd name="connsiteX0" fmla="*/ 362816 w 369282"/>
                <a:gd name="connsiteY0" fmla="*/ 58498 h 58497"/>
                <a:gd name="connsiteX1" fmla="*/ 6470 w 369282"/>
                <a:gd name="connsiteY1" fmla="*/ 58498 h 58497"/>
                <a:gd name="connsiteX2" fmla="*/ 0 w 369282"/>
                <a:gd name="connsiteY2" fmla="*/ 52010 h 58497"/>
                <a:gd name="connsiteX3" fmla="*/ 2194 w 369282"/>
                <a:gd name="connsiteY3" fmla="*/ 47159 h 58497"/>
                <a:gd name="connsiteX4" fmla="*/ 54026 w 369282"/>
                <a:gd name="connsiteY4" fmla="*/ 1806 h 58497"/>
                <a:gd name="connsiteX5" fmla="*/ 63186 w 369282"/>
                <a:gd name="connsiteY5" fmla="*/ 1991 h 58497"/>
                <a:gd name="connsiteX6" fmla="*/ 63002 w 369282"/>
                <a:gd name="connsiteY6" fmla="*/ 11152 h 58497"/>
                <a:gd name="connsiteX7" fmla="*/ 62578 w 369282"/>
                <a:gd name="connsiteY7" fmla="*/ 11525 h 58497"/>
                <a:gd name="connsiteX8" fmla="*/ 23704 w 369282"/>
                <a:gd name="connsiteY8" fmla="*/ 45540 h 58497"/>
                <a:gd name="connsiteX9" fmla="*/ 347201 w 369282"/>
                <a:gd name="connsiteY9" fmla="*/ 45540 h 58497"/>
                <a:gd name="connsiteX10" fmla="*/ 312862 w 369282"/>
                <a:gd name="connsiteY10" fmla="*/ 11266 h 58497"/>
                <a:gd name="connsiteX11" fmla="*/ 312862 w 369282"/>
                <a:gd name="connsiteY11" fmla="*/ 2065 h 58497"/>
                <a:gd name="connsiteX12" fmla="*/ 322063 w 369282"/>
                <a:gd name="connsiteY12" fmla="*/ 2065 h 58497"/>
                <a:gd name="connsiteX13" fmla="*/ 367416 w 369282"/>
                <a:gd name="connsiteY13" fmla="*/ 47419 h 58497"/>
                <a:gd name="connsiteX14" fmla="*/ 368776 w 369282"/>
                <a:gd name="connsiteY14" fmla="*/ 54481 h 58497"/>
                <a:gd name="connsiteX15" fmla="*/ 362816 w 369282"/>
                <a:gd name="connsiteY15" fmla="*/ 58498 h 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282" h="58497">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000000"/>
            </a:solidFill>
            <a:ln w="6400"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5D2DAEB-F8AE-49CF-90A4-E6348119247E}"/>
                </a:ext>
              </a:extLst>
            </p:cNvPr>
            <p:cNvSpPr/>
            <p:nvPr/>
          </p:nvSpPr>
          <p:spPr>
            <a:xfrm>
              <a:off x="10783053" y="3883656"/>
              <a:ext cx="272118" cy="12958"/>
            </a:xfrm>
            <a:custGeom>
              <a:avLst/>
              <a:gdLst>
                <a:gd name="connsiteX0" fmla="*/ 265640 w 272118"/>
                <a:gd name="connsiteY0" fmla="*/ 12958 h 12958"/>
                <a:gd name="connsiteX1" fmla="*/ 6479 w 272118"/>
                <a:gd name="connsiteY1" fmla="*/ 12958 h 12958"/>
                <a:gd name="connsiteX2" fmla="*/ 0 w 272118"/>
                <a:gd name="connsiteY2" fmla="*/ 6479 h 12958"/>
                <a:gd name="connsiteX3" fmla="*/ 6479 w 272118"/>
                <a:gd name="connsiteY3" fmla="*/ 0 h 12958"/>
                <a:gd name="connsiteX4" fmla="*/ 265640 w 272118"/>
                <a:gd name="connsiteY4" fmla="*/ 0 h 12958"/>
                <a:gd name="connsiteX5" fmla="*/ 272119 w 272118"/>
                <a:gd name="connsiteY5" fmla="*/ 6479 h 12958"/>
                <a:gd name="connsiteX6" fmla="*/ 265640 w 272118"/>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18" h="1295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000000"/>
            </a:solidFill>
            <a:ln w="6400"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96ED6E19-DE84-4AB2-9D3F-A51AB40CC66E}"/>
                </a:ext>
              </a:extLst>
            </p:cNvPr>
            <p:cNvSpPr/>
            <p:nvPr/>
          </p:nvSpPr>
          <p:spPr>
            <a:xfrm>
              <a:off x="10763616" y="3807139"/>
              <a:ext cx="64790" cy="12958"/>
            </a:xfrm>
            <a:custGeom>
              <a:avLst/>
              <a:gdLst>
                <a:gd name="connsiteX0" fmla="*/ 58311 w 64790"/>
                <a:gd name="connsiteY0" fmla="*/ 12958 h 12958"/>
                <a:gd name="connsiteX1" fmla="*/ 6479 w 64790"/>
                <a:gd name="connsiteY1" fmla="*/ 12958 h 12958"/>
                <a:gd name="connsiteX2" fmla="*/ 0 w 64790"/>
                <a:gd name="connsiteY2" fmla="*/ 6479 h 12958"/>
                <a:gd name="connsiteX3" fmla="*/ 6479 w 64790"/>
                <a:gd name="connsiteY3" fmla="*/ 0 h 12958"/>
                <a:gd name="connsiteX4" fmla="*/ 58311 w 64790"/>
                <a:gd name="connsiteY4" fmla="*/ 0 h 12958"/>
                <a:gd name="connsiteX5" fmla="*/ 64790 w 64790"/>
                <a:gd name="connsiteY5" fmla="*/ 6479 h 12958"/>
                <a:gd name="connsiteX6" fmla="*/ 58311 w 64790"/>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0" h="12958">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000000"/>
            </a:solidFill>
            <a:ln w="6400"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DE17B139-0D8A-49B0-A054-5A9A146DA25A}"/>
                </a:ext>
              </a:extLst>
            </p:cNvPr>
            <p:cNvSpPr/>
            <p:nvPr/>
          </p:nvSpPr>
          <p:spPr>
            <a:xfrm>
              <a:off x="10763616" y="3826576"/>
              <a:ext cx="51832" cy="12958"/>
            </a:xfrm>
            <a:custGeom>
              <a:avLst/>
              <a:gdLst>
                <a:gd name="connsiteX0" fmla="*/ 45353 w 51832"/>
                <a:gd name="connsiteY0" fmla="*/ 12958 h 12958"/>
                <a:gd name="connsiteX1" fmla="*/ 6479 w 51832"/>
                <a:gd name="connsiteY1" fmla="*/ 12958 h 12958"/>
                <a:gd name="connsiteX2" fmla="*/ 0 w 51832"/>
                <a:gd name="connsiteY2" fmla="*/ 6479 h 12958"/>
                <a:gd name="connsiteX3" fmla="*/ 6479 w 51832"/>
                <a:gd name="connsiteY3" fmla="*/ 0 h 12958"/>
                <a:gd name="connsiteX4" fmla="*/ 45353 w 51832"/>
                <a:gd name="connsiteY4" fmla="*/ 0 h 12958"/>
                <a:gd name="connsiteX5" fmla="*/ 51832 w 51832"/>
                <a:gd name="connsiteY5" fmla="*/ 6479 h 12958"/>
                <a:gd name="connsiteX6" fmla="*/ 45353 w 51832"/>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2" h="12958">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000000"/>
            </a:solidFill>
            <a:ln w="6400" cap="flat">
              <a:noFill/>
              <a:prstDash val="solid"/>
              <a:miter/>
            </a:ln>
          </p:spPr>
          <p:txBody>
            <a:bodyPr rtlCol="0" anchor="ctr"/>
            <a:lstStyle/>
            <a:p>
              <a:endParaRPr lang="en-US"/>
            </a:p>
          </p:txBody>
        </p:sp>
      </p:grpSp>
      <p:grpSp>
        <p:nvGrpSpPr>
          <p:cNvPr id="659"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grpSp>
          <p:nvGrpSpPr>
            <p:cNvPr id="660"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sp>
            <p:nvSpPr>
              <p:cNvPr id="661" name="Freeform: Shape 660">
                <a:extLst>
                  <a:ext uri="{FF2B5EF4-FFF2-40B4-BE49-F238E27FC236}">
                    <a16:creationId xmlns:a16="http://schemas.microsoft.com/office/drawing/2014/main" id="{78F08ABF-2757-48FD-B2D4-4BF630687C89}"/>
                  </a:ext>
                </a:extLst>
              </p:cNvPr>
              <p:cNvSpPr/>
              <p:nvPr/>
            </p:nvSpPr>
            <p:spPr>
              <a:xfrm>
                <a:off x="10116884" y="3748625"/>
                <a:ext cx="394176" cy="280651"/>
              </a:xfrm>
              <a:custGeom>
                <a:avLst/>
                <a:gdLst>
                  <a:gd name="connsiteX0" fmla="*/ 0 w 394176"/>
                  <a:gd name="connsiteY0" fmla="*/ 251348 h 280651"/>
                  <a:gd name="connsiteX1" fmla="*/ 0 w 394176"/>
                  <a:gd name="connsiteY1" fmla="*/ 29304 h 280651"/>
                  <a:gd name="connsiteX2" fmla="*/ 29304 w 394176"/>
                  <a:gd name="connsiteY2" fmla="*/ 0 h 280651"/>
                  <a:gd name="connsiteX3" fmla="*/ 364854 w 394176"/>
                  <a:gd name="connsiteY3" fmla="*/ 0 h 280651"/>
                  <a:gd name="connsiteX4" fmla="*/ 394177 w 394176"/>
                  <a:gd name="connsiteY4" fmla="*/ 29304 h 280651"/>
                  <a:gd name="connsiteX5" fmla="*/ 394177 w 394176"/>
                  <a:gd name="connsiteY5" fmla="*/ 251348 h 280651"/>
                  <a:gd name="connsiteX6" fmla="*/ 364854 w 394176"/>
                  <a:gd name="connsiteY6" fmla="*/ 280651 h 280651"/>
                  <a:gd name="connsiteX7" fmla="*/ 29304 w 394176"/>
                  <a:gd name="connsiteY7" fmla="*/ 280651 h 280651"/>
                  <a:gd name="connsiteX8" fmla="*/ 0 w 394176"/>
                  <a:gd name="connsiteY8" fmla="*/ 251348 h 280651"/>
                  <a:gd name="connsiteX9" fmla="*/ 375622 w 394176"/>
                  <a:gd name="connsiteY9" fmla="*/ 251348 h 280651"/>
                  <a:gd name="connsiteX10" fmla="*/ 375622 w 394176"/>
                  <a:gd name="connsiteY10" fmla="*/ 29304 h 280651"/>
                  <a:gd name="connsiteX11" fmla="*/ 364854 w 394176"/>
                  <a:gd name="connsiteY11" fmla="*/ 18545 h 280651"/>
                  <a:gd name="connsiteX12" fmla="*/ 29304 w 394176"/>
                  <a:gd name="connsiteY12" fmla="*/ 18545 h 280651"/>
                  <a:gd name="connsiteX13" fmla="*/ 18545 w 394176"/>
                  <a:gd name="connsiteY13" fmla="*/ 29304 h 280651"/>
                  <a:gd name="connsiteX14" fmla="*/ 18545 w 394176"/>
                  <a:gd name="connsiteY14" fmla="*/ 251348 h 280651"/>
                  <a:gd name="connsiteX15" fmla="*/ 29304 w 394176"/>
                  <a:gd name="connsiteY15" fmla="*/ 262107 h 280651"/>
                  <a:gd name="connsiteX16" fmla="*/ 364854 w 394176"/>
                  <a:gd name="connsiteY16" fmla="*/ 262107 h 280651"/>
                  <a:gd name="connsiteX17" fmla="*/ 375622 w 394176"/>
                  <a:gd name="connsiteY17" fmla="*/ 251348 h 2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176" h="280651">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000000"/>
              </a:solidFill>
              <a:ln w="9525" cap="flat">
                <a:noFill/>
                <a:prstDash val="solid"/>
                <a:round/>
              </a:ln>
            </p:spPr>
            <p:txBody>
              <a:bodyPr rtlCol="0" anchor="ctr"/>
              <a:lstStyle/>
              <a:p>
                <a:endParaRPr lang="en-US"/>
              </a:p>
            </p:txBody>
          </p:sp>
          <p:sp>
            <p:nvSpPr>
              <p:cNvPr id="662" name="Freeform: Shape 661">
                <a:extLst>
                  <a:ext uri="{FF2B5EF4-FFF2-40B4-BE49-F238E27FC236}">
                    <a16:creationId xmlns:a16="http://schemas.microsoft.com/office/drawing/2014/main" id="{822B144A-541E-4806-BA18-FB5E70C123E6}"/>
                  </a:ext>
                </a:extLst>
              </p:cNvPr>
              <p:cNvSpPr/>
              <p:nvPr/>
            </p:nvSpPr>
            <p:spPr>
              <a:xfrm>
                <a:off x="10149441" y="3776903"/>
                <a:ext cx="68126" cy="17779"/>
              </a:xfrm>
              <a:custGeom>
                <a:avLst/>
                <a:gdLst>
                  <a:gd name="connsiteX0" fmla="*/ 0 w 68126"/>
                  <a:gd name="connsiteY0" fmla="*/ 8900 h 17779"/>
                  <a:gd name="connsiteX1" fmla="*/ 8909 w 68126"/>
                  <a:gd name="connsiteY1" fmla="*/ 0 h 17779"/>
                  <a:gd name="connsiteX2" fmla="*/ 17789 w 68126"/>
                  <a:gd name="connsiteY2" fmla="*/ 8900 h 17779"/>
                  <a:gd name="connsiteX3" fmla="*/ 8909 w 68126"/>
                  <a:gd name="connsiteY3" fmla="*/ 17780 h 17779"/>
                  <a:gd name="connsiteX4" fmla="*/ 0 w 68126"/>
                  <a:gd name="connsiteY4" fmla="*/ 8900 h 17779"/>
                  <a:gd name="connsiteX5" fmla="*/ 25178 w 68126"/>
                  <a:gd name="connsiteY5" fmla="*/ 8900 h 17779"/>
                  <a:gd name="connsiteX6" fmla="*/ 34059 w 68126"/>
                  <a:gd name="connsiteY6" fmla="*/ 0 h 17779"/>
                  <a:gd name="connsiteX7" fmla="*/ 42968 w 68126"/>
                  <a:gd name="connsiteY7" fmla="*/ 8900 h 17779"/>
                  <a:gd name="connsiteX8" fmla="*/ 34059 w 68126"/>
                  <a:gd name="connsiteY8" fmla="*/ 17780 h 17779"/>
                  <a:gd name="connsiteX9" fmla="*/ 25178 w 68126"/>
                  <a:gd name="connsiteY9" fmla="*/ 8900 h 17779"/>
                  <a:gd name="connsiteX10" fmla="*/ 50347 w 68126"/>
                  <a:gd name="connsiteY10" fmla="*/ 8900 h 17779"/>
                  <a:gd name="connsiteX11" fmla="*/ 59227 w 68126"/>
                  <a:gd name="connsiteY11" fmla="*/ 0 h 17779"/>
                  <a:gd name="connsiteX12" fmla="*/ 68127 w 68126"/>
                  <a:gd name="connsiteY12" fmla="*/ 8900 h 17779"/>
                  <a:gd name="connsiteX13" fmla="*/ 59227 w 68126"/>
                  <a:gd name="connsiteY13" fmla="*/ 17780 h 17779"/>
                  <a:gd name="connsiteX14" fmla="*/ 50347 w 68126"/>
                  <a:gd name="connsiteY14" fmla="*/ 890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26" h="17779">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000000"/>
              </a:solidFill>
              <a:ln w="9525" cap="flat">
                <a:noFill/>
                <a:prstDash val="solid"/>
                <a:round/>
              </a:ln>
            </p:spPr>
            <p:txBody>
              <a:bodyPr rtlCol="0" anchor="ctr"/>
              <a:lstStyle/>
              <a:p>
                <a:endParaRPr lang="en-US"/>
              </a:p>
            </p:txBody>
          </p:sp>
        </p:grpSp>
        <p:grpSp>
          <p:nvGrpSpPr>
            <p:cNvPr id="663" name="Graphic 162">
              <a:extLst>
                <a:ext uri="{FF2B5EF4-FFF2-40B4-BE49-F238E27FC236}">
                  <a16:creationId xmlns:a16="http://schemas.microsoft.com/office/drawing/2014/main" id="{BAED1D0A-C9B3-4064-9AE4-DF0B9C4859F9}"/>
                </a:ext>
              </a:extLst>
            </p:cNvPr>
            <p:cNvGrpSpPr/>
            <p:nvPr/>
          </p:nvGrpSpPr>
          <p:grpSpPr>
            <a:xfrm>
              <a:off x="10157033" y="3822776"/>
              <a:ext cx="150091" cy="150101"/>
              <a:chOff x="10157033" y="3822776"/>
              <a:chExt cx="150091" cy="150101"/>
            </a:xfrm>
            <a:solidFill>
              <a:srgbClr val="000000"/>
            </a:solidFill>
          </p:grpSpPr>
          <p:sp>
            <p:nvSpPr>
              <p:cNvPr id="664" name="Freeform: Shape 663">
                <a:extLst>
                  <a:ext uri="{FF2B5EF4-FFF2-40B4-BE49-F238E27FC236}">
                    <a16:creationId xmlns:a16="http://schemas.microsoft.com/office/drawing/2014/main" id="{17B1C8F5-123C-4906-A88B-63E2688F77F1}"/>
                  </a:ext>
                </a:extLst>
              </p:cNvPr>
              <p:cNvSpPr/>
              <p:nvPr/>
            </p:nvSpPr>
            <p:spPr>
              <a:xfrm>
                <a:off x="10157033" y="3822776"/>
                <a:ext cx="150091" cy="150101"/>
              </a:xfrm>
              <a:custGeom>
                <a:avLst/>
                <a:gdLst>
                  <a:gd name="connsiteX0" fmla="*/ 0 w 150091"/>
                  <a:gd name="connsiteY0" fmla="*/ 75051 h 150101"/>
                  <a:gd name="connsiteX1" fmla="*/ 75041 w 150091"/>
                  <a:gd name="connsiteY1" fmla="*/ 0 h 150101"/>
                  <a:gd name="connsiteX2" fmla="*/ 75041 w 150091"/>
                  <a:gd name="connsiteY2" fmla="*/ 3651 h 150101"/>
                  <a:gd name="connsiteX3" fmla="*/ 146441 w 150091"/>
                  <a:gd name="connsiteY3" fmla="*/ 75051 h 150101"/>
                  <a:gd name="connsiteX4" fmla="*/ 150092 w 150091"/>
                  <a:gd name="connsiteY4" fmla="*/ 75051 h 150101"/>
                  <a:gd name="connsiteX5" fmla="*/ 75041 w 150091"/>
                  <a:gd name="connsiteY5" fmla="*/ 150102 h 150101"/>
                  <a:gd name="connsiteX6" fmla="*/ 0 w 150091"/>
                  <a:gd name="connsiteY6" fmla="*/ 75051 h 150101"/>
                  <a:gd name="connsiteX7" fmla="*/ 132496 w 150091"/>
                  <a:gd name="connsiteY7" fmla="*/ 75051 h 150101"/>
                  <a:gd name="connsiteX8" fmla="*/ 136147 w 150091"/>
                  <a:gd name="connsiteY8" fmla="*/ 75051 h 150101"/>
                  <a:gd name="connsiteX9" fmla="*/ 75041 w 150091"/>
                  <a:gd name="connsiteY9" fmla="*/ 13945 h 150101"/>
                  <a:gd name="connsiteX10" fmla="*/ 75041 w 150091"/>
                  <a:gd name="connsiteY10" fmla="*/ 17596 h 150101"/>
                  <a:gd name="connsiteX11" fmla="*/ 17586 w 150091"/>
                  <a:gd name="connsiteY11" fmla="*/ 75051 h 150101"/>
                  <a:gd name="connsiteX12" fmla="*/ 75041 w 150091"/>
                  <a:gd name="connsiteY12" fmla="*/ 132506 h 150101"/>
                  <a:gd name="connsiteX13" fmla="*/ 132496 w 150091"/>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91" h="15010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000000"/>
              </a:solidFill>
              <a:ln w="9525" cap="flat">
                <a:noFill/>
                <a:prstDash val="solid"/>
                <a:round/>
              </a:ln>
            </p:spPr>
            <p:txBody>
              <a:bodyPr rtlCol="0" anchor="ctr"/>
              <a:lstStyle/>
              <a:p>
                <a:endParaRPr lang="en-US"/>
              </a:p>
            </p:txBody>
          </p:sp>
          <p:sp>
            <p:nvSpPr>
              <p:cNvPr id="665" name="Freeform: Shape 664">
                <a:extLst>
                  <a:ext uri="{FF2B5EF4-FFF2-40B4-BE49-F238E27FC236}">
                    <a16:creationId xmlns:a16="http://schemas.microsoft.com/office/drawing/2014/main" id="{D762029A-3210-4F7C-9FEC-BCE0E31015B4}"/>
                  </a:ext>
                </a:extLst>
              </p:cNvPr>
              <p:cNvSpPr/>
              <p:nvPr/>
            </p:nvSpPr>
            <p:spPr>
              <a:xfrm>
                <a:off x="10193832" y="3859604"/>
                <a:ext cx="76493" cy="76484"/>
              </a:xfrm>
              <a:custGeom>
                <a:avLst/>
                <a:gdLst>
                  <a:gd name="connsiteX0" fmla="*/ 0 w 76493"/>
                  <a:gd name="connsiteY0" fmla="*/ 38242 h 76484"/>
                  <a:gd name="connsiteX1" fmla="*/ 38242 w 76493"/>
                  <a:gd name="connsiteY1" fmla="*/ 0 h 76484"/>
                  <a:gd name="connsiteX2" fmla="*/ 76494 w 76493"/>
                  <a:gd name="connsiteY2" fmla="*/ 38242 h 76484"/>
                  <a:gd name="connsiteX3" fmla="*/ 38242 w 76493"/>
                  <a:gd name="connsiteY3" fmla="*/ 76484 h 76484"/>
                  <a:gd name="connsiteX4" fmla="*/ 0 w 76493"/>
                  <a:gd name="connsiteY4" fmla="*/ 38242 h 76484"/>
                  <a:gd name="connsiteX5" fmla="*/ 52448 w 76493"/>
                  <a:gd name="connsiteY5" fmla="*/ 48333 h 76484"/>
                  <a:gd name="connsiteX6" fmla="*/ 47297 w 76493"/>
                  <a:gd name="connsiteY6" fmla="*/ 43191 h 76484"/>
                  <a:gd name="connsiteX7" fmla="*/ 24733 w 76493"/>
                  <a:gd name="connsiteY7" fmla="*/ 43191 h 76484"/>
                  <a:gd name="connsiteX8" fmla="*/ 19581 w 76493"/>
                  <a:gd name="connsiteY8" fmla="*/ 48333 h 76484"/>
                  <a:gd name="connsiteX9" fmla="*/ 24733 w 76493"/>
                  <a:gd name="connsiteY9" fmla="*/ 53485 h 76484"/>
                  <a:gd name="connsiteX10" fmla="*/ 47297 w 76493"/>
                  <a:gd name="connsiteY10" fmla="*/ 53485 h 76484"/>
                  <a:gd name="connsiteX11" fmla="*/ 52448 w 76493"/>
                  <a:gd name="connsiteY11" fmla="*/ 48333 h 76484"/>
                  <a:gd name="connsiteX12" fmla="*/ 61784 w 76493"/>
                  <a:gd name="connsiteY12" fmla="*/ 29662 h 76484"/>
                  <a:gd name="connsiteX13" fmla="*/ 56632 w 76493"/>
                  <a:gd name="connsiteY13" fmla="*/ 24520 h 76484"/>
                  <a:gd name="connsiteX14" fmla="*/ 24626 w 76493"/>
                  <a:gd name="connsiteY14" fmla="*/ 24520 h 76484"/>
                  <a:gd name="connsiteX15" fmla="*/ 19465 w 76493"/>
                  <a:gd name="connsiteY15" fmla="*/ 29662 h 76484"/>
                  <a:gd name="connsiteX16" fmla="*/ 24626 w 76493"/>
                  <a:gd name="connsiteY16" fmla="*/ 34824 h 76484"/>
                  <a:gd name="connsiteX17" fmla="*/ 56632 w 76493"/>
                  <a:gd name="connsiteY17" fmla="*/ 34824 h 76484"/>
                  <a:gd name="connsiteX18" fmla="*/ 61784 w 76493"/>
                  <a:gd name="connsiteY18" fmla="*/ 29662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93" h="76484">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000000"/>
              </a:solidFill>
              <a:ln w="9525" cap="flat">
                <a:noFill/>
                <a:prstDash val="solid"/>
                <a:round/>
              </a:ln>
            </p:spPr>
            <p:txBody>
              <a:bodyPr rtlCol="0" anchor="ctr"/>
              <a:lstStyle/>
              <a:p>
                <a:endParaRPr lang="en-US"/>
              </a:p>
            </p:txBody>
          </p:sp>
        </p:grpSp>
        <p:grpSp>
          <p:nvGrpSpPr>
            <p:cNvPr id="666" name="Graphic 162">
              <a:extLst>
                <a:ext uri="{FF2B5EF4-FFF2-40B4-BE49-F238E27FC236}">
                  <a16:creationId xmlns:a16="http://schemas.microsoft.com/office/drawing/2014/main" id="{BAED1D0A-C9B3-4064-9AE4-DF0B9C4859F9}"/>
                </a:ext>
              </a:extLst>
            </p:cNvPr>
            <p:cNvGrpSpPr/>
            <p:nvPr/>
          </p:nvGrpSpPr>
          <p:grpSpPr>
            <a:xfrm>
              <a:off x="10316131" y="3822776"/>
              <a:ext cx="146450" cy="150101"/>
              <a:chOff x="10316131" y="3822776"/>
              <a:chExt cx="146450" cy="150101"/>
            </a:xfrm>
            <a:solidFill>
              <a:srgbClr val="000000"/>
            </a:solidFill>
          </p:grpSpPr>
          <p:sp>
            <p:nvSpPr>
              <p:cNvPr id="667" name="Freeform: Shape 666">
                <a:extLst>
                  <a:ext uri="{FF2B5EF4-FFF2-40B4-BE49-F238E27FC236}">
                    <a16:creationId xmlns:a16="http://schemas.microsoft.com/office/drawing/2014/main" id="{28E151D8-346D-4199-84E2-6B26AC1B5E26}"/>
                  </a:ext>
                </a:extLst>
              </p:cNvPr>
              <p:cNvSpPr/>
              <p:nvPr/>
            </p:nvSpPr>
            <p:spPr>
              <a:xfrm>
                <a:off x="10316131" y="3822776"/>
                <a:ext cx="146450" cy="150101"/>
              </a:xfrm>
              <a:custGeom>
                <a:avLst/>
                <a:gdLst>
                  <a:gd name="connsiteX0" fmla="*/ 0 w 146450"/>
                  <a:gd name="connsiteY0" fmla="*/ 75051 h 150101"/>
                  <a:gd name="connsiteX1" fmla="*/ 75051 w 146450"/>
                  <a:gd name="connsiteY1" fmla="*/ 0 h 150101"/>
                  <a:gd name="connsiteX2" fmla="*/ 75051 w 146450"/>
                  <a:gd name="connsiteY2" fmla="*/ 3651 h 150101"/>
                  <a:gd name="connsiteX3" fmla="*/ 146451 w 146450"/>
                  <a:gd name="connsiteY3" fmla="*/ 75051 h 150101"/>
                  <a:gd name="connsiteX4" fmla="*/ 75051 w 146450"/>
                  <a:gd name="connsiteY4" fmla="*/ 146451 h 150101"/>
                  <a:gd name="connsiteX5" fmla="*/ 75051 w 146450"/>
                  <a:gd name="connsiteY5" fmla="*/ 150102 h 150101"/>
                  <a:gd name="connsiteX6" fmla="*/ 0 w 146450"/>
                  <a:gd name="connsiteY6" fmla="*/ 75051 h 150101"/>
                  <a:gd name="connsiteX7" fmla="*/ 136157 w 146450"/>
                  <a:gd name="connsiteY7" fmla="*/ 75051 h 150101"/>
                  <a:gd name="connsiteX8" fmla="*/ 75051 w 146450"/>
                  <a:gd name="connsiteY8" fmla="*/ 13945 h 150101"/>
                  <a:gd name="connsiteX9" fmla="*/ 75051 w 146450"/>
                  <a:gd name="connsiteY9" fmla="*/ 17596 h 150101"/>
                  <a:gd name="connsiteX10" fmla="*/ 17596 w 146450"/>
                  <a:gd name="connsiteY10" fmla="*/ 75051 h 150101"/>
                  <a:gd name="connsiteX11" fmla="*/ 75051 w 146450"/>
                  <a:gd name="connsiteY11" fmla="*/ 132506 h 150101"/>
                  <a:gd name="connsiteX12" fmla="*/ 75051 w 146450"/>
                  <a:gd name="connsiteY12" fmla="*/ 136147 h 150101"/>
                  <a:gd name="connsiteX13" fmla="*/ 136157 w 146450"/>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50" h="150101">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000000"/>
              </a:solidFill>
              <a:ln w="9525" cap="flat">
                <a:noFill/>
                <a:prstDash val="solid"/>
                <a:round/>
              </a:ln>
            </p:spPr>
            <p:txBody>
              <a:bodyPr rtlCol="0" anchor="ctr"/>
              <a:lstStyle/>
              <a:p>
                <a:endParaRPr lang="en-US"/>
              </a:p>
            </p:txBody>
          </p:sp>
          <p:sp>
            <p:nvSpPr>
              <p:cNvPr id="668" name="Freeform: Shape 667">
                <a:extLst>
                  <a:ext uri="{FF2B5EF4-FFF2-40B4-BE49-F238E27FC236}">
                    <a16:creationId xmlns:a16="http://schemas.microsoft.com/office/drawing/2014/main" id="{6A8E832B-D733-4070-B7A4-6D4C05DF342A}"/>
                  </a:ext>
                </a:extLst>
              </p:cNvPr>
              <p:cNvSpPr/>
              <p:nvPr/>
            </p:nvSpPr>
            <p:spPr>
              <a:xfrm>
                <a:off x="10352921" y="3859604"/>
                <a:ext cx="76484" cy="76484"/>
              </a:xfrm>
              <a:custGeom>
                <a:avLst/>
                <a:gdLst>
                  <a:gd name="connsiteX0" fmla="*/ 0 w 76484"/>
                  <a:gd name="connsiteY0" fmla="*/ 38242 h 76484"/>
                  <a:gd name="connsiteX1" fmla="*/ 38242 w 76484"/>
                  <a:gd name="connsiteY1" fmla="*/ 0 h 76484"/>
                  <a:gd name="connsiteX2" fmla="*/ 76484 w 76484"/>
                  <a:gd name="connsiteY2" fmla="*/ 38242 h 76484"/>
                  <a:gd name="connsiteX3" fmla="*/ 38242 w 76484"/>
                  <a:gd name="connsiteY3" fmla="*/ 76484 h 76484"/>
                  <a:gd name="connsiteX4" fmla="*/ 0 w 76484"/>
                  <a:gd name="connsiteY4" fmla="*/ 38242 h 76484"/>
                  <a:gd name="connsiteX5" fmla="*/ 36538 w 76484"/>
                  <a:gd name="connsiteY5" fmla="*/ 51596 h 76484"/>
                  <a:gd name="connsiteX6" fmla="*/ 36538 w 76484"/>
                  <a:gd name="connsiteY6" fmla="*/ 19591 h 76484"/>
                  <a:gd name="connsiteX7" fmla="*/ 31386 w 76484"/>
                  <a:gd name="connsiteY7" fmla="*/ 14439 h 76484"/>
                  <a:gd name="connsiteX8" fmla="*/ 26224 w 76484"/>
                  <a:gd name="connsiteY8" fmla="*/ 19591 h 76484"/>
                  <a:gd name="connsiteX9" fmla="*/ 26224 w 76484"/>
                  <a:gd name="connsiteY9" fmla="*/ 51596 h 76484"/>
                  <a:gd name="connsiteX10" fmla="*/ 31386 w 76484"/>
                  <a:gd name="connsiteY10" fmla="*/ 56738 h 76484"/>
                  <a:gd name="connsiteX11" fmla="*/ 36538 w 76484"/>
                  <a:gd name="connsiteY11" fmla="*/ 51596 h 76484"/>
                  <a:gd name="connsiteX12" fmla="*/ 55208 w 76484"/>
                  <a:gd name="connsiteY12" fmla="*/ 51490 h 76484"/>
                  <a:gd name="connsiteX13" fmla="*/ 55208 w 76484"/>
                  <a:gd name="connsiteY13" fmla="*/ 28926 h 76484"/>
                  <a:gd name="connsiteX14" fmla="*/ 50047 w 76484"/>
                  <a:gd name="connsiteY14" fmla="*/ 23774 h 76484"/>
                  <a:gd name="connsiteX15" fmla="*/ 44895 w 76484"/>
                  <a:gd name="connsiteY15" fmla="*/ 28926 h 76484"/>
                  <a:gd name="connsiteX16" fmla="*/ 44895 w 76484"/>
                  <a:gd name="connsiteY16" fmla="*/ 51490 h 76484"/>
                  <a:gd name="connsiteX17" fmla="*/ 50047 w 76484"/>
                  <a:gd name="connsiteY17" fmla="*/ 56642 h 76484"/>
                  <a:gd name="connsiteX18" fmla="*/ 55208 w 76484"/>
                  <a:gd name="connsiteY18" fmla="*/ 51490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84" h="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000000"/>
              </a:solidFill>
              <a:ln w="9525" cap="flat">
                <a:noFill/>
                <a:prstDash val="solid"/>
                <a:round/>
              </a:ln>
            </p:spPr>
            <p:txBody>
              <a:bodyPr rtlCol="0" anchor="ctr"/>
              <a:lstStyle/>
              <a:p>
                <a:endParaRPr lang="en-US"/>
              </a:p>
            </p:txBody>
          </p:sp>
        </p:grpSp>
      </p:grpSp>
      <p:sp>
        <p:nvSpPr>
          <p:cNvPr id="669" name="Graphic 164">
            <a:extLst>
              <a:ext uri="{FF2B5EF4-FFF2-40B4-BE49-F238E27FC236}">
                <a16:creationId xmlns:a16="http://schemas.microsoft.com/office/drawing/2014/main" id="{EF963320-0076-438F-8988-118B9480E867}"/>
              </a:ext>
            </a:extLst>
          </p:cNvPr>
          <p:cNvSpPr/>
          <p:nvPr/>
        </p:nvSpPr>
        <p:spPr>
          <a:xfrm>
            <a:off x="9528447" y="3659046"/>
            <a:ext cx="385906" cy="385906"/>
          </a:xfrm>
          <a:custGeom>
            <a:avLst/>
            <a:gdLst>
              <a:gd name="connsiteX0" fmla="*/ 337668 w 385906"/>
              <a:gd name="connsiteY0" fmla="*/ 184914 h 385906"/>
              <a:gd name="connsiteX1" fmla="*/ 321589 w 385906"/>
              <a:gd name="connsiteY1" fmla="*/ 187736 h 385906"/>
              <a:gd name="connsiteX2" fmla="*/ 321589 w 385906"/>
              <a:gd name="connsiteY2" fmla="*/ 64318 h 385906"/>
              <a:gd name="connsiteX3" fmla="*/ 206211 w 385906"/>
              <a:gd name="connsiteY3" fmla="*/ 64318 h 385906"/>
              <a:gd name="connsiteX4" fmla="*/ 209033 w 385906"/>
              <a:gd name="connsiteY4" fmla="*/ 48238 h 385906"/>
              <a:gd name="connsiteX5" fmla="*/ 160794 w 385906"/>
              <a:gd name="connsiteY5" fmla="*/ 0 h 385906"/>
              <a:gd name="connsiteX6" fmla="*/ 112556 w 385906"/>
              <a:gd name="connsiteY6" fmla="*/ 48238 h 385906"/>
              <a:gd name="connsiteX7" fmla="*/ 115378 w 385906"/>
              <a:gd name="connsiteY7" fmla="*/ 64318 h 385906"/>
              <a:gd name="connsiteX8" fmla="*/ 0 w 385906"/>
              <a:gd name="connsiteY8" fmla="*/ 64318 h 385906"/>
              <a:gd name="connsiteX9" fmla="*/ 0 w 385906"/>
              <a:gd name="connsiteY9" fmla="*/ 217322 h 385906"/>
              <a:gd name="connsiteX10" fmla="*/ 12888 w 385906"/>
              <a:gd name="connsiteY10" fmla="*/ 207594 h 385906"/>
              <a:gd name="connsiteX11" fmla="*/ 32159 w 385906"/>
              <a:gd name="connsiteY11" fmla="*/ 200993 h 385906"/>
              <a:gd name="connsiteX12" fmla="*/ 64318 w 385906"/>
              <a:gd name="connsiteY12" fmla="*/ 233152 h 385906"/>
              <a:gd name="connsiteX13" fmla="*/ 32159 w 385906"/>
              <a:gd name="connsiteY13" fmla="*/ 265311 h 385906"/>
              <a:gd name="connsiteX14" fmla="*/ 12888 w 385906"/>
              <a:gd name="connsiteY14" fmla="*/ 258718 h 385906"/>
              <a:gd name="connsiteX15" fmla="*/ 0 w 385906"/>
              <a:gd name="connsiteY15" fmla="*/ 248982 h 385906"/>
              <a:gd name="connsiteX16" fmla="*/ 0 w 385906"/>
              <a:gd name="connsiteY16" fmla="*/ 385907 h 385906"/>
              <a:gd name="connsiteX17" fmla="*/ 321589 w 385906"/>
              <a:gd name="connsiteY17" fmla="*/ 385907 h 385906"/>
              <a:gd name="connsiteX18" fmla="*/ 321589 w 385906"/>
              <a:gd name="connsiteY18" fmla="*/ 278568 h 385906"/>
              <a:gd name="connsiteX19" fmla="*/ 337668 w 385906"/>
              <a:gd name="connsiteY19" fmla="*/ 281390 h 385906"/>
              <a:gd name="connsiteX20" fmla="*/ 385907 w 385906"/>
              <a:gd name="connsiteY20" fmla="*/ 233152 h 385906"/>
              <a:gd name="connsiteX21" fmla="*/ 337668 w 385906"/>
              <a:gd name="connsiteY21" fmla="*/ 184914 h 385906"/>
              <a:gd name="connsiteX22" fmla="*/ 337668 w 385906"/>
              <a:gd name="connsiteY22" fmla="*/ 265311 h 385906"/>
              <a:gd name="connsiteX23" fmla="*/ 318397 w 385906"/>
              <a:gd name="connsiteY23" fmla="*/ 258718 h 385906"/>
              <a:gd name="connsiteX24" fmla="*/ 305509 w 385906"/>
              <a:gd name="connsiteY24" fmla="*/ 248982 h 385906"/>
              <a:gd name="connsiteX25" fmla="*/ 305509 w 385906"/>
              <a:gd name="connsiteY25" fmla="*/ 369827 h 385906"/>
              <a:gd name="connsiteX26" fmla="*/ 16079 w 385906"/>
              <a:gd name="connsiteY26" fmla="*/ 369827 h 385906"/>
              <a:gd name="connsiteX27" fmla="*/ 16079 w 385906"/>
              <a:gd name="connsiteY27" fmla="*/ 278568 h 385906"/>
              <a:gd name="connsiteX28" fmla="*/ 32159 w 385906"/>
              <a:gd name="connsiteY28" fmla="*/ 281390 h 385906"/>
              <a:gd name="connsiteX29" fmla="*/ 80397 w 385906"/>
              <a:gd name="connsiteY29" fmla="*/ 233152 h 385906"/>
              <a:gd name="connsiteX30" fmla="*/ 32159 w 385906"/>
              <a:gd name="connsiteY30" fmla="*/ 184914 h 385906"/>
              <a:gd name="connsiteX31" fmla="*/ 16079 w 385906"/>
              <a:gd name="connsiteY31" fmla="*/ 187736 h 385906"/>
              <a:gd name="connsiteX32" fmla="*/ 16079 w 385906"/>
              <a:gd name="connsiteY32" fmla="*/ 80397 h 385906"/>
              <a:gd name="connsiteX33" fmla="*/ 144964 w 385906"/>
              <a:gd name="connsiteY33" fmla="*/ 80397 h 385906"/>
              <a:gd name="connsiteX34" fmla="*/ 135228 w 385906"/>
              <a:gd name="connsiteY34" fmla="*/ 67510 h 385906"/>
              <a:gd name="connsiteX35" fmla="*/ 128636 w 385906"/>
              <a:gd name="connsiteY35" fmla="*/ 48238 h 385906"/>
              <a:gd name="connsiteX36" fmla="*/ 160794 w 385906"/>
              <a:gd name="connsiteY36" fmla="*/ 16079 h 385906"/>
              <a:gd name="connsiteX37" fmla="*/ 192953 w 385906"/>
              <a:gd name="connsiteY37" fmla="*/ 48238 h 385906"/>
              <a:gd name="connsiteX38" fmla="*/ 186361 w 385906"/>
              <a:gd name="connsiteY38" fmla="*/ 67510 h 385906"/>
              <a:gd name="connsiteX39" fmla="*/ 176625 w 385906"/>
              <a:gd name="connsiteY39" fmla="*/ 80397 h 385906"/>
              <a:gd name="connsiteX40" fmla="*/ 305509 w 385906"/>
              <a:gd name="connsiteY40" fmla="*/ 80397 h 385906"/>
              <a:gd name="connsiteX41" fmla="*/ 305509 w 385906"/>
              <a:gd name="connsiteY41" fmla="*/ 217322 h 385906"/>
              <a:gd name="connsiteX42" fmla="*/ 318397 w 385906"/>
              <a:gd name="connsiteY42" fmla="*/ 207594 h 385906"/>
              <a:gd name="connsiteX43" fmla="*/ 337668 w 385906"/>
              <a:gd name="connsiteY43" fmla="*/ 200993 h 385906"/>
              <a:gd name="connsiteX44" fmla="*/ 369827 w 385906"/>
              <a:gd name="connsiteY44" fmla="*/ 233152 h 385906"/>
              <a:gd name="connsiteX45" fmla="*/ 337668 w 385906"/>
              <a:gd name="connsiteY45" fmla="*/ 265311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5906" h="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000000"/>
          </a:solidFill>
          <a:ln w="8001" cap="flat">
            <a:noFill/>
            <a:prstDash val="solid"/>
            <a:miter/>
          </a:ln>
        </p:spPr>
        <p:txBody>
          <a:bodyPr rtlCol="0" anchor="ctr"/>
          <a:lstStyle/>
          <a:p>
            <a:endParaRPr lang="en-US"/>
          </a:p>
        </p:txBody>
      </p:sp>
      <p:grpSp>
        <p:nvGrpSpPr>
          <p:cNvPr id="670" name="Graphic 166">
            <a:extLst>
              <a:ext uri="{FF2B5EF4-FFF2-40B4-BE49-F238E27FC236}">
                <a16:creationId xmlns:a16="http://schemas.microsoft.com/office/drawing/2014/main" id="{16AC8C30-E3A9-482D-9405-DA5E6E44A2A2}"/>
              </a:ext>
            </a:extLst>
          </p:cNvPr>
          <p:cNvGrpSpPr/>
          <p:nvPr/>
        </p:nvGrpSpPr>
        <p:grpSpPr>
          <a:xfrm>
            <a:off x="8300804" y="3645766"/>
            <a:ext cx="375782" cy="376208"/>
            <a:chOff x="8300804" y="3645766"/>
            <a:chExt cx="375782" cy="376208"/>
          </a:xfrm>
          <a:solidFill>
            <a:srgbClr val="000000"/>
          </a:solidFill>
        </p:grpSpPr>
        <p:sp>
          <p:nvSpPr>
            <p:cNvPr id="671" name="Freeform: Shape 670">
              <a:extLst>
                <a:ext uri="{FF2B5EF4-FFF2-40B4-BE49-F238E27FC236}">
                  <a16:creationId xmlns:a16="http://schemas.microsoft.com/office/drawing/2014/main" id="{DA1D0342-DA1D-4EB7-B226-12F5AB0C5C60}"/>
                </a:ext>
              </a:extLst>
            </p:cNvPr>
            <p:cNvSpPr/>
            <p:nvPr/>
          </p:nvSpPr>
          <p:spPr>
            <a:xfrm>
              <a:off x="8300804" y="3749856"/>
              <a:ext cx="375782" cy="272118"/>
            </a:xfrm>
            <a:custGeom>
              <a:avLst/>
              <a:gdLst>
                <a:gd name="connsiteX0" fmla="*/ 322720 w 375782"/>
                <a:gd name="connsiteY0" fmla="*/ 272119 h 272118"/>
                <a:gd name="connsiteX1" fmla="*/ 53063 w 375782"/>
                <a:gd name="connsiteY1" fmla="*/ 272119 h 272118"/>
                <a:gd name="connsiteX2" fmla="*/ 0 w 375782"/>
                <a:gd name="connsiteY2" fmla="*/ 219056 h 272118"/>
                <a:gd name="connsiteX3" fmla="*/ 0 w 375782"/>
                <a:gd name="connsiteY3" fmla="*/ 53063 h 272118"/>
                <a:gd name="connsiteX4" fmla="*/ 53063 w 375782"/>
                <a:gd name="connsiteY4" fmla="*/ 0 h 272118"/>
                <a:gd name="connsiteX5" fmla="*/ 322720 w 375782"/>
                <a:gd name="connsiteY5" fmla="*/ 0 h 272118"/>
                <a:gd name="connsiteX6" fmla="*/ 375783 w 375782"/>
                <a:gd name="connsiteY6" fmla="*/ 53063 h 272118"/>
                <a:gd name="connsiteX7" fmla="*/ 375783 w 375782"/>
                <a:gd name="connsiteY7" fmla="*/ 219056 h 272118"/>
                <a:gd name="connsiteX8" fmla="*/ 322720 w 375782"/>
                <a:gd name="connsiteY8" fmla="*/ 272119 h 272118"/>
                <a:gd name="connsiteX9" fmla="*/ 53063 w 375782"/>
                <a:gd name="connsiteY9" fmla="*/ 12958 h 272118"/>
                <a:gd name="connsiteX10" fmla="*/ 12958 w 375782"/>
                <a:gd name="connsiteY10" fmla="*/ 53063 h 272118"/>
                <a:gd name="connsiteX11" fmla="*/ 12958 w 375782"/>
                <a:gd name="connsiteY11" fmla="*/ 219056 h 272118"/>
                <a:gd name="connsiteX12" fmla="*/ 53063 w 375782"/>
                <a:gd name="connsiteY12" fmla="*/ 259161 h 272118"/>
                <a:gd name="connsiteX13" fmla="*/ 322720 w 375782"/>
                <a:gd name="connsiteY13" fmla="*/ 259161 h 272118"/>
                <a:gd name="connsiteX14" fmla="*/ 362825 w 375782"/>
                <a:gd name="connsiteY14" fmla="*/ 219056 h 272118"/>
                <a:gd name="connsiteX15" fmla="*/ 362825 w 375782"/>
                <a:gd name="connsiteY15" fmla="*/ 53063 h 272118"/>
                <a:gd name="connsiteX16" fmla="*/ 322720 w 375782"/>
                <a:gd name="connsiteY16" fmla="*/ 12958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2" h="272118">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000000"/>
            </a:solidFill>
            <a:ln w="640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29698839-C3E3-4317-97BC-29193BF51170}"/>
                </a:ext>
              </a:extLst>
            </p:cNvPr>
            <p:cNvSpPr/>
            <p:nvPr/>
          </p:nvSpPr>
          <p:spPr>
            <a:xfrm>
              <a:off x="848221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1A72265D-2343-4C02-9985-C318B7AB31CC}"/>
                </a:ext>
              </a:extLst>
            </p:cNvPr>
            <p:cNvSpPr/>
            <p:nvPr/>
          </p:nvSpPr>
          <p:spPr>
            <a:xfrm>
              <a:off x="8611819" y="3646615"/>
              <a:ext cx="64553" cy="116198"/>
            </a:xfrm>
            <a:custGeom>
              <a:avLst/>
              <a:gdLst>
                <a:gd name="connsiteX0" fmla="*/ 6457 w 64553"/>
                <a:gd name="connsiteY0" fmla="*/ 116198 h 116198"/>
                <a:gd name="connsiteX1" fmla="*/ 3541 w 64553"/>
                <a:gd name="connsiteY1" fmla="*/ 115486 h 116198"/>
                <a:gd name="connsiteX2" fmla="*/ 690 w 64553"/>
                <a:gd name="connsiteY2" fmla="*/ 106804 h 116198"/>
                <a:gd name="connsiteX3" fmla="*/ 52523 w 64553"/>
                <a:gd name="connsiteY3" fmla="*/ 3140 h 116198"/>
                <a:gd name="connsiteX4" fmla="*/ 61414 w 64553"/>
                <a:gd name="connsiteY4" fmla="*/ 929 h 116198"/>
                <a:gd name="connsiteX5" fmla="*/ 64055 w 64553"/>
                <a:gd name="connsiteY5" fmla="*/ 8971 h 116198"/>
                <a:gd name="connsiteX6" fmla="*/ 12223 w 64553"/>
                <a:gd name="connsiteY6" fmla="*/ 112635 h 116198"/>
                <a:gd name="connsiteX7" fmla="*/ 6457 w 64553"/>
                <a:gd name="connsiteY7" fmla="*/ 116198 h 1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53" h="116198">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000000"/>
            </a:solidFill>
            <a:ln w="640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BEF06C0-81F2-43CF-823A-96F72AC776C7}"/>
                </a:ext>
              </a:extLst>
            </p:cNvPr>
            <p:cNvSpPr/>
            <p:nvPr/>
          </p:nvSpPr>
          <p:spPr>
            <a:xfrm>
              <a:off x="8559748" y="3645766"/>
              <a:ext cx="64983" cy="117048"/>
            </a:xfrm>
            <a:custGeom>
              <a:avLst/>
              <a:gdLst>
                <a:gd name="connsiteX0" fmla="*/ 58527 w 64983"/>
                <a:gd name="connsiteY0" fmla="*/ 117048 h 117048"/>
                <a:gd name="connsiteX1" fmla="*/ 52761 w 64983"/>
                <a:gd name="connsiteY1" fmla="*/ 113485 h 117048"/>
                <a:gd name="connsiteX2" fmla="*/ 928 w 64983"/>
                <a:gd name="connsiteY2" fmla="*/ 9820 h 117048"/>
                <a:gd name="connsiteX3" fmla="*/ 3140 w 64983"/>
                <a:gd name="connsiteY3" fmla="*/ 929 h 117048"/>
                <a:gd name="connsiteX4" fmla="*/ 12032 w 64983"/>
                <a:gd name="connsiteY4" fmla="*/ 3140 h 117048"/>
                <a:gd name="connsiteX5" fmla="*/ 12461 w 64983"/>
                <a:gd name="connsiteY5" fmla="*/ 3989 h 117048"/>
                <a:gd name="connsiteX6" fmla="*/ 64293 w 64983"/>
                <a:gd name="connsiteY6" fmla="*/ 107654 h 117048"/>
                <a:gd name="connsiteX7" fmla="*/ 61442 w 64983"/>
                <a:gd name="connsiteY7" fmla="*/ 116335 h 117048"/>
                <a:gd name="connsiteX8" fmla="*/ 58527 w 64983"/>
                <a:gd name="connsiteY8" fmla="*/ 117048 h 11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3" h="117048">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000000"/>
            </a:solidFill>
            <a:ln w="640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2EDFFC61-27C3-4EFC-B4DE-260B5898B858}"/>
                </a:ext>
              </a:extLst>
            </p:cNvPr>
            <p:cNvSpPr/>
            <p:nvPr/>
          </p:nvSpPr>
          <p:spPr>
            <a:xfrm>
              <a:off x="8333199" y="3717461"/>
              <a:ext cx="142538" cy="45353"/>
            </a:xfrm>
            <a:custGeom>
              <a:avLst/>
              <a:gdLst>
                <a:gd name="connsiteX0" fmla="*/ 136059 w 142538"/>
                <a:gd name="connsiteY0" fmla="*/ 45353 h 45353"/>
                <a:gd name="connsiteX1" fmla="*/ 6479 w 142538"/>
                <a:gd name="connsiteY1" fmla="*/ 45353 h 45353"/>
                <a:gd name="connsiteX2" fmla="*/ 0 w 142538"/>
                <a:gd name="connsiteY2" fmla="*/ 38874 h 45353"/>
                <a:gd name="connsiteX3" fmla="*/ 0 w 142538"/>
                <a:gd name="connsiteY3" fmla="*/ 28508 h 45353"/>
                <a:gd name="connsiteX4" fmla="*/ 28508 w 142538"/>
                <a:gd name="connsiteY4" fmla="*/ 0 h 45353"/>
                <a:gd name="connsiteX5" fmla="*/ 114031 w 142538"/>
                <a:gd name="connsiteY5" fmla="*/ 0 h 45353"/>
                <a:gd name="connsiteX6" fmla="*/ 142538 w 142538"/>
                <a:gd name="connsiteY6" fmla="*/ 28508 h 45353"/>
                <a:gd name="connsiteX7" fmla="*/ 142538 w 142538"/>
                <a:gd name="connsiteY7" fmla="*/ 38874 h 45353"/>
                <a:gd name="connsiteX8" fmla="*/ 136059 w 142538"/>
                <a:gd name="connsiteY8" fmla="*/ 45353 h 45353"/>
                <a:gd name="connsiteX9" fmla="*/ 12958 w 142538"/>
                <a:gd name="connsiteY9" fmla="*/ 32395 h 45353"/>
                <a:gd name="connsiteX10" fmla="*/ 129580 w 142538"/>
                <a:gd name="connsiteY10" fmla="*/ 32395 h 45353"/>
                <a:gd name="connsiteX11" fmla="*/ 129580 w 142538"/>
                <a:gd name="connsiteY11" fmla="*/ 28508 h 45353"/>
                <a:gd name="connsiteX12" fmla="*/ 114160 w 142538"/>
                <a:gd name="connsiteY12" fmla="*/ 12958 h 45353"/>
                <a:gd name="connsiteX13" fmla="*/ 114031 w 142538"/>
                <a:gd name="connsiteY13" fmla="*/ 12958 h 45353"/>
                <a:gd name="connsiteX14" fmla="*/ 28508 w 142538"/>
                <a:gd name="connsiteY14" fmla="*/ 12958 h 45353"/>
                <a:gd name="connsiteX15" fmla="*/ 12958 w 142538"/>
                <a:gd name="connsiteY15" fmla="*/ 28378 h 45353"/>
                <a:gd name="connsiteX16" fmla="*/ 12958 w 142538"/>
                <a:gd name="connsiteY16" fmla="*/ 28508 h 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538" h="45353">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000000"/>
            </a:solidFill>
            <a:ln w="6400"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BF58FE9A-49BB-4D53-A010-A0C107BAE180}"/>
                </a:ext>
              </a:extLst>
            </p:cNvPr>
            <p:cNvSpPr/>
            <p:nvPr/>
          </p:nvSpPr>
          <p:spPr>
            <a:xfrm>
              <a:off x="8320241" y="3808167"/>
              <a:ext cx="155496" cy="155496"/>
            </a:xfrm>
            <a:custGeom>
              <a:avLst/>
              <a:gdLst>
                <a:gd name="connsiteX0" fmla="*/ 77748 w 155496"/>
                <a:gd name="connsiteY0" fmla="*/ 155496 h 155496"/>
                <a:gd name="connsiteX1" fmla="*/ 0 w 155496"/>
                <a:gd name="connsiteY1" fmla="*/ 77748 h 155496"/>
                <a:gd name="connsiteX2" fmla="*/ 77748 w 155496"/>
                <a:gd name="connsiteY2" fmla="*/ 0 h 155496"/>
                <a:gd name="connsiteX3" fmla="*/ 155496 w 155496"/>
                <a:gd name="connsiteY3" fmla="*/ 77748 h 155496"/>
                <a:gd name="connsiteX4" fmla="*/ 77748 w 155496"/>
                <a:gd name="connsiteY4" fmla="*/ 155496 h 155496"/>
                <a:gd name="connsiteX5" fmla="*/ 77748 w 155496"/>
                <a:gd name="connsiteY5" fmla="*/ 12958 h 155496"/>
                <a:gd name="connsiteX6" fmla="*/ 12958 w 155496"/>
                <a:gd name="connsiteY6" fmla="*/ 77748 h 155496"/>
                <a:gd name="connsiteX7" fmla="*/ 77748 w 155496"/>
                <a:gd name="connsiteY7" fmla="*/ 142538 h 155496"/>
                <a:gd name="connsiteX8" fmla="*/ 142538 w 155496"/>
                <a:gd name="connsiteY8" fmla="*/ 77748 h 155496"/>
                <a:gd name="connsiteX9" fmla="*/ 77748 w 155496"/>
                <a:gd name="connsiteY9" fmla="*/ 12958 h 1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96" h="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000000"/>
            </a:solidFill>
            <a:ln w="6400"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87AEBF19-1E37-4A0F-A9FA-217488EA1862}"/>
                </a:ext>
              </a:extLst>
            </p:cNvPr>
            <p:cNvSpPr/>
            <p:nvPr/>
          </p:nvSpPr>
          <p:spPr>
            <a:xfrm>
              <a:off x="8359115" y="3847041"/>
              <a:ext cx="77748" cy="77748"/>
            </a:xfrm>
            <a:custGeom>
              <a:avLst/>
              <a:gdLst>
                <a:gd name="connsiteX0" fmla="*/ 38874 w 77748"/>
                <a:gd name="connsiteY0" fmla="*/ 77748 h 77748"/>
                <a:gd name="connsiteX1" fmla="*/ 0 w 77748"/>
                <a:gd name="connsiteY1" fmla="*/ 38874 h 77748"/>
                <a:gd name="connsiteX2" fmla="*/ 38874 w 77748"/>
                <a:gd name="connsiteY2" fmla="*/ 0 h 77748"/>
                <a:gd name="connsiteX3" fmla="*/ 77748 w 77748"/>
                <a:gd name="connsiteY3" fmla="*/ 38874 h 77748"/>
                <a:gd name="connsiteX4" fmla="*/ 38874 w 77748"/>
                <a:gd name="connsiteY4" fmla="*/ 77748 h 77748"/>
                <a:gd name="connsiteX5" fmla="*/ 38874 w 77748"/>
                <a:gd name="connsiteY5" fmla="*/ 12958 h 77748"/>
                <a:gd name="connsiteX6" fmla="*/ 12958 w 77748"/>
                <a:gd name="connsiteY6" fmla="*/ 38874 h 77748"/>
                <a:gd name="connsiteX7" fmla="*/ 38874 w 77748"/>
                <a:gd name="connsiteY7" fmla="*/ 64790 h 77748"/>
                <a:gd name="connsiteX8" fmla="*/ 64790 w 77748"/>
                <a:gd name="connsiteY8" fmla="*/ 38874 h 77748"/>
                <a:gd name="connsiteX9" fmla="*/ 38874 w 77748"/>
                <a:gd name="connsiteY9" fmla="*/ 12958 h 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8" h="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000000"/>
            </a:solidFill>
            <a:ln w="6400"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EA6C5BF8-6965-40C8-8888-3512ED76E449}"/>
                </a:ext>
              </a:extLst>
            </p:cNvPr>
            <p:cNvSpPr/>
            <p:nvPr/>
          </p:nvSpPr>
          <p:spPr>
            <a:xfrm>
              <a:off x="8508132"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52A44E00-C124-4B85-ABC6-F2698A9CDDF9}"/>
                </a:ext>
              </a:extLst>
            </p:cNvPr>
            <p:cNvSpPr/>
            <p:nvPr/>
          </p:nvSpPr>
          <p:spPr>
            <a:xfrm>
              <a:off x="8534048"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182E7428-BF24-42B0-BDEE-188D9F623473}"/>
                </a:ext>
              </a:extLst>
            </p:cNvPr>
            <p:cNvSpPr/>
            <p:nvPr/>
          </p:nvSpPr>
          <p:spPr>
            <a:xfrm>
              <a:off x="8559964"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D40DA87-9D75-4896-94BF-BE0084F3A143}"/>
                </a:ext>
              </a:extLst>
            </p:cNvPr>
            <p:cNvSpPr/>
            <p:nvPr/>
          </p:nvSpPr>
          <p:spPr>
            <a:xfrm>
              <a:off x="8585880"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E2EE7093-3619-4C2F-A5A9-6A94D2E00571}"/>
                </a:ext>
              </a:extLst>
            </p:cNvPr>
            <p:cNvSpPr/>
            <p:nvPr/>
          </p:nvSpPr>
          <p:spPr>
            <a:xfrm>
              <a:off x="861179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BA49464A-9ECC-4A1E-8CFB-5CD6EF970341}"/>
                </a:ext>
              </a:extLst>
            </p:cNvPr>
            <p:cNvSpPr/>
            <p:nvPr/>
          </p:nvSpPr>
          <p:spPr>
            <a:xfrm>
              <a:off x="8637712" y="3756335"/>
              <a:ext cx="12958" cy="259160"/>
            </a:xfrm>
            <a:custGeom>
              <a:avLst/>
              <a:gdLst>
                <a:gd name="connsiteX0" fmla="*/ 6479 w 12958"/>
                <a:gd name="connsiteY0" fmla="*/ 259161 h 259160"/>
                <a:gd name="connsiteX1" fmla="*/ 0 w 12958"/>
                <a:gd name="connsiteY1" fmla="*/ 252682 h 259160"/>
                <a:gd name="connsiteX2" fmla="*/ 0 w 12958"/>
                <a:gd name="connsiteY2" fmla="*/ 6479 h 259160"/>
                <a:gd name="connsiteX3" fmla="*/ 6479 w 12958"/>
                <a:gd name="connsiteY3" fmla="*/ 0 h 259160"/>
                <a:gd name="connsiteX4" fmla="*/ 12958 w 12958"/>
                <a:gd name="connsiteY4" fmla="*/ 6479 h 259160"/>
                <a:gd name="connsiteX5" fmla="*/ 12958 w 12958"/>
                <a:gd name="connsiteY5" fmla="*/ 252682 h 259160"/>
                <a:gd name="connsiteX6" fmla="*/ 6479 w 12958"/>
                <a:gd name="connsiteY6" fmla="*/ 259161 h 25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5916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000000"/>
            </a:solidFill>
            <a:ln w="6400" cap="flat">
              <a:noFill/>
              <a:prstDash val="solid"/>
              <a:miter/>
            </a:ln>
          </p:spPr>
          <p:txBody>
            <a:bodyPr rtlCol="0" anchor="ctr"/>
            <a:lstStyle/>
            <a:p>
              <a:endParaRPr lang="en-US"/>
            </a:p>
          </p:txBody>
        </p:sp>
      </p:grpSp>
      <p:grpSp>
        <p:nvGrpSpPr>
          <p:cNvPr id="684" name="Graphic 168">
            <a:extLst>
              <a:ext uri="{FF2B5EF4-FFF2-40B4-BE49-F238E27FC236}">
                <a16:creationId xmlns:a16="http://schemas.microsoft.com/office/drawing/2014/main" id="{A39AD72E-CEBE-43DD-BB3C-53834B9BE3E7}"/>
              </a:ext>
            </a:extLst>
          </p:cNvPr>
          <p:cNvGrpSpPr/>
          <p:nvPr/>
        </p:nvGrpSpPr>
        <p:grpSpPr>
          <a:xfrm>
            <a:off x="8901131" y="3659290"/>
            <a:ext cx="385905" cy="388680"/>
            <a:chOff x="8901131" y="3659290"/>
            <a:chExt cx="385905" cy="388680"/>
          </a:xfrm>
          <a:solidFill>
            <a:srgbClr val="000000"/>
          </a:solidFill>
        </p:grpSpPr>
        <p:sp>
          <p:nvSpPr>
            <p:cNvPr id="685" name="Freeform: Shape 684">
              <a:extLst>
                <a:ext uri="{FF2B5EF4-FFF2-40B4-BE49-F238E27FC236}">
                  <a16:creationId xmlns:a16="http://schemas.microsoft.com/office/drawing/2014/main" id="{5AB1E8CE-FC1F-4592-8A2D-B41FC1BD65C0}"/>
                </a:ext>
              </a:extLst>
            </p:cNvPr>
            <p:cNvSpPr/>
            <p:nvPr/>
          </p:nvSpPr>
          <p:spPr>
            <a:xfrm>
              <a:off x="9110163" y="3662063"/>
              <a:ext cx="176873" cy="385906"/>
            </a:xfrm>
            <a:custGeom>
              <a:avLst/>
              <a:gdLst>
                <a:gd name="connsiteX0" fmla="*/ 0 w 176873"/>
                <a:gd name="connsiteY0" fmla="*/ 385907 h 385906"/>
                <a:gd name="connsiteX1" fmla="*/ 176873 w 176873"/>
                <a:gd name="connsiteY1" fmla="*/ 385907 h 385906"/>
                <a:gd name="connsiteX2" fmla="*/ 176873 w 176873"/>
                <a:gd name="connsiteY2" fmla="*/ 0 h 385906"/>
                <a:gd name="connsiteX3" fmla="*/ 0 w 176873"/>
                <a:gd name="connsiteY3" fmla="*/ 0 h 385906"/>
                <a:gd name="connsiteX4" fmla="*/ 0 w 176873"/>
                <a:gd name="connsiteY4" fmla="*/ 385907 h 385906"/>
                <a:gd name="connsiteX5" fmla="*/ 16079 w 176873"/>
                <a:gd name="connsiteY5" fmla="*/ 16079 h 385906"/>
                <a:gd name="connsiteX6" fmla="*/ 160794 w 176873"/>
                <a:gd name="connsiteY6" fmla="*/ 16079 h 385906"/>
                <a:gd name="connsiteX7" fmla="*/ 160794 w 176873"/>
                <a:gd name="connsiteY7" fmla="*/ 40199 h 385906"/>
                <a:gd name="connsiteX8" fmla="*/ 136675 w 176873"/>
                <a:gd name="connsiteY8" fmla="*/ 40199 h 385906"/>
                <a:gd name="connsiteX9" fmla="*/ 136675 w 176873"/>
                <a:gd name="connsiteY9" fmla="*/ 56278 h 385906"/>
                <a:gd name="connsiteX10" fmla="*/ 160794 w 176873"/>
                <a:gd name="connsiteY10" fmla="*/ 56278 h 385906"/>
                <a:gd name="connsiteX11" fmla="*/ 160794 w 176873"/>
                <a:gd name="connsiteY11" fmla="*/ 88437 h 385906"/>
                <a:gd name="connsiteX12" fmla="*/ 112556 w 176873"/>
                <a:gd name="connsiteY12" fmla="*/ 88437 h 385906"/>
                <a:gd name="connsiteX13" fmla="*/ 112556 w 176873"/>
                <a:gd name="connsiteY13" fmla="*/ 104516 h 385906"/>
                <a:gd name="connsiteX14" fmla="*/ 160794 w 176873"/>
                <a:gd name="connsiteY14" fmla="*/ 104516 h 385906"/>
                <a:gd name="connsiteX15" fmla="*/ 160794 w 176873"/>
                <a:gd name="connsiteY15" fmla="*/ 136675 h 385906"/>
                <a:gd name="connsiteX16" fmla="*/ 136675 w 176873"/>
                <a:gd name="connsiteY16" fmla="*/ 136675 h 385906"/>
                <a:gd name="connsiteX17" fmla="*/ 136675 w 176873"/>
                <a:gd name="connsiteY17" fmla="*/ 152755 h 385906"/>
                <a:gd name="connsiteX18" fmla="*/ 160794 w 176873"/>
                <a:gd name="connsiteY18" fmla="*/ 152755 h 385906"/>
                <a:gd name="connsiteX19" fmla="*/ 160794 w 176873"/>
                <a:gd name="connsiteY19" fmla="*/ 184914 h 385906"/>
                <a:gd name="connsiteX20" fmla="*/ 112556 w 176873"/>
                <a:gd name="connsiteY20" fmla="*/ 184914 h 385906"/>
                <a:gd name="connsiteX21" fmla="*/ 112556 w 176873"/>
                <a:gd name="connsiteY21" fmla="*/ 200993 h 385906"/>
                <a:gd name="connsiteX22" fmla="*/ 160794 w 176873"/>
                <a:gd name="connsiteY22" fmla="*/ 200993 h 385906"/>
                <a:gd name="connsiteX23" fmla="*/ 160794 w 176873"/>
                <a:gd name="connsiteY23" fmla="*/ 233152 h 385906"/>
                <a:gd name="connsiteX24" fmla="*/ 136675 w 176873"/>
                <a:gd name="connsiteY24" fmla="*/ 233152 h 385906"/>
                <a:gd name="connsiteX25" fmla="*/ 136675 w 176873"/>
                <a:gd name="connsiteY25" fmla="*/ 249231 h 385906"/>
                <a:gd name="connsiteX26" fmla="*/ 160794 w 176873"/>
                <a:gd name="connsiteY26" fmla="*/ 249231 h 385906"/>
                <a:gd name="connsiteX27" fmla="*/ 160794 w 176873"/>
                <a:gd name="connsiteY27" fmla="*/ 281390 h 385906"/>
                <a:gd name="connsiteX28" fmla="*/ 112556 w 176873"/>
                <a:gd name="connsiteY28" fmla="*/ 281390 h 385906"/>
                <a:gd name="connsiteX29" fmla="*/ 112556 w 176873"/>
                <a:gd name="connsiteY29" fmla="*/ 297470 h 385906"/>
                <a:gd name="connsiteX30" fmla="*/ 160794 w 176873"/>
                <a:gd name="connsiteY30" fmla="*/ 297470 h 385906"/>
                <a:gd name="connsiteX31" fmla="*/ 160794 w 176873"/>
                <a:gd name="connsiteY31" fmla="*/ 329629 h 385906"/>
                <a:gd name="connsiteX32" fmla="*/ 136675 w 176873"/>
                <a:gd name="connsiteY32" fmla="*/ 329629 h 385906"/>
                <a:gd name="connsiteX33" fmla="*/ 136675 w 176873"/>
                <a:gd name="connsiteY33" fmla="*/ 345708 h 385906"/>
                <a:gd name="connsiteX34" fmla="*/ 160794 w 176873"/>
                <a:gd name="connsiteY34" fmla="*/ 345708 h 385906"/>
                <a:gd name="connsiteX35" fmla="*/ 160794 w 176873"/>
                <a:gd name="connsiteY35" fmla="*/ 369827 h 385906"/>
                <a:gd name="connsiteX36" fmla="*/ 16079 w 176873"/>
                <a:gd name="connsiteY36" fmla="*/ 369827 h 385906"/>
                <a:gd name="connsiteX37" fmla="*/ 16079 w 176873"/>
                <a:gd name="connsiteY37"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873" h="385906">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AB31E3A9-515F-4D0C-9C3F-272361542A13}"/>
                </a:ext>
              </a:extLst>
            </p:cNvPr>
            <p:cNvSpPr/>
            <p:nvPr/>
          </p:nvSpPr>
          <p:spPr>
            <a:xfrm>
              <a:off x="8901131" y="3659290"/>
              <a:ext cx="176873" cy="388680"/>
            </a:xfrm>
            <a:custGeom>
              <a:avLst/>
              <a:gdLst>
                <a:gd name="connsiteX0" fmla="*/ 176873 w 176873"/>
                <a:gd name="connsiteY0" fmla="*/ 79593 h 388680"/>
                <a:gd name="connsiteX1" fmla="*/ 88437 w 176873"/>
                <a:gd name="connsiteY1" fmla="*/ 0 h 388680"/>
                <a:gd name="connsiteX2" fmla="*/ 0 w 176873"/>
                <a:gd name="connsiteY2" fmla="*/ 79593 h 388680"/>
                <a:gd name="connsiteX3" fmla="*/ 0 w 176873"/>
                <a:gd name="connsiteY3" fmla="*/ 388680 h 388680"/>
                <a:gd name="connsiteX4" fmla="*/ 176873 w 176873"/>
                <a:gd name="connsiteY4" fmla="*/ 388680 h 388680"/>
                <a:gd name="connsiteX5" fmla="*/ 176873 w 176873"/>
                <a:gd name="connsiteY5" fmla="*/ 79593 h 388680"/>
                <a:gd name="connsiteX6" fmla="*/ 16079 w 176873"/>
                <a:gd name="connsiteY6" fmla="*/ 94330 h 388680"/>
                <a:gd name="connsiteX7" fmla="*/ 48238 w 176873"/>
                <a:gd name="connsiteY7" fmla="*/ 105047 h 388680"/>
                <a:gd name="connsiteX8" fmla="*/ 48238 w 176873"/>
                <a:gd name="connsiteY8" fmla="*/ 300243 h 388680"/>
                <a:gd name="connsiteX9" fmla="*/ 16079 w 176873"/>
                <a:gd name="connsiteY9" fmla="*/ 300243 h 388680"/>
                <a:gd name="connsiteX10" fmla="*/ 16079 w 176873"/>
                <a:gd name="connsiteY10" fmla="*/ 94330 h 388680"/>
                <a:gd name="connsiteX11" fmla="*/ 153196 w 176873"/>
                <a:gd name="connsiteY11" fmla="*/ 79907 h 388680"/>
                <a:gd name="connsiteX12" fmla="*/ 121215 w 176873"/>
                <a:gd name="connsiteY12" fmla="*/ 90567 h 388680"/>
                <a:gd name="connsiteX13" fmla="*/ 88437 w 176873"/>
                <a:gd name="connsiteY13" fmla="*/ 74183 h 388680"/>
                <a:gd name="connsiteX14" fmla="*/ 55659 w 176873"/>
                <a:gd name="connsiteY14" fmla="*/ 90567 h 388680"/>
                <a:gd name="connsiteX15" fmla="*/ 23677 w 176873"/>
                <a:gd name="connsiteY15" fmla="*/ 79907 h 388680"/>
                <a:gd name="connsiteX16" fmla="*/ 46855 w 176873"/>
                <a:gd name="connsiteY16" fmla="*/ 59052 h 388680"/>
                <a:gd name="connsiteX17" fmla="*/ 130018 w 176873"/>
                <a:gd name="connsiteY17" fmla="*/ 59052 h 388680"/>
                <a:gd name="connsiteX18" fmla="*/ 153196 w 176873"/>
                <a:gd name="connsiteY18" fmla="*/ 79907 h 388680"/>
                <a:gd name="connsiteX19" fmla="*/ 64318 w 176873"/>
                <a:gd name="connsiteY19" fmla="*/ 104219 h 388680"/>
                <a:gd name="connsiteX20" fmla="*/ 88437 w 176873"/>
                <a:gd name="connsiteY20" fmla="*/ 92159 h 388680"/>
                <a:gd name="connsiteX21" fmla="*/ 112556 w 176873"/>
                <a:gd name="connsiteY21" fmla="*/ 104219 h 388680"/>
                <a:gd name="connsiteX22" fmla="*/ 112556 w 176873"/>
                <a:gd name="connsiteY22" fmla="*/ 300243 h 388680"/>
                <a:gd name="connsiteX23" fmla="*/ 64318 w 176873"/>
                <a:gd name="connsiteY23" fmla="*/ 300243 h 388680"/>
                <a:gd name="connsiteX24" fmla="*/ 64318 w 176873"/>
                <a:gd name="connsiteY24" fmla="*/ 104219 h 388680"/>
                <a:gd name="connsiteX25" fmla="*/ 128635 w 176873"/>
                <a:gd name="connsiteY25" fmla="*/ 105047 h 388680"/>
                <a:gd name="connsiteX26" fmla="*/ 160794 w 176873"/>
                <a:gd name="connsiteY26" fmla="*/ 94330 h 388680"/>
                <a:gd name="connsiteX27" fmla="*/ 160794 w 176873"/>
                <a:gd name="connsiteY27" fmla="*/ 300243 h 388680"/>
                <a:gd name="connsiteX28" fmla="*/ 128635 w 176873"/>
                <a:gd name="connsiteY28" fmla="*/ 300243 h 388680"/>
                <a:gd name="connsiteX29" fmla="*/ 128635 w 176873"/>
                <a:gd name="connsiteY29" fmla="*/ 105047 h 388680"/>
                <a:gd name="connsiteX30" fmla="*/ 112154 w 176873"/>
                <a:gd name="connsiteY30" fmla="*/ 42972 h 388680"/>
                <a:gd name="connsiteX31" fmla="*/ 64720 w 176873"/>
                <a:gd name="connsiteY31" fmla="*/ 42972 h 388680"/>
                <a:gd name="connsiteX32" fmla="*/ 88437 w 176873"/>
                <a:gd name="connsiteY32" fmla="*/ 21627 h 388680"/>
                <a:gd name="connsiteX33" fmla="*/ 112154 w 176873"/>
                <a:gd name="connsiteY33" fmla="*/ 42972 h 388680"/>
                <a:gd name="connsiteX34" fmla="*/ 16079 w 176873"/>
                <a:gd name="connsiteY34" fmla="*/ 372601 h 388680"/>
                <a:gd name="connsiteX35" fmla="*/ 16079 w 176873"/>
                <a:gd name="connsiteY35" fmla="*/ 316323 h 388680"/>
                <a:gd name="connsiteX36" fmla="*/ 160794 w 176873"/>
                <a:gd name="connsiteY36" fmla="*/ 316323 h 388680"/>
                <a:gd name="connsiteX37" fmla="*/ 160794 w 176873"/>
                <a:gd name="connsiteY37" fmla="*/ 372601 h 388680"/>
                <a:gd name="connsiteX38" fmla="*/ 16079 w 176873"/>
                <a:gd name="connsiteY38" fmla="*/ 372601 h 3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6873" h="38868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000000"/>
            </a:solidFill>
            <a:ln w="8001" cap="flat">
              <a:noFill/>
              <a:prstDash val="solid"/>
              <a:miter/>
            </a:ln>
          </p:spPr>
          <p:txBody>
            <a:bodyPr rtlCol="0" anchor="ctr"/>
            <a:lstStyle/>
            <a:p>
              <a:endParaRPr lang="en-US"/>
            </a:p>
          </p:txBody>
        </p:sp>
      </p:grpSp>
      <p:grpSp>
        <p:nvGrpSpPr>
          <p:cNvPr id="687" name="Graphic 170">
            <a:extLst>
              <a:ext uri="{FF2B5EF4-FFF2-40B4-BE49-F238E27FC236}">
                <a16:creationId xmlns:a16="http://schemas.microsoft.com/office/drawing/2014/main" id="{49E84E5C-9EBF-44B3-AAAB-0F473D87FBD4}"/>
              </a:ext>
            </a:extLst>
          </p:cNvPr>
          <p:cNvGrpSpPr/>
          <p:nvPr/>
        </p:nvGrpSpPr>
        <p:grpSpPr>
          <a:xfrm>
            <a:off x="7801518" y="3670726"/>
            <a:ext cx="144608" cy="381239"/>
            <a:chOff x="7801518" y="3670726"/>
            <a:chExt cx="144608" cy="381239"/>
          </a:xfrm>
          <a:solidFill>
            <a:srgbClr val="000000"/>
          </a:solidFill>
        </p:grpSpPr>
        <p:sp>
          <p:nvSpPr>
            <p:cNvPr id="688" name="Freeform: Shape 687">
              <a:extLst>
                <a:ext uri="{FF2B5EF4-FFF2-40B4-BE49-F238E27FC236}">
                  <a16:creationId xmlns:a16="http://schemas.microsoft.com/office/drawing/2014/main" id="{CF514CE3-3426-48F8-AD5E-CA8F6AB638BE}"/>
                </a:ext>
              </a:extLst>
            </p:cNvPr>
            <p:cNvSpPr/>
            <p:nvPr/>
          </p:nvSpPr>
          <p:spPr>
            <a:xfrm>
              <a:off x="7801518" y="3670726"/>
              <a:ext cx="144608" cy="381239"/>
            </a:xfrm>
            <a:custGeom>
              <a:avLst/>
              <a:gdLst>
                <a:gd name="connsiteX0" fmla="*/ 93667 w 144608"/>
                <a:gd name="connsiteY0" fmla="*/ 381239 h 381239"/>
                <a:gd name="connsiteX1" fmla="*/ 50941 w 144608"/>
                <a:gd name="connsiteY1" fmla="*/ 381239 h 381239"/>
                <a:gd name="connsiteX2" fmla="*/ 0 w 144608"/>
                <a:gd name="connsiteY2" fmla="*/ 330298 h 381239"/>
                <a:gd name="connsiteX3" fmla="*/ 0 w 144608"/>
                <a:gd name="connsiteY3" fmla="*/ 50941 h 381239"/>
                <a:gd name="connsiteX4" fmla="*/ 50941 w 144608"/>
                <a:gd name="connsiteY4" fmla="*/ 0 h 381239"/>
                <a:gd name="connsiteX5" fmla="*/ 93667 w 144608"/>
                <a:gd name="connsiteY5" fmla="*/ 0 h 381239"/>
                <a:gd name="connsiteX6" fmla="*/ 144608 w 144608"/>
                <a:gd name="connsiteY6" fmla="*/ 50941 h 381239"/>
                <a:gd name="connsiteX7" fmla="*/ 144608 w 144608"/>
                <a:gd name="connsiteY7" fmla="*/ 330298 h 381239"/>
                <a:gd name="connsiteX8" fmla="*/ 93667 w 144608"/>
                <a:gd name="connsiteY8" fmla="*/ 381239 h 381239"/>
                <a:gd name="connsiteX9" fmla="*/ 50941 w 144608"/>
                <a:gd name="connsiteY9" fmla="*/ 13146 h 381239"/>
                <a:gd name="connsiteX10" fmla="*/ 13146 w 144608"/>
                <a:gd name="connsiteY10" fmla="*/ 50941 h 381239"/>
                <a:gd name="connsiteX11" fmla="*/ 13146 w 144608"/>
                <a:gd name="connsiteY11" fmla="*/ 330298 h 381239"/>
                <a:gd name="connsiteX12" fmla="*/ 50941 w 144608"/>
                <a:gd name="connsiteY12" fmla="*/ 368093 h 381239"/>
                <a:gd name="connsiteX13" fmla="*/ 93667 w 144608"/>
                <a:gd name="connsiteY13" fmla="*/ 368093 h 381239"/>
                <a:gd name="connsiteX14" fmla="*/ 131462 w 144608"/>
                <a:gd name="connsiteY14" fmla="*/ 330298 h 381239"/>
                <a:gd name="connsiteX15" fmla="*/ 131462 w 144608"/>
                <a:gd name="connsiteY15" fmla="*/ 50941 h 381239"/>
                <a:gd name="connsiteX16" fmla="*/ 93667 w 144608"/>
                <a:gd name="connsiteY16" fmla="*/ 13146 h 3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608" h="381239">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000000"/>
            </a:solidFill>
            <a:ln w="6548"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E50BB87A-8E18-478B-8E4A-E805ABC9D533}"/>
                </a:ext>
              </a:extLst>
            </p:cNvPr>
            <p:cNvSpPr/>
            <p:nvPr/>
          </p:nvSpPr>
          <p:spPr>
            <a:xfrm>
              <a:off x="7867249" y="3828480"/>
              <a:ext cx="13146" cy="65730"/>
            </a:xfrm>
            <a:custGeom>
              <a:avLst/>
              <a:gdLst>
                <a:gd name="connsiteX0" fmla="*/ 6573 w 13146"/>
                <a:gd name="connsiteY0" fmla="*/ 65731 h 65730"/>
                <a:gd name="connsiteX1" fmla="*/ 0 w 13146"/>
                <a:gd name="connsiteY1" fmla="*/ 59158 h 65730"/>
                <a:gd name="connsiteX2" fmla="*/ 0 w 13146"/>
                <a:gd name="connsiteY2" fmla="*/ 6573 h 65730"/>
                <a:gd name="connsiteX3" fmla="*/ 6573 w 13146"/>
                <a:gd name="connsiteY3" fmla="*/ 0 h 65730"/>
                <a:gd name="connsiteX4" fmla="*/ 13146 w 13146"/>
                <a:gd name="connsiteY4" fmla="*/ 6573 h 65730"/>
                <a:gd name="connsiteX5" fmla="*/ 13146 w 13146"/>
                <a:gd name="connsiteY5" fmla="*/ 59158 h 65730"/>
                <a:gd name="connsiteX6" fmla="*/ 6573 w 13146"/>
                <a:gd name="connsiteY6" fmla="*/ 65731 h 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6" h="6573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000000"/>
            </a:solidFill>
            <a:ln w="6548"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38B5D0E9-EA1E-48BF-960B-80BCE7AB8DAB}"/>
                </a:ext>
              </a:extLst>
            </p:cNvPr>
            <p:cNvSpPr/>
            <p:nvPr/>
          </p:nvSpPr>
          <p:spPr>
            <a:xfrm>
              <a:off x="7840957" y="3854772"/>
              <a:ext cx="65730" cy="13146"/>
            </a:xfrm>
            <a:custGeom>
              <a:avLst/>
              <a:gdLst>
                <a:gd name="connsiteX0" fmla="*/ 59158 w 65730"/>
                <a:gd name="connsiteY0" fmla="*/ 13146 h 13146"/>
                <a:gd name="connsiteX1" fmla="*/ 6573 w 65730"/>
                <a:gd name="connsiteY1" fmla="*/ 13146 h 13146"/>
                <a:gd name="connsiteX2" fmla="*/ 0 w 65730"/>
                <a:gd name="connsiteY2" fmla="*/ 6573 h 13146"/>
                <a:gd name="connsiteX3" fmla="*/ 6573 w 65730"/>
                <a:gd name="connsiteY3" fmla="*/ 0 h 13146"/>
                <a:gd name="connsiteX4" fmla="*/ 59158 w 65730"/>
                <a:gd name="connsiteY4" fmla="*/ 0 h 13146"/>
                <a:gd name="connsiteX5" fmla="*/ 65731 w 65730"/>
                <a:gd name="connsiteY5" fmla="*/ 6573 h 13146"/>
                <a:gd name="connsiteX6" fmla="*/ 59158 w 65730"/>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30" h="13146">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000000"/>
            </a:solidFill>
            <a:ln w="6548"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51464953-DA57-4C70-A2C0-362351FCD469}"/>
                </a:ext>
              </a:extLst>
            </p:cNvPr>
            <p:cNvSpPr/>
            <p:nvPr/>
          </p:nvSpPr>
          <p:spPr>
            <a:xfrm>
              <a:off x="7827811"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C47092E0-6B0F-4760-97B2-2EFDEE907CE9}"/>
                </a:ext>
              </a:extLst>
            </p:cNvPr>
            <p:cNvSpPr/>
            <p:nvPr/>
          </p:nvSpPr>
          <p:spPr>
            <a:xfrm>
              <a:off x="7860676"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B632DEB-50EB-4233-8823-DC28F564B6DC}"/>
                </a:ext>
              </a:extLst>
            </p:cNvPr>
            <p:cNvSpPr/>
            <p:nvPr/>
          </p:nvSpPr>
          <p:spPr>
            <a:xfrm>
              <a:off x="7893542"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77A6F160-B3FE-4723-9A1A-F85E0FADE820}"/>
                </a:ext>
              </a:extLst>
            </p:cNvPr>
            <p:cNvSpPr/>
            <p:nvPr/>
          </p:nvSpPr>
          <p:spPr>
            <a:xfrm>
              <a:off x="7827811"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2A7156C3-D0B8-4BDC-889B-96235561454C}"/>
                </a:ext>
              </a:extLst>
            </p:cNvPr>
            <p:cNvSpPr/>
            <p:nvPr/>
          </p:nvSpPr>
          <p:spPr>
            <a:xfrm>
              <a:off x="7860676"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B9F0E986-644D-41A8-BE23-A5CEB803E559}"/>
                </a:ext>
              </a:extLst>
            </p:cNvPr>
            <p:cNvSpPr/>
            <p:nvPr/>
          </p:nvSpPr>
          <p:spPr>
            <a:xfrm>
              <a:off x="7893542"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51957E99-BE73-4159-9718-F4C53B3ED390}"/>
                </a:ext>
              </a:extLst>
            </p:cNvPr>
            <p:cNvSpPr/>
            <p:nvPr/>
          </p:nvSpPr>
          <p:spPr>
            <a:xfrm>
              <a:off x="7827811"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A50B9B4-61D5-4E26-B0A8-2B6015A7E008}"/>
                </a:ext>
              </a:extLst>
            </p:cNvPr>
            <p:cNvSpPr/>
            <p:nvPr/>
          </p:nvSpPr>
          <p:spPr>
            <a:xfrm>
              <a:off x="7860676"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6A92805-951C-45DA-BA37-DB684692F6F9}"/>
                </a:ext>
              </a:extLst>
            </p:cNvPr>
            <p:cNvSpPr/>
            <p:nvPr/>
          </p:nvSpPr>
          <p:spPr>
            <a:xfrm>
              <a:off x="7893542"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CE17291-53D1-4A8D-B771-95A2943FC060}"/>
                </a:ext>
              </a:extLst>
            </p:cNvPr>
            <p:cNvSpPr/>
            <p:nvPr/>
          </p:nvSpPr>
          <p:spPr>
            <a:xfrm>
              <a:off x="7827811"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80FA2A5B-96AF-4417-8888-FB17C53B0607}"/>
                </a:ext>
              </a:extLst>
            </p:cNvPr>
            <p:cNvSpPr/>
            <p:nvPr/>
          </p:nvSpPr>
          <p:spPr>
            <a:xfrm>
              <a:off x="7860676"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5873CDB-5BE8-413B-B089-3E755D214280}"/>
                </a:ext>
              </a:extLst>
            </p:cNvPr>
            <p:cNvSpPr/>
            <p:nvPr/>
          </p:nvSpPr>
          <p:spPr>
            <a:xfrm>
              <a:off x="7893542"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863DFDBE-1DA2-4837-94DB-FA029362BD19}"/>
                </a:ext>
              </a:extLst>
            </p:cNvPr>
            <p:cNvSpPr/>
            <p:nvPr/>
          </p:nvSpPr>
          <p:spPr>
            <a:xfrm>
              <a:off x="7821238"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2AABCE3-7770-4184-A77D-A9F62C726053}"/>
                </a:ext>
              </a:extLst>
            </p:cNvPr>
            <p:cNvSpPr/>
            <p:nvPr/>
          </p:nvSpPr>
          <p:spPr>
            <a:xfrm>
              <a:off x="7880396"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61BF77D-3C35-4459-9AB0-DFD2FF80D3C6}"/>
                </a:ext>
              </a:extLst>
            </p:cNvPr>
            <p:cNvSpPr/>
            <p:nvPr/>
          </p:nvSpPr>
          <p:spPr>
            <a:xfrm>
              <a:off x="7821238"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5D0226-139E-4D3B-8301-05AF50F74DD1}"/>
                </a:ext>
              </a:extLst>
            </p:cNvPr>
            <p:cNvSpPr/>
            <p:nvPr/>
          </p:nvSpPr>
          <p:spPr>
            <a:xfrm>
              <a:off x="7880396"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grpSp>
      <p:grpSp>
        <p:nvGrpSpPr>
          <p:cNvPr id="707" name="Graphic 172">
            <a:extLst>
              <a:ext uri="{FF2B5EF4-FFF2-40B4-BE49-F238E27FC236}">
                <a16:creationId xmlns:a16="http://schemas.microsoft.com/office/drawing/2014/main" id="{9B5DDC17-77CE-4CF7-AACD-715B70B62EBC}"/>
              </a:ext>
            </a:extLst>
          </p:cNvPr>
          <p:cNvGrpSpPr/>
          <p:nvPr/>
        </p:nvGrpSpPr>
        <p:grpSpPr>
          <a:xfrm>
            <a:off x="7098527" y="3650998"/>
            <a:ext cx="414125" cy="420679"/>
            <a:chOff x="7098527" y="3650998"/>
            <a:chExt cx="414125" cy="420679"/>
          </a:xfrm>
          <a:solidFill>
            <a:srgbClr val="000000"/>
          </a:solidFill>
        </p:grpSpPr>
        <p:sp>
          <p:nvSpPr>
            <p:cNvPr id="708" name="Freeform: Shape 707">
              <a:extLst>
                <a:ext uri="{FF2B5EF4-FFF2-40B4-BE49-F238E27FC236}">
                  <a16:creationId xmlns:a16="http://schemas.microsoft.com/office/drawing/2014/main" id="{EDAB9E18-1758-42E1-84EF-EB63B5833DE6}"/>
                </a:ext>
              </a:extLst>
            </p:cNvPr>
            <p:cNvSpPr/>
            <p:nvPr/>
          </p:nvSpPr>
          <p:spPr>
            <a:xfrm>
              <a:off x="7183021" y="3650998"/>
              <a:ext cx="144291" cy="84130"/>
            </a:xfrm>
            <a:custGeom>
              <a:avLst/>
              <a:gdLst>
                <a:gd name="connsiteX0" fmla="*/ 28525 w 144291"/>
                <a:gd name="connsiteY0" fmla="*/ 70318 h 84130"/>
                <a:gd name="connsiteX1" fmla="*/ 47666 w 144291"/>
                <a:gd name="connsiteY1" fmla="*/ 84130 h 84130"/>
                <a:gd name="connsiteX2" fmla="*/ 99767 w 144291"/>
                <a:gd name="connsiteY2" fmla="*/ 84130 h 84130"/>
                <a:gd name="connsiteX3" fmla="*/ 118907 w 144291"/>
                <a:gd name="connsiteY3" fmla="*/ 70318 h 84130"/>
                <a:gd name="connsiteX4" fmla="*/ 136807 w 144291"/>
                <a:gd name="connsiteY4" fmla="*/ 39153 h 84130"/>
                <a:gd name="connsiteX5" fmla="*/ 143917 w 144291"/>
                <a:gd name="connsiteY5" fmla="*/ 19227 h 84130"/>
                <a:gd name="connsiteX6" fmla="*/ 130399 w 144291"/>
                <a:gd name="connsiteY6" fmla="*/ 3928 h 84130"/>
                <a:gd name="connsiteX7" fmla="*/ 76426 w 144291"/>
                <a:gd name="connsiteY7" fmla="*/ 10708 h 84130"/>
                <a:gd name="connsiteX8" fmla="*/ 67872 w 144291"/>
                <a:gd name="connsiteY8" fmla="*/ 10708 h 84130"/>
                <a:gd name="connsiteX9" fmla="*/ 13899 w 144291"/>
                <a:gd name="connsiteY9" fmla="*/ 3935 h 84130"/>
                <a:gd name="connsiteX10" fmla="*/ 375 w 144291"/>
                <a:gd name="connsiteY10" fmla="*/ 19234 h 84130"/>
                <a:gd name="connsiteX11" fmla="*/ 7484 w 144291"/>
                <a:gd name="connsiteY11" fmla="*/ 39160 h 84130"/>
                <a:gd name="connsiteX12" fmla="*/ 28525 w 144291"/>
                <a:gd name="connsiteY12" fmla="*/ 70318 h 84130"/>
                <a:gd name="connsiteX13" fmla="*/ 14145 w 144291"/>
                <a:gd name="connsiteY13" fmla="*/ 21905 h 84130"/>
                <a:gd name="connsiteX14" fmla="*/ 18310 w 144291"/>
                <a:gd name="connsiteY14" fmla="*/ 17250 h 84130"/>
                <a:gd name="connsiteX15" fmla="*/ 36532 w 144291"/>
                <a:gd name="connsiteY15" fmla="*/ 14018 h 84130"/>
                <a:gd name="connsiteX16" fmla="*/ 59115 w 144291"/>
                <a:gd name="connsiteY16" fmla="*/ 21667 h 84130"/>
                <a:gd name="connsiteX17" fmla="*/ 85183 w 144291"/>
                <a:gd name="connsiteY17" fmla="*/ 21667 h 84130"/>
                <a:gd name="connsiteX18" fmla="*/ 125989 w 144291"/>
                <a:gd name="connsiteY18" fmla="*/ 17250 h 84130"/>
                <a:gd name="connsiteX19" fmla="*/ 130147 w 144291"/>
                <a:gd name="connsiteY19" fmla="*/ 21905 h 84130"/>
                <a:gd name="connsiteX20" fmla="*/ 127742 w 144291"/>
                <a:gd name="connsiteY20" fmla="*/ 28461 h 84130"/>
                <a:gd name="connsiteX21" fmla="*/ 105656 w 144291"/>
                <a:gd name="connsiteY21" fmla="*/ 65754 h 84130"/>
                <a:gd name="connsiteX22" fmla="*/ 99774 w 144291"/>
                <a:gd name="connsiteY22" fmla="*/ 70115 h 84130"/>
                <a:gd name="connsiteX23" fmla="*/ 47673 w 144291"/>
                <a:gd name="connsiteY23" fmla="*/ 70115 h 84130"/>
                <a:gd name="connsiteX24" fmla="*/ 41790 w 144291"/>
                <a:gd name="connsiteY24" fmla="*/ 65754 h 84130"/>
                <a:gd name="connsiteX25" fmla="*/ 16557 w 144291"/>
                <a:gd name="connsiteY25" fmla="*/ 28461 h 84130"/>
                <a:gd name="connsiteX26" fmla="*/ 14145 w 144291"/>
                <a:gd name="connsiteY26" fmla="*/ 21905 h 8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91" h="8413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000000"/>
            </a:solidFill>
            <a:ln w="698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F02DCEBC-7888-4E32-B617-BCB461661866}"/>
                </a:ext>
              </a:extLst>
            </p:cNvPr>
            <p:cNvSpPr/>
            <p:nvPr/>
          </p:nvSpPr>
          <p:spPr>
            <a:xfrm>
              <a:off x="7211167" y="3742140"/>
              <a:ext cx="146768" cy="43280"/>
            </a:xfrm>
            <a:custGeom>
              <a:avLst/>
              <a:gdLst>
                <a:gd name="connsiteX0" fmla="*/ 105169 w 146768"/>
                <a:gd name="connsiteY0" fmla="*/ 7011 h 43280"/>
                <a:gd name="connsiteX1" fmla="*/ 98158 w 146768"/>
                <a:gd name="connsiteY1" fmla="*/ 0 h 43280"/>
                <a:gd name="connsiteX2" fmla="*/ 94652 w 146768"/>
                <a:gd name="connsiteY2" fmla="*/ 1073 h 43280"/>
                <a:gd name="connsiteX3" fmla="*/ 91147 w 146768"/>
                <a:gd name="connsiteY3" fmla="*/ 0 h 43280"/>
                <a:gd name="connsiteX4" fmla="*/ 7011 w 146768"/>
                <a:gd name="connsiteY4" fmla="*/ 0 h 43280"/>
                <a:gd name="connsiteX5" fmla="*/ 0 w 146768"/>
                <a:gd name="connsiteY5" fmla="*/ 7011 h 43280"/>
                <a:gd name="connsiteX6" fmla="*/ 7011 w 146768"/>
                <a:gd name="connsiteY6" fmla="*/ 14023 h 43280"/>
                <a:gd name="connsiteX7" fmla="*/ 91147 w 146768"/>
                <a:gd name="connsiteY7" fmla="*/ 14023 h 43280"/>
                <a:gd name="connsiteX8" fmla="*/ 91147 w 146768"/>
                <a:gd name="connsiteY8" fmla="*/ 21034 h 43280"/>
                <a:gd name="connsiteX9" fmla="*/ 14023 w 146768"/>
                <a:gd name="connsiteY9" fmla="*/ 21034 h 43280"/>
                <a:gd name="connsiteX10" fmla="*/ 7011 w 146768"/>
                <a:gd name="connsiteY10" fmla="*/ 28045 h 43280"/>
                <a:gd name="connsiteX11" fmla="*/ 14023 w 146768"/>
                <a:gd name="connsiteY11" fmla="*/ 35056 h 43280"/>
                <a:gd name="connsiteX12" fmla="*/ 97632 w 146768"/>
                <a:gd name="connsiteY12" fmla="*/ 35056 h 43280"/>
                <a:gd name="connsiteX13" fmla="*/ 119921 w 146768"/>
                <a:gd name="connsiteY13" fmla="*/ 43281 h 43280"/>
                <a:gd name="connsiteX14" fmla="*/ 144713 w 146768"/>
                <a:gd name="connsiteY14" fmla="*/ 33002 h 43280"/>
                <a:gd name="connsiteX15" fmla="*/ 144713 w 146768"/>
                <a:gd name="connsiteY15" fmla="*/ 23088 h 43280"/>
                <a:gd name="connsiteX16" fmla="*/ 134799 w 146768"/>
                <a:gd name="connsiteY16" fmla="*/ 23088 h 43280"/>
                <a:gd name="connsiteX17" fmla="*/ 105169 w 146768"/>
                <a:gd name="connsiteY17" fmla="*/ 23186 h 43280"/>
                <a:gd name="connsiteX18" fmla="*/ 105169 w 146768"/>
                <a:gd name="connsiteY18" fmla="*/ 7011 h 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768" h="4328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000000"/>
            </a:solidFill>
            <a:ln w="698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F46A5D7A-C945-424B-A479-23F2B19CA536}"/>
                </a:ext>
              </a:extLst>
            </p:cNvPr>
            <p:cNvSpPr/>
            <p:nvPr/>
          </p:nvSpPr>
          <p:spPr>
            <a:xfrm>
              <a:off x="7148065" y="3833287"/>
              <a:ext cx="105169" cy="112180"/>
            </a:xfrm>
            <a:custGeom>
              <a:avLst/>
              <a:gdLst>
                <a:gd name="connsiteX0" fmla="*/ 98158 w 105169"/>
                <a:gd name="connsiteY0" fmla="*/ 0 h 112180"/>
                <a:gd name="connsiteX1" fmla="*/ 0 w 105169"/>
                <a:gd name="connsiteY1" fmla="*/ 105169 h 112180"/>
                <a:gd name="connsiteX2" fmla="*/ 7011 w 105169"/>
                <a:gd name="connsiteY2" fmla="*/ 112181 h 112180"/>
                <a:gd name="connsiteX3" fmla="*/ 14023 w 105169"/>
                <a:gd name="connsiteY3" fmla="*/ 105169 h 112180"/>
                <a:gd name="connsiteX4" fmla="*/ 98158 w 105169"/>
                <a:gd name="connsiteY4" fmla="*/ 14023 h 112180"/>
                <a:gd name="connsiteX5" fmla="*/ 105169 w 105169"/>
                <a:gd name="connsiteY5" fmla="*/ 7011 h 112180"/>
                <a:gd name="connsiteX6" fmla="*/ 98158 w 105169"/>
                <a:gd name="connsiteY6" fmla="*/ 0 h 1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69" h="11218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000000"/>
            </a:solidFill>
            <a:ln w="698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E58D4713-AE0E-4FA8-87DA-00C930AE36C0}"/>
                </a:ext>
              </a:extLst>
            </p:cNvPr>
            <p:cNvSpPr/>
            <p:nvPr/>
          </p:nvSpPr>
          <p:spPr>
            <a:xfrm>
              <a:off x="7098527" y="3784208"/>
              <a:ext cx="414125" cy="287469"/>
            </a:xfrm>
            <a:custGeom>
              <a:avLst/>
              <a:gdLst>
                <a:gd name="connsiteX0" fmla="*/ 344012 w 414125"/>
                <a:gd name="connsiteY0" fmla="*/ 91147 h 287469"/>
                <a:gd name="connsiteX1" fmla="*/ 319494 w 414125"/>
                <a:gd name="connsiteY1" fmla="*/ 92556 h 287469"/>
                <a:gd name="connsiteX2" fmla="*/ 281878 w 414125"/>
                <a:gd name="connsiteY2" fmla="*/ 48357 h 287469"/>
                <a:gd name="connsiteX3" fmla="*/ 231383 w 414125"/>
                <a:gd name="connsiteY3" fmla="*/ 14037 h 287469"/>
                <a:gd name="connsiteX4" fmla="*/ 194602 w 414125"/>
                <a:gd name="connsiteY4" fmla="*/ 0 h 287469"/>
                <a:gd name="connsiteX5" fmla="*/ 140075 w 414125"/>
                <a:gd name="connsiteY5" fmla="*/ 0 h 287469"/>
                <a:gd name="connsiteX6" fmla="*/ 102915 w 414125"/>
                <a:gd name="connsiteY6" fmla="*/ 12775 h 287469"/>
                <a:gd name="connsiteX7" fmla="*/ 53289 w 414125"/>
                <a:gd name="connsiteY7" fmla="*/ 48932 h 287469"/>
                <a:gd name="connsiteX8" fmla="*/ 14370 w 414125"/>
                <a:gd name="connsiteY8" fmla="*/ 218380 h 287469"/>
                <a:gd name="connsiteX9" fmla="*/ 66961 w 414125"/>
                <a:gd name="connsiteY9" fmla="*/ 266239 h 287469"/>
                <a:gd name="connsiteX10" fmla="*/ 72718 w 414125"/>
                <a:gd name="connsiteY10" fmla="*/ 266436 h 287469"/>
                <a:gd name="connsiteX11" fmla="*/ 209150 w 414125"/>
                <a:gd name="connsiteY11" fmla="*/ 266436 h 287469"/>
                <a:gd name="connsiteX12" fmla="*/ 252866 w 414125"/>
                <a:gd name="connsiteY12" fmla="*/ 287470 h 287469"/>
                <a:gd name="connsiteX13" fmla="*/ 300809 w 414125"/>
                <a:gd name="connsiteY13" fmla="*/ 260343 h 287469"/>
                <a:gd name="connsiteX14" fmla="*/ 344012 w 414125"/>
                <a:gd name="connsiteY14" fmla="*/ 266436 h 287469"/>
                <a:gd name="connsiteX15" fmla="*/ 414125 w 414125"/>
                <a:gd name="connsiteY15" fmla="*/ 238391 h 287469"/>
                <a:gd name="connsiteX16" fmla="*/ 414125 w 414125"/>
                <a:gd name="connsiteY16" fmla="*/ 199829 h 287469"/>
                <a:gd name="connsiteX17" fmla="*/ 413571 w 414125"/>
                <a:gd name="connsiteY17" fmla="*/ 199829 h 287469"/>
                <a:gd name="connsiteX18" fmla="*/ 414125 w 414125"/>
                <a:gd name="connsiteY18" fmla="*/ 196323 h 287469"/>
                <a:gd name="connsiteX19" fmla="*/ 414125 w 414125"/>
                <a:gd name="connsiteY19" fmla="*/ 154255 h 287469"/>
                <a:gd name="connsiteX20" fmla="*/ 414125 w 414125"/>
                <a:gd name="connsiteY20" fmla="*/ 115693 h 287469"/>
                <a:gd name="connsiteX21" fmla="*/ 344012 w 414125"/>
                <a:gd name="connsiteY21" fmla="*/ 91147 h 287469"/>
                <a:gd name="connsiteX22" fmla="*/ 399570 w 414125"/>
                <a:gd name="connsiteY22" fmla="*/ 115623 h 287469"/>
                <a:gd name="connsiteX23" fmla="*/ 399100 w 414125"/>
                <a:gd name="connsiteY23" fmla="*/ 116079 h 287469"/>
                <a:gd name="connsiteX24" fmla="*/ 398125 w 414125"/>
                <a:gd name="connsiteY24" fmla="*/ 116766 h 287469"/>
                <a:gd name="connsiteX25" fmla="*/ 396492 w 414125"/>
                <a:gd name="connsiteY25" fmla="*/ 117677 h 287469"/>
                <a:gd name="connsiteX26" fmla="*/ 394879 w 414125"/>
                <a:gd name="connsiteY26" fmla="*/ 118449 h 287469"/>
                <a:gd name="connsiteX27" fmla="*/ 392383 w 414125"/>
                <a:gd name="connsiteY27" fmla="*/ 119444 h 287469"/>
                <a:gd name="connsiteX28" fmla="*/ 390133 w 414125"/>
                <a:gd name="connsiteY28" fmla="*/ 120251 h 287469"/>
                <a:gd name="connsiteX29" fmla="*/ 386746 w 414125"/>
                <a:gd name="connsiteY29" fmla="*/ 121253 h 287469"/>
                <a:gd name="connsiteX30" fmla="*/ 383886 w 414125"/>
                <a:gd name="connsiteY30" fmla="*/ 122031 h 287469"/>
                <a:gd name="connsiteX31" fmla="*/ 379560 w 414125"/>
                <a:gd name="connsiteY31" fmla="*/ 122964 h 287469"/>
                <a:gd name="connsiteX32" fmla="*/ 376138 w 414125"/>
                <a:gd name="connsiteY32" fmla="*/ 123651 h 287469"/>
                <a:gd name="connsiteX33" fmla="*/ 370718 w 414125"/>
                <a:gd name="connsiteY33" fmla="*/ 124450 h 287469"/>
                <a:gd name="connsiteX34" fmla="*/ 366911 w 414125"/>
                <a:gd name="connsiteY34" fmla="*/ 124976 h 287469"/>
                <a:gd name="connsiteX35" fmla="*/ 359844 w 414125"/>
                <a:gd name="connsiteY35" fmla="*/ 125579 h 287469"/>
                <a:gd name="connsiteX36" fmla="*/ 356198 w 414125"/>
                <a:gd name="connsiteY36" fmla="*/ 125874 h 287469"/>
                <a:gd name="connsiteX37" fmla="*/ 343991 w 414125"/>
                <a:gd name="connsiteY37" fmla="*/ 126210 h 287469"/>
                <a:gd name="connsiteX38" fmla="*/ 331785 w 414125"/>
                <a:gd name="connsiteY38" fmla="*/ 125874 h 287469"/>
                <a:gd name="connsiteX39" fmla="*/ 328139 w 414125"/>
                <a:gd name="connsiteY39" fmla="*/ 125579 h 287469"/>
                <a:gd name="connsiteX40" fmla="*/ 321071 w 414125"/>
                <a:gd name="connsiteY40" fmla="*/ 124976 h 287469"/>
                <a:gd name="connsiteX41" fmla="*/ 317264 w 414125"/>
                <a:gd name="connsiteY41" fmla="*/ 124450 h 287469"/>
                <a:gd name="connsiteX42" fmla="*/ 311845 w 414125"/>
                <a:gd name="connsiteY42" fmla="*/ 123651 h 287469"/>
                <a:gd name="connsiteX43" fmla="*/ 308423 w 414125"/>
                <a:gd name="connsiteY43" fmla="*/ 122964 h 287469"/>
                <a:gd name="connsiteX44" fmla="*/ 304097 w 414125"/>
                <a:gd name="connsiteY44" fmla="*/ 122031 h 287469"/>
                <a:gd name="connsiteX45" fmla="*/ 301236 w 414125"/>
                <a:gd name="connsiteY45" fmla="*/ 121253 h 287469"/>
                <a:gd name="connsiteX46" fmla="*/ 297850 w 414125"/>
                <a:gd name="connsiteY46" fmla="*/ 120251 h 287469"/>
                <a:gd name="connsiteX47" fmla="*/ 295599 w 414125"/>
                <a:gd name="connsiteY47" fmla="*/ 119444 h 287469"/>
                <a:gd name="connsiteX48" fmla="*/ 293103 w 414125"/>
                <a:gd name="connsiteY48" fmla="*/ 118449 h 287469"/>
                <a:gd name="connsiteX49" fmla="*/ 291491 w 414125"/>
                <a:gd name="connsiteY49" fmla="*/ 117677 h 287469"/>
                <a:gd name="connsiteX50" fmla="*/ 289857 w 414125"/>
                <a:gd name="connsiteY50" fmla="*/ 116766 h 287469"/>
                <a:gd name="connsiteX51" fmla="*/ 288883 w 414125"/>
                <a:gd name="connsiteY51" fmla="*/ 116079 h 287469"/>
                <a:gd name="connsiteX52" fmla="*/ 288448 w 414125"/>
                <a:gd name="connsiteY52" fmla="*/ 115658 h 287469"/>
                <a:gd name="connsiteX53" fmla="*/ 288686 w 414125"/>
                <a:gd name="connsiteY53" fmla="*/ 115441 h 287469"/>
                <a:gd name="connsiteX54" fmla="*/ 289682 w 414125"/>
                <a:gd name="connsiteY54" fmla="*/ 114740 h 287469"/>
                <a:gd name="connsiteX55" fmla="*/ 291792 w 414125"/>
                <a:gd name="connsiteY55" fmla="*/ 113555 h 287469"/>
                <a:gd name="connsiteX56" fmla="*/ 293230 w 414125"/>
                <a:gd name="connsiteY56" fmla="*/ 112868 h 287469"/>
                <a:gd name="connsiteX57" fmla="*/ 295060 w 414125"/>
                <a:gd name="connsiteY57" fmla="*/ 112124 h 287469"/>
                <a:gd name="connsiteX58" fmla="*/ 297521 w 414125"/>
                <a:gd name="connsiteY58" fmla="*/ 111241 h 287469"/>
                <a:gd name="connsiteX59" fmla="*/ 299463 w 414125"/>
                <a:gd name="connsiteY59" fmla="*/ 110603 h 287469"/>
                <a:gd name="connsiteX60" fmla="*/ 304637 w 414125"/>
                <a:gd name="connsiteY60" fmla="*/ 109201 h 287469"/>
                <a:gd name="connsiteX61" fmla="*/ 307463 w 414125"/>
                <a:gd name="connsiteY61" fmla="*/ 108605 h 287469"/>
                <a:gd name="connsiteX62" fmla="*/ 311017 w 414125"/>
                <a:gd name="connsiteY62" fmla="*/ 107897 h 287469"/>
                <a:gd name="connsiteX63" fmla="*/ 315336 w 414125"/>
                <a:gd name="connsiteY63" fmla="*/ 107196 h 287469"/>
                <a:gd name="connsiteX64" fmla="*/ 343977 w 414125"/>
                <a:gd name="connsiteY64" fmla="*/ 105176 h 287469"/>
                <a:gd name="connsiteX65" fmla="*/ 399570 w 414125"/>
                <a:gd name="connsiteY65" fmla="*/ 115623 h 287469"/>
                <a:gd name="connsiteX66" fmla="*/ 292655 w 414125"/>
                <a:gd name="connsiteY66" fmla="*/ 173305 h 287469"/>
                <a:gd name="connsiteX67" fmla="*/ 294597 w 414125"/>
                <a:gd name="connsiteY67" fmla="*/ 174083 h 287469"/>
                <a:gd name="connsiteX68" fmla="*/ 298355 w 414125"/>
                <a:gd name="connsiteY68" fmla="*/ 175450 h 287469"/>
                <a:gd name="connsiteX69" fmla="*/ 300395 w 414125"/>
                <a:gd name="connsiteY69" fmla="*/ 176123 h 287469"/>
                <a:gd name="connsiteX70" fmla="*/ 304952 w 414125"/>
                <a:gd name="connsiteY70" fmla="*/ 177428 h 287469"/>
                <a:gd name="connsiteX71" fmla="*/ 306579 w 414125"/>
                <a:gd name="connsiteY71" fmla="*/ 177869 h 287469"/>
                <a:gd name="connsiteX72" fmla="*/ 313107 w 414125"/>
                <a:gd name="connsiteY72" fmla="*/ 179328 h 287469"/>
                <a:gd name="connsiteX73" fmla="*/ 314523 w 414125"/>
                <a:gd name="connsiteY73" fmla="*/ 179580 h 287469"/>
                <a:gd name="connsiteX74" fmla="*/ 319957 w 414125"/>
                <a:gd name="connsiteY74" fmla="*/ 180498 h 287469"/>
                <a:gd name="connsiteX75" fmla="*/ 322326 w 414125"/>
                <a:gd name="connsiteY75" fmla="*/ 180821 h 287469"/>
                <a:gd name="connsiteX76" fmla="*/ 327094 w 414125"/>
                <a:gd name="connsiteY76" fmla="*/ 181389 h 287469"/>
                <a:gd name="connsiteX77" fmla="*/ 329618 w 414125"/>
                <a:gd name="connsiteY77" fmla="*/ 181634 h 287469"/>
                <a:gd name="connsiteX78" fmla="*/ 334603 w 414125"/>
                <a:gd name="connsiteY78" fmla="*/ 181992 h 287469"/>
                <a:gd name="connsiteX79" fmla="*/ 336833 w 414125"/>
                <a:gd name="connsiteY79" fmla="*/ 182125 h 287469"/>
                <a:gd name="connsiteX80" fmla="*/ 344005 w 414125"/>
                <a:gd name="connsiteY80" fmla="*/ 182300 h 287469"/>
                <a:gd name="connsiteX81" fmla="*/ 351178 w 414125"/>
                <a:gd name="connsiteY81" fmla="*/ 182125 h 287469"/>
                <a:gd name="connsiteX82" fmla="*/ 353450 w 414125"/>
                <a:gd name="connsiteY82" fmla="*/ 181992 h 287469"/>
                <a:gd name="connsiteX83" fmla="*/ 358385 w 414125"/>
                <a:gd name="connsiteY83" fmla="*/ 181641 h 287469"/>
                <a:gd name="connsiteX84" fmla="*/ 360966 w 414125"/>
                <a:gd name="connsiteY84" fmla="*/ 181389 h 287469"/>
                <a:gd name="connsiteX85" fmla="*/ 365663 w 414125"/>
                <a:gd name="connsiteY85" fmla="*/ 180828 h 287469"/>
                <a:gd name="connsiteX86" fmla="*/ 368096 w 414125"/>
                <a:gd name="connsiteY86" fmla="*/ 180498 h 287469"/>
                <a:gd name="connsiteX87" fmla="*/ 373446 w 414125"/>
                <a:gd name="connsiteY87" fmla="*/ 179594 h 287469"/>
                <a:gd name="connsiteX88" fmla="*/ 374946 w 414125"/>
                <a:gd name="connsiteY88" fmla="*/ 179328 h 287469"/>
                <a:gd name="connsiteX89" fmla="*/ 381439 w 414125"/>
                <a:gd name="connsiteY89" fmla="*/ 177876 h 287469"/>
                <a:gd name="connsiteX90" fmla="*/ 383170 w 414125"/>
                <a:gd name="connsiteY90" fmla="*/ 177407 h 287469"/>
                <a:gd name="connsiteX91" fmla="*/ 387630 w 414125"/>
                <a:gd name="connsiteY91" fmla="*/ 176123 h 287469"/>
                <a:gd name="connsiteX92" fmla="*/ 389705 w 414125"/>
                <a:gd name="connsiteY92" fmla="*/ 175436 h 287469"/>
                <a:gd name="connsiteX93" fmla="*/ 393449 w 414125"/>
                <a:gd name="connsiteY93" fmla="*/ 174076 h 287469"/>
                <a:gd name="connsiteX94" fmla="*/ 395384 w 414125"/>
                <a:gd name="connsiteY94" fmla="*/ 173298 h 287469"/>
                <a:gd name="connsiteX95" fmla="*/ 399002 w 414125"/>
                <a:gd name="connsiteY95" fmla="*/ 171629 h 287469"/>
                <a:gd name="connsiteX96" fmla="*/ 400131 w 414125"/>
                <a:gd name="connsiteY96" fmla="*/ 171110 h 287469"/>
                <a:gd name="connsiteX97" fmla="*/ 400173 w 414125"/>
                <a:gd name="connsiteY97" fmla="*/ 195818 h 287469"/>
                <a:gd name="connsiteX98" fmla="*/ 351823 w 414125"/>
                <a:gd name="connsiteY98" fmla="*/ 210121 h 287469"/>
                <a:gd name="connsiteX99" fmla="*/ 344005 w 414125"/>
                <a:gd name="connsiteY99" fmla="*/ 210339 h 287469"/>
                <a:gd name="connsiteX100" fmla="*/ 301650 w 414125"/>
                <a:gd name="connsiteY100" fmla="*/ 203804 h 287469"/>
                <a:gd name="connsiteX101" fmla="*/ 301517 w 414125"/>
                <a:gd name="connsiteY101" fmla="*/ 203594 h 287469"/>
                <a:gd name="connsiteX102" fmla="*/ 298867 w 414125"/>
                <a:gd name="connsiteY102" fmla="*/ 199380 h 287469"/>
                <a:gd name="connsiteX103" fmla="*/ 298418 w 414125"/>
                <a:gd name="connsiteY103" fmla="*/ 198784 h 287469"/>
                <a:gd name="connsiteX104" fmla="*/ 295663 w 414125"/>
                <a:gd name="connsiteY104" fmla="*/ 195208 h 287469"/>
                <a:gd name="connsiteX105" fmla="*/ 294751 w 414125"/>
                <a:gd name="connsiteY105" fmla="*/ 194206 h 287469"/>
                <a:gd name="connsiteX106" fmla="*/ 292094 w 414125"/>
                <a:gd name="connsiteY106" fmla="*/ 191359 h 287469"/>
                <a:gd name="connsiteX107" fmla="*/ 290614 w 414125"/>
                <a:gd name="connsiteY107" fmla="*/ 190013 h 287469"/>
                <a:gd name="connsiteX108" fmla="*/ 288153 w 414125"/>
                <a:gd name="connsiteY108" fmla="*/ 187832 h 287469"/>
                <a:gd name="connsiteX109" fmla="*/ 287915 w 414125"/>
                <a:gd name="connsiteY109" fmla="*/ 187622 h 287469"/>
                <a:gd name="connsiteX110" fmla="*/ 287929 w 414125"/>
                <a:gd name="connsiteY110" fmla="*/ 171124 h 287469"/>
                <a:gd name="connsiteX111" fmla="*/ 289079 w 414125"/>
                <a:gd name="connsiteY111" fmla="*/ 171657 h 287469"/>
                <a:gd name="connsiteX112" fmla="*/ 292655 w 414125"/>
                <a:gd name="connsiteY112" fmla="*/ 173305 h 287469"/>
                <a:gd name="connsiteX113" fmla="*/ 200029 w 414125"/>
                <a:gd name="connsiteY113" fmla="*/ 252406 h 287469"/>
                <a:gd name="connsiteX114" fmla="*/ 72718 w 414125"/>
                <a:gd name="connsiteY114" fmla="*/ 252406 h 287469"/>
                <a:gd name="connsiteX115" fmla="*/ 67894 w 414125"/>
                <a:gd name="connsiteY115" fmla="*/ 252245 h 287469"/>
                <a:gd name="connsiteX116" fmla="*/ 26871 w 414125"/>
                <a:gd name="connsiteY116" fmla="*/ 212035 h 287469"/>
                <a:gd name="connsiteX117" fmla="*/ 61745 w 414125"/>
                <a:gd name="connsiteY117" fmla="*/ 60108 h 287469"/>
                <a:gd name="connsiteX118" fmla="*/ 111371 w 414125"/>
                <a:gd name="connsiteY118" fmla="*/ 23951 h 287469"/>
                <a:gd name="connsiteX119" fmla="*/ 140068 w 414125"/>
                <a:gd name="connsiteY119" fmla="*/ 14023 h 287469"/>
                <a:gd name="connsiteX120" fmla="*/ 194595 w 414125"/>
                <a:gd name="connsiteY120" fmla="*/ 14023 h 287469"/>
                <a:gd name="connsiteX121" fmla="*/ 223173 w 414125"/>
                <a:gd name="connsiteY121" fmla="*/ 25402 h 287469"/>
                <a:gd name="connsiteX122" fmla="*/ 273668 w 414125"/>
                <a:gd name="connsiteY122" fmla="*/ 59715 h 287469"/>
                <a:gd name="connsiteX123" fmla="*/ 304833 w 414125"/>
                <a:gd name="connsiteY123" fmla="*/ 94779 h 287469"/>
                <a:gd name="connsiteX124" fmla="*/ 281479 w 414125"/>
                <a:gd name="connsiteY124" fmla="*/ 103494 h 287469"/>
                <a:gd name="connsiteX125" fmla="*/ 280995 w 414125"/>
                <a:gd name="connsiteY125" fmla="*/ 103830 h 287469"/>
                <a:gd name="connsiteX126" fmla="*/ 278548 w 414125"/>
                <a:gd name="connsiteY126" fmla="*/ 105870 h 287469"/>
                <a:gd name="connsiteX127" fmla="*/ 277665 w 414125"/>
                <a:gd name="connsiteY127" fmla="*/ 106796 h 287469"/>
                <a:gd name="connsiteX128" fmla="*/ 276143 w 414125"/>
                <a:gd name="connsiteY128" fmla="*/ 108682 h 287469"/>
                <a:gd name="connsiteX129" fmla="*/ 275232 w 414125"/>
                <a:gd name="connsiteY129" fmla="*/ 110379 h 287469"/>
                <a:gd name="connsiteX130" fmla="*/ 274516 w 414125"/>
                <a:gd name="connsiteY130" fmla="*/ 111942 h 287469"/>
                <a:gd name="connsiteX131" fmla="*/ 273892 w 414125"/>
                <a:gd name="connsiteY131" fmla="*/ 115686 h 287469"/>
                <a:gd name="connsiteX132" fmla="*/ 273892 w 414125"/>
                <a:gd name="connsiteY132" fmla="*/ 154248 h 287469"/>
                <a:gd name="connsiteX133" fmla="*/ 273892 w 414125"/>
                <a:gd name="connsiteY133" fmla="*/ 179412 h 287469"/>
                <a:gd name="connsiteX134" fmla="*/ 266573 w 414125"/>
                <a:gd name="connsiteY134" fmla="*/ 177049 h 287469"/>
                <a:gd name="connsiteX135" fmla="*/ 265584 w 414125"/>
                <a:gd name="connsiteY135" fmla="*/ 176797 h 287469"/>
                <a:gd name="connsiteX136" fmla="*/ 258068 w 414125"/>
                <a:gd name="connsiteY136" fmla="*/ 175549 h 287469"/>
                <a:gd name="connsiteX137" fmla="*/ 257206 w 414125"/>
                <a:gd name="connsiteY137" fmla="*/ 175506 h 287469"/>
                <a:gd name="connsiteX138" fmla="*/ 252859 w 414125"/>
                <a:gd name="connsiteY138" fmla="*/ 175289 h 287469"/>
                <a:gd name="connsiteX139" fmla="*/ 250580 w 414125"/>
                <a:gd name="connsiteY139" fmla="*/ 175401 h 287469"/>
                <a:gd name="connsiteX140" fmla="*/ 248792 w 414125"/>
                <a:gd name="connsiteY140" fmla="*/ 175492 h 287469"/>
                <a:gd name="connsiteX141" fmla="*/ 241430 w 414125"/>
                <a:gd name="connsiteY141" fmla="*/ 176460 h 287469"/>
                <a:gd name="connsiteX142" fmla="*/ 241290 w 414125"/>
                <a:gd name="connsiteY142" fmla="*/ 176481 h 287469"/>
                <a:gd name="connsiteX143" fmla="*/ 240736 w 414125"/>
                <a:gd name="connsiteY143" fmla="*/ 176642 h 287469"/>
                <a:gd name="connsiteX144" fmla="*/ 234314 w 414125"/>
                <a:gd name="connsiteY144" fmla="*/ 178507 h 287469"/>
                <a:gd name="connsiteX145" fmla="*/ 232056 w 414125"/>
                <a:gd name="connsiteY145" fmla="*/ 179335 h 287469"/>
                <a:gd name="connsiteX146" fmla="*/ 225984 w 414125"/>
                <a:gd name="connsiteY146" fmla="*/ 182167 h 287469"/>
                <a:gd name="connsiteX147" fmla="*/ 223846 w 414125"/>
                <a:gd name="connsiteY147" fmla="*/ 183464 h 287469"/>
                <a:gd name="connsiteX148" fmla="*/ 219864 w 414125"/>
                <a:gd name="connsiteY148" fmla="*/ 186122 h 287469"/>
                <a:gd name="connsiteX149" fmla="*/ 217613 w 414125"/>
                <a:gd name="connsiteY149" fmla="*/ 187804 h 287469"/>
                <a:gd name="connsiteX150" fmla="*/ 212908 w 414125"/>
                <a:gd name="connsiteY150" fmla="*/ 192074 h 287469"/>
                <a:gd name="connsiteX151" fmla="*/ 211043 w 414125"/>
                <a:gd name="connsiteY151" fmla="*/ 194128 h 287469"/>
                <a:gd name="connsiteX152" fmla="*/ 208042 w 414125"/>
                <a:gd name="connsiteY152" fmla="*/ 197795 h 287469"/>
                <a:gd name="connsiteX153" fmla="*/ 206507 w 414125"/>
                <a:gd name="connsiteY153" fmla="*/ 199843 h 287469"/>
                <a:gd name="connsiteX154" fmla="*/ 203156 w 414125"/>
                <a:gd name="connsiteY154" fmla="*/ 205480 h 287469"/>
                <a:gd name="connsiteX155" fmla="*/ 202041 w 414125"/>
                <a:gd name="connsiteY155" fmla="*/ 207786 h 287469"/>
                <a:gd name="connsiteX156" fmla="*/ 199902 w 414125"/>
                <a:gd name="connsiteY156" fmla="*/ 213066 h 287469"/>
                <a:gd name="connsiteX157" fmla="*/ 199334 w 414125"/>
                <a:gd name="connsiteY157" fmla="*/ 214622 h 287469"/>
                <a:gd name="connsiteX158" fmla="*/ 197666 w 414125"/>
                <a:gd name="connsiteY158" fmla="*/ 221718 h 287469"/>
                <a:gd name="connsiteX159" fmla="*/ 197448 w 414125"/>
                <a:gd name="connsiteY159" fmla="*/ 222629 h 287469"/>
                <a:gd name="connsiteX160" fmla="*/ 197343 w 414125"/>
                <a:gd name="connsiteY160" fmla="*/ 223793 h 287469"/>
                <a:gd name="connsiteX161" fmla="*/ 196902 w 414125"/>
                <a:gd name="connsiteY161" fmla="*/ 228799 h 287469"/>
                <a:gd name="connsiteX162" fmla="*/ 196810 w 414125"/>
                <a:gd name="connsiteY162" fmla="*/ 230608 h 287469"/>
                <a:gd name="connsiteX163" fmla="*/ 196768 w 414125"/>
                <a:gd name="connsiteY163" fmla="*/ 231379 h 287469"/>
                <a:gd name="connsiteX164" fmla="*/ 196937 w 414125"/>
                <a:gd name="connsiteY164" fmla="*/ 234675 h 287469"/>
                <a:gd name="connsiteX165" fmla="*/ 200029 w 414125"/>
                <a:gd name="connsiteY165" fmla="*/ 252406 h 287469"/>
                <a:gd name="connsiteX166" fmla="*/ 252866 w 414125"/>
                <a:gd name="connsiteY166" fmla="*/ 273440 h 287469"/>
                <a:gd name="connsiteX167" fmla="*/ 210826 w 414125"/>
                <a:gd name="connsiteY167" fmla="*/ 231870 h 287469"/>
                <a:gd name="connsiteX168" fmla="*/ 210861 w 414125"/>
                <a:gd name="connsiteY168" fmla="*/ 230237 h 287469"/>
                <a:gd name="connsiteX169" fmla="*/ 210980 w 414125"/>
                <a:gd name="connsiteY169" fmla="*/ 227937 h 287469"/>
                <a:gd name="connsiteX170" fmla="*/ 211184 w 414125"/>
                <a:gd name="connsiteY170" fmla="*/ 226016 h 287469"/>
                <a:gd name="connsiteX171" fmla="*/ 211478 w 414125"/>
                <a:gd name="connsiteY171" fmla="*/ 224081 h 287469"/>
                <a:gd name="connsiteX172" fmla="*/ 212754 w 414125"/>
                <a:gd name="connsiteY172" fmla="*/ 218710 h 287469"/>
                <a:gd name="connsiteX173" fmla="*/ 212957 w 414125"/>
                <a:gd name="connsiteY173" fmla="*/ 218163 h 287469"/>
                <a:gd name="connsiteX174" fmla="*/ 215075 w 414125"/>
                <a:gd name="connsiteY174" fmla="*/ 213024 h 287469"/>
                <a:gd name="connsiteX175" fmla="*/ 215306 w 414125"/>
                <a:gd name="connsiteY175" fmla="*/ 212547 h 287469"/>
                <a:gd name="connsiteX176" fmla="*/ 232281 w 414125"/>
                <a:gd name="connsiteY176" fmla="*/ 194731 h 287469"/>
                <a:gd name="connsiteX177" fmla="*/ 232358 w 414125"/>
                <a:gd name="connsiteY177" fmla="*/ 194682 h 287469"/>
                <a:gd name="connsiteX178" fmla="*/ 237476 w 414125"/>
                <a:gd name="connsiteY178" fmla="*/ 192263 h 287469"/>
                <a:gd name="connsiteX179" fmla="*/ 238850 w 414125"/>
                <a:gd name="connsiteY179" fmla="*/ 191759 h 287469"/>
                <a:gd name="connsiteX180" fmla="*/ 243625 w 414125"/>
                <a:gd name="connsiteY180" fmla="*/ 190363 h 287469"/>
                <a:gd name="connsiteX181" fmla="*/ 244284 w 414125"/>
                <a:gd name="connsiteY181" fmla="*/ 190195 h 287469"/>
                <a:gd name="connsiteX182" fmla="*/ 250370 w 414125"/>
                <a:gd name="connsiteY182" fmla="*/ 189438 h 287469"/>
                <a:gd name="connsiteX183" fmla="*/ 251533 w 414125"/>
                <a:gd name="connsiteY183" fmla="*/ 189382 h 287469"/>
                <a:gd name="connsiteX184" fmla="*/ 257696 w 414125"/>
                <a:gd name="connsiteY184" fmla="*/ 189613 h 287469"/>
                <a:gd name="connsiteX185" fmla="*/ 258040 w 414125"/>
                <a:gd name="connsiteY185" fmla="*/ 189669 h 287469"/>
                <a:gd name="connsiteX186" fmla="*/ 264399 w 414125"/>
                <a:gd name="connsiteY186" fmla="*/ 190966 h 287469"/>
                <a:gd name="connsiteX187" fmla="*/ 264490 w 414125"/>
                <a:gd name="connsiteY187" fmla="*/ 190987 h 287469"/>
                <a:gd name="connsiteX188" fmla="*/ 270815 w 414125"/>
                <a:gd name="connsiteY188" fmla="*/ 193392 h 287469"/>
                <a:gd name="connsiteX189" fmla="*/ 276276 w 414125"/>
                <a:gd name="connsiteY189" fmla="*/ 196449 h 287469"/>
                <a:gd name="connsiteX190" fmla="*/ 276557 w 414125"/>
                <a:gd name="connsiteY190" fmla="*/ 196645 h 287469"/>
                <a:gd name="connsiteX191" fmla="*/ 277265 w 414125"/>
                <a:gd name="connsiteY191" fmla="*/ 197171 h 287469"/>
                <a:gd name="connsiteX192" fmla="*/ 280616 w 414125"/>
                <a:gd name="connsiteY192" fmla="*/ 199836 h 287469"/>
                <a:gd name="connsiteX193" fmla="*/ 281381 w 414125"/>
                <a:gd name="connsiteY193" fmla="*/ 200530 h 287469"/>
                <a:gd name="connsiteX194" fmla="*/ 284437 w 414125"/>
                <a:gd name="connsiteY194" fmla="*/ 203657 h 287469"/>
                <a:gd name="connsiteX195" fmla="*/ 284732 w 414125"/>
                <a:gd name="connsiteY195" fmla="*/ 203979 h 287469"/>
                <a:gd name="connsiteX196" fmla="*/ 290425 w 414125"/>
                <a:gd name="connsiteY196" fmla="*/ 212519 h 287469"/>
                <a:gd name="connsiteX197" fmla="*/ 291456 w 414125"/>
                <a:gd name="connsiteY197" fmla="*/ 214650 h 287469"/>
                <a:gd name="connsiteX198" fmla="*/ 292865 w 414125"/>
                <a:gd name="connsiteY198" fmla="*/ 218373 h 287469"/>
                <a:gd name="connsiteX199" fmla="*/ 292963 w 414125"/>
                <a:gd name="connsiteY199" fmla="*/ 218647 h 287469"/>
                <a:gd name="connsiteX200" fmla="*/ 293980 w 414125"/>
                <a:gd name="connsiteY200" fmla="*/ 222503 h 287469"/>
                <a:gd name="connsiteX201" fmla="*/ 294057 w 414125"/>
                <a:gd name="connsiteY201" fmla="*/ 222805 h 287469"/>
                <a:gd name="connsiteX202" fmla="*/ 294667 w 414125"/>
                <a:gd name="connsiteY202" fmla="*/ 226710 h 287469"/>
                <a:gd name="connsiteX203" fmla="*/ 294723 w 414125"/>
                <a:gd name="connsiteY203" fmla="*/ 227053 h 287469"/>
                <a:gd name="connsiteX204" fmla="*/ 294947 w 414125"/>
                <a:gd name="connsiteY204" fmla="*/ 231372 h 287469"/>
                <a:gd name="connsiteX205" fmla="*/ 294709 w 414125"/>
                <a:gd name="connsiteY205" fmla="*/ 235811 h 287469"/>
                <a:gd name="connsiteX206" fmla="*/ 294611 w 414125"/>
                <a:gd name="connsiteY206" fmla="*/ 236449 h 287469"/>
                <a:gd name="connsiteX207" fmla="*/ 293994 w 414125"/>
                <a:gd name="connsiteY207" fmla="*/ 240221 h 287469"/>
                <a:gd name="connsiteX208" fmla="*/ 293889 w 414125"/>
                <a:gd name="connsiteY208" fmla="*/ 240634 h 287469"/>
                <a:gd name="connsiteX209" fmla="*/ 292795 w 414125"/>
                <a:gd name="connsiteY209" fmla="*/ 244589 h 287469"/>
                <a:gd name="connsiteX210" fmla="*/ 292732 w 414125"/>
                <a:gd name="connsiteY210" fmla="*/ 244757 h 287469"/>
                <a:gd name="connsiteX211" fmla="*/ 291133 w 414125"/>
                <a:gd name="connsiteY211" fmla="*/ 248781 h 287469"/>
                <a:gd name="connsiteX212" fmla="*/ 252866 w 414125"/>
                <a:gd name="connsiteY212" fmla="*/ 273440 h 287469"/>
                <a:gd name="connsiteX213" fmla="*/ 344012 w 414125"/>
                <a:gd name="connsiteY213" fmla="*/ 252406 h 287469"/>
                <a:gd name="connsiteX214" fmla="*/ 306579 w 414125"/>
                <a:gd name="connsiteY214" fmla="*/ 247456 h 287469"/>
                <a:gd name="connsiteX215" fmla="*/ 306586 w 414125"/>
                <a:gd name="connsiteY215" fmla="*/ 247414 h 287469"/>
                <a:gd name="connsiteX216" fmla="*/ 308157 w 414125"/>
                <a:gd name="connsiteY216" fmla="*/ 240417 h 287469"/>
                <a:gd name="connsiteX217" fmla="*/ 308416 w 414125"/>
                <a:gd name="connsiteY217" fmla="*/ 238713 h 287469"/>
                <a:gd name="connsiteX218" fmla="*/ 308956 w 414125"/>
                <a:gd name="connsiteY218" fmla="*/ 231372 h 287469"/>
                <a:gd name="connsiteX219" fmla="*/ 308682 w 414125"/>
                <a:gd name="connsiteY219" fmla="*/ 225967 h 287469"/>
                <a:gd name="connsiteX220" fmla="*/ 308423 w 414125"/>
                <a:gd name="connsiteY220" fmla="*/ 224060 h 287469"/>
                <a:gd name="connsiteX221" fmla="*/ 308058 w 414125"/>
                <a:gd name="connsiteY221" fmla="*/ 221353 h 287469"/>
                <a:gd name="connsiteX222" fmla="*/ 344012 w 414125"/>
                <a:gd name="connsiteY222" fmla="*/ 224361 h 287469"/>
                <a:gd name="connsiteX223" fmla="*/ 400131 w 414125"/>
                <a:gd name="connsiteY223" fmla="*/ 215534 h 287469"/>
                <a:gd name="connsiteX224" fmla="*/ 400173 w 414125"/>
                <a:gd name="connsiteY224" fmla="*/ 237886 h 287469"/>
                <a:gd name="connsiteX225" fmla="*/ 344012 w 414125"/>
                <a:gd name="connsiteY225" fmla="*/ 252406 h 287469"/>
                <a:gd name="connsiteX226" fmla="*/ 344012 w 414125"/>
                <a:gd name="connsiteY226" fmla="*/ 168271 h 287469"/>
                <a:gd name="connsiteX227" fmla="*/ 287957 w 414125"/>
                <a:gd name="connsiteY227" fmla="*/ 154290 h 287469"/>
                <a:gd name="connsiteX228" fmla="*/ 287971 w 414125"/>
                <a:gd name="connsiteY228" fmla="*/ 131427 h 287469"/>
                <a:gd name="connsiteX229" fmla="*/ 288539 w 414125"/>
                <a:gd name="connsiteY229" fmla="*/ 131644 h 287469"/>
                <a:gd name="connsiteX230" fmla="*/ 293833 w 414125"/>
                <a:gd name="connsiteY230" fmla="*/ 133649 h 287469"/>
                <a:gd name="connsiteX231" fmla="*/ 294134 w 414125"/>
                <a:gd name="connsiteY231" fmla="*/ 133747 h 287469"/>
                <a:gd name="connsiteX232" fmla="*/ 300108 w 414125"/>
                <a:gd name="connsiteY232" fmla="*/ 135430 h 287469"/>
                <a:gd name="connsiteX233" fmla="*/ 302162 w 414125"/>
                <a:gd name="connsiteY233" fmla="*/ 135907 h 287469"/>
                <a:gd name="connsiteX234" fmla="*/ 306726 w 414125"/>
                <a:gd name="connsiteY234" fmla="*/ 136874 h 287469"/>
                <a:gd name="connsiteX235" fmla="*/ 308977 w 414125"/>
                <a:gd name="connsiteY235" fmla="*/ 137295 h 287469"/>
                <a:gd name="connsiteX236" fmla="*/ 314123 w 414125"/>
                <a:gd name="connsiteY236" fmla="*/ 138115 h 287469"/>
                <a:gd name="connsiteX237" fmla="*/ 315757 w 414125"/>
                <a:gd name="connsiteY237" fmla="*/ 138361 h 287469"/>
                <a:gd name="connsiteX238" fmla="*/ 322537 w 414125"/>
                <a:gd name="connsiteY238" fmla="*/ 139146 h 287469"/>
                <a:gd name="connsiteX239" fmla="*/ 324226 w 414125"/>
                <a:gd name="connsiteY239" fmla="*/ 139293 h 287469"/>
                <a:gd name="connsiteX240" fmla="*/ 329366 w 414125"/>
                <a:gd name="connsiteY240" fmla="*/ 139700 h 287469"/>
                <a:gd name="connsiteX241" fmla="*/ 331539 w 414125"/>
                <a:gd name="connsiteY241" fmla="*/ 139833 h 287469"/>
                <a:gd name="connsiteX242" fmla="*/ 336153 w 414125"/>
                <a:gd name="connsiteY242" fmla="*/ 140050 h 287469"/>
                <a:gd name="connsiteX243" fmla="*/ 338053 w 414125"/>
                <a:gd name="connsiteY243" fmla="*/ 140121 h 287469"/>
                <a:gd name="connsiteX244" fmla="*/ 344005 w 414125"/>
                <a:gd name="connsiteY244" fmla="*/ 140212 h 287469"/>
                <a:gd name="connsiteX245" fmla="*/ 349951 w 414125"/>
                <a:gd name="connsiteY245" fmla="*/ 140121 h 287469"/>
                <a:gd name="connsiteX246" fmla="*/ 351879 w 414125"/>
                <a:gd name="connsiteY246" fmla="*/ 140050 h 287469"/>
                <a:gd name="connsiteX247" fmla="*/ 356464 w 414125"/>
                <a:gd name="connsiteY247" fmla="*/ 139833 h 287469"/>
                <a:gd name="connsiteX248" fmla="*/ 358666 w 414125"/>
                <a:gd name="connsiteY248" fmla="*/ 139700 h 287469"/>
                <a:gd name="connsiteX249" fmla="*/ 363812 w 414125"/>
                <a:gd name="connsiteY249" fmla="*/ 139286 h 287469"/>
                <a:gd name="connsiteX250" fmla="*/ 365481 w 414125"/>
                <a:gd name="connsiteY250" fmla="*/ 139139 h 287469"/>
                <a:gd name="connsiteX251" fmla="*/ 372268 w 414125"/>
                <a:gd name="connsiteY251" fmla="*/ 138347 h 287469"/>
                <a:gd name="connsiteX252" fmla="*/ 373922 w 414125"/>
                <a:gd name="connsiteY252" fmla="*/ 138101 h 287469"/>
                <a:gd name="connsiteX253" fmla="*/ 379055 w 414125"/>
                <a:gd name="connsiteY253" fmla="*/ 137281 h 287469"/>
                <a:gd name="connsiteX254" fmla="*/ 381312 w 414125"/>
                <a:gd name="connsiteY254" fmla="*/ 136860 h 287469"/>
                <a:gd name="connsiteX255" fmla="*/ 385891 w 414125"/>
                <a:gd name="connsiteY255" fmla="*/ 135886 h 287469"/>
                <a:gd name="connsiteX256" fmla="*/ 387938 w 414125"/>
                <a:gd name="connsiteY256" fmla="*/ 135409 h 287469"/>
                <a:gd name="connsiteX257" fmla="*/ 394024 w 414125"/>
                <a:gd name="connsiteY257" fmla="*/ 133691 h 287469"/>
                <a:gd name="connsiteX258" fmla="*/ 394304 w 414125"/>
                <a:gd name="connsiteY258" fmla="*/ 133593 h 287469"/>
                <a:gd name="connsiteX259" fmla="*/ 399514 w 414125"/>
                <a:gd name="connsiteY259" fmla="*/ 131623 h 287469"/>
                <a:gd name="connsiteX260" fmla="*/ 400138 w 414125"/>
                <a:gd name="connsiteY260" fmla="*/ 131384 h 287469"/>
                <a:gd name="connsiteX261" fmla="*/ 400180 w 414125"/>
                <a:gd name="connsiteY261" fmla="*/ 153736 h 287469"/>
                <a:gd name="connsiteX262" fmla="*/ 344012 w 414125"/>
                <a:gd name="connsiteY262" fmla="*/ 168271 h 2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14125" h="287469">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000000"/>
            </a:solidFill>
            <a:ln w="6985" cap="flat">
              <a:noFill/>
              <a:prstDash val="solid"/>
              <a:miter/>
            </a:ln>
          </p:spPr>
          <p:txBody>
            <a:bodyPr rtlCol="0" anchor="ctr"/>
            <a:lstStyle/>
            <a:p>
              <a:endParaRPr lang="en-US"/>
            </a:p>
          </p:txBody>
        </p:sp>
      </p:grpSp>
      <p:grpSp>
        <p:nvGrpSpPr>
          <p:cNvPr id="712" name="Graphic 174">
            <a:extLst>
              <a:ext uri="{FF2B5EF4-FFF2-40B4-BE49-F238E27FC236}">
                <a16:creationId xmlns:a16="http://schemas.microsoft.com/office/drawing/2014/main" id="{9A729D51-FAE8-44C3-9357-3CBDF8F42056}"/>
              </a:ext>
            </a:extLst>
          </p:cNvPr>
          <p:cNvGrpSpPr/>
          <p:nvPr/>
        </p:nvGrpSpPr>
        <p:grpSpPr>
          <a:xfrm>
            <a:off x="6491798" y="3716938"/>
            <a:ext cx="354551" cy="329470"/>
            <a:chOff x="6491798" y="3716938"/>
            <a:chExt cx="354551" cy="329470"/>
          </a:xfrm>
          <a:noFill/>
        </p:grpSpPr>
        <p:sp>
          <p:nvSpPr>
            <p:cNvPr id="713" name="Freeform: Shape 712">
              <a:extLst>
                <a:ext uri="{FF2B5EF4-FFF2-40B4-BE49-F238E27FC236}">
                  <a16:creationId xmlns:a16="http://schemas.microsoft.com/office/drawing/2014/main" id="{D70CE25A-D130-47A8-A666-72ACAD5F17BB}"/>
                </a:ext>
              </a:extLst>
            </p:cNvPr>
            <p:cNvSpPr/>
            <p:nvPr/>
          </p:nvSpPr>
          <p:spPr>
            <a:xfrm>
              <a:off x="6491798" y="3716938"/>
              <a:ext cx="354551" cy="235417"/>
            </a:xfrm>
            <a:custGeom>
              <a:avLst/>
              <a:gdLst>
                <a:gd name="connsiteX0" fmla="*/ 351666 w 354551"/>
                <a:gd name="connsiteY0" fmla="*/ -9584 h 235417"/>
                <a:gd name="connsiteX1" fmla="*/ 351666 w 354551"/>
                <a:gd name="connsiteY1" fmla="*/ 225833 h 235417"/>
                <a:gd name="connsiteX2" fmla="*/ -2886 w 354551"/>
                <a:gd name="connsiteY2" fmla="*/ 225833 h 235417"/>
                <a:gd name="connsiteX3" fmla="*/ -2886 w 354551"/>
                <a:gd name="connsiteY3" fmla="*/ -9584 h 235417"/>
              </a:gdLst>
              <a:ahLst/>
              <a:cxnLst>
                <a:cxn ang="0">
                  <a:pos x="connsiteX0" y="connsiteY0"/>
                </a:cxn>
                <a:cxn ang="0">
                  <a:pos x="connsiteX1" y="connsiteY1"/>
                </a:cxn>
                <a:cxn ang="0">
                  <a:pos x="connsiteX2" y="connsiteY2"/>
                </a:cxn>
                <a:cxn ang="0">
                  <a:pos x="connsiteX3" y="connsiteY3"/>
                </a:cxn>
              </a:cxnLst>
              <a:rect l="l" t="t" r="r" b="b"/>
              <a:pathLst>
                <a:path w="354551" h="235417">
                  <a:moveTo>
                    <a:pt x="351666" y="-9584"/>
                  </a:moveTo>
                  <a:lnTo>
                    <a:pt x="351666" y="225833"/>
                  </a:lnTo>
                  <a:lnTo>
                    <a:pt x="-2886" y="225833"/>
                  </a:lnTo>
                  <a:lnTo>
                    <a:pt x="-2886" y="-9584"/>
                  </a:lnTo>
                  <a:close/>
                </a:path>
              </a:pathLst>
            </a:custGeom>
            <a:noFill/>
            <a:ln w="11609" cap="rnd">
              <a:solidFill>
                <a:srgbClr val="000000"/>
              </a:solidFill>
              <a:prstDash val="solid"/>
              <a:round/>
            </a:ln>
          </p:spPr>
          <p:txBody>
            <a:bodyPr rtlCol="0" anchor="ctr"/>
            <a:lstStyle/>
            <a:p>
              <a:endParaRPr lang="en-US"/>
            </a:p>
          </p:txBody>
        </p:sp>
        <p:sp>
          <p:nvSpPr>
            <p:cNvPr id="714" name="Freeform: Shape 713">
              <a:extLst>
                <a:ext uri="{FF2B5EF4-FFF2-40B4-BE49-F238E27FC236}">
                  <a16:creationId xmlns:a16="http://schemas.microsoft.com/office/drawing/2014/main" id="{B37C3E4A-4C76-411C-9771-738AE5EA52EC}"/>
                </a:ext>
              </a:extLst>
            </p:cNvPr>
            <p:cNvSpPr/>
            <p:nvPr/>
          </p:nvSpPr>
          <p:spPr>
            <a:xfrm>
              <a:off x="6525431" y="3919294"/>
              <a:ext cx="287289" cy="5937"/>
            </a:xfrm>
            <a:custGeom>
              <a:avLst/>
              <a:gdLst>
                <a:gd name="connsiteX0" fmla="*/ 36 w 287289"/>
                <a:gd name="connsiteY0" fmla="*/ -27 h 5937"/>
                <a:gd name="connsiteX1" fmla="*/ 287325 w 287289"/>
                <a:gd name="connsiteY1" fmla="*/ -27 h 5937"/>
              </a:gdLst>
              <a:ahLst/>
              <a:cxnLst>
                <a:cxn ang="0">
                  <a:pos x="connsiteX0" y="connsiteY0"/>
                </a:cxn>
                <a:cxn ang="0">
                  <a:pos x="connsiteX1" y="connsiteY1"/>
                </a:cxn>
              </a:cxnLst>
              <a:rect l="l" t="t" r="r" b="b"/>
              <a:pathLst>
                <a:path w="287289" h="5937">
                  <a:moveTo>
                    <a:pt x="36" y="-27"/>
                  </a:moveTo>
                  <a:lnTo>
                    <a:pt x="287325" y="-27"/>
                  </a:lnTo>
                </a:path>
              </a:pathLst>
            </a:custGeom>
            <a:ln w="11609" cap="rnd">
              <a:solidFill>
                <a:srgbClr val="000000"/>
              </a:solidFill>
              <a:prstDash val="solid"/>
              <a:round/>
            </a:ln>
          </p:spPr>
          <p:txBody>
            <a:bodyPr rtlCol="0" anchor="ctr"/>
            <a:lstStyle/>
            <a:p>
              <a:endParaRPr lang="en-US"/>
            </a:p>
          </p:txBody>
        </p:sp>
        <p:sp>
          <p:nvSpPr>
            <p:cNvPr id="715" name="Freeform: Shape 714">
              <a:extLst>
                <a:ext uri="{FF2B5EF4-FFF2-40B4-BE49-F238E27FC236}">
                  <a16:creationId xmlns:a16="http://schemas.microsoft.com/office/drawing/2014/main" id="{EFA86494-1CD0-4034-A04B-01C99DAE45F2}"/>
                </a:ext>
              </a:extLst>
            </p:cNvPr>
            <p:cNvSpPr/>
            <p:nvPr/>
          </p:nvSpPr>
          <p:spPr>
            <a:xfrm>
              <a:off x="6636013" y="3952355"/>
              <a:ext cx="66122" cy="55861"/>
            </a:xfrm>
            <a:custGeom>
              <a:avLst/>
              <a:gdLst>
                <a:gd name="connsiteX0" fmla="*/ 63236 w 66122"/>
                <a:gd name="connsiteY0" fmla="*/ -9815 h 55861"/>
                <a:gd name="connsiteX1" fmla="*/ 63236 w 66122"/>
                <a:gd name="connsiteY1" fmla="*/ 46046 h 55861"/>
                <a:gd name="connsiteX2" fmla="*/ -2886 w 66122"/>
                <a:gd name="connsiteY2" fmla="*/ 46046 h 55861"/>
                <a:gd name="connsiteX3" fmla="*/ -2886 w 66122"/>
                <a:gd name="connsiteY3" fmla="*/ -9815 h 55861"/>
              </a:gdLst>
              <a:ahLst/>
              <a:cxnLst>
                <a:cxn ang="0">
                  <a:pos x="connsiteX0" y="connsiteY0"/>
                </a:cxn>
                <a:cxn ang="0">
                  <a:pos x="connsiteX1" y="connsiteY1"/>
                </a:cxn>
                <a:cxn ang="0">
                  <a:pos x="connsiteX2" y="connsiteY2"/>
                </a:cxn>
                <a:cxn ang="0">
                  <a:pos x="connsiteX3" y="connsiteY3"/>
                </a:cxn>
              </a:cxnLst>
              <a:rect l="l" t="t" r="r" b="b"/>
              <a:pathLst>
                <a:path w="66122" h="55861">
                  <a:moveTo>
                    <a:pt x="63236" y="-9815"/>
                  </a:moveTo>
                  <a:lnTo>
                    <a:pt x="63236" y="46046"/>
                  </a:lnTo>
                  <a:lnTo>
                    <a:pt x="-2886" y="46046"/>
                  </a:lnTo>
                  <a:lnTo>
                    <a:pt x="-2886" y="-9815"/>
                  </a:lnTo>
                  <a:close/>
                </a:path>
              </a:pathLst>
            </a:custGeom>
            <a:noFill/>
            <a:ln w="11609" cap="rnd">
              <a:solidFill>
                <a:srgbClr val="000000"/>
              </a:solidFill>
              <a:prstDash val="solid"/>
              <a:round/>
            </a:ln>
          </p:spPr>
          <p:txBody>
            <a:bodyPr rtlCol="0" anchor="ctr"/>
            <a:lstStyle/>
            <a:p>
              <a:endParaRPr lang="en-US"/>
            </a:p>
          </p:txBody>
        </p:sp>
        <p:sp>
          <p:nvSpPr>
            <p:cNvPr id="716" name="Freeform: Shape 715">
              <a:extLst>
                <a:ext uri="{FF2B5EF4-FFF2-40B4-BE49-F238E27FC236}">
                  <a16:creationId xmlns:a16="http://schemas.microsoft.com/office/drawing/2014/main" id="{659B3585-4E01-431D-82B5-38D43AEB984D}"/>
                </a:ext>
              </a:extLst>
            </p:cNvPr>
            <p:cNvSpPr/>
            <p:nvPr/>
          </p:nvSpPr>
          <p:spPr>
            <a:xfrm>
              <a:off x="6600672" y="3981996"/>
              <a:ext cx="136804" cy="64412"/>
            </a:xfrm>
            <a:custGeom>
              <a:avLst/>
              <a:gdLst>
                <a:gd name="connsiteX0" fmla="*/ 98577 w 136804"/>
                <a:gd name="connsiteY0" fmla="*/ -9869 h 64412"/>
                <a:gd name="connsiteX1" fmla="*/ 118528 w 136804"/>
                <a:gd name="connsiteY1" fmla="*/ -9869 h 64412"/>
                <a:gd name="connsiteX2" fmla="*/ 133918 w 136804"/>
                <a:gd name="connsiteY2" fmla="*/ 54543 h 64412"/>
                <a:gd name="connsiteX3" fmla="*/ -2886 w 136804"/>
                <a:gd name="connsiteY3" fmla="*/ 54543 h 64412"/>
                <a:gd name="connsiteX4" fmla="*/ 11364 w 136804"/>
                <a:gd name="connsiteY4" fmla="*/ -9869 h 64412"/>
                <a:gd name="connsiteX5" fmla="*/ 30745 w 136804"/>
                <a:gd name="connsiteY5" fmla="*/ -9869 h 6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4" h="64412">
                  <a:moveTo>
                    <a:pt x="98577" y="-9869"/>
                  </a:moveTo>
                  <a:lnTo>
                    <a:pt x="118528" y="-9869"/>
                  </a:lnTo>
                  <a:lnTo>
                    <a:pt x="133918" y="54543"/>
                  </a:lnTo>
                  <a:lnTo>
                    <a:pt x="-2886" y="54543"/>
                  </a:lnTo>
                  <a:lnTo>
                    <a:pt x="11364" y="-9869"/>
                  </a:lnTo>
                  <a:lnTo>
                    <a:pt x="30745" y="-9869"/>
                  </a:lnTo>
                </a:path>
              </a:pathLst>
            </a:custGeom>
            <a:noFill/>
            <a:ln w="11609" cap="rnd">
              <a:solidFill>
                <a:srgbClr val="000000"/>
              </a:solidFill>
              <a:prstDash val="solid"/>
              <a:round/>
            </a:ln>
          </p:spPr>
          <p:txBody>
            <a:bodyPr rtlCol="0" anchor="ctr"/>
            <a:lstStyle/>
            <a:p>
              <a:endParaRPr lang="en-US"/>
            </a:p>
          </p:txBody>
        </p:sp>
        <p:sp>
          <p:nvSpPr>
            <p:cNvPr id="717" name="Freeform: Shape 716">
              <a:extLst>
                <a:ext uri="{FF2B5EF4-FFF2-40B4-BE49-F238E27FC236}">
                  <a16:creationId xmlns:a16="http://schemas.microsoft.com/office/drawing/2014/main" id="{3A3A78A7-913E-4FFB-AB7D-A13C47CFBA6A}"/>
                </a:ext>
              </a:extLst>
            </p:cNvPr>
            <p:cNvSpPr/>
            <p:nvPr/>
          </p:nvSpPr>
          <p:spPr>
            <a:xfrm>
              <a:off x="6644565" y="3952355"/>
              <a:ext cx="49021" cy="24511"/>
            </a:xfrm>
            <a:custGeom>
              <a:avLst/>
              <a:gdLst>
                <a:gd name="connsiteX0" fmla="*/ 49058 w 49021"/>
                <a:gd name="connsiteY0" fmla="*/ -27 h 24511"/>
                <a:gd name="connsiteX1" fmla="*/ 24547 w 49021"/>
                <a:gd name="connsiteY1" fmla="*/ 24484 h 24511"/>
                <a:gd name="connsiteX2" fmla="*/ 36 w 49021"/>
                <a:gd name="connsiteY2" fmla="*/ -27 h 24511"/>
              </a:gdLst>
              <a:ahLst/>
              <a:cxnLst>
                <a:cxn ang="0">
                  <a:pos x="connsiteX0" y="connsiteY0"/>
                </a:cxn>
                <a:cxn ang="0">
                  <a:pos x="connsiteX1" y="connsiteY1"/>
                </a:cxn>
                <a:cxn ang="0">
                  <a:pos x="connsiteX2" y="connsiteY2"/>
                </a:cxn>
              </a:cxnLst>
              <a:rect l="l" t="t" r="r" b="b"/>
              <a:pathLst>
                <a:path w="49021" h="24511">
                  <a:moveTo>
                    <a:pt x="49058" y="-27"/>
                  </a:moveTo>
                  <a:cubicBezTo>
                    <a:pt x="49058" y="13653"/>
                    <a:pt x="38227" y="24484"/>
                    <a:pt x="24547" y="24484"/>
                  </a:cubicBezTo>
                  <a:cubicBezTo>
                    <a:pt x="10866" y="24484"/>
                    <a:pt x="36" y="14223"/>
                    <a:pt x="36" y="-27"/>
                  </a:cubicBezTo>
                </a:path>
              </a:pathLst>
            </a:custGeom>
            <a:noFill/>
            <a:ln w="11609" cap="flat">
              <a:solidFill>
                <a:srgbClr val="000000"/>
              </a:solid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9E3AD34D-AEFF-4E8C-9F93-77AC0FD0F844}"/>
                </a:ext>
              </a:extLst>
            </p:cNvPr>
            <p:cNvSpPr/>
            <p:nvPr/>
          </p:nvSpPr>
          <p:spPr>
            <a:xfrm>
              <a:off x="6539110" y="3763679"/>
              <a:ext cx="255368" cy="127114"/>
            </a:xfrm>
            <a:custGeom>
              <a:avLst/>
              <a:gdLst>
                <a:gd name="connsiteX0" fmla="*/ -2882 w 255368"/>
                <a:gd name="connsiteY0" fmla="*/ 117541 h 127114"/>
                <a:gd name="connsiteX1" fmla="*/ 47279 w 255368"/>
                <a:gd name="connsiteY1" fmla="*/ 67380 h 127114"/>
                <a:gd name="connsiteX2" fmla="*/ 85470 w 255368"/>
                <a:gd name="connsiteY2" fmla="*/ 99301 h 127114"/>
                <a:gd name="connsiteX3" fmla="*/ 127082 w 255368"/>
                <a:gd name="connsiteY3" fmla="*/ 55979 h 127114"/>
                <a:gd name="connsiteX4" fmla="*/ 160143 w 255368"/>
                <a:gd name="connsiteY4" fmla="*/ 82770 h 127114"/>
                <a:gd name="connsiteX5" fmla="*/ 252486 w 255368"/>
                <a:gd name="connsiteY5" fmla="*/ -9573 h 1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68" h="127114">
                  <a:moveTo>
                    <a:pt x="-2882" y="117541"/>
                  </a:moveTo>
                  <a:lnTo>
                    <a:pt x="47279" y="67380"/>
                  </a:lnTo>
                  <a:lnTo>
                    <a:pt x="85470" y="99301"/>
                  </a:lnTo>
                  <a:lnTo>
                    <a:pt x="127082" y="55979"/>
                  </a:lnTo>
                  <a:lnTo>
                    <a:pt x="160143" y="82770"/>
                  </a:lnTo>
                  <a:lnTo>
                    <a:pt x="252486" y="-9573"/>
                  </a:lnTo>
                </a:path>
              </a:pathLst>
            </a:custGeom>
            <a:noFill/>
            <a:ln w="11609" cap="rnd">
              <a:solidFill>
                <a:srgbClr val="000000"/>
              </a:solidFill>
              <a:prstDash val="solid"/>
              <a:round/>
            </a:ln>
          </p:spPr>
          <p:txBody>
            <a:bodyPr rtlCol="0" anchor="ctr"/>
            <a:lstStyle/>
            <a:p>
              <a:endParaRPr lang="en-US"/>
            </a:p>
          </p:txBody>
        </p:sp>
      </p:grpSp>
      <p:grpSp>
        <p:nvGrpSpPr>
          <p:cNvPr id="719" name="Graphic 176">
            <a:extLst>
              <a:ext uri="{FF2B5EF4-FFF2-40B4-BE49-F238E27FC236}">
                <a16:creationId xmlns:a16="http://schemas.microsoft.com/office/drawing/2014/main" id="{2AD5FBFD-90B2-4AB4-B294-14A880DCE04B}"/>
              </a:ext>
            </a:extLst>
          </p:cNvPr>
          <p:cNvGrpSpPr/>
          <p:nvPr/>
        </p:nvGrpSpPr>
        <p:grpSpPr>
          <a:xfrm>
            <a:off x="5893944" y="3677749"/>
            <a:ext cx="361968" cy="366599"/>
            <a:chOff x="5893944" y="3677749"/>
            <a:chExt cx="361968" cy="366599"/>
          </a:xfrm>
          <a:noFill/>
        </p:grpSpPr>
        <p:sp>
          <p:nvSpPr>
            <p:cNvPr id="720" name="Freeform: Shape 719">
              <a:extLst>
                <a:ext uri="{FF2B5EF4-FFF2-40B4-BE49-F238E27FC236}">
                  <a16:creationId xmlns:a16="http://schemas.microsoft.com/office/drawing/2014/main" id="{3471647C-D842-4768-8A79-1D5513F3AF24}"/>
                </a:ext>
              </a:extLst>
            </p:cNvPr>
            <p:cNvSpPr/>
            <p:nvPr/>
          </p:nvSpPr>
          <p:spPr>
            <a:xfrm>
              <a:off x="6144068" y="3742644"/>
              <a:ext cx="42317" cy="42317"/>
            </a:xfrm>
            <a:custGeom>
              <a:avLst/>
              <a:gdLst>
                <a:gd name="connsiteX0" fmla="*/ 32441 w 42317"/>
                <a:gd name="connsiteY0" fmla="*/ 1795 h 42317"/>
                <a:gd name="connsiteX1" fmla="*/ 33984 w 42317"/>
                <a:gd name="connsiteY1" fmla="*/ 31895 h 42317"/>
                <a:gd name="connsiteX2" fmla="*/ 3885 w 42317"/>
                <a:gd name="connsiteY2" fmla="*/ 33439 h 42317"/>
                <a:gd name="connsiteX3" fmla="*/ 2341 w 42317"/>
                <a:gd name="connsiteY3" fmla="*/ 3339 h 42317"/>
                <a:gd name="connsiteX4" fmla="*/ 32441 w 42317"/>
                <a:gd name="connsiteY4" fmla="*/ 1795 h 4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7" h="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noFill/>
            <a:ln w="16074" cap="flat">
              <a:solidFill>
                <a:srgbClr val="000000"/>
              </a:solid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68400C1D-1292-4367-BB09-D2DFF8F97E0E}"/>
                </a:ext>
              </a:extLst>
            </p:cNvPr>
            <p:cNvSpPr/>
            <p:nvPr/>
          </p:nvSpPr>
          <p:spPr>
            <a:xfrm>
              <a:off x="5893944" y="3677749"/>
              <a:ext cx="361968" cy="366599"/>
            </a:xfrm>
            <a:custGeom>
              <a:avLst/>
              <a:gdLst>
                <a:gd name="connsiteX0" fmla="*/ 359078 w 361968"/>
                <a:gd name="connsiteY0" fmla="*/ 140669 h 366599"/>
                <a:gd name="connsiteX1" fmla="*/ 154554 w 361968"/>
                <a:gd name="connsiteY1" fmla="*/ 362944 h 366599"/>
                <a:gd name="connsiteX2" fmla="*/ -2890 w 361968"/>
                <a:gd name="connsiteY2" fmla="*/ 218619 h 366599"/>
                <a:gd name="connsiteX3" fmla="*/ 201633 w 361968"/>
                <a:gd name="connsiteY3" fmla="*/ -3656 h 366599"/>
                <a:gd name="connsiteX4" fmla="*/ 342099 w 361968"/>
                <a:gd name="connsiteY4" fmla="*/ 13324 h 36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8" h="366599">
                  <a:moveTo>
                    <a:pt x="359078" y="140669"/>
                  </a:moveTo>
                  <a:lnTo>
                    <a:pt x="154554" y="362944"/>
                  </a:lnTo>
                  <a:lnTo>
                    <a:pt x="-2890" y="218619"/>
                  </a:lnTo>
                  <a:lnTo>
                    <a:pt x="201633" y="-3656"/>
                  </a:lnTo>
                  <a:lnTo>
                    <a:pt x="342099" y="13324"/>
                  </a:lnTo>
                  <a:close/>
                </a:path>
              </a:pathLst>
            </a:custGeom>
            <a:noFill/>
            <a:ln w="16074" cap="rnd">
              <a:solidFill>
                <a:srgbClr val="000000"/>
              </a:solidFill>
              <a:prstDash val="solid"/>
              <a:round/>
            </a:ln>
          </p:spPr>
          <p:txBody>
            <a:bodyPr rtlCol="0" anchor="ctr"/>
            <a:lstStyle/>
            <a:p>
              <a:endParaRPr lang="en-US"/>
            </a:p>
          </p:txBody>
        </p:sp>
        <p:sp>
          <p:nvSpPr>
            <p:cNvPr id="722" name="Freeform: Shape 721">
              <a:extLst>
                <a:ext uri="{FF2B5EF4-FFF2-40B4-BE49-F238E27FC236}">
                  <a16:creationId xmlns:a16="http://schemas.microsoft.com/office/drawing/2014/main" id="{D60194DA-78C7-41A4-836C-AE4D7A9AE74D}"/>
                </a:ext>
              </a:extLst>
            </p:cNvPr>
            <p:cNvSpPr/>
            <p:nvPr/>
          </p:nvSpPr>
          <p:spPr>
            <a:xfrm>
              <a:off x="5984243" y="3789658"/>
              <a:ext cx="92614" cy="103419"/>
            </a:xfrm>
            <a:custGeom>
              <a:avLst/>
              <a:gdLst>
                <a:gd name="connsiteX0" fmla="*/ -2838 w 92614"/>
                <a:gd name="connsiteY0" fmla="*/ 99787 h 103419"/>
                <a:gd name="connsiteX1" fmla="*/ 89776 w 92614"/>
                <a:gd name="connsiteY1" fmla="*/ -3633 h 103419"/>
              </a:gdLst>
              <a:ahLst/>
              <a:cxnLst>
                <a:cxn ang="0">
                  <a:pos x="connsiteX0" y="connsiteY0"/>
                </a:cxn>
                <a:cxn ang="0">
                  <a:pos x="connsiteX1" y="connsiteY1"/>
                </a:cxn>
              </a:cxnLst>
              <a:rect l="l" t="t" r="r" b="b"/>
              <a:pathLst>
                <a:path w="92614" h="103419">
                  <a:moveTo>
                    <a:pt x="-2838" y="99787"/>
                  </a:moveTo>
                  <a:lnTo>
                    <a:pt x="89776" y="-3633"/>
                  </a:lnTo>
                </a:path>
              </a:pathLst>
            </a:custGeom>
            <a:ln w="16074" cap="rnd">
              <a:solidFill>
                <a:srgbClr val="000000"/>
              </a:solidFill>
              <a:prstDash val="solid"/>
              <a:round/>
            </a:ln>
          </p:spPr>
          <p:txBody>
            <a:bodyPr rtlCol="0" anchor="ctr"/>
            <a:lstStyle/>
            <a:p>
              <a:endParaRPr lang="en-US"/>
            </a:p>
          </p:txBody>
        </p:sp>
      </p:grpSp>
      <p:grpSp>
        <p:nvGrpSpPr>
          <p:cNvPr id="723" name="Graphic 178">
            <a:extLst>
              <a:ext uri="{FF2B5EF4-FFF2-40B4-BE49-F238E27FC236}">
                <a16:creationId xmlns:a16="http://schemas.microsoft.com/office/drawing/2014/main" id="{C4D9057C-D54A-4A0B-A5B6-32D7F7C74DEF}"/>
              </a:ext>
            </a:extLst>
          </p:cNvPr>
          <p:cNvGrpSpPr/>
          <p:nvPr/>
        </p:nvGrpSpPr>
        <p:grpSpPr>
          <a:xfrm>
            <a:off x="7080770" y="4375912"/>
            <a:ext cx="403849" cy="403849"/>
            <a:chOff x="7080770" y="4375912"/>
            <a:chExt cx="403849" cy="403849"/>
          </a:xfrm>
          <a:solidFill>
            <a:srgbClr val="000000"/>
          </a:solidFill>
        </p:grpSpPr>
        <p:sp>
          <p:nvSpPr>
            <p:cNvPr id="724" name="Freeform: Shape 723">
              <a:extLst>
                <a:ext uri="{FF2B5EF4-FFF2-40B4-BE49-F238E27FC236}">
                  <a16:creationId xmlns:a16="http://schemas.microsoft.com/office/drawing/2014/main" id="{FA214834-9F7C-4030-8BA9-73926AFF0EBA}"/>
                </a:ext>
              </a:extLst>
            </p:cNvPr>
            <p:cNvSpPr/>
            <p:nvPr/>
          </p:nvSpPr>
          <p:spPr>
            <a:xfrm>
              <a:off x="7080770" y="4375912"/>
              <a:ext cx="403849" cy="403849"/>
            </a:xfrm>
            <a:custGeom>
              <a:avLst/>
              <a:gdLst>
                <a:gd name="connsiteX0" fmla="*/ 336542 w 403849"/>
                <a:gd name="connsiteY0" fmla="*/ 0 h 403849"/>
                <a:gd name="connsiteX1" fmla="*/ 67308 w 403849"/>
                <a:gd name="connsiteY1" fmla="*/ 0 h 403849"/>
                <a:gd name="connsiteX2" fmla="*/ 67308 w 403849"/>
                <a:gd name="connsiteY2" fmla="*/ 25241 h 403849"/>
                <a:gd name="connsiteX3" fmla="*/ 0 w 403849"/>
                <a:gd name="connsiteY3" fmla="*/ 25241 h 403849"/>
                <a:gd name="connsiteX4" fmla="*/ 0 w 403849"/>
                <a:gd name="connsiteY4" fmla="*/ 75722 h 403849"/>
                <a:gd name="connsiteX5" fmla="*/ 75722 w 403849"/>
                <a:gd name="connsiteY5" fmla="*/ 151444 h 403849"/>
                <a:gd name="connsiteX6" fmla="*/ 85524 w 403849"/>
                <a:gd name="connsiteY6" fmla="*/ 151444 h 403849"/>
                <a:gd name="connsiteX7" fmla="*/ 193511 w 403849"/>
                <a:gd name="connsiteY7" fmla="*/ 218323 h 403849"/>
                <a:gd name="connsiteX8" fmla="*/ 193511 w 403849"/>
                <a:gd name="connsiteY8" fmla="*/ 387023 h 403849"/>
                <a:gd name="connsiteX9" fmla="*/ 117790 w 403849"/>
                <a:gd name="connsiteY9" fmla="*/ 387023 h 403849"/>
                <a:gd name="connsiteX10" fmla="*/ 117790 w 403849"/>
                <a:gd name="connsiteY10" fmla="*/ 403850 h 403849"/>
                <a:gd name="connsiteX11" fmla="*/ 286060 w 403849"/>
                <a:gd name="connsiteY11" fmla="*/ 403850 h 403849"/>
                <a:gd name="connsiteX12" fmla="*/ 286060 w 403849"/>
                <a:gd name="connsiteY12" fmla="*/ 387023 h 403849"/>
                <a:gd name="connsiteX13" fmla="*/ 210339 w 403849"/>
                <a:gd name="connsiteY13" fmla="*/ 387023 h 403849"/>
                <a:gd name="connsiteX14" fmla="*/ 210339 w 403849"/>
                <a:gd name="connsiteY14" fmla="*/ 218323 h 403849"/>
                <a:gd name="connsiteX15" fmla="*/ 318326 w 403849"/>
                <a:gd name="connsiteY15" fmla="*/ 151444 h 403849"/>
                <a:gd name="connsiteX16" fmla="*/ 328128 w 403849"/>
                <a:gd name="connsiteY16" fmla="*/ 151444 h 403849"/>
                <a:gd name="connsiteX17" fmla="*/ 403850 w 403849"/>
                <a:gd name="connsiteY17" fmla="*/ 75722 h 403849"/>
                <a:gd name="connsiteX18" fmla="*/ 403850 w 403849"/>
                <a:gd name="connsiteY18" fmla="*/ 25241 h 403849"/>
                <a:gd name="connsiteX19" fmla="*/ 336542 w 403849"/>
                <a:gd name="connsiteY19" fmla="*/ 25241 h 403849"/>
                <a:gd name="connsiteX20" fmla="*/ 336542 w 403849"/>
                <a:gd name="connsiteY20" fmla="*/ 0 h 403849"/>
                <a:gd name="connsiteX21" fmla="*/ 75722 w 403849"/>
                <a:gd name="connsiteY21" fmla="*/ 134617 h 403849"/>
                <a:gd name="connsiteX22" fmla="*/ 16827 w 403849"/>
                <a:gd name="connsiteY22" fmla="*/ 75722 h 403849"/>
                <a:gd name="connsiteX23" fmla="*/ 16827 w 403849"/>
                <a:gd name="connsiteY23" fmla="*/ 42068 h 403849"/>
                <a:gd name="connsiteX24" fmla="*/ 67308 w 403849"/>
                <a:gd name="connsiteY24" fmla="*/ 42068 h 403849"/>
                <a:gd name="connsiteX25" fmla="*/ 67308 w 403849"/>
                <a:gd name="connsiteY25" fmla="*/ 84135 h 403849"/>
                <a:gd name="connsiteX26" fmla="*/ 77219 w 403849"/>
                <a:gd name="connsiteY26" fmla="*/ 134617 h 403849"/>
                <a:gd name="connsiteX27" fmla="*/ 75722 w 403849"/>
                <a:gd name="connsiteY27" fmla="*/ 134617 h 403849"/>
                <a:gd name="connsiteX28" fmla="*/ 201925 w 403849"/>
                <a:gd name="connsiteY28" fmla="*/ 201925 h 403849"/>
                <a:gd name="connsiteX29" fmla="*/ 84135 w 403849"/>
                <a:gd name="connsiteY29" fmla="*/ 84135 h 403849"/>
                <a:gd name="connsiteX30" fmla="*/ 84135 w 403849"/>
                <a:gd name="connsiteY30" fmla="*/ 16827 h 403849"/>
                <a:gd name="connsiteX31" fmla="*/ 319715 w 403849"/>
                <a:gd name="connsiteY31" fmla="*/ 16827 h 403849"/>
                <a:gd name="connsiteX32" fmla="*/ 319715 w 403849"/>
                <a:gd name="connsiteY32" fmla="*/ 84135 h 403849"/>
                <a:gd name="connsiteX33" fmla="*/ 201925 w 403849"/>
                <a:gd name="connsiteY33" fmla="*/ 201925 h 403849"/>
                <a:gd name="connsiteX34" fmla="*/ 387023 w 403849"/>
                <a:gd name="connsiteY34" fmla="*/ 42068 h 403849"/>
                <a:gd name="connsiteX35" fmla="*/ 387023 w 403849"/>
                <a:gd name="connsiteY35" fmla="*/ 75722 h 403849"/>
                <a:gd name="connsiteX36" fmla="*/ 328128 w 403849"/>
                <a:gd name="connsiteY36" fmla="*/ 134617 h 403849"/>
                <a:gd name="connsiteX37" fmla="*/ 326630 w 403849"/>
                <a:gd name="connsiteY37" fmla="*/ 134617 h 403849"/>
                <a:gd name="connsiteX38" fmla="*/ 336542 w 403849"/>
                <a:gd name="connsiteY38" fmla="*/ 84135 h 403849"/>
                <a:gd name="connsiteX39" fmla="*/ 336542 w 403849"/>
                <a:gd name="connsiteY39" fmla="*/ 42068 h 403849"/>
                <a:gd name="connsiteX40" fmla="*/ 387023 w 403849"/>
                <a:gd name="connsiteY40" fmla="*/ 42068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3849" h="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000000"/>
            </a:solidFill>
            <a:ln w="8382"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C1F999CE-7001-4CE6-A6E4-B7885037DBAF}"/>
                </a:ext>
              </a:extLst>
            </p:cNvPr>
            <p:cNvSpPr/>
            <p:nvPr/>
          </p:nvSpPr>
          <p:spPr>
            <a:xfrm>
              <a:off x="7240627" y="4426393"/>
              <a:ext cx="84135" cy="84135"/>
            </a:xfrm>
            <a:custGeom>
              <a:avLst/>
              <a:gdLst>
                <a:gd name="connsiteX0" fmla="*/ 42068 w 84135"/>
                <a:gd name="connsiteY0" fmla="*/ 0 h 84135"/>
                <a:gd name="connsiteX1" fmla="*/ 0 w 84135"/>
                <a:gd name="connsiteY1" fmla="*/ 42068 h 84135"/>
                <a:gd name="connsiteX2" fmla="*/ 42068 w 84135"/>
                <a:gd name="connsiteY2" fmla="*/ 84135 h 84135"/>
                <a:gd name="connsiteX3" fmla="*/ 84135 w 84135"/>
                <a:gd name="connsiteY3" fmla="*/ 42068 h 84135"/>
                <a:gd name="connsiteX4" fmla="*/ 42068 w 84135"/>
                <a:gd name="connsiteY4" fmla="*/ 0 h 84135"/>
                <a:gd name="connsiteX5" fmla="*/ 42068 w 84135"/>
                <a:gd name="connsiteY5" fmla="*/ 67308 h 84135"/>
                <a:gd name="connsiteX6" fmla="*/ 16827 w 84135"/>
                <a:gd name="connsiteY6" fmla="*/ 42068 h 84135"/>
                <a:gd name="connsiteX7" fmla="*/ 42068 w 84135"/>
                <a:gd name="connsiteY7" fmla="*/ 16827 h 84135"/>
                <a:gd name="connsiteX8" fmla="*/ 67308 w 84135"/>
                <a:gd name="connsiteY8" fmla="*/ 42068 h 84135"/>
                <a:gd name="connsiteX9" fmla="*/ 42068 w 84135"/>
                <a:gd name="connsiteY9" fmla="*/ 67308 h 8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35" h="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000000"/>
            </a:solidFill>
            <a:ln w="8382" cap="flat">
              <a:noFill/>
              <a:prstDash val="solid"/>
              <a:miter/>
            </a:ln>
          </p:spPr>
          <p:txBody>
            <a:bodyPr rtlCol="0" anchor="ctr"/>
            <a:lstStyle/>
            <a:p>
              <a:endParaRPr lang="en-US"/>
            </a:p>
          </p:txBody>
        </p:sp>
      </p:grpSp>
      <p:grpSp>
        <p:nvGrpSpPr>
          <p:cNvPr id="726" name="Graphic 180">
            <a:extLst>
              <a:ext uri="{FF2B5EF4-FFF2-40B4-BE49-F238E27FC236}">
                <a16:creationId xmlns:a16="http://schemas.microsoft.com/office/drawing/2014/main" id="{83B6C293-DC72-4446-8F5F-3A25F2A78241}"/>
              </a:ext>
            </a:extLst>
          </p:cNvPr>
          <p:cNvGrpSpPr/>
          <p:nvPr/>
        </p:nvGrpSpPr>
        <p:grpSpPr>
          <a:xfrm>
            <a:off x="6479064" y="4343647"/>
            <a:ext cx="431365" cy="416986"/>
            <a:chOff x="6479064" y="4343647"/>
            <a:chExt cx="431365" cy="416986"/>
          </a:xfrm>
          <a:solidFill>
            <a:srgbClr val="000000"/>
          </a:solidFill>
        </p:grpSpPr>
        <p:sp>
          <p:nvSpPr>
            <p:cNvPr id="727" name="Freeform: Shape 726">
              <a:extLst>
                <a:ext uri="{FF2B5EF4-FFF2-40B4-BE49-F238E27FC236}">
                  <a16:creationId xmlns:a16="http://schemas.microsoft.com/office/drawing/2014/main" id="{F37F5CB5-57EE-4434-8661-BBDB15E00DFD}"/>
                </a:ext>
              </a:extLst>
            </p:cNvPr>
            <p:cNvSpPr/>
            <p:nvPr/>
          </p:nvSpPr>
          <p:spPr>
            <a:xfrm>
              <a:off x="6479064" y="4343647"/>
              <a:ext cx="431365" cy="416986"/>
            </a:xfrm>
            <a:custGeom>
              <a:avLst/>
              <a:gdLst>
                <a:gd name="connsiteX0" fmla="*/ 391291 w 431365"/>
                <a:gd name="connsiteY0" fmla="*/ 79084 h 416986"/>
                <a:gd name="connsiteX1" fmla="*/ 388221 w 431365"/>
                <a:gd name="connsiteY1" fmla="*/ 79084 h 416986"/>
                <a:gd name="connsiteX2" fmla="*/ 337903 w 431365"/>
                <a:gd name="connsiteY2" fmla="*/ 79084 h 416986"/>
                <a:gd name="connsiteX3" fmla="*/ 345092 w 431365"/>
                <a:gd name="connsiteY3" fmla="*/ 71894 h 416986"/>
                <a:gd name="connsiteX4" fmla="*/ 337903 w 431365"/>
                <a:gd name="connsiteY4" fmla="*/ 64705 h 416986"/>
                <a:gd name="connsiteX5" fmla="*/ 330713 w 431365"/>
                <a:gd name="connsiteY5" fmla="*/ 64705 h 416986"/>
                <a:gd name="connsiteX6" fmla="*/ 323524 w 431365"/>
                <a:gd name="connsiteY6" fmla="*/ 71894 h 416986"/>
                <a:gd name="connsiteX7" fmla="*/ 330713 w 431365"/>
                <a:gd name="connsiteY7" fmla="*/ 79084 h 416986"/>
                <a:gd name="connsiteX8" fmla="*/ 316334 w 431365"/>
                <a:gd name="connsiteY8" fmla="*/ 79084 h 416986"/>
                <a:gd name="connsiteX9" fmla="*/ 316334 w 431365"/>
                <a:gd name="connsiteY9" fmla="*/ 57515 h 416986"/>
                <a:gd name="connsiteX10" fmla="*/ 301956 w 431365"/>
                <a:gd name="connsiteY10" fmla="*/ 57515 h 416986"/>
                <a:gd name="connsiteX11" fmla="*/ 301956 w 431365"/>
                <a:gd name="connsiteY11" fmla="*/ 49528 h 416986"/>
                <a:gd name="connsiteX12" fmla="*/ 252428 w 431365"/>
                <a:gd name="connsiteY12" fmla="*/ 0 h 416986"/>
                <a:gd name="connsiteX13" fmla="*/ 178937 w 431365"/>
                <a:gd name="connsiteY13" fmla="*/ 0 h 416986"/>
                <a:gd name="connsiteX14" fmla="*/ 129410 w 431365"/>
                <a:gd name="connsiteY14" fmla="*/ 49528 h 416986"/>
                <a:gd name="connsiteX15" fmla="*/ 129410 w 431365"/>
                <a:gd name="connsiteY15" fmla="*/ 57515 h 416986"/>
                <a:gd name="connsiteX16" fmla="*/ 115031 w 431365"/>
                <a:gd name="connsiteY16" fmla="*/ 57515 h 416986"/>
                <a:gd name="connsiteX17" fmla="*/ 115031 w 431365"/>
                <a:gd name="connsiteY17" fmla="*/ 79084 h 416986"/>
                <a:gd name="connsiteX18" fmla="*/ 100652 w 431365"/>
                <a:gd name="connsiteY18" fmla="*/ 79084 h 416986"/>
                <a:gd name="connsiteX19" fmla="*/ 107841 w 431365"/>
                <a:gd name="connsiteY19" fmla="*/ 71894 h 416986"/>
                <a:gd name="connsiteX20" fmla="*/ 100652 w 431365"/>
                <a:gd name="connsiteY20" fmla="*/ 64705 h 416986"/>
                <a:gd name="connsiteX21" fmla="*/ 93462 w 431365"/>
                <a:gd name="connsiteY21" fmla="*/ 64705 h 416986"/>
                <a:gd name="connsiteX22" fmla="*/ 86273 w 431365"/>
                <a:gd name="connsiteY22" fmla="*/ 71894 h 416986"/>
                <a:gd name="connsiteX23" fmla="*/ 93462 w 431365"/>
                <a:gd name="connsiteY23" fmla="*/ 79084 h 416986"/>
                <a:gd name="connsiteX24" fmla="*/ 43144 w 431365"/>
                <a:gd name="connsiteY24" fmla="*/ 79084 h 416986"/>
                <a:gd name="connsiteX25" fmla="*/ 40074 w 431365"/>
                <a:gd name="connsiteY25" fmla="*/ 79084 h 416986"/>
                <a:gd name="connsiteX26" fmla="*/ 0 w 431365"/>
                <a:gd name="connsiteY26" fmla="*/ 119157 h 416986"/>
                <a:gd name="connsiteX27" fmla="*/ 0 w 431365"/>
                <a:gd name="connsiteY27" fmla="*/ 136599 h 416986"/>
                <a:gd name="connsiteX28" fmla="*/ 0 w 431365"/>
                <a:gd name="connsiteY28" fmla="*/ 194114 h 416986"/>
                <a:gd name="connsiteX29" fmla="*/ 0 w 431365"/>
                <a:gd name="connsiteY29" fmla="*/ 280387 h 416986"/>
                <a:gd name="connsiteX30" fmla="*/ 0 w 431365"/>
                <a:gd name="connsiteY30" fmla="*/ 337903 h 416986"/>
                <a:gd name="connsiteX31" fmla="*/ 0 w 431365"/>
                <a:gd name="connsiteY31" fmla="*/ 355344 h 416986"/>
                <a:gd name="connsiteX32" fmla="*/ 21568 w 431365"/>
                <a:gd name="connsiteY32" fmla="*/ 390853 h 416986"/>
                <a:gd name="connsiteX33" fmla="*/ 21568 w 431365"/>
                <a:gd name="connsiteY33" fmla="*/ 416986 h 416986"/>
                <a:gd name="connsiteX34" fmla="*/ 86273 w 431365"/>
                <a:gd name="connsiteY34" fmla="*/ 416986 h 416986"/>
                <a:gd name="connsiteX35" fmla="*/ 86273 w 431365"/>
                <a:gd name="connsiteY35" fmla="*/ 395418 h 416986"/>
                <a:gd name="connsiteX36" fmla="*/ 345092 w 431365"/>
                <a:gd name="connsiteY36" fmla="*/ 395418 h 416986"/>
                <a:gd name="connsiteX37" fmla="*/ 345092 w 431365"/>
                <a:gd name="connsiteY37" fmla="*/ 416986 h 416986"/>
                <a:gd name="connsiteX38" fmla="*/ 409797 w 431365"/>
                <a:gd name="connsiteY38" fmla="*/ 416986 h 416986"/>
                <a:gd name="connsiteX39" fmla="*/ 409797 w 431365"/>
                <a:gd name="connsiteY39" fmla="*/ 390853 h 416986"/>
                <a:gd name="connsiteX40" fmla="*/ 431365 w 431365"/>
                <a:gd name="connsiteY40" fmla="*/ 355344 h 416986"/>
                <a:gd name="connsiteX41" fmla="*/ 431365 w 431365"/>
                <a:gd name="connsiteY41" fmla="*/ 337903 h 416986"/>
                <a:gd name="connsiteX42" fmla="*/ 431365 w 431365"/>
                <a:gd name="connsiteY42" fmla="*/ 280387 h 416986"/>
                <a:gd name="connsiteX43" fmla="*/ 431365 w 431365"/>
                <a:gd name="connsiteY43" fmla="*/ 194114 h 416986"/>
                <a:gd name="connsiteX44" fmla="*/ 431365 w 431365"/>
                <a:gd name="connsiteY44" fmla="*/ 136599 h 416986"/>
                <a:gd name="connsiteX45" fmla="*/ 431365 w 431365"/>
                <a:gd name="connsiteY45" fmla="*/ 119157 h 416986"/>
                <a:gd name="connsiteX46" fmla="*/ 391291 w 431365"/>
                <a:gd name="connsiteY46" fmla="*/ 79084 h 416986"/>
                <a:gd name="connsiteX47" fmla="*/ 301956 w 431365"/>
                <a:gd name="connsiteY47" fmla="*/ 79084 h 416986"/>
                <a:gd name="connsiteX48" fmla="*/ 258819 w 431365"/>
                <a:gd name="connsiteY48" fmla="*/ 79084 h 416986"/>
                <a:gd name="connsiteX49" fmla="*/ 258819 w 431365"/>
                <a:gd name="connsiteY49" fmla="*/ 71894 h 416986"/>
                <a:gd name="connsiteX50" fmla="*/ 301956 w 431365"/>
                <a:gd name="connsiteY50" fmla="*/ 71894 h 416986"/>
                <a:gd name="connsiteX51" fmla="*/ 301956 w 431365"/>
                <a:gd name="connsiteY51" fmla="*/ 79084 h 416986"/>
                <a:gd name="connsiteX52" fmla="*/ 258819 w 431365"/>
                <a:gd name="connsiteY52" fmla="*/ 57515 h 416986"/>
                <a:gd name="connsiteX53" fmla="*/ 244440 w 431365"/>
                <a:gd name="connsiteY53" fmla="*/ 57515 h 416986"/>
                <a:gd name="connsiteX54" fmla="*/ 244440 w 431365"/>
                <a:gd name="connsiteY54" fmla="*/ 79084 h 416986"/>
                <a:gd name="connsiteX55" fmla="*/ 186925 w 431365"/>
                <a:gd name="connsiteY55" fmla="*/ 79084 h 416986"/>
                <a:gd name="connsiteX56" fmla="*/ 186925 w 431365"/>
                <a:gd name="connsiteY56" fmla="*/ 57515 h 416986"/>
                <a:gd name="connsiteX57" fmla="*/ 172546 w 431365"/>
                <a:gd name="connsiteY57" fmla="*/ 57515 h 416986"/>
                <a:gd name="connsiteX58" fmla="*/ 172546 w 431365"/>
                <a:gd name="connsiteY58" fmla="*/ 46329 h 416986"/>
                <a:gd name="connsiteX59" fmla="*/ 174343 w 431365"/>
                <a:gd name="connsiteY59" fmla="*/ 42964 h 416986"/>
                <a:gd name="connsiteX60" fmla="*/ 178132 w 431365"/>
                <a:gd name="connsiteY60" fmla="*/ 42583 h 416986"/>
                <a:gd name="connsiteX61" fmla="*/ 253226 w 431365"/>
                <a:gd name="connsiteY61" fmla="*/ 42583 h 416986"/>
                <a:gd name="connsiteX62" fmla="*/ 257014 w 431365"/>
                <a:gd name="connsiteY62" fmla="*/ 42964 h 416986"/>
                <a:gd name="connsiteX63" fmla="*/ 258819 w 431365"/>
                <a:gd name="connsiteY63" fmla="*/ 46329 h 416986"/>
                <a:gd name="connsiteX64" fmla="*/ 258819 w 431365"/>
                <a:gd name="connsiteY64" fmla="*/ 57515 h 416986"/>
                <a:gd name="connsiteX65" fmla="*/ 143788 w 431365"/>
                <a:gd name="connsiteY65" fmla="*/ 49528 h 416986"/>
                <a:gd name="connsiteX66" fmla="*/ 178937 w 431365"/>
                <a:gd name="connsiteY66" fmla="*/ 14379 h 416986"/>
                <a:gd name="connsiteX67" fmla="*/ 252435 w 431365"/>
                <a:gd name="connsiteY67" fmla="*/ 14379 h 416986"/>
                <a:gd name="connsiteX68" fmla="*/ 287577 w 431365"/>
                <a:gd name="connsiteY68" fmla="*/ 49528 h 416986"/>
                <a:gd name="connsiteX69" fmla="*/ 287577 w 431365"/>
                <a:gd name="connsiteY69" fmla="*/ 57515 h 416986"/>
                <a:gd name="connsiteX70" fmla="*/ 273198 w 431365"/>
                <a:gd name="connsiteY70" fmla="*/ 57515 h 416986"/>
                <a:gd name="connsiteX71" fmla="*/ 273198 w 431365"/>
                <a:gd name="connsiteY71" fmla="*/ 46329 h 416986"/>
                <a:gd name="connsiteX72" fmla="*/ 265016 w 431365"/>
                <a:gd name="connsiteY72" fmla="*/ 31015 h 416986"/>
                <a:gd name="connsiteX73" fmla="*/ 247740 w 431365"/>
                <a:gd name="connsiteY73" fmla="*/ 29304 h 416986"/>
                <a:gd name="connsiteX74" fmla="*/ 183625 w 431365"/>
                <a:gd name="connsiteY74" fmla="*/ 29304 h 416986"/>
                <a:gd name="connsiteX75" fmla="*/ 166349 w 431365"/>
                <a:gd name="connsiteY75" fmla="*/ 31015 h 416986"/>
                <a:gd name="connsiteX76" fmla="*/ 158167 w 431365"/>
                <a:gd name="connsiteY76" fmla="*/ 46329 h 416986"/>
                <a:gd name="connsiteX77" fmla="*/ 158167 w 431365"/>
                <a:gd name="connsiteY77" fmla="*/ 57515 h 416986"/>
                <a:gd name="connsiteX78" fmla="*/ 143788 w 431365"/>
                <a:gd name="connsiteY78" fmla="*/ 57515 h 416986"/>
                <a:gd name="connsiteX79" fmla="*/ 143788 w 431365"/>
                <a:gd name="connsiteY79" fmla="*/ 49528 h 416986"/>
                <a:gd name="connsiteX80" fmla="*/ 129410 w 431365"/>
                <a:gd name="connsiteY80" fmla="*/ 71894 h 416986"/>
                <a:gd name="connsiteX81" fmla="*/ 172546 w 431365"/>
                <a:gd name="connsiteY81" fmla="*/ 71894 h 416986"/>
                <a:gd name="connsiteX82" fmla="*/ 172546 w 431365"/>
                <a:gd name="connsiteY82" fmla="*/ 79084 h 416986"/>
                <a:gd name="connsiteX83" fmla="*/ 129410 w 431365"/>
                <a:gd name="connsiteY83" fmla="*/ 79084 h 416986"/>
                <a:gd name="connsiteX84" fmla="*/ 129410 w 431365"/>
                <a:gd name="connsiteY84" fmla="*/ 71894 h 416986"/>
                <a:gd name="connsiteX85" fmla="*/ 14379 w 431365"/>
                <a:gd name="connsiteY85" fmla="*/ 172546 h 416986"/>
                <a:gd name="connsiteX86" fmla="*/ 416986 w 431365"/>
                <a:gd name="connsiteY86" fmla="*/ 172546 h 416986"/>
                <a:gd name="connsiteX87" fmla="*/ 416986 w 431365"/>
                <a:gd name="connsiteY87" fmla="*/ 179735 h 416986"/>
                <a:gd name="connsiteX88" fmla="*/ 14379 w 431365"/>
                <a:gd name="connsiteY88" fmla="*/ 179735 h 416986"/>
                <a:gd name="connsiteX89" fmla="*/ 14379 w 431365"/>
                <a:gd name="connsiteY89" fmla="*/ 172546 h 416986"/>
                <a:gd name="connsiteX90" fmla="*/ 416986 w 431365"/>
                <a:gd name="connsiteY90" fmla="*/ 158167 h 416986"/>
                <a:gd name="connsiteX91" fmla="*/ 14379 w 431365"/>
                <a:gd name="connsiteY91" fmla="*/ 158167 h 416986"/>
                <a:gd name="connsiteX92" fmla="*/ 14379 w 431365"/>
                <a:gd name="connsiteY92" fmla="*/ 150978 h 416986"/>
                <a:gd name="connsiteX93" fmla="*/ 416986 w 431365"/>
                <a:gd name="connsiteY93" fmla="*/ 150978 h 416986"/>
                <a:gd name="connsiteX94" fmla="*/ 416986 w 431365"/>
                <a:gd name="connsiteY94" fmla="*/ 158167 h 416986"/>
                <a:gd name="connsiteX95" fmla="*/ 14379 w 431365"/>
                <a:gd name="connsiteY95" fmla="*/ 316334 h 416986"/>
                <a:gd name="connsiteX96" fmla="*/ 416986 w 431365"/>
                <a:gd name="connsiteY96" fmla="*/ 316334 h 416986"/>
                <a:gd name="connsiteX97" fmla="*/ 416986 w 431365"/>
                <a:gd name="connsiteY97" fmla="*/ 323524 h 416986"/>
                <a:gd name="connsiteX98" fmla="*/ 14379 w 431365"/>
                <a:gd name="connsiteY98" fmla="*/ 323524 h 416986"/>
                <a:gd name="connsiteX99" fmla="*/ 14379 w 431365"/>
                <a:gd name="connsiteY99" fmla="*/ 316334 h 416986"/>
                <a:gd name="connsiteX100" fmla="*/ 416986 w 431365"/>
                <a:gd name="connsiteY100" fmla="*/ 301956 h 416986"/>
                <a:gd name="connsiteX101" fmla="*/ 14379 w 431365"/>
                <a:gd name="connsiteY101" fmla="*/ 301956 h 416986"/>
                <a:gd name="connsiteX102" fmla="*/ 14379 w 431365"/>
                <a:gd name="connsiteY102" fmla="*/ 294766 h 416986"/>
                <a:gd name="connsiteX103" fmla="*/ 416986 w 431365"/>
                <a:gd name="connsiteY103" fmla="*/ 294766 h 416986"/>
                <a:gd name="connsiteX104" fmla="*/ 416986 w 431365"/>
                <a:gd name="connsiteY104" fmla="*/ 301956 h 416986"/>
                <a:gd name="connsiteX105" fmla="*/ 71894 w 431365"/>
                <a:gd name="connsiteY105" fmla="*/ 402607 h 416986"/>
                <a:gd name="connsiteX106" fmla="*/ 35947 w 431365"/>
                <a:gd name="connsiteY106" fmla="*/ 402607 h 416986"/>
                <a:gd name="connsiteX107" fmla="*/ 35947 w 431365"/>
                <a:gd name="connsiteY107" fmla="*/ 395418 h 416986"/>
                <a:gd name="connsiteX108" fmla="*/ 40074 w 431365"/>
                <a:gd name="connsiteY108" fmla="*/ 395418 h 416986"/>
                <a:gd name="connsiteX109" fmla="*/ 71894 w 431365"/>
                <a:gd name="connsiteY109" fmla="*/ 395418 h 416986"/>
                <a:gd name="connsiteX110" fmla="*/ 71894 w 431365"/>
                <a:gd name="connsiteY110" fmla="*/ 402607 h 416986"/>
                <a:gd name="connsiteX111" fmla="*/ 395418 w 431365"/>
                <a:gd name="connsiteY111" fmla="*/ 395418 h 416986"/>
                <a:gd name="connsiteX112" fmla="*/ 395418 w 431365"/>
                <a:gd name="connsiteY112" fmla="*/ 402607 h 416986"/>
                <a:gd name="connsiteX113" fmla="*/ 359471 w 431365"/>
                <a:gd name="connsiteY113" fmla="*/ 402607 h 416986"/>
                <a:gd name="connsiteX114" fmla="*/ 359471 w 431365"/>
                <a:gd name="connsiteY114" fmla="*/ 395418 h 416986"/>
                <a:gd name="connsiteX115" fmla="*/ 391291 w 431365"/>
                <a:gd name="connsiteY115" fmla="*/ 395418 h 416986"/>
                <a:gd name="connsiteX116" fmla="*/ 395418 w 431365"/>
                <a:gd name="connsiteY116" fmla="*/ 395418 h 416986"/>
                <a:gd name="connsiteX117" fmla="*/ 416986 w 431365"/>
                <a:gd name="connsiteY117" fmla="*/ 355344 h 416986"/>
                <a:gd name="connsiteX118" fmla="*/ 391291 w 431365"/>
                <a:gd name="connsiteY118" fmla="*/ 381039 h 416986"/>
                <a:gd name="connsiteX119" fmla="*/ 345092 w 431365"/>
                <a:gd name="connsiteY119" fmla="*/ 381039 h 416986"/>
                <a:gd name="connsiteX120" fmla="*/ 86273 w 431365"/>
                <a:gd name="connsiteY120" fmla="*/ 381039 h 416986"/>
                <a:gd name="connsiteX121" fmla="*/ 40074 w 431365"/>
                <a:gd name="connsiteY121" fmla="*/ 381039 h 416986"/>
                <a:gd name="connsiteX122" fmla="*/ 14379 w 431365"/>
                <a:gd name="connsiteY122" fmla="*/ 355344 h 416986"/>
                <a:gd name="connsiteX123" fmla="*/ 14379 w 431365"/>
                <a:gd name="connsiteY123" fmla="*/ 337903 h 416986"/>
                <a:gd name="connsiteX124" fmla="*/ 416986 w 431365"/>
                <a:gd name="connsiteY124" fmla="*/ 337903 h 416986"/>
                <a:gd name="connsiteX125" fmla="*/ 416986 w 431365"/>
                <a:gd name="connsiteY125" fmla="*/ 355344 h 416986"/>
                <a:gd name="connsiteX126" fmla="*/ 416986 w 431365"/>
                <a:gd name="connsiteY126" fmla="*/ 280387 h 416986"/>
                <a:gd name="connsiteX127" fmla="*/ 14379 w 431365"/>
                <a:gd name="connsiteY127" fmla="*/ 280387 h 416986"/>
                <a:gd name="connsiteX128" fmla="*/ 14379 w 431365"/>
                <a:gd name="connsiteY128" fmla="*/ 194114 h 416986"/>
                <a:gd name="connsiteX129" fmla="*/ 416986 w 431365"/>
                <a:gd name="connsiteY129" fmla="*/ 194114 h 416986"/>
                <a:gd name="connsiteX130" fmla="*/ 416986 w 431365"/>
                <a:gd name="connsiteY130" fmla="*/ 280387 h 416986"/>
                <a:gd name="connsiteX131" fmla="*/ 14379 w 431365"/>
                <a:gd name="connsiteY131" fmla="*/ 136599 h 416986"/>
                <a:gd name="connsiteX132" fmla="*/ 14379 w 431365"/>
                <a:gd name="connsiteY132" fmla="*/ 119157 h 416986"/>
                <a:gd name="connsiteX133" fmla="*/ 40074 w 431365"/>
                <a:gd name="connsiteY133" fmla="*/ 93462 h 416986"/>
                <a:gd name="connsiteX134" fmla="*/ 115031 w 431365"/>
                <a:gd name="connsiteY134" fmla="*/ 93462 h 416986"/>
                <a:gd name="connsiteX135" fmla="*/ 186925 w 431365"/>
                <a:gd name="connsiteY135" fmla="*/ 93462 h 416986"/>
                <a:gd name="connsiteX136" fmla="*/ 244440 w 431365"/>
                <a:gd name="connsiteY136" fmla="*/ 93462 h 416986"/>
                <a:gd name="connsiteX137" fmla="*/ 316334 w 431365"/>
                <a:gd name="connsiteY137" fmla="*/ 93462 h 416986"/>
                <a:gd name="connsiteX138" fmla="*/ 391291 w 431365"/>
                <a:gd name="connsiteY138" fmla="*/ 93462 h 416986"/>
                <a:gd name="connsiteX139" fmla="*/ 416986 w 431365"/>
                <a:gd name="connsiteY139" fmla="*/ 119157 h 416986"/>
                <a:gd name="connsiteX140" fmla="*/ 416986 w 431365"/>
                <a:gd name="connsiteY140" fmla="*/ 136599 h 416986"/>
                <a:gd name="connsiteX141" fmla="*/ 14379 w 431365"/>
                <a:gd name="connsiteY141" fmla="*/ 136599 h 4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31365" h="416986">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000000"/>
            </a:solidFill>
            <a:ln w="714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5A833A18-1BEC-4E81-9BF4-F7DCCA804F6C}"/>
                </a:ext>
              </a:extLst>
            </p:cNvPr>
            <p:cNvSpPr/>
            <p:nvPr/>
          </p:nvSpPr>
          <p:spPr>
            <a:xfrm>
              <a:off x="6515005" y="4386791"/>
              <a:ext cx="57520" cy="35939"/>
            </a:xfrm>
            <a:custGeom>
              <a:avLst/>
              <a:gdLst>
                <a:gd name="connsiteX0" fmla="*/ 53546 w 57520"/>
                <a:gd name="connsiteY0" fmla="*/ 13617 h 35939"/>
                <a:gd name="connsiteX1" fmla="*/ 56759 w 57520"/>
                <a:gd name="connsiteY1" fmla="*/ 3968 h 35939"/>
                <a:gd name="connsiteX2" fmla="*/ 47111 w 57520"/>
                <a:gd name="connsiteY2" fmla="*/ 755 h 35939"/>
                <a:gd name="connsiteX3" fmla="*/ 3975 w 57520"/>
                <a:gd name="connsiteY3" fmla="*/ 22323 h 35939"/>
                <a:gd name="connsiteX4" fmla="*/ 761 w 57520"/>
                <a:gd name="connsiteY4" fmla="*/ 31971 h 35939"/>
                <a:gd name="connsiteX5" fmla="*/ 7203 w 57520"/>
                <a:gd name="connsiteY5" fmla="*/ 35940 h 35939"/>
                <a:gd name="connsiteX6" fmla="*/ 10409 w 57520"/>
                <a:gd name="connsiteY6" fmla="*/ 35185 h 35939"/>
                <a:gd name="connsiteX7" fmla="*/ 53546 w 57520"/>
                <a:gd name="connsiteY7" fmla="*/ 13617 h 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39">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000000"/>
            </a:solidFill>
            <a:ln w="714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3466980-62CD-413A-9F21-67DE37919C77}"/>
                </a:ext>
              </a:extLst>
            </p:cNvPr>
            <p:cNvSpPr/>
            <p:nvPr/>
          </p:nvSpPr>
          <p:spPr>
            <a:xfrm>
              <a:off x="6816967" y="4386784"/>
              <a:ext cx="57520" cy="35946"/>
            </a:xfrm>
            <a:custGeom>
              <a:avLst/>
              <a:gdLst>
                <a:gd name="connsiteX0" fmla="*/ 56759 w 57520"/>
                <a:gd name="connsiteY0" fmla="*/ 31971 h 35946"/>
                <a:gd name="connsiteX1" fmla="*/ 53546 w 57520"/>
                <a:gd name="connsiteY1" fmla="*/ 22323 h 35946"/>
                <a:gd name="connsiteX2" fmla="*/ 10409 w 57520"/>
                <a:gd name="connsiteY2" fmla="*/ 755 h 35946"/>
                <a:gd name="connsiteX3" fmla="*/ 761 w 57520"/>
                <a:gd name="connsiteY3" fmla="*/ 3968 h 35946"/>
                <a:gd name="connsiteX4" fmla="*/ 3975 w 57520"/>
                <a:gd name="connsiteY4" fmla="*/ 13617 h 35946"/>
                <a:gd name="connsiteX5" fmla="*/ 47111 w 57520"/>
                <a:gd name="connsiteY5" fmla="*/ 35185 h 35946"/>
                <a:gd name="connsiteX6" fmla="*/ 50318 w 57520"/>
                <a:gd name="connsiteY6" fmla="*/ 35947 h 35946"/>
                <a:gd name="connsiteX7" fmla="*/ 56759 w 57520"/>
                <a:gd name="connsiteY7" fmla="*/ 31971 h 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46">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000000"/>
            </a:solidFill>
            <a:ln w="7144" cap="flat">
              <a:noFill/>
              <a:prstDash val="solid"/>
              <a:miter/>
            </a:ln>
          </p:spPr>
          <p:txBody>
            <a:bodyPr rtlCol="0" anchor="ctr"/>
            <a:lstStyle/>
            <a:p>
              <a:endParaRPr lang="en-US"/>
            </a:p>
          </p:txBody>
        </p:sp>
      </p:grpSp>
      <p:grpSp>
        <p:nvGrpSpPr>
          <p:cNvPr id="730" name="Graphic 182">
            <a:extLst>
              <a:ext uri="{FF2B5EF4-FFF2-40B4-BE49-F238E27FC236}">
                <a16:creationId xmlns:a16="http://schemas.microsoft.com/office/drawing/2014/main" id="{250FD9FC-A51B-4EA7-A812-60A3362CC940}"/>
              </a:ext>
            </a:extLst>
          </p:cNvPr>
          <p:cNvGrpSpPr/>
          <p:nvPr/>
        </p:nvGrpSpPr>
        <p:grpSpPr>
          <a:xfrm>
            <a:off x="5263599" y="4383226"/>
            <a:ext cx="281627" cy="394278"/>
            <a:chOff x="5263599" y="4383226"/>
            <a:chExt cx="281627" cy="394278"/>
          </a:xfrm>
          <a:solidFill>
            <a:srgbClr val="000000"/>
          </a:solidFill>
        </p:grpSpPr>
        <p:sp>
          <p:nvSpPr>
            <p:cNvPr id="731" name="Freeform: Shape 730">
              <a:extLst>
                <a:ext uri="{FF2B5EF4-FFF2-40B4-BE49-F238E27FC236}">
                  <a16:creationId xmlns:a16="http://schemas.microsoft.com/office/drawing/2014/main" id="{E7680BCA-CEF0-41B8-8A83-6B60A056D54A}"/>
                </a:ext>
              </a:extLst>
            </p:cNvPr>
            <p:cNvSpPr/>
            <p:nvPr/>
          </p:nvSpPr>
          <p:spPr>
            <a:xfrm>
              <a:off x="5263599" y="4383226"/>
              <a:ext cx="281627" cy="394278"/>
            </a:xfrm>
            <a:custGeom>
              <a:avLst/>
              <a:gdLst>
                <a:gd name="connsiteX0" fmla="*/ 211221 w 281627"/>
                <a:gd name="connsiteY0" fmla="*/ 84488 h 394278"/>
                <a:gd name="connsiteX1" fmla="*/ 211221 w 281627"/>
                <a:gd name="connsiteY1" fmla="*/ 168977 h 394278"/>
                <a:gd name="connsiteX2" fmla="*/ 232343 w 281627"/>
                <a:gd name="connsiteY2" fmla="*/ 168977 h 394278"/>
                <a:gd name="connsiteX3" fmla="*/ 232343 w 281627"/>
                <a:gd name="connsiteY3" fmla="*/ 190451 h 394278"/>
                <a:gd name="connsiteX4" fmla="*/ 212277 w 281627"/>
                <a:gd name="connsiteY4" fmla="*/ 206644 h 394278"/>
                <a:gd name="connsiteX5" fmla="*/ 189042 w 281627"/>
                <a:gd name="connsiteY5" fmla="*/ 183058 h 394278"/>
                <a:gd name="connsiteX6" fmla="*/ 176017 w 281627"/>
                <a:gd name="connsiteY6" fmla="*/ 183058 h 394278"/>
                <a:gd name="connsiteX7" fmla="*/ 176017 w 281627"/>
                <a:gd name="connsiteY7" fmla="*/ 154895 h 394278"/>
                <a:gd name="connsiteX8" fmla="*/ 197139 w 281627"/>
                <a:gd name="connsiteY8" fmla="*/ 154895 h 394278"/>
                <a:gd name="connsiteX9" fmla="*/ 197139 w 281627"/>
                <a:gd name="connsiteY9" fmla="*/ 28163 h 394278"/>
                <a:gd name="connsiteX10" fmla="*/ 154895 w 281627"/>
                <a:gd name="connsiteY10" fmla="*/ 28163 h 394278"/>
                <a:gd name="connsiteX11" fmla="*/ 154895 w 281627"/>
                <a:gd name="connsiteY11" fmla="*/ 0 h 394278"/>
                <a:gd name="connsiteX12" fmla="*/ 84488 w 281627"/>
                <a:gd name="connsiteY12" fmla="*/ 0 h 394278"/>
                <a:gd name="connsiteX13" fmla="*/ 84488 w 281627"/>
                <a:gd name="connsiteY13" fmla="*/ 28163 h 394278"/>
                <a:gd name="connsiteX14" fmla="*/ 42244 w 281627"/>
                <a:gd name="connsiteY14" fmla="*/ 28163 h 394278"/>
                <a:gd name="connsiteX15" fmla="*/ 42244 w 281627"/>
                <a:gd name="connsiteY15" fmla="*/ 56326 h 394278"/>
                <a:gd name="connsiteX16" fmla="*/ 0 w 281627"/>
                <a:gd name="connsiteY16" fmla="*/ 56326 h 394278"/>
                <a:gd name="connsiteX17" fmla="*/ 0 w 281627"/>
                <a:gd name="connsiteY17" fmla="*/ 154895 h 394278"/>
                <a:gd name="connsiteX18" fmla="*/ 21122 w 281627"/>
                <a:gd name="connsiteY18" fmla="*/ 154895 h 394278"/>
                <a:gd name="connsiteX19" fmla="*/ 21122 w 281627"/>
                <a:gd name="connsiteY19" fmla="*/ 183058 h 394278"/>
                <a:gd name="connsiteX20" fmla="*/ 0 w 281627"/>
                <a:gd name="connsiteY20" fmla="*/ 183058 h 394278"/>
                <a:gd name="connsiteX21" fmla="*/ 0 w 281627"/>
                <a:gd name="connsiteY21" fmla="*/ 309790 h 394278"/>
                <a:gd name="connsiteX22" fmla="*/ 14081 w 281627"/>
                <a:gd name="connsiteY22" fmla="*/ 309790 h 394278"/>
                <a:gd name="connsiteX23" fmla="*/ 14081 w 281627"/>
                <a:gd name="connsiteY23" fmla="*/ 352034 h 394278"/>
                <a:gd name="connsiteX24" fmla="*/ 42244 w 281627"/>
                <a:gd name="connsiteY24" fmla="*/ 352034 h 394278"/>
                <a:gd name="connsiteX25" fmla="*/ 42244 w 281627"/>
                <a:gd name="connsiteY25" fmla="*/ 394279 h 394278"/>
                <a:gd name="connsiteX26" fmla="*/ 183058 w 281627"/>
                <a:gd name="connsiteY26" fmla="*/ 394279 h 394278"/>
                <a:gd name="connsiteX27" fmla="*/ 183058 w 281627"/>
                <a:gd name="connsiteY27" fmla="*/ 352034 h 394278"/>
                <a:gd name="connsiteX28" fmla="*/ 211221 w 281627"/>
                <a:gd name="connsiteY28" fmla="*/ 352034 h 394278"/>
                <a:gd name="connsiteX29" fmla="*/ 211221 w 281627"/>
                <a:gd name="connsiteY29" fmla="*/ 309790 h 394278"/>
                <a:gd name="connsiteX30" fmla="*/ 225302 w 281627"/>
                <a:gd name="connsiteY30" fmla="*/ 309790 h 394278"/>
                <a:gd name="connsiteX31" fmla="*/ 225302 w 281627"/>
                <a:gd name="connsiteY31" fmla="*/ 231991 h 394278"/>
                <a:gd name="connsiteX32" fmla="*/ 260505 w 281627"/>
                <a:gd name="connsiteY32" fmla="*/ 203828 h 394278"/>
                <a:gd name="connsiteX33" fmla="*/ 260505 w 281627"/>
                <a:gd name="connsiteY33" fmla="*/ 168977 h 394278"/>
                <a:gd name="connsiteX34" fmla="*/ 281628 w 281627"/>
                <a:gd name="connsiteY34" fmla="*/ 168977 h 394278"/>
                <a:gd name="connsiteX35" fmla="*/ 281628 w 281627"/>
                <a:gd name="connsiteY35" fmla="*/ 84488 h 394278"/>
                <a:gd name="connsiteX36" fmla="*/ 211221 w 281627"/>
                <a:gd name="connsiteY36" fmla="*/ 84488 h 394278"/>
                <a:gd name="connsiteX37" fmla="*/ 154895 w 281627"/>
                <a:gd name="connsiteY37" fmla="*/ 56326 h 394278"/>
                <a:gd name="connsiteX38" fmla="*/ 168977 w 281627"/>
                <a:gd name="connsiteY38" fmla="*/ 56326 h 394278"/>
                <a:gd name="connsiteX39" fmla="*/ 168977 w 281627"/>
                <a:gd name="connsiteY39" fmla="*/ 126732 h 394278"/>
                <a:gd name="connsiteX40" fmla="*/ 154895 w 281627"/>
                <a:gd name="connsiteY40" fmla="*/ 126732 h 394278"/>
                <a:gd name="connsiteX41" fmla="*/ 154895 w 281627"/>
                <a:gd name="connsiteY41" fmla="*/ 56326 h 394278"/>
                <a:gd name="connsiteX42" fmla="*/ 133773 w 281627"/>
                <a:gd name="connsiteY42" fmla="*/ 154895 h 394278"/>
                <a:gd name="connsiteX43" fmla="*/ 147854 w 281627"/>
                <a:gd name="connsiteY43" fmla="*/ 154895 h 394278"/>
                <a:gd name="connsiteX44" fmla="*/ 147854 w 281627"/>
                <a:gd name="connsiteY44" fmla="*/ 183058 h 394278"/>
                <a:gd name="connsiteX45" fmla="*/ 133773 w 281627"/>
                <a:gd name="connsiteY45" fmla="*/ 183058 h 394278"/>
                <a:gd name="connsiteX46" fmla="*/ 133773 w 281627"/>
                <a:gd name="connsiteY46" fmla="*/ 154895 h 394278"/>
                <a:gd name="connsiteX47" fmla="*/ 112651 w 281627"/>
                <a:gd name="connsiteY47" fmla="*/ 28163 h 394278"/>
                <a:gd name="connsiteX48" fmla="*/ 126732 w 281627"/>
                <a:gd name="connsiteY48" fmla="*/ 28163 h 394278"/>
                <a:gd name="connsiteX49" fmla="*/ 126732 w 281627"/>
                <a:gd name="connsiteY49" fmla="*/ 126732 h 394278"/>
                <a:gd name="connsiteX50" fmla="*/ 112651 w 281627"/>
                <a:gd name="connsiteY50" fmla="*/ 126732 h 394278"/>
                <a:gd name="connsiteX51" fmla="*/ 112651 w 281627"/>
                <a:gd name="connsiteY51" fmla="*/ 28163 h 394278"/>
                <a:gd name="connsiteX52" fmla="*/ 91529 w 281627"/>
                <a:gd name="connsiteY52" fmla="*/ 154895 h 394278"/>
                <a:gd name="connsiteX53" fmla="*/ 105610 w 281627"/>
                <a:gd name="connsiteY53" fmla="*/ 154895 h 394278"/>
                <a:gd name="connsiteX54" fmla="*/ 105610 w 281627"/>
                <a:gd name="connsiteY54" fmla="*/ 183058 h 394278"/>
                <a:gd name="connsiteX55" fmla="*/ 91529 w 281627"/>
                <a:gd name="connsiteY55" fmla="*/ 183058 h 394278"/>
                <a:gd name="connsiteX56" fmla="*/ 91529 w 281627"/>
                <a:gd name="connsiteY56" fmla="*/ 154895 h 394278"/>
                <a:gd name="connsiteX57" fmla="*/ 70407 w 281627"/>
                <a:gd name="connsiteY57" fmla="*/ 56326 h 394278"/>
                <a:gd name="connsiteX58" fmla="*/ 84488 w 281627"/>
                <a:gd name="connsiteY58" fmla="*/ 56326 h 394278"/>
                <a:gd name="connsiteX59" fmla="*/ 84488 w 281627"/>
                <a:gd name="connsiteY59" fmla="*/ 126732 h 394278"/>
                <a:gd name="connsiteX60" fmla="*/ 70407 w 281627"/>
                <a:gd name="connsiteY60" fmla="*/ 126732 h 394278"/>
                <a:gd name="connsiteX61" fmla="*/ 70407 w 281627"/>
                <a:gd name="connsiteY61" fmla="*/ 56326 h 394278"/>
                <a:gd name="connsiteX62" fmla="*/ 49285 w 281627"/>
                <a:gd name="connsiteY62" fmla="*/ 154895 h 394278"/>
                <a:gd name="connsiteX63" fmla="*/ 63366 w 281627"/>
                <a:gd name="connsiteY63" fmla="*/ 154895 h 394278"/>
                <a:gd name="connsiteX64" fmla="*/ 63366 w 281627"/>
                <a:gd name="connsiteY64" fmla="*/ 183058 h 394278"/>
                <a:gd name="connsiteX65" fmla="*/ 49285 w 281627"/>
                <a:gd name="connsiteY65" fmla="*/ 183058 h 394278"/>
                <a:gd name="connsiteX66" fmla="*/ 49285 w 281627"/>
                <a:gd name="connsiteY66" fmla="*/ 154895 h 394278"/>
                <a:gd name="connsiteX67" fmla="*/ 28163 w 281627"/>
                <a:gd name="connsiteY67" fmla="*/ 84488 h 394278"/>
                <a:gd name="connsiteX68" fmla="*/ 42244 w 281627"/>
                <a:gd name="connsiteY68" fmla="*/ 84488 h 394278"/>
                <a:gd name="connsiteX69" fmla="*/ 42244 w 281627"/>
                <a:gd name="connsiteY69" fmla="*/ 126732 h 394278"/>
                <a:gd name="connsiteX70" fmla="*/ 28163 w 281627"/>
                <a:gd name="connsiteY70" fmla="*/ 126732 h 394278"/>
                <a:gd name="connsiteX71" fmla="*/ 28163 w 281627"/>
                <a:gd name="connsiteY71" fmla="*/ 84488 h 394278"/>
                <a:gd name="connsiteX72" fmla="*/ 154895 w 281627"/>
                <a:gd name="connsiteY72" fmla="*/ 366116 h 394278"/>
                <a:gd name="connsiteX73" fmla="*/ 70407 w 281627"/>
                <a:gd name="connsiteY73" fmla="*/ 366116 h 394278"/>
                <a:gd name="connsiteX74" fmla="*/ 70407 w 281627"/>
                <a:gd name="connsiteY74" fmla="*/ 352034 h 394278"/>
                <a:gd name="connsiteX75" fmla="*/ 154895 w 281627"/>
                <a:gd name="connsiteY75" fmla="*/ 352034 h 394278"/>
                <a:gd name="connsiteX76" fmla="*/ 154895 w 281627"/>
                <a:gd name="connsiteY76" fmla="*/ 366116 h 394278"/>
                <a:gd name="connsiteX77" fmla="*/ 183058 w 281627"/>
                <a:gd name="connsiteY77" fmla="*/ 323872 h 394278"/>
                <a:gd name="connsiteX78" fmla="*/ 42244 w 281627"/>
                <a:gd name="connsiteY78" fmla="*/ 323872 h 394278"/>
                <a:gd name="connsiteX79" fmla="*/ 42244 w 281627"/>
                <a:gd name="connsiteY79" fmla="*/ 309790 h 394278"/>
                <a:gd name="connsiteX80" fmla="*/ 183058 w 281627"/>
                <a:gd name="connsiteY80" fmla="*/ 309790 h 394278"/>
                <a:gd name="connsiteX81" fmla="*/ 183058 w 281627"/>
                <a:gd name="connsiteY81" fmla="*/ 323872 h 394278"/>
                <a:gd name="connsiteX82" fmla="*/ 197139 w 281627"/>
                <a:gd name="connsiteY82" fmla="*/ 281628 h 394278"/>
                <a:gd name="connsiteX83" fmla="*/ 28163 w 281627"/>
                <a:gd name="connsiteY83" fmla="*/ 281628 h 394278"/>
                <a:gd name="connsiteX84" fmla="*/ 28163 w 281627"/>
                <a:gd name="connsiteY84" fmla="*/ 211221 h 394278"/>
                <a:gd name="connsiteX85" fmla="*/ 177073 w 281627"/>
                <a:gd name="connsiteY85" fmla="*/ 211221 h 394278"/>
                <a:gd name="connsiteX86" fmla="*/ 197139 w 281627"/>
                <a:gd name="connsiteY86" fmla="*/ 231287 h 394278"/>
                <a:gd name="connsiteX87" fmla="*/ 197139 w 281627"/>
                <a:gd name="connsiteY87" fmla="*/ 281628 h 394278"/>
                <a:gd name="connsiteX88" fmla="*/ 253465 w 281627"/>
                <a:gd name="connsiteY88" fmla="*/ 140814 h 394278"/>
                <a:gd name="connsiteX89" fmla="*/ 239383 w 281627"/>
                <a:gd name="connsiteY89" fmla="*/ 140814 h 394278"/>
                <a:gd name="connsiteX90" fmla="*/ 239383 w 281627"/>
                <a:gd name="connsiteY90" fmla="*/ 112651 h 394278"/>
                <a:gd name="connsiteX91" fmla="*/ 253465 w 281627"/>
                <a:gd name="connsiteY91" fmla="*/ 112651 h 394278"/>
                <a:gd name="connsiteX92" fmla="*/ 253465 w 281627"/>
                <a:gd name="connsiteY92" fmla="*/ 140814 h 39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1627" h="394278">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000000"/>
            </a:solidFill>
            <a:ln w="3497"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A8278737-78F3-48F8-8E75-9F07E6FC7BD6}"/>
                </a:ext>
              </a:extLst>
            </p:cNvPr>
            <p:cNvSpPr/>
            <p:nvPr/>
          </p:nvSpPr>
          <p:spPr>
            <a:xfrm>
              <a:off x="5305843" y="460852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grpSp>
        <p:nvGrpSpPr>
          <p:cNvPr id="733" name="Graphic 184">
            <a:extLst>
              <a:ext uri="{FF2B5EF4-FFF2-40B4-BE49-F238E27FC236}">
                <a16:creationId xmlns:a16="http://schemas.microsoft.com/office/drawing/2014/main" id="{3FEED606-44B8-4674-8243-EC998912A253}"/>
              </a:ext>
            </a:extLst>
          </p:cNvPr>
          <p:cNvGrpSpPr/>
          <p:nvPr/>
        </p:nvGrpSpPr>
        <p:grpSpPr>
          <a:xfrm>
            <a:off x="4656753" y="4401264"/>
            <a:ext cx="296563" cy="377444"/>
            <a:chOff x="4656753" y="4401264"/>
            <a:chExt cx="296563" cy="377444"/>
          </a:xfrm>
          <a:solidFill>
            <a:srgbClr val="000000"/>
          </a:solidFill>
        </p:grpSpPr>
        <p:sp>
          <p:nvSpPr>
            <p:cNvPr id="734" name="Freeform: Shape 733">
              <a:extLst>
                <a:ext uri="{FF2B5EF4-FFF2-40B4-BE49-F238E27FC236}">
                  <a16:creationId xmlns:a16="http://schemas.microsoft.com/office/drawing/2014/main" id="{2871E8EB-259C-4F35-8F45-9EA601C4C869}"/>
                </a:ext>
              </a:extLst>
            </p:cNvPr>
            <p:cNvSpPr/>
            <p:nvPr/>
          </p:nvSpPr>
          <p:spPr>
            <a:xfrm>
              <a:off x="4656753" y="4401264"/>
              <a:ext cx="67400" cy="67400"/>
            </a:xfrm>
            <a:custGeom>
              <a:avLst/>
              <a:gdLst>
                <a:gd name="connsiteX0" fmla="*/ 67401 w 67400"/>
                <a:gd name="connsiteY0" fmla="*/ 0 h 67400"/>
                <a:gd name="connsiteX1" fmla="*/ 0 w 67400"/>
                <a:gd name="connsiteY1" fmla="*/ 67401 h 67400"/>
                <a:gd name="connsiteX2" fmla="*/ 26960 w 67400"/>
                <a:gd name="connsiteY2" fmla="*/ 67401 h 67400"/>
                <a:gd name="connsiteX3" fmla="*/ 67401 w 67400"/>
                <a:gd name="connsiteY3" fmla="*/ 26960 h 67400"/>
                <a:gd name="connsiteX4" fmla="*/ 67401 w 67400"/>
                <a:gd name="connsiteY4" fmla="*/ 0 h 6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0" h="6740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000000"/>
            </a:solidFill>
            <a:ln w="3349"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AF16A9EC-EA7F-4054-AFEE-CC54DBE263E1}"/>
                </a:ext>
              </a:extLst>
            </p:cNvPr>
            <p:cNvSpPr/>
            <p:nvPr/>
          </p:nvSpPr>
          <p:spPr>
            <a:xfrm>
              <a:off x="4697194" y="4441704"/>
              <a:ext cx="26960" cy="26960"/>
            </a:xfrm>
            <a:custGeom>
              <a:avLst/>
              <a:gdLst>
                <a:gd name="connsiteX0" fmla="*/ 26960 w 26960"/>
                <a:gd name="connsiteY0" fmla="*/ 26960 h 26960"/>
                <a:gd name="connsiteX1" fmla="*/ 26960 w 26960"/>
                <a:gd name="connsiteY1" fmla="*/ 0 h 26960"/>
                <a:gd name="connsiteX2" fmla="*/ 0 w 26960"/>
                <a:gd name="connsiteY2" fmla="*/ 26960 h 26960"/>
                <a:gd name="connsiteX3" fmla="*/ 26960 w 26960"/>
                <a:gd name="connsiteY3" fmla="*/ 26960 h 26960"/>
              </a:gdLst>
              <a:ahLst/>
              <a:cxnLst>
                <a:cxn ang="0">
                  <a:pos x="connsiteX0" y="connsiteY0"/>
                </a:cxn>
                <a:cxn ang="0">
                  <a:pos x="connsiteX1" y="connsiteY1"/>
                </a:cxn>
                <a:cxn ang="0">
                  <a:pos x="connsiteX2" y="connsiteY2"/>
                </a:cxn>
                <a:cxn ang="0">
                  <a:pos x="connsiteX3" y="connsiteY3"/>
                </a:cxn>
              </a:cxnLst>
              <a:rect l="l" t="t" r="r" b="b"/>
              <a:pathLst>
                <a:path w="26960" h="26960">
                  <a:moveTo>
                    <a:pt x="26960" y="26960"/>
                  </a:moveTo>
                  <a:lnTo>
                    <a:pt x="26960" y="0"/>
                  </a:lnTo>
                  <a:cubicBezTo>
                    <a:pt x="12132" y="0"/>
                    <a:pt x="0" y="12132"/>
                    <a:pt x="0" y="26960"/>
                  </a:cubicBezTo>
                  <a:lnTo>
                    <a:pt x="26960" y="26960"/>
                  </a:lnTo>
                  <a:close/>
                </a:path>
              </a:pathLst>
            </a:custGeom>
            <a:solidFill>
              <a:srgbClr val="000000"/>
            </a:solidFill>
            <a:ln w="3349"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1CE1245C-EEB0-401A-949F-057FBEF9FDE8}"/>
                </a:ext>
              </a:extLst>
            </p:cNvPr>
            <p:cNvSpPr/>
            <p:nvPr/>
          </p:nvSpPr>
          <p:spPr>
            <a:xfrm>
              <a:off x="4697194" y="4401264"/>
              <a:ext cx="256122" cy="377444"/>
            </a:xfrm>
            <a:custGeom>
              <a:avLst/>
              <a:gdLst>
                <a:gd name="connsiteX0" fmla="*/ 256123 w 256122"/>
                <a:gd name="connsiteY0" fmla="*/ 161762 h 377444"/>
                <a:gd name="connsiteX1" fmla="*/ 239610 w 256122"/>
                <a:gd name="connsiteY1" fmla="*/ 161762 h 377444"/>
                <a:gd name="connsiteX2" fmla="*/ 202202 w 256122"/>
                <a:gd name="connsiteY2" fmla="*/ 98405 h 377444"/>
                <a:gd name="connsiteX3" fmla="*/ 202202 w 256122"/>
                <a:gd name="connsiteY3" fmla="*/ 26960 h 377444"/>
                <a:gd name="connsiteX4" fmla="*/ 175242 w 256122"/>
                <a:gd name="connsiteY4" fmla="*/ 0 h 377444"/>
                <a:gd name="connsiteX5" fmla="*/ 67401 w 256122"/>
                <a:gd name="connsiteY5" fmla="*/ 0 h 377444"/>
                <a:gd name="connsiteX6" fmla="*/ 40440 w 256122"/>
                <a:gd name="connsiteY6" fmla="*/ 26960 h 377444"/>
                <a:gd name="connsiteX7" fmla="*/ 40440 w 256122"/>
                <a:gd name="connsiteY7" fmla="*/ 98405 h 377444"/>
                <a:gd name="connsiteX8" fmla="*/ 0 w 256122"/>
                <a:gd name="connsiteY8" fmla="*/ 188722 h 377444"/>
                <a:gd name="connsiteX9" fmla="*/ 40440 w 256122"/>
                <a:gd name="connsiteY9" fmla="*/ 279039 h 377444"/>
                <a:gd name="connsiteX10" fmla="*/ 40440 w 256122"/>
                <a:gd name="connsiteY10" fmla="*/ 350484 h 377444"/>
                <a:gd name="connsiteX11" fmla="*/ 67401 w 256122"/>
                <a:gd name="connsiteY11" fmla="*/ 377444 h 377444"/>
                <a:gd name="connsiteX12" fmla="*/ 175242 w 256122"/>
                <a:gd name="connsiteY12" fmla="*/ 377444 h 377444"/>
                <a:gd name="connsiteX13" fmla="*/ 202202 w 256122"/>
                <a:gd name="connsiteY13" fmla="*/ 350484 h 377444"/>
                <a:gd name="connsiteX14" fmla="*/ 202202 w 256122"/>
                <a:gd name="connsiteY14" fmla="*/ 279039 h 377444"/>
                <a:gd name="connsiteX15" fmla="*/ 239610 w 256122"/>
                <a:gd name="connsiteY15" fmla="*/ 215683 h 377444"/>
                <a:gd name="connsiteX16" fmla="*/ 256123 w 256122"/>
                <a:gd name="connsiteY16" fmla="*/ 215683 h 377444"/>
                <a:gd name="connsiteX17" fmla="*/ 256123 w 256122"/>
                <a:gd name="connsiteY17" fmla="*/ 161762 h 377444"/>
                <a:gd name="connsiteX18" fmla="*/ 67401 w 256122"/>
                <a:gd name="connsiteY18" fmla="*/ 26960 h 377444"/>
                <a:gd name="connsiteX19" fmla="*/ 175242 w 256122"/>
                <a:gd name="connsiteY19" fmla="*/ 26960 h 377444"/>
                <a:gd name="connsiteX20" fmla="*/ 175242 w 256122"/>
                <a:gd name="connsiteY20" fmla="*/ 80207 h 377444"/>
                <a:gd name="connsiteX21" fmla="*/ 121321 w 256122"/>
                <a:gd name="connsiteY21" fmla="*/ 67401 h 377444"/>
                <a:gd name="connsiteX22" fmla="*/ 67401 w 256122"/>
                <a:gd name="connsiteY22" fmla="*/ 80207 h 377444"/>
                <a:gd name="connsiteX23" fmla="*/ 67401 w 256122"/>
                <a:gd name="connsiteY23" fmla="*/ 26960 h 377444"/>
                <a:gd name="connsiteX24" fmla="*/ 175242 w 256122"/>
                <a:gd name="connsiteY24" fmla="*/ 350484 h 377444"/>
                <a:gd name="connsiteX25" fmla="*/ 67401 w 256122"/>
                <a:gd name="connsiteY25" fmla="*/ 350484 h 377444"/>
                <a:gd name="connsiteX26" fmla="*/ 67401 w 256122"/>
                <a:gd name="connsiteY26" fmla="*/ 297237 h 377444"/>
                <a:gd name="connsiteX27" fmla="*/ 121321 w 256122"/>
                <a:gd name="connsiteY27" fmla="*/ 310044 h 377444"/>
                <a:gd name="connsiteX28" fmla="*/ 175242 w 256122"/>
                <a:gd name="connsiteY28" fmla="*/ 297237 h 377444"/>
                <a:gd name="connsiteX29" fmla="*/ 175242 w 256122"/>
                <a:gd name="connsiteY29" fmla="*/ 350484 h 377444"/>
                <a:gd name="connsiteX30" fmla="*/ 121321 w 256122"/>
                <a:gd name="connsiteY30" fmla="*/ 283083 h 377444"/>
                <a:gd name="connsiteX31" fmla="*/ 27971 w 256122"/>
                <a:gd name="connsiteY31" fmla="*/ 202202 h 377444"/>
                <a:gd name="connsiteX32" fmla="*/ 60661 w 256122"/>
                <a:gd name="connsiteY32" fmla="*/ 202202 h 377444"/>
                <a:gd name="connsiteX33" fmla="*/ 80881 w 256122"/>
                <a:gd name="connsiteY33" fmla="*/ 181982 h 377444"/>
                <a:gd name="connsiteX34" fmla="*/ 80881 w 256122"/>
                <a:gd name="connsiteY34" fmla="*/ 168502 h 377444"/>
                <a:gd name="connsiteX35" fmla="*/ 87621 w 256122"/>
                <a:gd name="connsiteY35" fmla="*/ 161762 h 377444"/>
                <a:gd name="connsiteX36" fmla="*/ 94361 w 256122"/>
                <a:gd name="connsiteY36" fmla="*/ 168502 h 377444"/>
                <a:gd name="connsiteX37" fmla="*/ 94361 w 256122"/>
                <a:gd name="connsiteY37" fmla="*/ 222423 h 377444"/>
                <a:gd name="connsiteX38" fmla="*/ 128061 w 256122"/>
                <a:gd name="connsiteY38" fmla="*/ 256123 h 377444"/>
                <a:gd name="connsiteX39" fmla="*/ 161762 w 256122"/>
                <a:gd name="connsiteY39" fmla="*/ 222423 h 377444"/>
                <a:gd name="connsiteX40" fmla="*/ 161762 w 256122"/>
                <a:gd name="connsiteY40" fmla="*/ 202202 h 377444"/>
                <a:gd name="connsiteX41" fmla="*/ 188722 w 256122"/>
                <a:gd name="connsiteY41" fmla="*/ 202202 h 377444"/>
                <a:gd name="connsiteX42" fmla="*/ 188722 w 256122"/>
                <a:gd name="connsiteY42" fmla="*/ 175242 h 377444"/>
                <a:gd name="connsiteX43" fmla="*/ 155022 w 256122"/>
                <a:gd name="connsiteY43" fmla="*/ 175242 h 377444"/>
                <a:gd name="connsiteX44" fmla="*/ 134802 w 256122"/>
                <a:gd name="connsiteY44" fmla="*/ 195462 h 377444"/>
                <a:gd name="connsiteX45" fmla="*/ 134802 w 256122"/>
                <a:gd name="connsiteY45" fmla="*/ 222423 h 377444"/>
                <a:gd name="connsiteX46" fmla="*/ 128061 w 256122"/>
                <a:gd name="connsiteY46" fmla="*/ 229163 h 377444"/>
                <a:gd name="connsiteX47" fmla="*/ 121321 w 256122"/>
                <a:gd name="connsiteY47" fmla="*/ 222423 h 377444"/>
                <a:gd name="connsiteX48" fmla="*/ 121321 w 256122"/>
                <a:gd name="connsiteY48" fmla="*/ 168502 h 377444"/>
                <a:gd name="connsiteX49" fmla="*/ 87621 w 256122"/>
                <a:gd name="connsiteY49" fmla="*/ 134802 h 377444"/>
                <a:gd name="connsiteX50" fmla="*/ 53921 w 256122"/>
                <a:gd name="connsiteY50" fmla="*/ 168502 h 377444"/>
                <a:gd name="connsiteX51" fmla="*/ 53921 w 256122"/>
                <a:gd name="connsiteY51" fmla="*/ 175242 h 377444"/>
                <a:gd name="connsiteX52" fmla="*/ 27971 w 256122"/>
                <a:gd name="connsiteY52" fmla="*/ 175242 h 377444"/>
                <a:gd name="connsiteX53" fmla="*/ 121321 w 256122"/>
                <a:gd name="connsiteY53" fmla="*/ 94361 h 377444"/>
                <a:gd name="connsiteX54" fmla="*/ 215683 w 256122"/>
                <a:gd name="connsiteY54" fmla="*/ 188722 h 377444"/>
                <a:gd name="connsiteX55" fmla="*/ 121321 w 256122"/>
                <a:gd name="connsiteY55" fmla="*/ 283083 h 37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6122" h="377444">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000000"/>
            </a:solidFill>
            <a:ln w="3349" cap="flat">
              <a:noFill/>
              <a:prstDash val="solid"/>
              <a:miter/>
            </a:ln>
          </p:spPr>
          <p:txBody>
            <a:bodyPr rtlCol="0" anchor="ctr"/>
            <a:lstStyle/>
            <a:p>
              <a:endParaRPr lang="en-US"/>
            </a:p>
          </p:txBody>
        </p:sp>
      </p:grpSp>
      <p:grpSp>
        <p:nvGrpSpPr>
          <p:cNvPr id="737" name="Graphic 186">
            <a:extLst>
              <a:ext uri="{FF2B5EF4-FFF2-40B4-BE49-F238E27FC236}">
                <a16:creationId xmlns:a16="http://schemas.microsoft.com/office/drawing/2014/main" id="{688FDAB7-D7F6-4572-87EA-56D371ECE097}"/>
              </a:ext>
            </a:extLst>
          </p:cNvPr>
          <p:cNvGrpSpPr/>
          <p:nvPr/>
        </p:nvGrpSpPr>
        <p:grpSpPr>
          <a:xfrm>
            <a:off x="4031826" y="4428608"/>
            <a:ext cx="394278" cy="309790"/>
            <a:chOff x="4031826" y="4428608"/>
            <a:chExt cx="394278" cy="309790"/>
          </a:xfrm>
          <a:solidFill>
            <a:srgbClr val="000000"/>
          </a:solidFill>
        </p:grpSpPr>
        <p:sp>
          <p:nvSpPr>
            <p:cNvPr id="738" name="Freeform: Shape 737">
              <a:extLst>
                <a:ext uri="{FF2B5EF4-FFF2-40B4-BE49-F238E27FC236}">
                  <a16:creationId xmlns:a16="http://schemas.microsoft.com/office/drawing/2014/main" id="{429526B3-409E-4D2E-B1A3-8626E66920E1}"/>
                </a:ext>
              </a:extLst>
            </p:cNvPr>
            <p:cNvSpPr/>
            <p:nvPr/>
          </p:nvSpPr>
          <p:spPr>
            <a:xfrm>
              <a:off x="4031826" y="4428608"/>
              <a:ext cx="394278" cy="309790"/>
            </a:xfrm>
            <a:custGeom>
              <a:avLst/>
              <a:gdLst>
                <a:gd name="connsiteX0" fmla="*/ 394279 w 394278"/>
                <a:gd name="connsiteY0" fmla="*/ 140814 h 309790"/>
                <a:gd name="connsiteX1" fmla="*/ 366116 w 394278"/>
                <a:gd name="connsiteY1" fmla="*/ 140814 h 309790"/>
                <a:gd name="connsiteX2" fmla="*/ 366116 w 394278"/>
                <a:gd name="connsiteY2" fmla="*/ 0 h 309790"/>
                <a:gd name="connsiteX3" fmla="*/ 295709 w 394278"/>
                <a:gd name="connsiteY3" fmla="*/ 0 h 309790"/>
                <a:gd name="connsiteX4" fmla="*/ 295709 w 394278"/>
                <a:gd name="connsiteY4" fmla="*/ 28163 h 309790"/>
                <a:gd name="connsiteX5" fmla="*/ 337953 w 394278"/>
                <a:gd name="connsiteY5" fmla="*/ 28163 h 309790"/>
                <a:gd name="connsiteX6" fmla="*/ 337953 w 394278"/>
                <a:gd name="connsiteY6" fmla="*/ 127084 h 309790"/>
                <a:gd name="connsiteX7" fmla="*/ 197139 w 394278"/>
                <a:gd name="connsiteY7" fmla="*/ 42244 h 309790"/>
                <a:gd name="connsiteX8" fmla="*/ 56326 w 394278"/>
                <a:gd name="connsiteY8" fmla="*/ 127084 h 309790"/>
                <a:gd name="connsiteX9" fmla="*/ 56326 w 394278"/>
                <a:gd name="connsiteY9" fmla="*/ 28163 h 309790"/>
                <a:gd name="connsiteX10" fmla="*/ 98570 w 394278"/>
                <a:gd name="connsiteY10" fmla="*/ 28163 h 309790"/>
                <a:gd name="connsiteX11" fmla="*/ 98570 w 394278"/>
                <a:gd name="connsiteY11" fmla="*/ 0 h 309790"/>
                <a:gd name="connsiteX12" fmla="*/ 28163 w 394278"/>
                <a:gd name="connsiteY12" fmla="*/ 0 h 309790"/>
                <a:gd name="connsiteX13" fmla="*/ 28163 w 394278"/>
                <a:gd name="connsiteY13" fmla="*/ 140814 h 309790"/>
                <a:gd name="connsiteX14" fmla="*/ 0 w 394278"/>
                <a:gd name="connsiteY14" fmla="*/ 140814 h 309790"/>
                <a:gd name="connsiteX15" fmla="*/ 0 w 394278"/>
                <a:gd name="connsiteY15" fmla="*/ 168977 h 309790"/>
                <a:gd name="connsiteX16" fmla="*/ 28163 w 394278"/>
                <a:gd name="connsiteY16" fmla="*/ 168977 h 309790"/>
                <a:gd name="connsiteX17" fmla="*/ 28163 w 394278"/>
                <a:gd name="connsiteY17" fmla="*/ 309790 h 309790"/>
                <a:gd name="connsiteX18" fmla="*/ 98570 w 394278"/>
                <a:gd name="connsiteY18" fmla="*/ 309790 h 309790"/>
                <a:gd name="connsiteX19" fmla="*/ 98570 w 394278"/>
                <a:gd name="connsiteY19" fmla="*/ 281628 h 309790"/>
                <a:gd name="connsiteX20" fmla="*/ 56326 w 394278"/>
                <a:gd name="connsiteY20" fmla="*/ 281628 h 309790"/>
                <a:gd name="connsiteX21" fmla="*/ 56326 w 394278"/>
                <a:gd name="connsiteY21" fmla="*/ 182706 h 309790"/>
                <a:gd name="connsiteX22" fmla="*/ 197139 w 394278"/>
                <a:gd name="connsiteY22" fmla="*/ 267546 h 309790"/>
                <a:gd name="connsiteX23" fmla="*/ 337953 w 394278"/>
                <a:gd name="connsiteY23" fmla="*/ 182706 h 309790"/>
                <a:gd name="connsiteX24" fmla="*/ 337953 w 394278"/>
                <a:gd name="connsiteY24" fmla="*/ 281628 h 309790"/>
                <a:gd name="connsiteX25" fmla="*/ 295709 w 394278"/>
                <a:gd name="connsiteY25" fmla="*/ 281628 h 309790"/>
                <a:gd name="connsiteX26" fmla="*/ 295709 w 394278"/>
                <a:gd name="connsiteY26" fmla="*/ 309790 h 309790"/>
                <a:gd name="connsiteX27" fmla="*/ 366116 w 394278"/>
                <a:gd name="connsiteY27" fmla="*/ 309790 h 309790"/>
                <a:gd name="connsiteX28" fmla="*/ 366116 w 394278"/>
                <a:gd name="connsiteY28" fmla="*/ 168977 h 309790"/>
                <a:gd name="connsiteX29" fmla="*/ 394279 w 394278"/>
                <a:gd name="connsiteY29" fmla="*/ 168977 h 309790"/>
                <a:gd name="connsiteX30" fmla="*/ 394279 w 394278"/>
                <a:gd name="connsiteY30" fmla="*/ 140814 h 309790"/>
                <a:gd name="connsiteX31" fmla="*/ 197139 w 394278"/>
                <a:gd name="connsiteY31" fmla="*/ 70407 h 309790"/>
                <a:gd name="connsiteX32" fmla="*/ 312959 w 394278"/>
                <a:gd name="connsiteY32" fmla="*/ 140814 h 309790"/>
                <a:gd name="connsiteX33" fmla="*/ 266138 w 394278"/>
                <a:gd name="connsiteY33" fmla="*/ 140814 h 309790"/>
                <a:gd name="connsiteX34" fmla="*/ 197139 w 394278"/>
                <a:gd name="connsiteY34" fmla="*/ 84488 h 309790"/>
                <a:gd name="connsiteX35" fmla="*/ 128141 w 394278"/>
                <a:gd name="connsiteY35" fmla="*/ 140814 h 309790"/>
                <a:gd name="connsiteX36" fmla="*/ 81320 w 394278"/>
                <a:gd name="connsiteY36" fmla="*/ 140814 h 309790"/>
                <a:gd name="connsiteX37" fmla="*/ 197139 w 394278"/>
                <a:gd name="connsiteY37" fmla="*/ 70407 h 309790"/>
                <a:gd name="connsiteX38" fmla="*/ 157359 w 394278"/>
                <a:gd name="connsiteY38" fmla="*/ 140814 h 309790"/>
                <a:gd name="connsiteX39" fmla="*/ 197139 w 394278"/>
                <a:gd name="connsiteY39" fmla="*/ 112651 h 309790"/>
                <a:gd name="connsiteX40" fmla="*/ 236919 w 394278"/>
                <a:gd name="connsiteY40" fmla="*/ 140814 h 309790"/>
                <a:gd name="connsiteX41" fmla="*/ 157359 w 394278"/>
                <a:gd name="connsiteY41" fmla="*/ 140814 h 309790"/>
                <a:gd name="connsiteX42" fmla="*/ 236919 w 394278"/>
                <a:gd name="connsiteY42" fmla="*/ 168977 h 309790"/>
                <a:gd name="connsiteX43" fmla="*/ 197139 w 394278"/>
                <a:gd name="connsiteY43" fmla="*/ 197139 h 309790"/>
                <a:gd name="connsiteX44" fmla="*/ 157359 w 394278"/>
                <a:gd name="connsiteY44" fmla="*/ 168977 h 309790"/>
                <a:gd name="connsiteX45" fmla="*/ 236919 w 394278"/>
                <a:gd name="connsiteY45" fmla="*/ 168977 h 309790"/>
                <a:gd name="connsiteX46" fmla="*/ 197139 w 394278"/>
                <a:gd name="connsiteY46" fmla="*/ 239383 h 309790"/>
                <a:gd name="connsiteX47" fmla="*/ 81320 w 394278"/>
                <a:gd name="connsiteY47" fmla="*/ 168977 h 309790"/>
                <a:gd name="connsiteX48" fmla="*/ 128141 w 394278"/>
                <a:gd name="connsiteY48" fmla="*/ 168977 h 309790"/>
                <a:gd name="connsiteX49" fmla="*/ 197139 w 394278"/>
                <a:gd name="connsiteY49" fmla="*/ 225302 h 309790"/>
                <a:gd name="connsiteX50" fmla="*/ 266138 w 394278"/>
                <a:gd name="connsiteY50" fmla="*/ 168977 h 309790"/>
                <a:gd name="connsiteX51" fmla="*/ 312959 w 394278"/>
                <a:gd name="connsiteY51" fmla="*/ 168977 h 309790"/>
                <a:gd name="connsiteX52" fmla="*/ 197139 w 394278"/>
                <a:gd name="connsiteY52" fmla="*/ 239383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4278" h="30979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000000"/>
            </a:solidFill>
            <a:ln w="3497"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A73572EC-8F95-4C50-B165-4555565A6CE9}"/>
                </a:ext>
              </a:extLst>
            </p:cNvPr>
            <p:cNvSpPr/>
            <p:nvPr/>
          </p:nvSpPr>
          <p:spPr>
            <a:xfrm>
              <a:off x="4271210" y="442860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3A9565BC-D156-4B69-B82A-9BFD43674EC3}"/>
                </a:ext>
              </a:extLst>
            </p:cNvPr>
            <p:cNvSpPr/>
            <p:nvPr/>
          </p:nvSpPr>
          <p:spPr>
            <a:xfrm>
              <a:off x="4158559" y="4710236"/>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sp>
        <p:nvSpPr>
          <p:cNvPr id="741" name="Graphic 188">
            <a:extLst>
              <a:ext uri="{FF2B5EF4-FFF2-40B4-BE49-F238E27FC236}">
                <a16:creationId xmlns:a16="http://schemas.microsoft.com/office/drawing/2014/main" id="{FFD619DF-C37B-4215-A6A9-2A0104D88CF7}"/>
              </a:ext>
            </a:extLst>
          </p:cNvPr>
          <p:cNvSpPr/>
          <p:nvPr/>
        </p:nvSpPr>
        <p:spPr>
          <a:xfrm>
            <a:off x="3462084" y="4442690"/>
            <a:ext cx="394278" cy="309790"/>
          </a:xfrm>
          <a:custGeom>
            <a:avLst/>
            <a:gdLst>
              <a:gd name="connsiteX0" fmla="*/ 394279 w 394278"/>
              <a:gd name="connsiteY0" fmla="*/ 28163 h 309790"/>
              <a:gd name="connsiteX1" fmla="*/ 394279 w 394278"/>
              <a:gd name="connsiteY1" fmla="*/ 0 h 309790"/>
              <a:gd name="connsiteX2" fmla="*/ 309790 w 394278"/>
              <a:gd name="connsiteY2" fmla="*/ 0 h 309790"/>
              <a:gd name="connsiteX3" fmla="*/ 309790 w 394278"/>
              <a:gd name="connsiteY3" fmla="*/ 28163 h 309790"/>
              <a:gd name="connsiteX4" fmla="*/ 337953 w 394278"/>
              <a:gd name="connsiteY4" fmla="*/ 28163 h 309790"/>
              <a:gd name="connsiteX5" fmla="*/ 337953 w 394278"/>
              <a:gd name="connsiteY5" fmla="*/ 70407 h 309790"/>
              <a:gd name="connsiteX6" fmla="*/ 309790 w 394278"/>
              <a:gd name="connsiteY6" fmla="*/ 70407 h 309790"/>
              <a:gd name="connsiteX7" fmla="*/ 309790 w 394278"/>
              <a:gd name="connsiteY7" fmla="*/ 98570 h 309790"/>
              <a:gd name="connsiteX8" fmla="*/ 281628 w 394278"/>
              <a:gd name="connsiteY8" fmla="*/ 98570 h 309790"/>
              <a:gd name="connsiteX9" fmla="*/ 253465 w 394278"/>
              <a:gd name="connsiteY9" fmla="*/ 70407 h 309790"/>
              <a:gd name="connsiteX10" fmla="*/ 252761 w 394278"/>
              <a:gd name="connsiteY10" fmla="*/ 70407 h 309790"/>
              <a:gd name="connsiteX11" fmla="*/ 253465 w 394278"/>
              <a:gd name="connsiteY11" fmla="*/ 63366 h 309790"/>
              <a:gd name="connsiteX12" fmla="*/ 218261 w 394278"/>
              <a:gd name="connsiteY12" fmla="*/ 28163 h 309790"/>
              <a:gd name="connsiteX13" fmla="*/ 176017 w 394278"/>
              <a:gd name="connsiteY13" fmla="*/ 28163 h 309790"/>
              <a:gd name="connsiteX14" fmla="*/ 140814 w 394278"/>
              <a:gd name="connsiteY14" fmla="*/ 63366 h 309790"/>
              <a:gd name="connsiteX15" fmla="*/ 141518 w 394278"/>
              <a:gd name="connsiteY15" fmla="*/ 70407 h 309790"/>
              <a:gd name="connsiteX16" fmla="*/ 140814 w 394278"/>
              <a:gd name="connsiteY16" fmla="*/ 70407 h 309790"/>
              <a:gd name="connsiteX17" fmla="*/ 112651 w 394278"/>
              <a:gd name="connsiteY17" fmla="*/ 98570 h 309790"/>
              <a:gd name="connsiteX18" fmla="*/ 84488 w 394278"/>
              <a:gd name="connsiteY18" fmla="*/ 98570 h 309790"/>
              <a:gd name="connsiteX19" fmla="*/ 84488 w 394278"/>
              <a:gd name="connsiteY19" fmla="*/ 70407 h 309790"/>
              <a:gd name="connsiteX20" fmla="*/ 56326 w 394278"/>
              <a:gd name="connsiteY20" fmla="*/ 70407 h 309790"/>
              <a:gd name="connsiteX21" fmla="*/ 56326 w 394278"/>
              <a:gd name="connsiteY21" fmla="*/ 28163 h 309790"/>
              <a:gd name="connsiteX22" fmla="*/ 84488 w 394278"/>
              <a:gd name="connsiteY22" fmla="*/ 28163 h 309790"/>
              <a:gd name="connsiteX23" fmla="*/ 84488 w 394278"/>
              <a:gd name="connsiteY23" fmla="*/ 0 h 309790"/>
              <a:gd name="connsiteX24" fmla="*/ 0 w 394278"/>
              <a:gd name="connsiteY24" fmla="*/ 0 h 309790"/>
              <a:gd name="connsiteX25" fmla="*/ 0 w 394278"/>
              <a:gd name="connsiteY25" fmla="*/ 28163 h 309790"/>
              <a:gd name="connsiteX26" fmla="*/ 28163 w 394278"/>
              <a:gd name="connsiteY26" fmla="*/ 28163 h 309790"/>
              <a:gd name="connsiteX27" fmla="*/ 28163 w 394278"/>
              <a:gd name="connsiteY27" fmla="*/ 70407 h 309790"/>
              <a:gd name="connsiteX28" fmla="*/ 0 w 394278"/>
              <a:gd name="connsiteY28" fmla="*/ 70407 h 309790"/>
              <a:gd name="connsiteX29" fmla="*/ 0 w 394278"/>
              <a:gd name="connsiteY29" fmla="*/ 112651 h 309790"/>
              <a:gd name="connsiteX30" fmla="*/ 42244 w 394278"/>
              <a:gd name="connsiteY30" fmla="*/ 154895 h 309790"/>
              <a:gd name="connsiteX31" fmla="*/ 82024 w 394278"/>
              <a:gd name="connsiteY31" fmla="*/ 126732 h 309790"/>
              <a:gd name="connsiteX32" fmla="*/ 112651 w 394278"/>
              <a:gd name="connsiteY32" fmla="*/ 126732 h 309790"/>
              <a:gd name="connsiteX33" fmla="*/ 112651 w 394278"/>
              <a:gd name="connsiteY33" fmla="*/ 177073 h 309790"/>
              <a:gd name="connsiteX34" fmla="*/ 84488 w 394278"/>
              <a:gd name="connsiteY34" fmla="*/ 205236 h 309790"/>
              <a:gd name="connsiteX35" fmla="*/ 84488 w 394278"/>
              <a:gd name="connsiteY35" fmla="*/ 281628 h 309790"/>
              <a:gd name="connsiteX36" fmla="*/ 112651 w 394278"/>
              <a:gd name="connsiteY36" fmla="*/ 281628 h 309790"/>
              <a:gd name="connsiteX37" fmla="*/ 112651 w 394278"/>
              <a:gd name="connsiteY37" fmla="*/ 217205 h 309790"/>
              <a:gd name="connsiteX38" fmla="*/ 132717 w 394278"/>
              <a:gd name="connsiteY38" fmla="*/ 197139 h 309790"/>
              <a:gd name="connsiteX39" fmla="*/ 183058 w 394278"/>
              <a:gd name="connsiteY39" fmla="*/ 197139 h 309790"/>
              <a:gd name="connsiteX40" fmla="*/ 183058 w 394278"/>
              <a:gd name="connsiteY40" fmla="*/ 211221 h 309790"/>
              <a:gd name="connsiteX41" fmla="*/ 168977 w 394278"/>
              <a:gd name="connsiteY41" fmla="*/ 211221 h 309790"/>
              <a:gd name="connsiteX42" fmla="*/ 168977 w 394278"/>
              <a:gd name="connsiteY42" fmla="*/ 225302 h 309790"/>
              <a:gd name="connsiteX43" fmla="*/ 140814 w 394278"/>
              <a:gd name="connsiteY43" fmla="*/ 225302 h 309790"/>
              <a:gd name="connsiteX44" fmla="*/ 140814 w 394278"/>
              <a:gd name="connsiteY44" fmla="*/ 309790 h 309790"/>
              <a:gd name="connsiteX45" fmla="*/ 253465 w 394278"/>
              <a:gd name="connsiteY45" fmla="*/ 309790 h 309790"/>
              <a:gd name="connsiteX46" fmla="*/ 253465 w 394278"/>
              <a:gd name="connsiteY46" fmla="*/ 225302 h 309790"/>
              <a:gd name="connsiteX47" fmla="*/ 225302 w 394278"/>
              <a:gd name="connsiteY47" fmla="*/ 225302 h 309790"/>
              <a:gd name="connsiteX48" fmla="*/ 225302 w 394278"/>
              <a:gd name="connsiteY48" fmla="*/ 211221 h 309790"/>
              <a:gd name="connsiteX49" fmla="*/ 211221 w 394278"/>
              <a:gd name="connsiteY49" fmla="*/ 211221 h 309790"/>
              <a:gd name="connsiteX50" fmla="*/ 211221 w 394278"/>
              <a:gd name="connsiteY50" fmla="*/ 197139 h 309790"/>
              <a:gd name="connsiteX51" fmla="*/ 261562 w 394278"/>
              <a:gd name="connsiteY51" fmla="*/ 197139 h 309790"/>
              <a:gd name="connsiteX52" fmla="*/ 281628 w 394278"/>
              <a:gd name="connsiteY52" fmla="*/ 217205 h 309790"/>
              <a:gd name="connsiteX53" fmla="*/ 281628 w 394278"/>
              <a:gd name="connsiteY53" fmla="*/ 281628 h 309790"/>
              <a:gd name="connsiteX54" fmla="*/ 309790 w 394278"/>
              <a:gd name="connsiteY54" fmla="*/ 281628 h 309790"/>
              <a:gd name="connsiteX55" fmla="*/ 309790 w 394278"/>
              <a:gd name="connsiteY55" fmla="*/ 205236 h 309790"/>
              <a:gd name="connsiteX56" fmla="*/ 281628 w 394278"/>
              <a:gd name="connsiteY56" fmla="*/ 177073 h 309790"/>
              <a:gd name="connsiteX57" fmla="*/ 281628 w 394278"/>
              <a:gd name="connsiteY57" fmla="*/ 126732 h 309790"/>
              <a:gd name="connsiteX58" fmla="*/ 312254 w 394278"/>
              <a:gd name="connsiteY58" fmla="*/ 126732 h 309790"/>
              <a:gd name="connsiteX59" fmla="*/ 352034 w 394278"/>
              <a:gd name="connsiteY59" fmla="*/ 154895 h 309790"/>
              <a:gd name="connsiteX60" fmla="*/ 394279 w 394278"/>
              <a:gd name="connsiteY60" fmla="*/ 112651 h 309790"/>
              <a:gd name="connsiteX61" fmla="*/ 394279 w 394278"/>
              <a:gd name="connsiteY61" fmla="*/ 70407 h 309790"/>
              <a:gd name="connsiteX62" fmla="*/ 366116 w 394278"/>
              <a:gd name="connsiteY62" fmla="*/ 70407 h 309790"/>
              <a:gd name="connsiteX63" fmla="*/ 366116 w 394278"/>
              <a:gd name="connsiteY63" fmla="*/ 28163 h 309790"/>
              <a:gd name="connsiteX64" fmla="*/ 394279 w 394278"/>
              <a:gd name="connsiteY64" fmla="*/ 28163 h 309790"/>
              <a:gd name="connsiteX65" fmla="*/ 56326 w 394278"/>
              <a:gd name="connsiteY65" fmla="*/ 112651 h 309790"/>
              <a:gd name="connsiteX66" fmla="*/ 42244 w 394278"/>
              <a:gd name="connsiteY66" fmla="*/ 126732 h 309790"/>
              <a:gd name="connsiteX67" fmla="*/ 28163 w 394278"/>
              <a:gd name="connsiteY67" fmla="*/ 112651 h 309790"/>
              <a:gd name="connsiteX68" fmla="*/ 28163 w 394278"/>
              <a:gd name="connsiteY68" fmla="*/ 98570 h 309790"/>
              <a:gd name="connsiteX69" fmla="*/ 56326 w 394278"/>
              <a:gd name="connsiteY69" fmla="*/ 98570 h 309790"/>
              <a:gd name="connsiteX70" fmla="*/ 56326 w 394278"/>
              <a:gd name="connsiteY70" fmla="*/ 112651 h 309790"/>
              <a:gd name="connsiteX71" fmla="*/ 176017 w 394278"/>
              <a:gd name="connsiteY71" fmla="*/ 56326 h 309790"/>
              <a:gd name="connsiteX72" fmla="*/ 218261 w 394278"/>
              <a:gd name="connsiteY72" fmla="*/ 56326 h 309790"/>
              <a:gd name="connsiteX73" fmla="*/ 225302 w 394278"/>
              <a:gd name="connsiteY73" fmla="*/ 63366 h 309790"/>
              <a:gd name="connsiteX74" fmla="*/ 218261 w 394278"/>
              <a:gd name="connsiteY74" fmla="*/ 70407 h 309790"/>
              <a:gd name="connsiteX75" fmla="*/ 176017 w 394278"/>
              <a:gd name="connsiteY75" fmla="*/ 70407 h 309790"/>
              <a:gd name="connsiteX76" fmla="*/ 168977 w 394278"/>
              <a:gd name="connsiteY76" fmla="*/ 63366 h 309790"/>
              <a:gd name="connsiteX77" fmla="*/ 176017 w 394278"/>
              <a:gd name="connsiteY77" fmla="*/ 56326 h 309790"/>
              <a:gd name="connsiteX78" fmla="*/ 225302 w 394278"/>
              <a:gd name="connsiteY78" fmla="*/ 253465 h 309790"/>
              <a:gd name="connsiteX79" fmla="*/ 225302 w 394278"/>
              <a:gd name="connsiteY79" fmla="*/ 281628 h 309790"/>
              <a:gd name="connsiteX80" fmla="*/ 168977 w 394278"/>
              <a:gd name="connsiteY80" fmla="*/ 281628 h 309790"/>
              <a:gd name="connsiteX81" fmla="*/ 168977 w 394278"/>
              <a:gd name="connsiteY81" fmla="*/ 253465 h 309790"/>
              <a:gd name="connsiteX82" fmla="*/ 225302 w 394278"/>
              <a:gd name="connsiteY82" fmla="*/ 253465 h 309790"/>
              <a:gd name="connsiteX83" fmla="*/ 253465 w 394278"/>
              <a:gd name="connsiteY83" fmla="*/ 168977 h 309790"/>
              <a:gd name="connsiteX84" fmla="*/ 140814 w 394278"/>
              <a:gd name="connsiteY84" fmla="*/ 168977 h 309790"/>
              <a:gd name="connsiteX85" fmla="*/ 140814 w 394278"/>
              <a:gd name="connsiteY85" fmla="*/ 98570 h 309790"/>
              <a:gd name="connsiteX86" fmla="*/ 176017 w 394278"/>
              <a:gd name="connsiteY86" fmla="*/ 98570 h 309790"/>
              <a:gd name="connsiteX87" fmla="*/ 218261 w 394278"/>
              <a:gd name="connsiteY87" fmla="*/ 98570 h 309790"/>
              <a:gd name="connsiteX88" fmla="*/ 253465 w 394278"/>
              <a:gd name="connsiteY88" fmla="*/ 98570 h 309790"/>
              <a:gd name="connsiteX89" fmla="*/ 253465 w 394278"/>
              <a:gd name="connsiteY89" fmla="*/ 168977 h 309790"/>
              <a:gd name="connsiteX90" fmla="*/ 366116 w 394278"/>
              <a:gd name="connsiteY90" fmla="*/ 112651 h 309790"/>
              <a:gd name="connsiteX91" fmla="*/ 352034 w 394278"/>
              <a:gd name="connsiteY91" fmla="*/ 126732 h 309790"/>
              <a:gd name="connsiteX92" fmla="*/ 337953 w 394278"/>
              <a:gd name="connsiteY92" fmla="*/ 112651 h 309790"/>
              <a:gd name="connsiteX93" fmla="*/ 337953 w 394278"/>
              <a:gd name="connsiteY93" fmla="*/ 98570 h 309790"/>
              <a:gd name="connsiteX94" fmla="*/ 366116 w 394278"/>
              <a:gd name="connsiteY94" fmla="*/ 98570 h 309790"/>
              <a:gd name="connsiteX95" fmla="*/ 366116 w 394278"/>
              <a:gd name="connsiteY95" fmla="*/ 112651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94278" h="30979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000000"/>
          </a:solidFill>
          <a:ln w="3497" cap="flat">
            <a:noFill/>
            <a:prstDash val="solid"/>
            <a:miter/>
          </a:ln>
        </p:spPr>
        <p:txBody>
          <a:bodyPr rtlCol="0" anchor="ctr"/>
          <a:lstStyle/>
          <a:p>
            <a:endParaRPr lang="en-US"/>
          </a:p>
        </p:txBody>
      </p:sp>
      <p:grpSp>
        <p:nvGrpSpPr>
          <p:cNvPr id="742" name="Graphic 190">
            <a:extLst>
              <a:ext uri="{FF2B5EF4-FFF2-40B4-BE49-F238E27FC236}">
                <a16:creationId xmlns:a16="http://schemas.microsoft.com/office/drawing/2014/main" id="{ED5EDA95-CCE6-455C-B20B-29B42444346B}"/>
              </a:ext>
            </a:extLst>
          </p:cNvPr>
          <p:cNvGrpSpPr/>
          <p:nvPr/>
        </p:nvGrpSpPr>
        <p:grpSpPr>
          <a:xfrm>
            <a:off x="2825228" y="4475501"/>
            <a:ext cx="378009" cy="229505"/>
            <a:chOff x="2825228" y="4475501"/>
            <a:chExt cx="378009" cy="229505"/>
          </a:xfrm>
          <a:solidFill>
            <a:srgbClr val="000000"/>
          </a:solidFill>
        </p:grpSpPr>
        <p:sp>
          <p:nvSpPr>
            <p:cNvPr id="743" name="Freeform: Shape 742">
              <a:extLst>
                <a:ext uri="{FF2B5EF4-FFF2-40B4-BE49-F238E27FC236}">
                  <a16:creationId xmlns:a16="http://schemas.microsoft.com/office/drawing/2014/main" id="{FA2EAC34-E98F-4FB4-B81E-E870BED8B5FC}"/>
                </a:ext>
              </a:extLst>
            </p:cNvPr>
            <p:cNvSpPr/>
            <p:nvPr/>
          </p:nvSpPr>
          <p:spPr>
            <a:xfrm>
              <a:off x="2825228" y="4475501"/>
              <a:ext cx="378009" cy="229505"/>
            </a:xfrm>
            <a:custGeom>
              <a:avLst/>
              <a:gdLst>
                <a:gd name="connsiteX0" fmla="*/ 316921 w 378009"/>
                <a:gd name="connsiteY0" fmla="*/ 0 h 229505"/>
                <a:gd name="connsiteX1" fmla="*/ 270007 w 378009"/>
                <a:gd name="connsiteY1" fmla="*/ 0 h 229505"/>
                <a:gd name="connsiteX2" fmla="*/ 270007 w 378009"/>
                <a:gd name="connsiteY2" fmla="*/ 27001 h 229505"/>
                <a:gd name="connsiteX3" fmla="*/ 304095 w 378009"/>
                <a:gd name="connsiteY3" fmla="*/ 27001 h 229505"/>
                <a:gd name="connsiteX4" fmla="*/ 336496 w 378009"/>
                <a:gd name="connsiteY4" fmla="*/ 67502 h 229505"/>
                <a:gd name="connsiteX5" fmla="*/ 68514 w 378009"/>
                <a:gd name="connsiteY5" fmla="*/ 67502 h 229505"/>
                <a:gd name="connsiteX6" fmla="*/ 100915 w 378009"/>
                <a:gd name="connsiteY6" fmla="*/ 27001 h 229505"/>
                <a:gd name="connsiteX7" fmla="*/ 135003 w 378009"/>
                <a:gd name="connsiteY7" fmla="*/ 27001 h 229505"/>
                <a:gd name="connsiteX8" fmla="*/ 135003 w 378009"/>
                <a:gd name="connsiteY8" fmla="*/ 0 h 229505"/>
                <a:gd name="connsiteX9" fmla="*/ 88090 w 378009"/>
                <a:gd name="connsiteY9" fmla="*/ 0 h 229505"/>
                <a:gd name="connsiteX10" fmla="*/ 27001 w 378009"/>
                <a:gd name="connsiteY10" fmla="*/ 76277 h 229505"/>
                <a:gd name="connsiteX11" fmla="*/ 27001 w 378009"/>
                <a:gd name="connsiteY11" fmla="*/ 108003 h 229505"/>
                <a:gd name="connsiteX12" fmla="*/ 0 w 378009"/>
                <a:gd name="connsiteY12" fmla="*/ 108003 h 229505"/>
                <a:gd name="connsiteX13" fmla="*/ 0 w 378009"/>
                <a:gd name="connsiteY13" fmla="*/ 175504 h 229505"/>
                <a:gd name="connsiteX14" fmla="*/ 27001 w 378009"/>
                <a:gd name="connsiteY14" fmla="*/ 175504 h 229505"/>
                <a:gd name="connsiteX15" fmla="*/ 27001 w 378009"/>
                <a:gd name="connsiteY15" fmla="*/ 202505 h 229505"/>
                <a:gd name="connsiteX16" fmla="*/ 54001 w 378009"/>
                <a:gd name="connsiteY16" fmla="*/ 229506 h 229505"/>
                <a:gd name="connsiteX17" fmla="*/ 185967 w 378009"/>
                <a:gd name="connsiteY17" fmla="*/ 229506 h 229505"/>
                <a:gd name="connsiteX18" fmla="*/ 198793 w 378009"/>
                <a:gd name="connsiteY18" fmla="*/ 178542 h 229505"/>
                <a:gd name="connsiteX19" fmla="*/ 202505 w 378009"/>
                <a:gd name="connsiteY19" fmla="*/ 175504 h 229505"/>
                <a:gd name="connsiteX20" fmla="*/ 206218 w 378009"/>
                <a:gd name="connsiteY20" fmla="*/ 178542 h 229505"/>
                <a:gd name="connsiteX21" fmla="*/ 219043 w 378009"/>
                <a:gd name="connsiteY21" fmla="*/ 229506 h 229505"/>
                <a:gd name="connsiteX22" fmla="*/ 351009 w 378009"/>
                <a:gd name="connsiteY22" fmla="*/ 229506 h 229505"/>
                <a:gd name="connsiteX23" fmla="*/ 378010 w 378009"/>
                <a:gd name="connsiteY23" fmla="*/ 202505 h 229505"/>
                <a:gd name="connsiteX24" fmla="*/ 378010 w 378009"/>
                <a:gd name="connsiteY24" fmla="*/ 76277 h 229505"/>
                <a:gd name="connsiteX25" fmla="*/ 316921 w 378009"/>
                <a:gd name="connsiteY25" fmla="*/ 0 h 229505"/>
                <a:gd name="connsiteX26" fmla="*/ 27001 w 378009"/>
                <a:gd name="connsiteY26" fmla="*/ 135003 h 229505"/>
                <a:gd name="connsiteX27" fmla="*/ 101253 w 378009"/>
                <a:gd name="connsiteY27" fmla="*/ 135003 h 229505"/>
                <a:gd name="connsiteX28" fmla="*/ 108003 w 378009"/>
                <a:gd name="connsiteY28" fmla="*/ 141754 h 229505"/>
                <a:gd name="connsiteX29" fmla="*/ 101253 w 378009"/>
                <a:gd name="connsiteY29" fmla="*/ 148504 h 229505"/>
                <a:gd name="connsiteX30" fmla="*/ 27001 w 378009"/>
                <a:gd name="connsiteY30" fmla="*/ 148504 h 229505"/>
                <a:gd name="connsiteX31" fmla="*/ 27001 w 378009"/>
                <a:gd name="connsiteY31" fmla="*/ 135003 h 229505"/>
                <a:gd name="connsiteX32" fmla="*/ 239969 w 378009"/>
                <a:gd name="connsiteY32" fmla="*/ 202505 h 229505"/>
                <a:gd name="connsiteX33" fmla="*/ 232206 w 378009"/>
                <a:gd name="connsiteY33" fmla="*/ 171792 h 229505"/>
                <a:gd name="connsiteX34" fmla="*/ 202168 w 378009"/>
                <a:gd name="connsiteY34" fmla="*/ 148504 h 229505"/>
                <a:gd name="connsiteX35" fmla="*/ 172129 w 378009"/>
                <a:gd name="connsiteY35" fmla="*/ 171792 h 229505"/>
                <a:gd name="connsiteX36" fmla="*/ 165042 w 378009"/>
                <a:gd name="connsiteY36" fmla="*/ 202505 h 229505"/>
                <a:gd name="connsiteX37" fmla="*/ 54001 w 378009"/>
                <a:gd name="connsiteY37" fmla="*/ 202505 h 229505"/>
                <a:gd name="connsiteX38" fmla="*/ 54001 w 378009"/>
                <a:gd name="connsiteY38" fmla="*/ 175504 h 229505"/>
                <a:gd name="connsiteX39" fmla="*/ 101253 w 378009"/>
                <a:gd name="connsiteY39" fmla="*/ 175504 h 229505"/>
                <a:gd name="connsiteX40" fmla="*/ 135003 w 378009"/>
                <a:gd name="connsiteY40" fmla="*/ 141754 h 229505"/>
                <a:gd name="connsiteX41" fmla="*/ 101253 w 378009"/>
                <a:gd name="connsiteY41" fmla="*/ 108003 h 229505"/>
                <a:gd name="connsiteX42" fmla="*/ 54001 w 378009"/>
                <a:gd name="connsiteY42" fmla="*/ 108003 h 229505"/>
                <a:gd name="connsiteX43" fmla="*/ 54001 w 378009"/>
                <a:gd name="connsiteY43" fmla="*/ 94502 h 229505"/>
                <a:gd name="connsiteX44" fmla="*/ 351009 w 378009"/>
                <a:gd name="connsiteY44" fmla="*/ 94502 h 229505"/>
                <a:gd name="connsiteX45" fmla="*/ 351009 w 378009"/>
                <a:gd name="connsiteY45" fmla="*/ 202505 h 229505"/>
                <a:gd name="connsiteX46" fmla="*/ 239969 w 378009"/>
                <a:gd name="connsiteY46" fmla="*/ 202505 h 2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8009" h="229505">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000000"/>
            </a:solidFill>
            <a:ln w="3349"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C153018-74EF-44A2-BBB1-57ED3D792101}"/>
                </a:ext>
              </a:extLst>
            </p:cNvPr>
            <p:cNvSpPr/>
            <p:nvPr/>
          </p:nvSpPr>
          <p:spPr>
            <a:xfrm>
              <a:off x="3081735" y="4583504"/>
              <a:ext cx="67501" cy="67501"/>
            </a:xfrm>
            <a:custGeom>
              <a:avLst/>
              <a:gdLst>
                <a:gd name="connsiteX0" fmla="*/ 0 w 67501"/>
                <a:gd name="connsiteY0" fmla="*/ 67502 h 67501"/>
                <a:gd name="connsiteX1" fmla="*/ 27001 w 67501"/>
                <a:gd name="connsiteY1" fmla="*/ 67502 h 67501"/>
                <a:gd name="connsiteX2" fmla="*/ 67502 w 67501"/>
                <a:gd name="connsiteY2" fmla="*/ 27001 h 67501"/>
                <a:gd name="connsiteX3" fmla="*/ 67502 w 67501"/>
                <a:gd name="connsiteY3" fmla="*/ 0 h 67501"/>
                <a:gd name="connsiteX4" fmla="*/ 0 w 67501"/>
                <a:gd name="connsiteY4" fmla="*/ 67502 h 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1" h="67501">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000000"/>
            </a:solidFill>
            <a:ln w="3349"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8F78F7A2-A676-4DD6-9C3C-5154AF1A474C}"/>
                </a:ext>
              </a:extLst>
            </p:cNvPr>
            <p:cNvSpPr/>
            <p:nvPr/>
          </p:nvSpPr>
          <p:spPr>
            <a:xfrm>
              <a:off x="3122236" y="4624005"/>
              <a:ext cx="27000" cy="27000"/>
            </a:xfrm>
            <a:custGeom>
              <a:avLst/>
              <a:gdLst>
                <a:gd name="connsiteX0" fmla="*/ 0 w 27000"/>
                <a:gd name="connsiteY0" fmla="*/ 27001 h 27000"/>
                <a:gd name="connsiteX1" fmla="*/ 27001 w 27000"/>
                <a:gd name="connsiteY1" fmla="*/ 27001 h 27000"/>
                <a:gd name="connsiteX2" fmla="*/ 27001 w 27000"/>
                <a:gd name="connsiteY2" fmla="*/ 0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27001"/>
                  </a:moveTo>
                  <a:lnTo>
                    <a:pt x="27001" y="27001"/>
                  </a:lnTo>
                  <a:lnTo>
                    <a:pt x="27001" y="0"/>
                  </a:lnTo>
                  <a:cubicBezTo>
                    <a:pt x="12150" y="0"/>
                    <a:pt x="0" y="12150"/>
                    <a:pt x="0" y="27001"/>
                  </a:cubicBezTo>
                  <a:close/>
                </a:path>
              </a:pathLst>
            </a:custGeom>
            <a:solidFill>
              <a:srgbClr val="000000"/>
            </a:solidFill>
            <a:ln w="3349" cap="flat">
              <a:noFill/>
              <a:prstDash val="solid"/>
              <a:miter/>
            </a:ln>
          </p:spPr>
          <p:txBody>
            <a:bodyPr rtlCol="0" anchor="ctr"/>
            <a:lstStyle/>
            <a:p>
              <a:endParaRPr lang="en-US"/>
            </a:p>
          </p:txBody>
        </p:sp>
      </p:grpSp>
      <p:grpSp>
        <p:nvGrpSpPr>
          <p:cNvPr id="746" name="Graphic 192">
            <a:extLst>
              <a:ext uri="{FF2B5EF4-FFF2-40B4-BE49-F238E27FC236}">
                <a16:creationId xmlns:a16="http://schemas.microsoft.com/office/drawing/2014/main" id="{46C85F2C-E503-4052-9E39-83035E774AD2}"/>
              </a:ext>
            </a:extLst>
          </p:cNvPr>
          <p:cNvGrpSpPr/>
          <p:nvPr/>
        </p:nvGrpSpPr>
        <p:grpSpPr>
          <a:xfrm>
            <a:off x="2250488" y="4421501"/>
            <a:ext cx="378009" cy="324008"/>
            <a:chOff x="2250488" y="4421501"/>
            <a:chExt cx="378009" cy="324008"/>
          </a:xfrm>
          <a:solidFill>
            <a:srgbClr val="000000"/>
          </a:solidFill>
        </p:grpSpPr>
        <p:sp>
          <p:nvSpPr>
            <p:cNvPr id="747" name="Freeform: Shape 746">
              <a:extLst>
                <a:ext uri="{FF2B5EF4-FFF2-40B4-BE49-F238E27FC236}">
                  <a16:creationId xmlns:a16="http://schemas.microsoft.com/office/drawing/2014/main" id="{0FC9FE8E-A642-46F7-BCBD-D63BB2D8DAAB}"/>
                </a:ext>
              </a:extLst>
            </p:cNvPr>
            <p:cNvSpPr/>
            <p:nvPr/>
          </p:nvSpPr>
          <p:spPr>
            <a:xfrm>
              <a:off x="2533995" y="4462002"/>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75181C0-6573-4B62-AC89-18EA32EADE64}"/>
                </a:ext>
              </a:extLst>
            </p:cNvPr>
            <p:cNvSpPr/>
            <p:nvPr/>
          </p:nvSpPr>
          <p:spPr>
            <a:xfrm>
              <a:off x="2317990" y="4421501"/>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692EC78-06DB-420C-A307-2B7852674090}"/>
                </a:ext>
              </a:extLst>
            </p:cNvPr>
            <p:cNvSpPr/>
            <p:nvPr/>
          </p:nvSpPr>
          <p:spPr>
            <a:xfrm>
              <a:off x="2371991" y="4502503"/>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28B7E63-7A5E-43F0-93F5-8362F45865CB}"/>
                </a:ext>
              </a:extLst>
            </p:cNvPr>
            <p:cNvSpPr/>
            <p:nvPr/>
          </p:nvSpPr>
          <p:spPr>
            <a:xfrm>
              <a:off x="2250488" y="4475502"/>
              <a:ext cx="378009" cy="270006"/>
            </a:xfrm>
            <a:custGeom>
              <a:avLst/>
              <a:gdLst>
                <a:gd name="connsiteX0" fmla="*/ 351009 w 378009"/>
                <a:gd name="connsiteY0" fmla="*/ 27001 h 270006"/>
                <a:gd name="connsiteX1" fmla="*/ 351009 w 378009"/>
                <a:gd name="connsiteY1" fmla="*/ 145804 h 270006"/>
                <a:gd name="connsiteX2" fmla="*/ 310508 w 378009"/>
                <a:gd name="connsiteY2" fmla="*/ 126228 h 270006"/>
                <a:gd name="connsiteX3" fmla="*/ 310508 w 378009"/>
                <a:gd name="connsiteY3" fmla="*/ 40501 h 270006"/>
                <a:gd name="connsiteX4" fmla="*/ 283507 w 378009"/>
                <a:gd name="connsiteY4" fmla="*/ 40501 h 270006"/>
                <a:gd name="connsiteX5" fmla="*/ 283507 w 378009"/>
                <a:gd name="connsiteY5" fmla="*/ 118466 h 270006"/>
                <a:gd name="connsiteX6" fmla="*/ 189005 w 378009"/>
                <a:gd name="connsiteY6" fmla="*/ 108003 h 270006"/>
                <a:gd name="connsiteX7" fmla="*/ 148504 w 378009"/>
                <a:gd name="connsiteY7" fmla="*/ 109690 h 270006"/>
                <a:gd name="connsiteX8" fmla="*/ 148504 w 378009"/>
                <a:gd name="connsiteY8" fmla="*/ 81002 h 270006"/>
                <a:gd name="connsiteX9" fmla="*/ 121503 w 378009"/>
                <a:gd name="connsiteY9" fmla="*/ 81002 h 270006"/>
                <a:gd name="connsiteX10" fmla="*/ 121503 w 378009"/>
                <a:gd name="connsiteY10" fmla="*/ 113065 h 270006"/>
                <a:gd name="connsiteX11" fmla="*/ 94502 w 378009"/>
                <a:gd name="connsiteY11" fmla="*/ 118466 h 270006"/>
                <a:gd name="connsiteX12" fmla="*/ 94502 w 378009"/>
                <a:gd name="connsiteY12" fmla="*/ 0 h 270006"/>
                <a:gd name="connsiteX13" fmla="*/ 67502 w 378009"/>
                <a:gd name="connsiteY13" fmla="*/ 0 h 270006"/>
                <a:gd name="connsiteX14" fmla="*/ 67502 w 378009"/>
                <a:gd name="connsiteY14" fmla="*/ 126228 h 270006"/>
                <a:gd name="connsiteX15" fmla="*/ 27001 w 378009"/>
                <a:gd name="connsiteY15" fmla="*/ 145804 h 270006"/>
                <a:gd name="connsiteX16" fmla="*/ 27001 w 378009"/>
                <a:gd name="connsiteY16" fmla="*/ 81002 h 270006"/>
                <a:gd name="connsiteX17" fmla="*/ 0 w 378009"/>
                <a:gd name="connsiteY17" fmla="*/ 81002 h 270006"/>
                <a:gd name="connsiteX18" fmla="*/ 0 w 378009"/>
                <a:gd name="connsiteY18" fmla="*/ 189005 h 270006"/>
                <a:gd name="connsiteX19" fmla="*/ 189005 w 378009"/>
                <a:gd name="connsiteY19" fmla="*/ 270007 h 270006"/>
                <a:gd name="connsiteX20" fmla="*/ 378010 w 378009"/>
                <a:gd name="connsiteY20" fmla="*/ 189005 h 270006"/>
                <a:gd name="connsiteX21" fmla="*/ 378010 w 378009"/>
                <a:gd name="connsiteY21" fmla="*/ 27001 h 270006"/>
                <a:gd name="connsiteX22" fmla="*/ 351009 w 378009"/>
                <a:gd name="connsiteY22" fmla="*/ 27001 h 270006"/>
                <a:gd name="connsiteX23" fmla="*/ 27001 w 378009"/>
                <a:gd name="connsiteY23" fmla="*/ 189005 h 270006"/>
                <a:gd name="connsiteX24" fmla="*/ 121503 w 378009"/>
                <a:gd name="connsiteY24" fmla="*/ 140404 h 270006"/>
                <a:gd name="connsiteX25" fmla="*/ 121503 w 378009"/>
                <a:gd name="connsiteY25" fmla="*/ 237944 h 270006"/>
                <a:gd name="connsiteX26" fmla="*/ 27001 w 378009"/>
                <a:gd name="connsiteY26" fmla="*/ 189005 h 270006"/>
                <a:gd name="connsiteX27" fmla="*/ 270007 w 378009"/>
                <a:gd name="connsiteY27" fmla="*/ 235243 h 270006"/>
                <a:gd name="connsiteX28" fmla="*/ 270007 w 378009"/>
                <a:gd name="connsiteY28" fmla="*/ 162004 h 270006"/>
                <a:gd name="connsiteX29" fmla="*/ 243006 w 378009"/>
                <a:gd name="connsiteY29" fmla="*/ 162004 h 270006"/>
                <a:gd name="connsiteX30" fmla="*/ 243006 w 378009"/>
                <a:gd name="connsiteY30" fmla="*/ 239631 h 270006"/>
                <a:gd name="connsiteX31" fmla="*/ 189005 w 378009"/>
                <a:gd name="connsiteY31" fmla="*/ 243006 h 270006"/>
                <a:gd name="connsiteX32" fmla="*/ 148504 w 378009"/>
                <a:gd name="connsiteY32" fmla="*/ 241319 h 270006"/>
                <a:gd name="connsiteX33" fmla="*/ 148504 w 378009"/>
                <a:gd name="connsiteY33" fmla="*/ 136691 h 270006"/>
                <a:gd name="connsiteX34" fmla="*/ 189005 w 378009"/>
                <a:gd name="connsiteY34" fmla="*/ 135003 h 270006"/>
                <a:gd name="connsiteX35" fmla="*/ 351009 w 378009"/>
                <a:gd name="connsiteY35" fmla="*/ 189005 h 270006"/>
                <a:gd name="connsiteX36" fmla="*/ 270007 w 378009"/>
                <a:gd name="connsiteY36" fmla="*/ 235243 h 27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009" h="270006">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000000"/>
            </a:solidFill>
            <a:ln w="3349" cap="flat">
              <a:noFill/>
              <a:prstDash val="solid"/>
              <a:miter/>
            </a:ln>
          </p:spPr>
          <p:txBody>
            <a:bodyPr rtlCol="0" anchor="ctr"/>
            <a:lstStyle/>
            <a:p>
              <a:endParaRPr lang="en-US"/>
            </a:p>
          </p:txBody>
        </p:sp>
      </p:grpSp>
      <p:grpSp>
        <p:nvGrpSpPr>
          <p:cNvPr id="751" name="Graphic 194">
            <a:extLst>
              <a:ext uri="{FF2B5EF4-FFF2-40B4-BE49-F238E27FC236}">
                <a16:creationId xmlns:a16="http://schemas.microsoft.com/office/drawing/2014/main" id="{1867506B-A5DC-47B8-8FAD-AA9843C78B8F}"/>
              </a:ext>
            </a:extLst>
          </p:cNvPr>
          <p:cNvGrpSpPr/>
          <p:nvPr/>
        </p:nvGrpSpPr>
        <p:grpSpPr>
          <a:xfrm>
            <a:off x="1656604" y="4415148"/>
            <a:ext cx="413927" cy="325228"/>
            <a:chOff x="1656604" y="4415148"/>
            <a:chExt cx="413927" cy="325228"/>
          </a:xfrm>
          <a:solidFill>
            <a:srgbClr val="000000"/>
          </a:solidFill>
        </p:grpSpPr>
        <p:sp>
          <p:nvSpPr>
            <p:cNvPr id="752" name="Freeform: Shape 751">
              <a:extLst>
                <a:ext uri="{FF2B5EF4-FFF2-40B4-BE49-F238E27FC236}">
                  <a16:creationId xmlns:a16="http://schemas.microsoft.com/office/drawing/2014/main" id="{7073CBB8-DDA9-44B8-A7DA-6E6DF572F301}"/>
                </a:ext>
              </a:extLst>
            </p:cNvPr>
            <p:cNvSpPr/>
            <p:nvPr/>
          </p:nvSpPr>
          <p:spPr>
            <a:xfrm>
              <a:off x="1656604" y="4415148"/>
              <a:ext cx="413927" cy="325228"/>
            </a:xfrm>
            <a:custGeom>
              <a:avLst/>
              <a:gdLst>
                <a:gd name="connsiteX0" fmla="*/ 206964 w 413927"/>
                <a:gd name="connsiteY0" fmla="*/ 0 h 325228"/>
                <a:gd name="connsiteX1" fmla="*/ 0 w 413927"/>
                <a:gd name="connsiteY1" fmla="*/ 88699 h 325228"/>
                <a:gd name="connsiteX2" fmla="*/ 0 w 413927"/>
                <a:gd name="connsiteY2" fmla="*/ 236530 h 325228"/>
                <a:gd name="connsiteX3" fmla="*/ 206964 w 413927"/>
                <a:gd name="connsiteY3" fmla="*/ 325229 h 325228"/>
                <a:gd name="connsiteX4" fmla="*/ 413928 w 413927"/>
                <a:gd name="connsiteY4" fmla="*/ 236530 h 325228"/>
                <a:gd name="connsiteX5" fmla="*/ 413928 w 413927"/>
                <a:gd name="connsiteY5" fmla="*/ 88699 h 325228"/>
                <a:gd name="connsiteX6" fmla="*/ 206964 w 413927"/>
                <a:gd name="connsiteY6" fmla="*/ 0 h 325228"/>
                <a:gd name="connsiteX7" fmla="*/ 206964 w 413927"/>
                <a:gd name="connsiteY7" fmla="*/ 29566 h 325228"/>
                <a:gd name="connsiteX8" fmla="*/ 384361 w 413927"/>
                <a:gd name="connsiteY8" fmla="*/ 88699 h 325228"/>
                <a:gd name="connsiteX9" fmla="*/ 320794 w 413927"/>
                <a:gd name="connsiteY9" fmla="*/ 132679 h 325228"/>
                <a:gd name="connsiteX10" fmla="*/ 310446 w 413927"/>
                <a:gd name="connsiteY10" fmla="*/ 136005 h 325228"/>
                <a:gd name="connsiteX11" fmla="*/ 310446 w 413927"/>
                <a:gd name="connsiteY11" fmla="*/ 158919 h 325228"/>
                <a:gd name="connsiteX12" fmla="*/ 266096 w 413927"/>
                <a:gd name="connsiteY12" fmla="*/ 151157 h 325228"/>
                <a:gd name="connsiteX13" fmla="*/ 266096 w 413927"/>
                <a:gd name="connsiteY13" fmla="*/ 147831 h 325228"/>
                <a:gd name="connsiteX14" fmla="*/ 206964 w 413927"/>
                <a:gd name="connsiteY14" fmla="*/ 88699 h 325228"/>
                <a:gd name="connsiteX15" fmla="*/ 147831 w 413927"/>
                <a:gd name="connsiteY15" fmla="*/ 147831 h 325228"/>
                <a:gd name="connsiteX16" fmla="*/ 147831 w 413927"/>
                <a:gd name="connsiteY16" fmla="*/ 151157 h 325228"/>
                <a:gd name="connsiteX17" fmla="*/ 103482 w 413927"/>
                <a:gd name="connsiteY17" fmla="*/ 158919 h 325228"/>
                <a:gd name="connsiteX18" fmla="*/ 103482 w 413927"/>
                <a:gd name="connsiteY18" fmla="*/ 136005 h 325228"/>
                <a:gd name="connsiteX19" fmla="*/ 93134 w 413927"/>
                <a:gd name="connsiteY19" fmla="*/ 132679 h 325228"/>
                <a:gd name="connsiteX20" fmla="*/ 29566 w 413927"/>
                <a:gd name="connsiteY20" fmla="*/ 88699 h 325228"/>
                <a:gd name="connsiteX21" fmla="*/ 206964 w 413927"/>
                <a:gd name="connsiteY21" fmla="*/ 29566 h 325228"/>
                <a:gd name="connsiteX22" fmla="*/ 384361 w 413927"/>
                <a:gd name="connsiteY22" fmla="*/ 136005 h 325228"/>
                <a:gd name="connsiteX23" fmla="*/ 384361 w 413927"/>
                <a:gd name="connsiteY23" fmla="*/ 188854 h 325228"/>
                <a:gd name="connsiteX24" fmla="*/ 340012 w 413927"/>
                <a:gd name="connsiteY24" fmla="*/ 167049 h 325228"/>
                <a:gd name="connsiteX25" fmla="*/ 340012 w 413927"/>
                <a:gd name="connsiteY25" fmla="*/ 157440 h 325228"/>
                <a:gd name="connsiteX26" fmla="*/ 384361 w 413927"/>
                <a:gd name="connsiteY26" fmla="*/ 136005 h 325228"/>
                <a:gd name="connsiteX27" fmla="*/ 177398 w 413927"/>
                <a:gd name="connsiteY27" fmla="*/ 147831 h 325228"/>
                <a:gd name="connsiteX28" fmla="*/ 206964 w 413927"/>
                <a:gd name="connsiteY28" fmla="*/ 118265 h 325228"/>
                <a:gd name="connsiteX29" fmla="*/ 236530 w 413927"/>
                <a:gd name="connsiteY29" fmla="*/ 147831 h 325228"/>
                <a:gd name="connsiteX30" fmla="*/ 206964 w 413927"/>
                <a:gd name="connsiteY30" fmla="*/ 177398 h 325228"/>
                <a:gd name="connsiteX31" fmla="*/ 177398 w 413927"/>
                <a:gd name="connsiteY31" fmla="*/ 147831 h 325228"/>
                <a:gd name="connsiteX32" fmla="*/ 73916 w 413927"/>
                <a:gd name="connsiteY32" fmla="*/ 167419 h 325228"/>
                <a:gd name="connsiteX33" fmla="*/ 29566 w 413927"/>
                <a:gd name="connsiteY33" fmla="*/ 189224 h 325228"/>
                <a:gd name="connsiteX34" fmla="*/ 29566 w 413927"/>
                <a:gd name="connsiteY34" fmla="*/ 136005 h 325228"/>
                <a:gd name="connsiteX35" fmla="*/ 73916 w 413927"/>
                <a:gd name="connsiteY35" fmla="*/ 157440 h 325228"/>
                <a:gd name="connsiteX36" fmla="*/ 73916 w 413927"/>
                <a:gd name="connsiteY36" fmla="*/ 167419 h 325228"/>
                <a:gd name="connsiteX37" fmla="*/ 29566 w 413927"/>
                <a:gd name="connsiteY37" fmla="*/ 236530 h 325228"/>
                <a:gd name="connsiteX38" fmla="*/ 73916 w 413927"/>
                <a:gd name="connsiteY38" fmla="*/ 199203 h 325228"/>
                <a:gd name="connsiteX39" fmla="*/ 73916 w 413927"/>
                <a:gd name="connsiteY39" fmla="*/ 274227 h 325228"/>
                <a:gd name="connsiteX40" fmla="*/ 29566 w 413927"/>
                <a:gd name="connsiteY40" fmla="*/ 236530 h 325228"/>
                <a:gd name="connsiteX41" fmla="*/ 103482 w 413927"/>
                <a:gd name="connsiteY41" fmla="*/ 283836 h 325228"/>
                <a:gd name="connsiteX42" fmla="*/ 103482 w 413927"/>
                <a:gd name="connsiteY42" fmla="*/ 189594 h 325228"/>
                <a:gd name="connsiteX43" fmla="*/ 157440 w 413927"/>
                <a:gd name="connsiteY43" fmla="*/ 179985 h 325228"/>
                <a:gd name="connsiteX44" fmla="*/ 164093 w 413927"/>
                <a:gd name="connsiteY44" fmla="*/ 188485 h 325228"/>
                <a:gd name="connsiteX45" fmla="*/ 118265 w 413927"/>
                <a:gd name="connsiteY45" fmla="*/ 266096 h 325228"/>
                <a:gd name="connsiteX46" fmla="*/ 147831 w 413927"/>
                <a:gd name="connsiteY46" fmla="*/ 266096 h 325228"/>
                <a:gd name="connsiteX47" fmla="*/ 206964 w 413927"/>
                <a:gd name="connsiteY47" fmla="*/ 206964 h 325228"/>
                <a:gd name="connsiteX48" fmla="*/ 266096 w 413927"/>
                <a:gd name="connsiteY48" fmla="*/ 266096 h 325228"/>
                <a:gd name="connsiteX49" fmla="*/ 295663 w 413927"/>
                <a:gd name="connsiteY49" fmla="*/ 266096 h 325228"/>
                <a:gd name="connsiteX50" fmla="*/ 249835 w 413927"/>
                <a:gd name="connsiteY50" fmla="*/ 188485 h 325228"/>
                <a:gd name="connsiteX51" fmla="*/ 256487 w 413927"/>
                <a:gd name="connsiteY51" fmla="*/ 179985 h 325228"/>
                <a:gd name="connsiteX52" fmla="*/ 310446 w 413927"/>
                <a:gd name="connsiteY52" fmla="*/ 189594 h 325228"/>
                <a:gd name="connsiteX53" fmla="*/ 310446 w 413927"/>
                <a:gd name="connsiteY53" fmla="*/ 283836 h 325228"/>
                <a:gd name="connsiteX54" fmla="*/ 206964 w 413927"/>
                <a:gd name="connsiteY54" fmla="*/ 295663 h 325228"/>
                <a:gd name="connsiteX55" fmla="*/ 103482 w 413927"/>
                <a:gd name="connsiteY55" fmla="*/ 283836 h 325228"/>
                <a:gd name="connsiteX56" fmla="*/ 340012 w 413927"/>
                <a:gd name="connsiteY56" fmla="*/ 274227 h 325228"/>
                <a:gd name="connsiteX57" fmla="*/ 340012 w 413927"/>
                <a:gd name="connsiteY57" fmla="*/ 199203 h 325228"/>
                <a:gd name="connsiteX58" fmla="*/ 384361 w 413927"/>
                <a:gd name="connsiteY58" fmla="*/ 236530 h 325228"/>
                <a:gd name="connsiteX59" fmla="*/ 340012 w 413927"/>
                <a:gd name="connsiteY59" fmla="*/ 274227 h 3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3927" h="325228">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000000"/>
            </a:solidFill>
            <a:ln w="3646"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975157BD-1A96-47CC-A369-B9B6E67CA358}"/>
                </a:ext>
              </a:extLst>
            </p:cNvPr>
            <p:cNvSpPr/>
            <p:nvPr/>
          </p:nvSpPr>
          <p:spPr>
            <a:xfrm>
              <a:off x="1774869" y="4489064"/>
              <a:ext cx="29566" cy="29566"/>
            </a:xfrm>
            <a:custGeom>
              <a:avLst/>
              <a:gdLst>
                <a:gd name="connsiteX0" fmla="*/ 29566 w 29566"/>
                <a:gd name="connsiteY0" fmla="*/ 14783 h 29566"/>
                <a:gd name="connsiteX1" fmla="*/ 14783 w 29566"/>
                <a:gd name="connsiteY1" fmla="*/ 29566 h 29566"/>
                <a:gd name="connsiteX2" fmla="*/ 0 w 29566"/>
                <a:gd name="connsiteY2" fmla="*/ 14783 h 29566"/>
                <a:gd name="connsiteX3" fmla="*/ 14783 w 29566"/>
                <a:gd name="connsiteY3" fmla="*/ 0 h 29566"/>
                <a:gd name="connsiteX4" fmla="*/ 29566 w 29566"/>
                <a:gd name="connsiteY4" fmla="*/ 14783 h 29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6" h="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000000"/>
            </a:solidFill>
            <a:ln w="3646" cap="flat">
              <a:noFill/>
              <a:prstDash val="solid"/>
              <a:miter/>
            </a:ln>
          </p:spPr>
          <p:txBody>
            <a:bodyPr rtlCol="0" anchor="ctr"/>
            <a:lstStyle/>
            <a:p>
              <a:endParaRPr lang="en-US"/>
            </a:p>
          </p:txBody>
        </p:sp>
      </p:grpSp>
      <p:grpSp>
        <p:nvGrpSpPr>
          <p:cNvPr id="754" name="Graphic 196">
            <a:extLst>
              <a:ext uri="{FF2B5EF4-FFF2-40B4-BE49-F238E27FC236}">
                <a16:creationId xmlns:a16="http://schemas.microsoft.com/office/drawing/2014/main" id="{9BE71C25-876A-4FEE-AC7E-1D4E2CBEDFFB}"/>
              </a:ext>
            </a:extLst>
          </p:cNvPr>
          <p:cNvGrpSpPr/>
          <p:nvPr/>
        </p:nvGrpSpPr>
        <p:grpSpPr>
          <a:xfrm>
            <a:off x="5904955" y="4428425"/>
            <a:ext cx="335756" cy="336752"/>
            <a:chOff x="5904955" y="4428425"/>
            <a:chExt cx="335756" cy="336752"/>
          </a:xfrm>
          <a:noFill/>
        </p:grpSpPr>
        <p:sp>
          <p:nvSpPr>
            <p:cNvPr id="755" name="Freeform: Shape 754">
              <a:extLst>
                <a:ext uri="{FF2B5EF4-FFF2-40B4-BE49-F238E27FC236}">
                  <a16:creationId xmlns:a16="http://schemas.microsoft.com/office/drawing/2014/main" id="{EE1B6591-B1CF-4F39-84EE-8FBE908EFB81}"/>
                </a:ext>
              </a:extLst>
            </p:cNvPr>
            <p:cNvSpPr/>
            <p:nvPr/>
          </p:nvSpPr>
          <p:spPr>
            <a:xfrm>
              <a:off x="5904955" y="4428425"/>
              <a:ext cx="335756" cy="336752"/>
            </a:xfrm>
            <a:custGeom>
              <a:avLst/>
              <a:gdLst>
                <a:gd name="connsiteX0" fmla="*/ 306237 w 335756"/>
                <a:gd name="connsiteY0" fmla="*/ 72762 h 336752"/>
                <a:gd name="connsiteX1" fmla="*/ 283727 w 335756"/>
                <a:gd name="connsiteY1" fmla="*/ 290794 h 336752"/>
                <a:gd name="connsiteX2" fmla="*/ 65698 w 335756"/>
                <a:gd name="connsiteY2" fmla="*/ 301728 h 336752"/>
                <a:gd name="connsiteX3" fmla="*/ 30323 w 335756"/>
                <a:gd name="connsiteY3" fmla="*/ 264424 h 336752"/>
                <a:gd name="connsiteX4" fmla="*/ 52834 w 335756"/>
                <a:gd name="connsiteY4" fmla="*/ 45749 h 336752"/>
                <a:gd name="connsiteX5" fmla="*/ 271507 w 335756"/>
                <a:gd name="connsiteY5" fmla="*/ 35459 h 3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56" h="336752">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noFill/>
            <a:ln w="13395" cap="rnd">
              <a:solidFill>
                <a:srgbClr val="000000"/>
              </a:solidFill>
              <a:prstDash val="solid"/>
              <a:round/>
            </a:ln>
          </p:spPr>
          <p:txBody>
            <a:bodyPr rtlCol="0" anchor="ctr"/>
            <a:lstStyle/>
            <a:p>
              <a:endParaRPr lang="en-US"/>
            </a:p>
          </p:txBody>
        </p:sp>
        <p:sp>
          <p:nvSpPr>
            <p:cNvPr id="756" name="Freeform: Shape 755">
              <a:extLst>
                <a:ext uri="{FF2B5EF4-FFF2-40B4-BE49-F238E27FC236}">
                  <a16:creationId xmlns:a16="http://schemas.microsoft.com/office/drawing/2014/main" id="{8C654CBF-D021-4839-8FBB-9E1AD76193F7}"/>
                </a:ext>
              </a:extLst>
            </p:cNvPr>
            <p:cNvSpPr/>
            <p:nvPr/>
          </p:nvSpPr>
          <p:spPr>
            <a:xfrm>
              <a:off x="5970621" y="4494813"/>
              <a:ext cx="204523" cy="204523"/>
            </a:xfrm>
            <a:custGeom>
              <a:avLst/>
              <a:gdLst>
                <a:gd name="connsiteX0" fmla="*/ 204555 w 204523"/>
                <a:gd name="connsiteY0" fmla="*/ 102203 h 204523"/>
                <a:gd name="connsiteX1" fmla="*/ 102293 w 204523"/>
                <a:gd name="connsiteY1" fmla="*/ 204465 h 204523"/>
                <a:gd name="connsiteX2" fmla="*/ 31 w 204523"/>
                <a:gd name="connsiteY2" fmla="*/ 102203 h 204523"/>
                <a:gd name="connsiteX3" fmla="*/ 102293 w 204523"/>
                <a:gd name="connsiteY3" fmla="*/ -58 h 204523"/>
                <a:gd name="connsiteX4" fmla="*/ 204555 w 204523"/>
                <a:gd name="connsiteY4" fmla="*/ 102203 h 20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23" h="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noFill/>
            <a:ln w="13395" cap="flat">
              <a:solidFill>
                <a:srgbClr val="000000"/>
              </a:solid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FC05ED30-1F1E-4256-89C5-338C30FB4A21}"/>
                </a:ext>
              </a:extLst>
            </p:cNvPr>
            <p:cNvSpPr/>
            <p:nvPr/>
          </p:nvSpPr>
          <p:spPr>
            <a:xfrm>
              <a:off x="6072883" y="4463299"/>
              <a:ext cx="6699" cy="267555"/>
            </a:xfrm>
            <a:custGeom>
              <a:avLst/>
              <a:gdLst>
                <a:gd name="connsiteX0" fmla="*/ 31 w 6699"/>
                <a:gd name="connsiteY0" fmla="*/ -59 h 267555"/>
                <a:gd name="connsiteX1" fmla="*/ 31 w 6699"/>
                <a:gd name="connsiteY1" fmla="*/ 267497 h 267555"/>
              </a:gdLst>
              <a:ahLst/>
              <a:cxnLst>
                <a:cxn ang="0">
                  <a:pos x="connsiteX0" y="connsiteY0"/>
                </a:cxn>
                <a:cxn ang="0">
                  <a:pos x="connsiteX1" y="connsiteY1"/>
                </a:cxn>
              </a:cxnLst>
              <a:rect l="l" t="t" r="r" b="b"/>
              <a:pathLst>
                <a:path w="6699" h="267555">
                  <a:moveTo>
                    <a:pt x="31" y="-59"/>
                  </a:moveTo>
                  <a:lnTo>
                    <a:pt x="31" y="267497"/>
                  </a:lnTo>
                </a:path>
              </a:pathLst>
            </a:custGeom>
            <a:ln w="13395" cap="rnd">
              <a:solidFill>
                <a:srgbClr val="000000"/>
              </a:solidFill>
              <a:prstDash val="solid"/>
              <a:round/>
            </a:ln>
          </p:spPr>
          <p:txBody>
            <a:bodyPr rtlCol="0" anchor="ctr"/>
            <a:lstStyle/>
            <a:p>
              <a:endParaRPr lang="en-US"/>
            </a:p>
          </p:txBody>
        </p:sp>
        <p:sp>
          <p:nvSpPr>
            <p:cNvPr id="758" name="Freeform: Shape 757">
              <a:extLst>
                <a:ext uri="{FF2B5EF4-FFF2-40B4-BE49-F238E27FC236}">
                  <a16:creationId xmlns:a16="http://schemas.microsoft.com/office/drawing/2014/main" id="{A5F32536-B90E-4EF8-9AA1-FEFF7657D877}"/>
                </a:ext>
              </a:extLst>
            </p:cNvPr>
            <p:cNvSpPr/>
            <p:nvPr/>
          </p:nvSpPr>
          <p:spPr>
            <a:xfrm>
              <a:off x="5939106" y="4597075"/>
              <a:ext cx="267553" cy="6699"/>
            </a:xfrm>
            <a:custGeom>
              <a:avLst/>
              <a:gdLst>
                <a:gd name="connsiteX0" fmla="*/ 31 w 267553"/>
                <a:gd name="connsiteY0" fmla="*/ -59 h 6699"/>
                <a:gd name="connsiteX1" fmla="*/ 267584 w 267553"/>
                <a:gd name="connsiteY1" fmla="*/ -59 h 6699"/>
              </a:gdLst>
              <a:ahLst/>
              <a:cxnLst>
                <a:cxn ang="0">
                  <a:pos x="connsiteX0" y="connsiteY0"/>
                </a:cxn>
                <a:cxn ang="0">
                  <a:pos x="connsiteX1" y="connsiteY1"/>
                </a:cxn>
              </a:cxnLst>
              <a:rect l="l" t="t" r="r" b="b"/>
              <a:pathLst>
                <a:path w="267553" h="6699">
                  <a:moveTo>
                    <a:pt x="31" y="-59"/>
                  </a:moveTo>
                  <a:lnTo>
                    <a:pt x="267584" y="-59"/>
                  </a:lnTo>
                </a:path>
              </a:pathLst>
            </a:custGeom>
            <a:ln w="13395" cap="rnd">
              <a:solidFill>
                <a:srgbClr val="000000"/>
              </a:solidFill>
              <a:prstDash val="solid"/>
              <a:round/>
            </a:ln>
          </p:spPr>
          <p:txBody>
            <a:bodyPr rtlCol="0" anchor="ctr"/>
            <a:lstStyle/>
            <a:p>
              <a:endParaRPr lang="en-US"/>
            </a:p>
          </p:txBody>
        </p:sp>
      </p:grpSp>
      <p:grpSp>
        <p:nvGrpSpPr>
          <p:cNvPr id="759" name="Graphic 198">
            <a:extLst>
              <a:ext uri="{FF2B5EF4-FFF2-40B4-BE49-F238E27FC236}">
                <a16:creationId xmlns:a16="http://schemas.microsoft.com/office/drawing/2014/main" id="{63DEC5CF-DE7C-468A-91A2-58E21EA1139B}"/>
              </a:ext>
            </a:extLst>
          </p:cNvPr>
          <p:cNvGrpSpPr/>
          <p:nvPr/>
        </p:nvGrpSpPr>
        <p:grpSpPr>
          <a:xfrm>
            <a:off x="1045640" y="5039460"/>
            <a:ext cx="386615" cy="386615"/>
            <a:chOff x="1045640" y="5039460"/>
            <a:chExt cx="386615" cy="386615"/>
          </a:xfrm>
        </p:grpSpPr>
        <p:sp>
          <p:nvSpPr>
            <p:cNvPr id="760" name="Freeform: Shape 759">
              <a:extLst>
                <a:ext uri="{FF2B5EF4-FFF2-40B4-BE49-F238E27FC236}">
                  <a16:creationId xmlns:a16="http://schemas.microsoft.com/office/drawing/2014/main" id="{09E0B3A7-73FD-4475-B70F-73649286FE4A}"/>
                </a:ext>
              </a:extLst>
            </p:cNvPr>
            <p:cNvSpPr/>
            <p:nvPr/>
          </p:nvSpPr>
          <p:spPr>
            <a:xfrm>
              <a:off x="1045640" y="5039460"/>
              <a:ext cx="385994" cy="386615"/>
            </a:xfrm>
            <a:custGeom>
              <a:avLst/>
              <a:gdLst>
                <a:gd name="connsiteX0" fmla="*/ 0 w 385994"/>
                <a:gd name="connsiteY0" fmla="*/ 0 h 386615"/>
                <a:gd name="connsiteX1" fmla="*/ 385994 w 385994"/>
                <a:gd name="connsiteY1" fmla="*/ 0 h 386615"/>
                <a:gd name="connsiteX2" fmla="*/ 385994 w 385994"/>
                <a:gd name="connsiteY2" fmla="*/ 386616 h 386615"/>
                <a:gd name="connsiteX3" fmla="*/ 0 w 385994"/>
                <a:gd name="connsiteY3" fmla="*/ 386616 h 386615"/>
              </a:gdLst>
              <a:ahLst/>
              <a:cxnLst>
                <a:cxn ang="0">
                  <a:pos x="connsiteX0" y="connsiteY0"/>
                </a:cxn>
                <a:cxn ang="0">
                  <a:pos x="connsiteX1" y="connsiteY1"/>
                </a:cxn>
                <a:cxn ang="0">
                  <a:pos x="connsiteX2" y="connsiteY2"/>
                </a:cxn>
                <a:cxn ang="0">
                  <a:pos x="connsiteX3" y="connsiteY3"/>
                </a:cxn>
              </a:cxnLst>
              <a:rect l="l" t="t" r="r" b="b"/>
              <a:pathLst>
                <a:path w="385994" h="386615">
                  <a:moveTo>
                    <a:pt x="0" y="0"/>
                  </a:moveTo>
                  <a:lnTo>
                    <a:pt x="385994" y="0"/>
                  </a:lnTo>
                  <a:lnTo>
                    <a:pt x="385994" y="386616"/>
                  </a:lnTo>
                  <a:lnTo>
                    <a:pt x="0" y="386616"/>
                  </a:lnTo>
                  <a:close/>
                </a:path>
              </a:pathLst>
            </a:custGeom>
            <a:noFill/>
            <a:ln w="12800" cap="rnd">
              <a:solidFill>
                <a:srgbClr val="000000"/>
              </a:solidFill>
              <a:prstDash val="solid"/>
              <a:round/>
            </a:ln>
          </p:spPr>
          <p:txBody>
            <a:bodyPr rtlCol="0" anchor="ctr"/>
            <a:lstStyle/>
            <a:p>
              <a:endParaRPr lang="en-US"/>
            </a:p>
          </p:txBody>
        </p:sp>
        <p:sp>
          <p:nvSpPr>
            <p:cNvPr id="761" name="Freeform: Shape 760">
              <a:extLst>
                <a:ext uri="{FF2B5EF4-FFF2-40B4-BE49-F238E27FC236}">
                  <a16:creationId xmlns:a16="http://schemas.microsoft.com/office/drawing/2014/main" id="{3C4A8D03-34AF-45BB-B7EA-0F28FBAC8420}"/>
                </a:ext>
              </a:extLst>
            </p:cNvPr>
            <p:cNvSpPr/>
            <p:nvPr/>
          </p:nvSpPr>
          <p:spPr>
            <a:xfrm>
              <a:off x="1045640" y="5114048"/>
              <a:ext cx="386615" cy="6474"/>
            </a:xfrm>
            <a:custGeom>
              <a:avLst/>
              <a:gdLst>
                <a:gd name="connsiteX0" fmla="*/ 0 w 386615"/>
                <a:gd name="connsiteY0" fmla="*/ 0 h 6474"/>
                <a:gd name="connsiteX1" fmla="*/ 386616 w 386615"/>
                <a:gd name="connsiteY1" fmla="*/ 0 h 6474"/>
              </a:gdLst>
              <a:ahLst/>
              <a:cxnLst>
                <a:cxn ang="0">
                  <a:pos x="connsiteX0" y="connsiteY0"/>
                </a:cxn>
                <a:cxn ang="0">
                  <a:pos x="connsiteX1" y="connsiteY1"/>
                </a:cxn>
              </a:cxnLst>
              <a:rect l="l" t="t" r="r" b="b"/>
              <a:pathLst>
                <a:path w="386615" h="6474">
                  <a:moveTo>
                    <a:pt x="0" y="0"/>
                  </a:moveTo>
                  <a:lnTo>
                    <a:pt x="386616" y="0"/>
                  </a:lnTo>
                </a:path>
              </a:pathLst>
            </a:custGeom>
            <a:ln w="12800" cap="flat">
              <a:solidFill>
                <a:srgbClr val="000000"/>
              </a:solid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02D46275-5121-483F-B2EF-86B9A6CD384A}"/>
                </a:ext>
              </a:extLst>
            </p:cNvPr>
            <p:cNvSpPr/>
            <p:nvPr/>
          </p:nvSpPr>
          <p:spPr>
            <a:xfrm>
              <a:off x="1089150" y="5385674"/>
              <a:ext cx="287164" cy="6474"/>
            </a:xfrm>
            <a:custGeom>
              <a:avLst/>
              <a:gdLst>
                <a:gd name="connsiteX0" fmla="*/ 0 w 287164"/>
                <a:gd name="connsiteY0" fmla="*/ 0 h 6474"/>
                <a:gd name="connsiteX1" fmla="*/ 287165 w 287164"/>
                <a:gd name="connsiteY1" fmla="*/ 0 h 6474"/>
              </a:gdLst>
              <a:ahLst/>
              <a:cxnLst>
                <a:cxn ang="0">
                  <a:pos x="connsiteX0" y="connsiteY0"/>
                </a:cxn>
                <a:cxn ang="0">
                  <a:pos x="connsiteX1" y="connsiteY1"/>
                </a:cxn>
              </a:cxnLst>
              <a:rect l="l" t="t" r="r" b="b"/>
              <a:pathLst>
                <a:path w="287164" h="6474">
                  <a:moveTo>
                    <a:pt x="0" y="0"/>
                  </a:moveTo>
                  <a:lnTo>
                    <a:pt x="287165" y="0"/>
                  </a:lnTo>
                </a:path>
              </a:pathLst>
            </a:custGeom>
            <a:ln w="12800" cap="rnd">
              <a:solidFill>
                <a:srgbClr val="000000"/>
              </a:solidFill>
              <a:prstDash val="solid"/>
              <a:round/>
            </a:ln>
          </p:spPr>
          <p:txBody>
            <a:bodyPr rtlCol="0" anchor="ctr"/>
            <a:lstStyle/>
            <a:p>
              <a:endParaRPr lang="en-US"/>
            </a:p>
          </p:txBody>
        </p:sp>
        <p:sp>
          <p:nvSpPr>
            <p:cNvPr id="763" name="Freeform: Shape 762">
              <a:extLst>
                <a:ext uri="{FF2B5EF4-FFF2-40B4-BE49-F238E27FC236}">
                  <a16:creationId xmlns:a16="http://schemas.microsoft.com/office/drawing/2014/main" id="{7BEECB87-F0CF-4C66-B501-BB2E36AF8153}"/>
                </a:ext>
              </a:extLst>
            </p:cNvPr>
            <p:cNvSpPr/>
            <p:nvPr/>
          </p:nvSpPr>
          <p:spPr>
            <a:xfrm>
              <a:off x="1115255" y="5039460"/>
              <a:ext cx="6474" cy="70236"/>
            </a:xfrm>
            <a:custGeom>
              <a:avLst/>
              <a:gdLst>
                <a:gd name="connsiteX0" fmla="*/ 0 w 6474"/>
                <a:gd name="connsiteY0" fmla="*/ 0 h 70236"/>
                <a:gd name="connsiteX1" fmla="*/ 0 w 6474"/>
                <a:gd name="connsiteY1" fmla="*/ 70237 h 70236"/>
              </a:gdLst>
              <a:ahLst/>
              <a:cxnLst>
                <a:cxn ang="0">
                  <a:pos x="connsiteX0" y="connsiteY0"/>
                </a:cxn>
                <a:cxn ang="0">
                  <a:pos x="connsiteX1" y="connsiteY1"/>
                </a:cxn>
              </a:cxnLst>
              <a:rect l="l" t="t" r="r" b="b"/>
              <a:pathLst>
                <a:path w="6474" h="70236">
                  <a:moveTo>
                    <a:pt x="0" y="0"/>
                  </a:moveTo>
                  <a:lnTo>
                    <a:pt x="0" y="70237"/>
                  </a:lnTo>
                </a:path>
              </a:pathLst>
            </a:custGeom>
            <a:ln w="614" cap="flat">
              <a:solidFill>
                <a:srgbClr val="000000"/>
              </a:solid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825F9EE0-B51F-43B3-8C3D-1B0083822735}"/>
                </a:ext>
              </a:extLst>
            </p:cNvPr>
            <p:cNvSpPr/>
            <p:nvPr/>
          </p:nvSpPr>
          <p:spPr>
            <a:xfrm>
              <a:off x="1118985" y="5309843"/>
              <a:ext cx="6474" cy="45996"/>
            </a:xfrm>
            <a:custGeom>
              <a:avLst/>
              <a:gdLst>
                <a:gd name="connsiteX0" fmla="*/ 0 w 6474"/>
                <a:gd name="connsiteY0" fmla="*/ 0 h 45996"/>
                <a:gd name="connsiteX1" fmla="*/ 0 w 6474"/>
                <a:gd name="connsiteY1" fmla="*/ 45996 h 45996"/>
              </a:gdLst>
              <a:ahLst/>
              <a:cxnLst>
                <a:cxn ang="0">
                  <a:pos x="connsiteX0" y="connsiteY0"/>
                </a:cxn>
                <a:cxn ang="0">
                  <a:pos x="connsiteX1" y="connsiteY1"/>
                </a:cxn>
              </a:cxnLst>
              <a:rect l="l" t="t" r="r" b="b"/>
              <a:pathLst>
                <a:path w="6474" h="45996">
                  <a:moveTo>
                    <a:pt x="0" y="0"/>
                  </a:moveTo>
                  <a:lnTo>
                    <a:pt x="0" y="45996"/>
                  </a:lnTo>
                </a:path>
              </a:pathLst>
            </a:custGeom>
            <a:ln w="12800" cap="rnd">
              <a:solidFill>
                <a:srgbClr val="000000"/>
              </a:solidFill>
              <a:prstDash val="solid"/>
              <a:round/>
            </a:ln>
          </p:spPr>
          <p:txBody>
            <a:bodyPr rtlCol="0" anchor="ctr"/>
            <a:lstStyle/>
            <a:p>
              <a:endParaRPr lang="en-US"/>
            </a:p>
          </p:txBody>
        </p:sp>
        <p:sp>
          <p:nvSpPr>
            <p:cNvPr id="765" name="Freeform: Shape 764">
              <a:extLst>
                <a:ext uri="{FF2B5EF4-FFF2-40B4-BE49-F238E27FC236}">
                  <a16:creationId xmlns:a16="http://schemas.microsoft.com/office/drawing/2014/main" id="{74DF901A-F9DF-46EA-AD03-165018FA02AF}"/>
                </a:ext>
              </a:extLst>
            </p:cNvPr>
            <p:cNvSpPr/>
            <p:nvPr/>
          </p:nvSpPr>
          <p:spPr>
            <a:xfrm>
              <a:off x="1177412" y="5254523"/>
              <a:ext cx="6474" cy="101315"/>
            </a:xfrm>
            <a:custGeom>
              <a:avLst/>
              <a:gdLst>
                <a:gd name="connsiteX0" fmla="*/ 0 w 6474"/>
                <a:gd name="connsiteY0" fmla="*/ 0 h 101315"/>
                <a:gd name="connsiteX1" fmla="*/ 0 w 6474"/>
                <a:gd name="connsiteY1" fmla="*/ 101316 h 101315"/>
              </a:gdLst>
              <a:ahLst/>
              <a:cxnLst>
                <a:cxn ang="0">
                  <a:pos x="connsiteX0" y="connsiteY0"/>
                </a:cxn>
                <a:cxn ang="0">
                  <a:pos x="connsiteX1" y="connsiteY1"/>
                </a:cxn>
              </a:cxnLst>
              <a:rect l="l" t="t" r="r" b="b"/>
              <a:pathLst>
                <a:path w="6474" h="101315">
                  <a:moveTo>
                    <a:pt x="0" y="0"/>
                  </a:moveTo>
                  <a:lnTo>
                    <a:pt x="0" y="101316"/>
                  </a:lnTo>
                </a:path>
              </a:pathLst>
            </a:custGeom>
            <a:ln w="12800" cap="rnd">
              <a:solidFill>
                <a:srgbClr val="000000"/>
              </a:solidFill>
              <a:prstDash val="solid"/>
              <a:round/>
            </a:ln>
          </p:spPr>
          <p:txBody>
            <a:bodyPr rtlCol="0" anchor="ctr"/>
            <a:lstStyle/>
            <a:p>
              <a:endParaRPr lang="en-US"/>
            </a:p>
          </p:txBody>
        </p:sp>
        <p:sp>
          <p:nvSpPr>
            <p:cNvPr id="766" name="Freeform: Shape 765">
              <a:extLst>
                <a:ext uri="{FF2B5EF4-FFF2-40B4-BE49-F238E27FC236}">
                  <a16:creationId xmlns:a16="http://schemas.microsoft.com/office/drawing/2014/main" id="{E76EC813-86AB-4720-9505-E1638DD915DA}"/>
                </a:ext>
              </a:extLst>
            </p:cNvPr>
            <p:cNvSpPr/>
            <p:nvPr/>
          </p:nvSpPr>
          <p:spPr>
            <a:xfrm>
              <a:off x="1235218" y="5286844"/>
              <a:ext cx="6474" cy="68994"/>
            </a:xfrm>
            <a:custGeom>
              <a:avLst/>
              <a:gdLst>
                <a:gd name="connsiteX0" fmla="*/ 0 w 6474"/>
                <a:gd name="connsiteY0" fmla="*/ 0 h 68994"/>
                <a:gd name="connsiteX1" fmla="*/ 0 w 6474"/>
                <a:gd name="connsiteY1" fmla="*/ 68994 h 68994"/>
              </a:gdLst>
              <a:ahLst/>
              <a:cxnLst>
                <a:cxn ang="0">
                  <a:pos x="connsiteX0" y="connsiteY0"/>
                </a:cxn>
                <a:cxn ang="0">
                  <a:pos x="connsiteX1" y="connsiteY1"/>
                </a:cxn>
              </a:cxnLst>
              <a:rect l="l" t="t" r="r" b="b"/>
              <a:pathLst>
                <a:path w="6474" h="68994">
                  <a:moveTo>
                    <a:pt x="0" y="0"/>
                  </a:moveTo>
                  <a:lnTo>
                    <a:pt x="0" y="68994"/>
                  </a:lnTo>
                </a:path>
              </a:pathLst>
            </a:custGeom>
            <a:ln w="12800" cap="rnd">
              <a:solidFill>
                <a:srgbClr val="000000"/>
              </a:solidFill>
              <a:prstDash val="solid"/>
              <a:round/>
            </a:ln>
          </p:spPr>
          <p:txBody>
            <a:bodyPr rtlCol="0" anchor="ctr"/>
            <a:lstStyle/>
            <a:p>
              <a:endParaRPr lang="en-US"/>
            </a:p>
          </p:txBody>
        </p:sp>
        <p:sp>
          <p:nvSpPr>
            <p:cNvPr id="767" name="Freeform: Shape 766">
              <a:extLst>
                <a:ext uri="{FF2B5EF4-FFF2-40B4-BE49-F238E27FC236}">
                  <a16:creationId xmlns:a16="http://schemas.microsoft.com/office/drawing/2014/main" id="{7DFCF2C7-754B-4588-8A15-8258AD57570B}"/>
                </a:ext>
              </a:extLst>
            </p:cNvPr>
            <p:cNvSpPr/>
            <p:nvPr/>
          </p:nvSpPr>
          <p:spPr>
            <a:xfrm>
              <a:off x="1293024" y="5253901"/>
              <a:ext cx="6474" cy="101937"/>
            </a:xfrm>
            <a:custGeom>
              <a:avLst/>
              <a:gdLst>
                <a:gd name="connsiteX0" fmla="*/ 0 w 6474"/>
                <a:gd name="connsiteY0" fmla="*/ 0 h 101937"/>
                <a:gd name="connsiteX1" fmla="*/ 0 w 6474"/>
                <a:gd name="connsiteY1" fmla="*/ 101937 h 101937"/>
              </a:gdLst>
              <a:ahLst/>
              <a:cxnLst>
                <a:cxn ang="0">
                  <a:pos x="connsiteX0" y="connsiteY0"/>
                </a:cxn>
                <a:cxn ang="0">
                  <a:pos x="connsiteX1" y="connsiteY1"/>
                </a:cxn>
              </a:cxnLst>
              <a:rect l="l" t="t" r="r" b="b"/>
              <a:pathLst>
                <a:path w="6474" h="101937">
                  <a:moveTo>
                    <a:pt x="0" y="0"/>
                  </a:moveTo>
                  <a:lnTo>
                    <a:pt x="0" y="101937"/>
                  </a:lnTo>
                </a:path>
              </a:pathLst>
            </a:custGeom>
            <a:ln w="12800" cap="rnd">
              <a:solidFill>
                <a:srgbClr val="000000"/>
              </a:solidFill>
              <a:prstDash val="solid"/>
              <a:round/>
            </a:ln>
          </p:spPr>
          <p:txBody>
            <a:bodyPr rtlCol="0" anchor="ctr"/>
            <a:lstStyle/>
            <a:p>
              <a:endParaRPr lang="en-US"/>
            </a:p>
          </p:txBody>
        </p:sp>
        <p:sp>
          <p:nvSpPr>
            <p:cNvPr id="768" name="Freeform: Shape 767">
              <a:extLst>
                <a:ext uri="{FF2B5EF4-FFF2-40B4-BE49-F238E27FC236}">
                  <a16:creationId xmlns:a16="http://schemas.microsoft.com/office/drawing/2014/main" id="{5CB90F77-96BD-482A-9DBB-A639E18CF34F}"/>
                </a:ext>
              </a:extLst>
            </p:cNvPr>
            <p:cNvSpPr/>
            <p:nvPr/>
          </p:nvSpPr>
          <p:spPr>
            <a:xfrm>
              <a:off x="1351452" y="5204176"/>
              <a:ext cx="6474" cy="151662"/>
            </a:xfrm>
            <a:custGeom>
              <a:avLst/>
              <a:gdLst>
                <a:gd name="connsiteX0" fmla="*/ 0 w 6474"/>
                <a:gd name="connsiteY0" fmla="*/ 0 h 151662"/>
                <a:gd name="connsiteX1" fmla="*/ 0 w 6474"/>
                <a:gd name="connsiteY1" fmla="*/ 151663 h 151662"/>
              </a:gdLst>
              <a:ahLst/>
              <a:cxnLst>
                <a:cxn ang="0">
                  <a:pos x="connsiteX0" y="connsiteY0"/>
                </a:cxn>
                <a:cxn ang="0">
                  <a:pos x="connsiteX1" y="connsiteY1"/>
                </a:cxn>
              </a:cxnLst>
              <a:rect l="l" t="t" r="r" b="b"/>
              <a:pathLst>
                <a:path w="6474" h="151662">
                  <a:moveTo>
                    <a:pt x="0" y="0"/>
                  </a:moveTo>
                  <a:lnTo>
                    <a:pt x="0" y="151663"/>
                  </a:lnTo>
                </a:path>
              </a:pathLst>
            </a:custGeom>
            <a:ln w="12800" cap="rnd">
              <a:solidFill>
                <a:srgbClr val="000000"/>
              </a:solidFill>
              <a:prstDash val="solid"/>
              <a:round/>
            </a:ln>
          </p:spPr>
          <p:txBody>
            <a:bodyPr rtlCol="0" anchor="ctr"/>
            <a:lstStyle/>
            <a:p>
              <a:endParaRPr lang="en-US"/>
            </a:p>
          </p:txBody>
        </p:sp>
        <p:sp>
          <p:nvSpPr>
            <p:cNvPr id="769" name="Freeform: Shape 768">
              <a:extLst>
                <a:ext uri="{FF2B5EF4-FFF2-40B4-BE49-F238E27FC236}">
                  <a16:creationId xmlns:a16="http://schemas.microsoft.com/office/drawing/2014/main" id="{C4F13087-C0C4-4150-B63F-D90E9EB5D59E}"/>
                </a:ext>
              </a:extLst>
            </p:cNvPr>
            <p:cNvSpPr/>
            <p:nvPr/>
          </p:nvSpPr>
          <p:spPr>
            <a:xfrm>
              <a:off x="1144468" y="5064942"/>
              <a:ext cx="39158" cy="26105"/>
            </a:xfrm>
            <a:custGeom>
              <a:avLst/>
              <a:gdLst>
                <a:gd name="connsiteX0" fmla="*/ -6778 w 39158"/>
                <a:gd name="connsiteY0" fmla="*/ -1428 h 26105"/>
                <a:gd name="connsiteX1" fmla="*/ 59 w 39158"/>
                <a:gd name="connsiteY1" fmla="*/ -1428 h 26105"/>
                <a:gd name="connsiteX2" fmla="*/ 5032 w 39158"/>
                <a:gd name="connsiteY2" fmla="*/ 15354 h 26105"/>
                <a:gd name="connsiteX3" fmla="*/ 9383 w 39158"/>
                <a:gd name="connsiteY3" fmla="*/ -1428 h 26105"/>
                <a:gd name="connsiteX4" fmla="*/ 16220 w 39158"/>
                <a:gd name="connsiteY4" fmla="*/ -1428 h 26105"/>
                <a:gd name="connsiteX5" fmla="*/ 20571 w 39158"/>
                <a:gd name="connsiteY5" fmla="*/ 15354 h 26105"/>
                <a:gd name="connsiteX6" fmla="*/ 25544 w 39158"/>
                <a:gd name="connsiteY6" fmla="*/ -1428 h 26105"/>
                <a:gd name="connsiteX7" fmla="*/ 32381 w 39158"/>
                <a:gd name="connsiteY7" fmla="*/ -1428 h 26105"/>
                <a:gd name="connsiteX8" fmla="*/ 24300 w 39158"/>
                <a:gd name="connsiteY8" fmla="*/ 24678 h 26105"/>
                <a:gd name="connsiteX9" fmla="*/ 17463 w 39158"/>
                <a:gd name="connsiteY9" fmla="*/ 24678 h 26105"/>
                <a:gd name="connsiteX10" fmla="*/ 13112 w 39158"/>
                <a:gd name="connsiteY10" fmla="*/ 7896 h 26105"/>
                <a:gd name="connsiteX11" fmla="*/ 8761 w 39158"/>
                <a:gd name="connsiteY11" fmla="*/ 24678 h 26105"/>
                <a:gd name="connsiteX12" fmla="*/ 1924 w 39158"/>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58" h="26105">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000000"/>
            </a:solidFill>
            <a:ln w="61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3DBA0DD2-8846-481D-916E-39A8BB597FC1}"/>
                </a:ext>
              </a:extLst>
            </p:cNvPr>
            <p:cNvSpPr/>
            <p:nvPr/>
          </p:nvSpPr>
          <p:spPr>
            <a:xfrm>
              <a:off x="1192329" y="5064942"/>
              <a:ext cx="38537" cy="26105"/>
            </a:xfrm>
            <a:custGeom>
              <a:avLst/>
              <a:gdLst>
                <a:gd name="connsiteX0" fmla="*/ -6847 w 38537"/>
                <a:gd name="connsiteY0" fmla="*/ -1428 h 26105"/>
                <a:gd name="connsiteX1" fmla="*/ -631 w 38537"/>
                <a:gd name="connsiteY1" fmla="*/ -1428 h 26105"/>
                <a:gd name="connsiteX2" fmla="*/ 4341 w 38537"/>
                <a:gd name="connsiteY2" fmla="*/ 15354 h 26105"/>
                <a:gd name="connsiteX3" fmla="*/ 8692 w 38537"/>
                <a:gd name="connsiteY3" fmla="*/ -1428 h 26105"/>
                <a:gd name="connsiteX4" fmla="*/ 15529 w 38537"/>
                <a:gd name="connsiteY4" fmla="*/ -1428 h 26105"/>
                <a:gd name="connsiteX5" fmla="*/ 19880 w 38537"/>
                <a:gd name="connsiteY5" fmla="*/ 15354 h 26105"/>
                <a:gd name="connsiteX6" fmla="*/ 24853 w 38537"/>
                <a:gd name="connsiteY6" fmla="*/ -1428 h 26105"/>
                <a:gd name="connsiteX7" fmla="*/ 31690 w 38537"/>
                <a:gd name="connsiteY7" fmla="*/ -1428 h 26105"/>
                <a:gd name="connsiteX8" fmla="*/ 23610 w 38537"/>
                <a:gd name="connsiteY8" fmla="*/ 24678 h 26105"/>
                <a:gd name="connsiteX9" fmla="*/ 16772 w 38537"/>
                <a:gd name="connsiteY9" fmla="*/ 24678 h 26105"/>
                <a:gd name="connsiteX10" fmla="*/ 12421 w 38537"/>
                <a:gd name="connsiteY10" fmla="*/ 7896 h 26105"/>
                <a:gd name="connsiteX11" fmla="*/ 8070 w 38537"/>
                <a:gd name="connsiteY11" fmla="*/ 24678 h 26105"/>
                <a:gd name="connsiteX12" fmla="*/ 1233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000000"/>
            </a:solidFill>
            <a:ln w="61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77FA397E-97FD-4163-AB5B-6F5E4C69F2E0}"/>
                </a:ext>
              </a:extLst>
            </p:cNvPr>
            <p:cNvSpPr/>
            <p:nvPr/>
          </p:nvSpPr>
          <p:spPr>
            <a:xfrm>
              <a:off x="1239568" y="5064942"/>
              <a:ext cx="38537" cy="26105"/>
            </a:xfrm>
            <a:custGeom>
              <a:avLst/>
              <a:gdLst>
                <a:gd name="connsiteX0" fmla="*/ -6916 w 38537"/>
                <a:gd name="connsiteY0" fmla="*/ -1428 h 26105"/>
                <a:gd name="connsiteX1" fmla="*/ -700 w 38537"/>
                <a:gd name="connsiteY1" fmla="*/ -1428 h 26105"/>
                <a:gd name="connsiteX2" fmla="*/ 4272 w 38537"/>
                <a:gd name="connsiteY2" fmla="*/ 15354 h 26105"/>
                <a:gd name="connsiteX3" fmla="*/ 9245 w 38537"/>
                <a:gd name="connsiteY3" fmla="*/ -1428 h 26105"/>
                <a:gd name="connsiteX4" fmla="*/ 15461 w 38537"/>
                <a:gd name="connsiteY4" fmla="*/ -1428 h 26105"/>
                <a:gd name="connsiteX5" fmla="*/ 19812 w 38537"/>
                <a:gd name="connsiteY5" fmla="*/ 15354 h 26105"/>
                <a:gd name="connsiteX6" fmla="*/ 24784 w 38537"/>
                <a:gd name="connsiteY6" fmla="*/ -1428 h 26105"/>
                <a:gd name="connsiteX7" fmla="*/ 31621 w 38537"/>
                <a:gd name="connsiteY7" fmla="*/ -1428 h 26105"/>
                <a:gd name="connsiteX8" fmla="*/ 23541 w 38537"/>
                <a:gd name="connsiteY8" fmla="*/ 24678 h 26105"/>
                <a:gd name="connsiteX9" fmla="*/ 16704 w 38537"/>
                <a:gd name="connsiteY9" fmla="*/ 24678 h 26105"/>
                <a:gd name="connsiteX10" fmla="*/ 12353 w 38537"/>
                <a:gd name="connsiteY10" fmla="*/ 7896 h 26105"/>
                <a:gd name="connsiteX11" fmla="*/ 8002 w 38537"/>
                <a:gd name="connsiteY11" fmla="*/ 24678 h 26105"/>
                <a:gd name="connsiteX12" fmla="*/ 1165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000000"/>
            </a:solidFill>
            <a:ln w="61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A3222C7F-6226-495A-81D5-2705C49EF888}"/>
                </a:ext>
              </a:extLst>
            </p:cNvPr>
            <p:cNvSpPr/>
            <p:nvPr/>
          </p:nvSpPr>
          <p:spPr>
            <a:xfrm>
              <a:off x="1281836" y="5082348"/>
              <a:ext cx="8701" cy="8701"/>
            </a:xfrm>
            <a:custGeom>
              <a:avLst/>
              <a:gdLst>
                <a:gd name="connsiteX0" fmla="*/ 8702 w 8701"/>
                <a:gd name="connsiteY0" fmla="*/ 4351 h 8701"/>
                <a:gd name="connsiteX1" fmla="*/ 4351 w 8701"/>
                <a:gd name="connsiteY1" fmla="*/ 8702 h 8701"/>
                <a:gd name="connsiteX2" fmla="*/ 0 w 8701"/>
                <a:gd name="connsiteY2" fmla="*/ 4351 h 8701"/>
                <a:gd name="connsiteX3" fmla="*/ 4351 w 8701"/>
                <a:gd name="connsiteY3" fmla="*/ 0 h 8701"/>
                <a:gd name="connsiteX4" fmla="*/ 8702 w 8701"/>
                <a:gd name="connsiteY4" fmla="*/ 4351 h 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 h="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000000"/>
            </a:solidFill>
            <a:ln w="61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638A62A6-899F-4340-8C31-75F3127D93BC}"/>
                </a:ext>
              </a:extLst>
            </p:cNvPr>
            <p:cNvSpPr/>
            <p:nvPr/>
          </p:nvSpPr>
          <p:spPr>
            <a:xfrm>
              <a:off x="1113390" y="5143881"/>
              <a:ext cx="240547" cy="129907"/>
            </a:xfrm>
            <a:custGeom>
              <a:avLst/>
              <a:gdLst>
                <a:gd name="connsiteX0" fmla="*/ -6879 w 240547"/>
                <a:gd name="connsiteY0" fmla="*/ 128290 h 129907"/>
                <a:gd name="connsiteX1" fmla="*/ 68952 w 240547"/>
                <a:gd name="connsiteY1" fmla="*/ 58052 h 129907"/>
                <a:gd name="connsiteX2" fmla="*/ 124272 w 240547"/>
                <a:gd name="connsiteY2" fmla="*/ 110886 h 129907"/>
                <a:gd name="connsiteX3" fmla="*/ 233668 w 240547"/>
                <a:gd name="connsiteY3" fmla="*/ -1618 h 129907"/>
              </a:gdLst>
              <a:ahLst/>
              <a:cxnLst>
                <a:cxn ang="0">
                  <a:pos x="connsiteX0" y="connsiteY0"/>
                </a:cxn>
                <a:cxn ang="0">
                  <a:pos x="connsiteX1" y="connsiteY1"/>
                </a:cxn>
                <a:cxn ang="0">
                  <a:pos x="connsiteX2" y="connsiteY2"/>
                </a:cxn>
                <a:cxn ang="0">
                  <a:pos x="connsiteX3" y="connsiteY3"/>
                </a:cxn>
              </a:cxnLst>
              <a:rect l="l" t="t" r="r" b="b"/>
              <a:pathLst>
                <a:path w="240547" h="129907">
                  <a:moveTo>
                    <a:pt x="-6879" y="128290"/>
                  </a:moveTo>
                  <a:lnTo>
                    <a:pt x="68952" y="58052"/>
                  </a:lnTo>
                  <a:lnTo>
                    <a:pt x="124272" y="110886"/>
                  </a:lnTo>
                  <a:lnTo>
                    <a:pt x="233668" y="-1618"/>
                  </a:lnTo>
                </a:path>
              </a:pathLst>
            </a:custGeom>
            <a:noFill/>
            <a:ln w="12800" cap="rnd">
              <a:solidFill>
                <a:srgbClr val="000000"/>
              </a:solidFill>
              <a:prstDash val="solid"/>
              <a:round/>
            </a:ln>
          </p:spPr>
          <p:txBody>
            <a:bodyPr rtlCol="0" anchor="ctr"/>
            <a:lstStyle/>
            <a:p>
              <a:endParaRPr lang="en-US"/>
            </a:p>
          </p:txBody>
        </p:sp>
        <p:sp>
          <p:nvSpPr>
            <p:cNvPr id="774" name="Freeform: Shape 773">
              <a:extLst>
                <a:ext uri="{FF2B5EF4-FFF2-40B4-BE49-F238E27FC236}">
                  <a16:creationId xmlns:a16="http://schemas.microsoft.com/office/drawing/2014/main" id="{90023B3A-DCF7-4897-A2EF-A7EE2DF591EE}"/>
                </a:ext>
              </a:extLst>
            </p:cNvPr>
            <p:cNvSpPr/>
            <p:nvPr/>
          </p:nvSpPr>
          <p:spPr>
            <a:xfrm>
              <a:off x="1115255" y="5039460"/>
              <a:ext cx="6474" cy="74588"/>
            </a:xfrm>
            <a:custGeom>
              <a:avLst/>
              <a:gdLst>
                <a:gd name="connsiteX0" fmla="*/ 0 w 6474"/>
                <a:gd name="connsiteY0" fmla="*/ 0 h 74588"/>
                <a:gd name="connsiteX1" fmla="*/ 0 w 6474"/>
                <a:gd name="connsiteY1" fmla="*/ 74588 h 74588"/>
              </a:gdLst>
              <a:ahLst/>
              <a:cxnLst>
                <a:cxn ang="0">
                  <a:pos x="connsiteX0" y="connsiteY0"/>
                </a:cxn>
                <a:cxn ang="0">
                  <a:pos x="connsiteX1" y="connsiteY1"/>
                </a:cxn>
              </a:cxnLst>
              <a:rect l="l" t="t" r="r" b="b"/>
              <a:pathLst>
                <a:path w="6474" h="74588">
                  <a:moveTo>
                    <a:pt x="0" y="0"/>
                  </a:moveTo>
                  <a:lnTo>
                    <a:pt x="0" y="74588"/>
                  </a:lnTo>
                </a:path>
              </a:pathLst>
            </a:custGeom>
            <a:ln w="12800" cap="flat">
              <a:solidFill>
                <a:srgbClr val="000000"/>
              </a:solidFill>
              <a:prstDash val="solid"/>
              <a:miter/>
            </a:ln>
          </p:spPr>
          <p:txBody>
            <a:bodyPr rtlCol="0" anchor="ctr"/>
            <a:lstStyle/>
            <a:p>
              <a:endParaRPr lang="en-US"/>
            </a:p>
          </p:txBody>
        </p:sp>
      </p:grpSp>
      <p:grpSp>
        <p:nvGrpSpPr>
          <p:cNvPr id="775" name="Graphic 200">
            <a:extLst>
              <a:ext uri="{FF2B5EF4-FFF2-40B4-BE49-F238E27FC236}">
                <a16:creationId xmlns:a16="http://schemas.microsoft.com/office/drawing/2014/main" id="{AF907CC2-7EE2-4468-A838-5361413F7535}"/>
              </a:ext>
            </a:extLst>
          </p:cNvPr>
          <p:cNvGrpSpPr/>
          <p:nvPr/>
        </p:nvGrpSpPr>
        <p:grpSpPr>
          <a:xfrm>
            <a:off x="10735557" y="4427624"/>
            <a:ext cx="414110" cy="301955"/>
            <a:chOff x="10735557" y="4427624"/>
            <a:chExt cx="414110" cy="301955"/>
          </a:xfrm>
          <a:solidFill>
            <a:srgbClr val="000000"/>
          </a:solidFill>
        </p:grpSpPr>
        <p:sp>
          <p:nvSpPr>
            <p:cNvPr id="776" name="Freeform: Shape 775">
              <a:extLst>
                <a:ext uri="{FF2B5EF4-FFF2-40B4-BE49-F238E27FC236}">
                  <a16:creationId xmlns:a16="http://schemas.microsoft.com/office/drawing/2014/main" id="{17D13403-797D-497A-A3DA-35E8D487AE2F}"/>
                </a:ext>
              </a:extLst>
            </p:cNvPr>
            <p:cNvSpPr/>
            <p:nvPr/>
          </p:nvSpPr>
          <p:spPr>
            <a:xfrm>
              <a:off x="10735557" y="4427624"/>
              <a:ext cx="414110" cy="301955"/>
            </a:xfrm>
            <a:custGeom>
              <a:avLst/>
              <a:gdLst>
                <a:gd name="connsiteX0" fmla="*/ 0 w 414110"/>
                <a:gd name="connsiteY0" fmla="*/ 258819 h 301955"/>
                <a:gd name="connsiteX1" fmla="*/ 198428 w 414110"/>
                <a:gd name="connsiteY1" fmla="*/ 258819 h 301955"/>
                <a:gd name="connsiteX2" fmla="*/ 198428 w 414110"/>
                <a:gd name="connsiteY2" fmla="*/ 284701 h 301955"/>
                <a:gd name="connsiteX3" fmla="*/ 94900 w 414110"/>
                <a:gd name="connsiteY3" fmla="*/ 284701 h 301955"/>
                <a:gd name="connsiteX4" fmla="*/ 94900 w 414110"/>
                <a:gd name="connsiteY4" fmla="*/ 301956 h 301955"/>
                <a:gd name="connsiteX5" fmla="*/ 319210 w 414110"/>
                <a:gd name="connsiteY5" fmla="*/ 301956 h 301955"/>
                <a:gd name="connsiteX6" fmla="*/ 319210 w 414110"/>
                <a:gd name="connsiteY6" fmla="*/ 284701 h 301955"/>
                <a:gd name="connsiteX7" fmla="*/ 215683 w 414110"/>
                <a:gd name="connsiteY7" fmla="*/ 284701 h 301955"/>
                <a:gd name="connsiteX8" fmla="*/ 215683 w 414110"/>
                <a:gd name="connsiteY8" fmla="*/ 258819 h 301955"/>
                <a:gd name="connsiteX9" fmla="*/ 414110 w 414110"/>
                <a:gd name="connsiteY9" fmla="*/ 258819 h 301955"/>
                <a:gd name="connsiteX10" fmla="*/ 414110 w 414110"/>
                <a:gd name="connsiteY10" fmla="*/ 0 h 301955"/>
                <a:gd name="connsiteX11" fmla="*/ 0 w 414110"/>
                <a:gd name="connsiteY11" fmla="*/ 0 h 301955"/>
                <a:gd name="connsiteX12" fmla="*/ 0 w 414110"/>
                <a:gd name="connsiteY12" fmla="*/ 258819 h 301955"/>
                <a:gd name="connsiteX13" fmla="*/ 17255 w 414110"/>
                <a:gd name="connsiteY13" fmla="*/ 17255 h 301955"/>
                <a:gd name="connsiteX14" fmla="*/ 396856 w 414110"/>
                <a:gd name="connsiteY14" fmla="*/ 17255 h 301955"/>
                <a:gd name="connsiteX15" fmla="*/ 396856 w 414110"/>
                <a:gd name="connsiteY15" fmla="*/ 241564 h 301955"/>
                <a:gd name="connsiteX16" fmla="*/ 17255 w 414110"/>
                <a:gd name="connsiteY16" fmla="*/ 241564 h 301955"/>
                <a:gd name="connsiteX17" fmla="*/ 17255 w 414110"/>
                <a:gd name="connsiteY17" fmla="*/ 17255 h 3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110" h="301955">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000000"/>
            </a:solidFill>
            <a:ln w="8572"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254591F8-A962-4773-985E-273CDFC6FF54}"/>
                </a:ext>
              </a:extLst>
            </p:cNvPr>
            <p:cNvSpPr/>
            <p:nvPr/>
          </p:nvSpPr>
          <p:spPr>
            <a:xfrm>
              <a:off x="10778693"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BF30C960-6378-466A-9092-09B9F29D1864}"/>
                </a:ext>
              </a:extLst>
            </p:cNvPr>
            <p:cNvSpPr/>
            <p:nvPr/>
          </p:nvSpPr>
          <p:spPr>
            <a:xfrm>
              <a:off x="10951239"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969F6F8B-96C3-458E-91F1-A8117509B13E}"/>
                </a:ext>
              </a:extLst>
            </p:cNvPr>
            <p:cNvSpPr/>
            <p:nvPr/>
          </p:nvSpPr>
          <p:spPr>
            <a:xfrm>
              <a:off x="10778693"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344818E9-4050-4DB9-82E1-5B3B08159085}"/>
                </a:ext>
              </a:extLst>
            </p:cNvPr>
            <p:cNvSpPr/>
            <p:nvPr/>
          </p:nvSpPr>
          <p:spPr>
            <a:xfrm>
              <a:off x="10951239"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grpSp>
      <p:grpSp>
        <p:nvGrpSpPr>
          <p:cNvPr id="781" name="Graphic 202">
            <a:extLst>
              <a:ext uri="{FF2B5EF4-FFF2-40B4-BE49-F238E27FC236}">
                <a16:creationId xmlns:a16="http://schemas.microsoft.com/office/drawing/2014/main" id="{C39CA01B-3A60-43FD-893C-0EE724AE1E51}"/>
              </a:ext>
            </a:extLst>
          </p:cNvPr>
          <p:cNvGrpSpPr/>
          <p:nvPr/>
        </p:nvGrpSpPr>
        <p:grpSpPr>
          <a:xfrm>
            <a:off x="10155096" y="4418628"/>
            <a:ext cx="357616" cy="347983"/>
            <a:chOff x="10155096" y="4418628"/>
            <a:chExt cx="357616" cy="347983"/>
          </a:xfrm>
          <a:solidFill>
            <a:srgbClr val="000000"/>
          </a:solidFill>
        </p:grpSpPr>
        <p:sp>
          <p:nvSpPr>
            <p:cNvPr id="782" name="Freeform: Shape 781">
              <a:extLst>
                <a:ext uri="{FF2B5EF4-FFF2-40B4-BE49-F238E27FC236}">
                  <a16:creationId xmlns:a16="http://schemas.microsoft.com/office/drawing/2014/main" id="{776A06F3-0CC1-4D5D-BE1E-1E20DB985504}"/>
                </a:ext>
              </a:extLst>
            </p:cNvPr>
            <p:cNvSpPr/>
            <p:nvPr/>
          </p:nvSpPr>
          <p:spPr>
            <a:xfrm>
              <a:off x="10159462" y="4418628"/>
              <a:ext cx="353250" cy="347983"/>
            </a:xfrm>
            <a:custGeom>
              <a:avLst/>
              <a:gdLst>
                <a:gd name="connsiteX0" fmla="*/ 196793 w 353250"/>
                <a:gd name="connsiteY0" fmla="*/ 0 h 347983"/>
                <a:gd name="connsiteX1" fmla="*/ 129740 w 353250"/>
                <a:gd name="connsiteY1" fmla="*/ 0 h 347983"/>
                <a:gd name="connsiteX2" fmla="*/ 129740 w 353250"/>
                <a:gd name="connsiteY2" fmla="*/ 14901 h 347983"/>
                <a:gd name="connsiteX3" fmla="*/ 196793 w 353250"/>
                <a:gd name="connsiteY3" fmla="*/ 14901 h 347983"/>
                <a:gd name="connsiteX4" fmla="*/ 338350 w 353250"/>
                <a:gd name="connsiteY4" fmla="*/ 156457 h 347983"/>
                <a:gd name="connsiteX5" fmla="*/ 196793 w 353250"/>
                <a:gd name="connsiteY5" fmla="*/ 298014 h 347983"/>
                <a:gd name="connsiteX6" fmla="*/ 28520 w 353250"/>
                <a:gd name="connsiteY6" fmla="*/ 298014 h 347983"/>
                <a:gd name="connsiteX7" fmla="*/ 53054 w 353250"/>
                <a:gd name="connsiteY7" fmla="*/ 273480 h 347983"/>
                <a:gd name="connsiteX8" fmla="*/ 42519 w 353250"/>
                <a:gd name="connsiteY8" fmla="*/ 262945 h 347983"/>
                <a:gd name="connsiteX9" fmla="*/ 0 w 353250"/>
                <a:gd name="connsiteY9" fmla="*/ 305464 h 347983"/>
                <a:gd name="connsiteX10" fmla="*/ 42519 w 353250"/>
                <a:gd name="connsiteY10" fmla="*/ 347983 h 347983"/>
                <a:gd name="connsiteX11" fmla="*/ 53054 w 353250"/>
                <a:gd name="connsiteY11" fmla="*/ 337448 h 347983"/>
                <a:gd name="connsiteX12" fmla="*/ 28520 w 353250"/>
                <a:gd name="connsiteY12" fmla="*/ 312914 h 347983"/>
                <a:gd name="connsiteX13" fmla="*/ 196793 w 353250"/>
                <a:gd name="connsiteY13" fmla="*/ 312914 h 347983"/>
                <a:gd name="connsiteX14" fmla="*/ 353250 w 353250"/>
                <a:gd name="connsiteY14" fmla="*/ 156457 h 347983"/>
                <a:gd name="connsiteX15" fmla="*/ 196793 w 353250"/>
                <a:gd name="connsiteY15" fmla="*/ 0 h 34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250" h="347983">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000000"/>
            </a:solidFill>
            <a:ln w="7429"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7E8F7743-DA11-4793-9C9E-7122D180656B}"/>
                </a:ext>
              </a:extLst>
            </p:cNvPr>
            <p:cNvSpPr/>
            <p:nvPr/>
          </p:nvSpPr>
          <p:spPr>
            <a:xfrm>
              <a:off x="10244500"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30888C6B-A2D2-41DB-842A-542B016C1B2D}"/>
                </a:ext>
              </a:extLst>
            </p:cNvPr>
            <p:cNvSpPr/>
            <p:nvPr/>
          </p:nvSpPr>
          <p:spPr>
            <a:xfrm>
              <a:off x="10199798"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4328368B-E474-4A9B-8E6C-46CCB8D28A97}"/>
                </a:ext>
              </a:extLst>
            </p:cNvPr>
            <p:cNvSpPr/>
            <p:nvPr/>
          </p:nvSpPr>
          <p:spPr>
            <a:xfrm>
              <a:off x="10155096"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grpSp>
      <p:grpSp>
        <p:nvGrpSpPr>
          <p:cNvPr id="786" name="Graphic 204">
            <a:extLst>
              <a:ext uri="{FF2B5EF4-FFF2-40B4-BE49-F238E27FC236}">
                <a16:creationId xmlns:a16="http://schemas.microsoft.com/office/drawing/2014/main" id="{46A9AFEA-E8E3-43CB-95DB-7D776AB99411}"/>
              </a:ext>
            </a:extLst>
          </p:cNvPr>
          <p:cNvGrpSpPr/>
          <p:nvPr/>
        </p:nvGrpSpPr>
        <p:grpSpPr>
          <a:xfrm>
            <a:off x="9555643" y="4383864"/>
            <a:ext cx="331514" cy="397817"/>
            <a:chOff x="9555643" y="4383864"/>
            <a:chExt cx="331514" cy="397817"/>
          </a:xfrm>
          <a:solidFill>
            <a:srgbClr val="000000"/>
          </a:solidFill>
        </p:grpSpPr>
        <p:sp>
          <p:nvSpPr>
            <p:cNvPr id="787" name="Freeform: Shape 786">
              <a:extLst>
                <a:ext uri="{FF2B5EF4-FFF2-40B4-BE49-F238E27FC236}">
                  <a16:creationId xmlns:a16="http://schemas.microsoft.com/office/drawing/2014/main" id="{3B70F2A1-E46C-4FAF-868C-0959293CD4CA}"/>
                </a:ext>
              </a:extLst>
            </p:cNvPr>
            <p:cNvSpPr/>
            <p:nvPr/>
          </p:nvSpPr>
          <p:spPr>
            <a:xfrm>
              <a:off x="9555643" y="4383864"/>
              <a:ext cx="331514" cy="397817"/>
            </a:xfrm>
            <a:custGeom>
              <a:avLst/>
              <a:gdLst>
                <a:gd name="connsiteX0" fmla="*/ 0 w 331514"/>
                <a:gd name="connsiteY0" fmla="*/ 256924 h 397817"/>
                <a:gd name="connsiteX1" fmla="*/ 0 w 331514"/>
                <a:gd name="connsiteY1" fmla="*/ 397817 h 397817"/>
                <a:gd name="connsiteX2" fmla="*/ 251479 w 331514"/>
                <a:gd name="connsiteY2" fmla="*/ 397817 h 397817"/>
                <a:gd name="connsiteX3" fmla="*/ 269438 w 331514"/>
                <a:gd name="connsiteY3" fmla="*/ 383844 h 397817"/>
                <a:gd name="connsiteX4" fmla="*/ 331514 w 331514"/>
                <a:gd name="connsiteY4" fmla="*/ 256924 h 397817"/>
                <a:gd name="connsiteX5" fmla="*/ 331514 w 331514"/>
                <a:gd name="connsiteY5" fmla="*/ 251545 h 397817"/>
                <a:gd name="connsiteX6" fmla="*/ 258241 w 331514"/>
                <a:gd name="connsiteY6" fmla="*/ 218965 h 397817"/>
                <a:gd name="connsiteX7" fmla="*/ 179092 w 331514"/>
                <a:gd name="connsiteY7" fmla="*/ 151444 h 397817"/>
                <a:gd name="connsiteX8" fmla="*/ 215484 w 331514"/>
                <a:gd name="connsiteY8" fmla="*/ 82879 h 397817"/>
                <a:gd name="connsiteX9" fmla="*/ 132606 w 331514"/>
                <a:gd name="connsiteY9" fmla="*/ 0 h 397817"/>
                <a:gd name="connsiteX10" fmla="*/ 49727 w 331514"/>
                <a:gd name="connsiteY10" fmla="*/ 82879 h 397817"/>
                <a:gd name="connsiteX11" fmla="*/ 86028 w 331514"/>
                <a:gd name="connsiteY11" fmla="*/ 151378 h 397817"/>
                <a:gd name="connsiteX12" fmla="*/ 0 w 331514"/>
                <a:gd name="connsiteY12" fmla="*/ 256924 h 397817"/>
                <a:gd name="connsiteX13" fmla="*/ 314839 w 331514"/>
                <a:gd name="connsiteY13" fmla="*/ 262269 h 397817"/>
                <a:gd name="connsiteX14" fmla="*/ 259253 w 331514"/>
                <a:gd name="connsiteY14" fmla="*/ 370774 h 397817"/>
                <a:gd name="connsiteX15" fmla="*/ 248636 w 331514"/>
                <a:gd name="connsiteY15" fmla="*/ 379029 h 397817"/>
                <a:gd name="connsiteX16" fmla="*/ 238019 w 331514"/>
                <a:gd name="connsiteY16" fmla="*/ 370766 h 397817"/>
                <a:gd name="connsiteX17" fmla="*/ 182432 w 331514"/>
                <a:gd name="connsiteY17" fmla="*/ 262261 h 397817"/>
                <a:gd name="connsiteX18" fmla="*/ 248652 w 331514"/>
                <a:gd name="connsiteY18" fmla="*/ 232839 h 397817"/>
                <a:gd name="connsiteX19" fmla="*/ 314839 w 331514"/>
                <a:gd name="connsiteY19" fmla="*/ 262269 h 397817"/>
                <a:gd name="connsiteX20" fmla="*/ 66303 w 331514"/>
                <a:gd name="connsiteY20" fmla="*/ 82879 h 397817"/>
                <a:gd name="connsiteX21" fmla="*/ 132606 w 331514"/>
                <a:gd name="connsiteY21" fmla="*/ 16576 h 397817"/>
                <a:gd name="connsiteX22" fmla="*/ 198909 w 331514"/>
                <a:gd name="connsiteY22" fmla="*/ 82879 h 397817"/>
                <a:gd name="connsiteX23" fmla="*/ 132606 w 331514"/>
                <a:gd name="connsiteY23" fmla="*/ 149181 h 397817"/>
                <a:gd name="connsiteX24" fmla="*/ 66303 w 331514"/>
                <a:gd name="connsiteY24" fmla="*/ 82879 h 397817"/>
                <a:gd name="connsiteX25" fmla="*/ 107742 w 331514"/>
                <a:gd name="connsiteY25" fmla="*/ 165757 h 397817"/>
                <a:gd name="connsiteX26" fmla="*/ 157469 w 331514"/>
                <a:gd name="connsiteY26" fmla="*/ 165757 h 397817"/>
                <a:gd name="connsiteX27" fmla="*/ 240025 w 331514"/>
                <a:gd name="connsiteY27" fmla="*/ 218526 h 397817"/>
                <a:gd name="connsiteX28" fmla="*/ 165757 w 331514"/>
                <a:gd name="connsiteY28" fmla="*/ 251545 h 397817"/>
                <a:gd name="connsiteX29" fmla="*/ 165757 w 331514"/>
                <a:gd name="connsiteY29" fmla="*/ 256924 h 397817"/>
                <a:gd name="connsiteX30" fmla="*/ 224676 w 331514"/>
                <a:gd name="connsiteY30" fmla="*/ 381242 h 397817"/>
                <a:gd name="connsiteX31" fmla="*/ 16576 w 331514"/>
                <a:gd name="connsiteY31" fmla="*/ 381242 h 397817"/>
                <a:gd name="connsiteX32" fmla="*/ 16576 w 331514"/>
                <a:gd name="connsiteY32" fmla="*/ 256924 h 397817"/>
                <a:gd name="connsiteX33" fmla="*/ 107742 w 331514"/>
                <a:gd name="connsiteY33" fmla="*/ 165757 h 3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514" h="397817">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000000"/>
            </a:solidFill>
            <a:ln w="8192"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D47F87CC-3ADF-4E24-87AC-4D2DF48A7709}"/>
                </a:ext>
              </a:extLst>
            </p:cNvPr>
            <p:cNvSpPr/>
            <p:nvPr/>
          </p:nvSpPr>
          <p:spPr>
            <a:xfrm>
              <a:off x="9771127" y="4649076"/>
              <a:ext cx="66302" cy="66302"/>
            </a:xfrm>
            <a:custGeom>
              <a:avLst/>
              <a:gdLst>
                <a:gd name="connsiteX0" fmla="*/ 41439 w 66302"/>
                <a:gd name="connsiteY0" fmla="*/ 0 h 66302"/>
                <a:gd name="connsiteX1" fmla="*/ 24864 w 66302"/>
                <a:gd name="connsiteY1" fmla="*/ 0 h 66302"/>
                <a:gd name="connsiteX2" fmla="*/ 24864 w 66302"/>
                <a:gd name="connsiteY2" fmla="*/ 24864 h 66302"/>
                <a:gd name="connsiteX3" fmla="*/ 0 w 66302"/>
                <a:gd name="connsiteY3" fmla="*/ 24864 h 66302"/>
                <a:gd name="connsiteX4" fmla="*/ 0 w 66302"/>
                <a:gd name="connsiteY4" fmla="*/ 41439 h 66302"/>
                <a:gd name="connsiteX5" fmla="*/ 24864 w 66302"/>
                <a:gd name="connsiteY5" fmla="*/ 41439 h 66302"/>
                <a:gd name="connsiteX6" fmla="*/ 24864 w 66302"/>
                <a:gd name="connsiteY6" fmla="*/ 66303 h 66302"/>
                <a:gd name="connsiteX7" fmla="*/ 41439 w 66302"/>
                <a:gd name="connsiteY7" fmla="*/ 66303 h 66302"/>
                <a:gd name="connsiteX8" fmla="*/ 41439 w 66302"/>
                <a:gd name="connsiteY8" fmla="*/ 41439 h 66302"/>
                <a:gd name="connsiteX9" fmla="*/ 66303 w 66302"/>
                <a:gd name="connsiteY9" fmla="*/ 41439 h 66302"/>
                <a:gd name="connsiteX10" fmla="*/ 66303 w 66302"/>
                <a:gd name="connsiteY10" fmla="*/ 24864 h 66302"/>
                <a:gd name="connsiteX11" fmla="*/ 41439 w 66302"/>
                <a:gd name="connsiteY11" fmla="*/ 24864 h 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2" h="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000000"/>
            </a:solidFill>
            <a:ln w="8192" cap="flat">
              <a:noFill/>
              <a:prstDash val="solid"/>
              <a:miter/>
            </a:ln>
          </p:spPr>
          <p:txBody>
            <a:bodyPr rtlCol="0" anchor="ctr"/>
            <a:lstStyle/>
            <a:p>
              <a:endParaRPr lang="en-US"/>
            </a:p>
          </p:txBody>
        </p:sp>
      </p:grpSp>
      <p:grpSp>
        <p:nvGrpSpPr>
          <p:cNvPr id="789" name="Graphic 206">
            <a:extLst>
              <a:ext uri="{FF2B5EF4-FFF2-40B4-BE49-F238E27FC236}">
                <a16:creationId xmlns:a16="http://schemas.microsoft.com/office/drawing/2014/main" id="{29525D67-E434-452F-A7DD-56A32D6B27F9}"/>
              </a:ext>
            </a:extLst>
          </p:cNvPr>
          <p:cNvGrpSpPr/>
          <p:nvPr/>
        </p:nvGrpSpPr>
        <p:grpSpPr>
          <a:xfrm>
            <a:off x="8875424" y="4406826"/>
            <a:ext cx="397816" cy="348089"/>
            <a:chOff x="8875424" y="4406826"/>
            <a:chExt cx="397816" cy="348089"/>
          </a:xfrm>
          <a:solidFill>
            <a:srgbClr val="000000"/>
          </a:solidFill>
        </p:grpSpPr>
        <p:sp>
          <p:nvSpPr>
            <p:cNvPr id="790" name="Freeform: Shape 789">
              <a:extLst>
                <a:ext uri="{FF2B5EF4-FFF2-40B4-BE49-F238E27FC236}">
                  <a16:creationId xmlns:a16="http://schemas.microsoft.com/office/drawing/2014/main" id="{EE5D8368-3295-4096-875E-675DCFCAC010}"/>
                </a:ext>
              </a:extLst>
            </p:cNvPr>
            <p:cNvSpPr/>
            <p:nvPr/>
          </p:nvSpPr>
          <p:spPr>
            <a:xfrm>
              <a:off x="8925151" y="4514568"/>
              <a:ext cx="132605" cy="165756"/>
            </a:xfrm>
            <a:custGeom>
              <a:avLst/>
              <a:gdLst>
                <a:gd name="connsiteX0" fmla="*/ 98617 w 132605"/>
                <a:gd name="connsiteY0" fmla="*/ 67057 h 165756"/>
                <a:gd name="connsiteX1" fmla="*/ 107742 w 132605"/>
                <a:gd name="connsiteY1" fmla="*/ 41439 h 165756"/>
                <a:gd name="connsiteX2" fmla="*/ 66303 w 132605"/>
                <a:gd name="connsiteY2" fmla="*/ 0 h 165756"/>
                <a:gd name="connsiteX3" fmla="*/ 24864 w 132605"/>
                <a:gd name="connsiteY3" fmla="*/ 41439 h 165756"/>
                <a:gd name="connsiteX4" fmla="*/ 33988 w 132605"/>
                <a:gd name="connsiteY4" fmla="*/ 67057 h 165756"/>
                <a:gd name="connsiteX5" fmla="*/ 0 w 132605"/>
                <a:gd name="connsiteY5" fmla="*/ 107742 h 165756"/>
                <a:gd name="connsiteX6" fmla="*/ 0 w 132605"/>
                <a:gd name="connsiteY6" fmla="*/ 165757 h 165756"/>
                <a:gd name="connsiteX7" fmla="*/ 132605 w 132605"/>
                <a:gd name="connsiteY7" fmla="*/ 165757 h 165756"/>
                <a:gd name="connsiteX8" fmla="*/ 132605 w 132605"/>
                <a:gd name="connsiteY8" fmla="*/ 107742 h 165756"/>
                <a:gd name="connsiteX9" fmla="*/ 98617 w 132605"/>
                <a:gd name="connsiteY9" fmla="*/ 67057 h 165756"/>
                <a:gd name="connsiteX10" fmla="*/ 66303 w 132605"/>
                <a:gd name="connsiteY10" fmla="*/ 16576 h 165756"/>
                <a:gd name="connsiteX11" fmla="*/ 91166 w 132605"/>
                <a:gd name="connsiteY11" fmla="*/ 41439 h 165756"/>
                <a:gd name="connsiteX12" fmla="*/ 66303 w 132605"/>
                <a:gd name="connsiteY12" fmla="*/ 66303 h 165756"/>
                <a:gd name="connsiteX13" fmla="*/ 41439 w 132605"/>
                <a:gd name="connsiteY13" fmla="*/ 41439 h 165756"/>
                <a:gd name="connsiteX14" fmla="*/ 66303 w 132605"/>
                <a:gd name="connsiteY14" fmla="*/ 16576 h 165756"/>
                <a:gd name="connsiteX15" fmla="*/ 116030 w 132605"/>
                <a:gd name="connsiteY15" fmla="*/ 149181 h 165756"/>
                <a:gd name="connsiteX16" fmla="*/ 16576 w 132605"/>
                <a:gd name="connsiteY16" fmla="*/ 149181 h 165756"/>
                <a:gd name="connsiteX17" fmla="*/ 16576 w 132605"/>
                <a:gd name="connsiteY17" fmla="*/ 107742 h 165756"/>
                <a:gd name="connsiteX18" fmla="*/ 41439 w 132605"/>
                <a:gd name="connsiteY18" fmla="*/ 82878 h 165756"/>
                <a:gd name="connsiteX19" fmla="*/ 91166 w 132605"/>
                <a:gd name="connsiteY19" fmla="*/ 82878 h 165756"/>
                <a:gd name="connsiteX20" fmla="*/ 116030 w 132605"/>
                <a:gd name="connsiteY20" fmla="*/ 107742 h 165756"/>
                <a:gd name="connsiteX21" fmla="*/ 116030 w 132605"/>
                <a:gd name="connsiteY21" fmla="*/ 149181 h 1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605" h="165756">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000000"/>
            </a:solidFill>
            <a:ln w="8192"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920D313-C2CB-4C90-BAB4-802903134309}"/>
                </a:ext>
              </a:extLst>
            </p:cNvPr>
            <p:cNvSpPr/>
            <p:nvPr/>
          </p:nvSpPr>
          <p:spPr>
            <a:xfrm>
              <a:off x="9082620"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84E8DF7B-723C-467A-9DDB-174EB54BF615}"/>
                </a:ext>
              </a:extLst>
            </p:cNvPr>
            <p:cNvSpPr/>
            <p:nvPr/>
          </p:nvSpPr>
          <p:spPr>
            <a:xfrm>
              <a:off x="9165499"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2BF0DC61-4ACF-46DF-B834-C59C70E78A5C}"/>
                </a:ext>
              </a:extLst>
            </p:cNvPr>
            <p:cNvSpPr/>
            <p:nvPr/>
          </p:nvSpPr>
          <p:spPr>
            <a:xfrm>
              <a:off x="9082620" y="4580871"/>
              <a:ext cx="24863" cy="16575"/>
            </a:xfrm>
            <a:custGeom>
              <a:avLst/>
              <a:gdLst>
                <a:gd name="connsiteX0" fmla="*/ 0 w 24863"/>
                <a:gd name="connsiteY0" fmla="*/ 0 h 16575"/>
                <a:gd name="connsiteX1" fmla="*/ 24864 w 24863"/>
                <a:gd name="connsiteY1" fmla="*/ 0 h 16575"/>
                <a:gd name="connsiteX2" fmla="*/ 24864 w 24863"/>
                <a:gd name="connsiteY2" fmla="*/ 16576 h 16575"/>
                <a:gd name="connsiteX3" fmla="*/ 0 w 24863"/>
                <a:gd name="connsiteY3" fmla="*/ 16576 h 16575"/>
              </a:gdLst>
              <a:ahLst/>
              <a:cxnLst>
                <a:cxn ang="0">
                  <a:pos x="connsiteX0" y="connsiteY0"/>
                </a:cxn>
                <a:cxn ang="0">
                  <a:pos x="connsiteX1" y="connsiteY1"/>
                </a:cxn>
                <a:cxn ang="0">
                  <a:pos x="connsiteX2" y="connsiteY2"/>
                </a:cxn>
                <a:cxn ang="0">
                  <a:pos x="connsiteX3" y="connsiteY3"/>
                </a:cxn>
              </a:cxnLst>
              <a:rect l="l" t="t" r="r" b="b"/>
              <a:pathLst>
                <a:path w="24863" h="16575">
                  <a:moveTo>
                    <a:pt x="0" y="0"/>
                  </a:moveTo>
                  <a:lnTo>
                    <a:pt x="24864" y="0"/>
                  </a:lnTo>
                  <a:lnTo>
                    <a:pt x="24864"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89E2DC4C-565F-49BB-A2B3-16219A4935F4}"/>
                </a:ext>
              </a:extLst>
            </p:cNvPr>
            <p:cNvSpPr/>
            <p:nvPr/>
          </p:nvSpPr>
          <p:spPr>
            <a:xfrm>
              <a:off x="9132347" y="4580871"/>
              <a:ext cx="91166" cy="16575"/>
            </a:xfrm>
            <a:custGeom>
              <a:avLst/>
              <a:gdLst>
                <a:gd name="connsiteX0" fmla="*/ 0 w 91166"/>
                <a:gd name="connsiteY0" fmla="*/ 0 h 16575"/>
                <a:gd name="connsiteX1" fmla="*/ 91166 w 91166"/>
                <a:gd name="connsiteY1" fmla="*/ 0 h 16575"/>
                <a:gd name="connsiteX2" fmla="*/ 91166 w 91166"/>
                <a:gd name="connsiteY2" fmla="*/ 16576 h 16575"/>
                <a:gd name="connsiteX3" fmla="*/ 0 w 91166"/>
                <a:gd name="connsiteY3" fmla="*/ 16576 h 16575"/>
              </a:gdLst>
              <a:ahLst/>
              <a:cxnLst>
                <a:cxn ang="0">
                  <a:pos x="connsiteX0" y="connsiteY0"/>
                </a:cxn>
                <a:cxn ang="0">
                  <a:pos x="connsiteX1" y="connsiteY1"/>
                </a:cxn>
                <a:cxn ang="0">
                  <a:pos x="connsiteX2" y="connsiteY2"/>
                </a:cxn>
                <a:cxn ang="0">
                  <a:pos x="connsiteX3" y="connsiteY3"/>
                </a:cxn>
              </a:cxnLst>
              <a:rect l="l" t="t" r="r" b="b"/>
              <a:pathLst>
                <a:path w="91166" h="16575">
                  <a:moveTo>
                    <a:pt x="0" y="0"/>
                  </a:moveTo>
                  <a:lnTo>
                    <a:pt x="91166" y="0"/>
                  </a:lnTo>
                  <a:lnTo>
                    <a:pt x="9116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43AE4E2-9390-46A3-BAD0-ACFDD96D151C}"/>
                </a:ext>
              </a:extLst>
            </p:cNvPr>
            <p:cNvSpPr/>
            <p:nvPr/>
          </p:nvSpPr>
          <p:spPr>
            <a:xfrm>
              <a:off x="9082620" y="4622310"/>
              <a:ext cx="66302" cy="16575"/>
            </a:xfrm>
            <a:custGeom>
              <a:avLst/>
              <a:gdLst>
                <a:gd name="connsiteX0" fmla="*/ 0 w 66302"/>
                <a:gd name="connsiteY0" fmla="*/ 0 h 16575"/>
                <a:gd name="connsiteX1" fmla="*/ 66303 w 66302"/>
                <a:gd name="connsiteY1" fmla="*/ 0 h 16575"/>
                <a:gd name="connsiteX2" fmla="*/ 66303 w 66302"/>
                <a:gd name="connsiteY2" fmla="*/ 16576 h 16575"/>
                <a:gd name="connsiteX3" fmla="*/ 0 w 66302"/>
                <a:gd name="connsiteY3" fmla="*/ 16576 h 16575"/>
              </a:gdLst>
              <a:ahLst/>
              <a:cxnLst>
                <a:cxn ang="0">
                  <a:pos x="connsiteX0" y="connsiteY0"/>
                </a:cxn>
                <a:cxn ang="0">
                  <a:pos x="connsiteX1" y="connsiteY1"/>
                </a:cxn>
                <a:cxn ang="0">
                  <a:pos x="connsiteX2" y="connsiteY2"/>
                </a:cxn>
                <a:cxn ang="0">
                  <a:pos x="connsiteX3" y="connsiteY3"/>
                </a:cxn>
              </a:cxnLst>
              <a:rect l="l" t="t" r="r" b="b"/>
              <a:pathLst>
                <a:path w="66302" h="16575">
                  <a:moveTo>
                    <a:pt x="0" y="0"/>
                  </a:moveTo>
                  <a:lnTo>
                    <a:pt x="66303" y="0"/>
                  </a:lnTo>
                  <a:lnTo>
                    <a:pt x="66303"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8775D053-C758-4422-B679-9A2AC36B5CE9}"/>
                </a:ext>
              </a:extLst>
            </p:cNvPr>
            <p:cNvSpPr/>
            <p:nvPr/>
          </p:nvSpPr>
          <p:spPr>
            <a:xfrm>
              <a:off x="9190362" y="4622310"/>
              <a:ext cx="33151" cy="16575"/>
            </a:xfrm>
            <a:custGeom>
              <a:avLst/>
              <a:gdLst>
                <a:gd name="connsiteX0" fmla="*/ 0 w 33151"/>
                <a:gd name="connsiteY0" fmla="*/ 0 h 16575"/>
                <a:gd name="connsiteX1" fmla="*/ 33151 w 33151"/>
                <a:gd name="connsiteY1" fmla="*/ 0 h 16575"/>
                <a:gd name="connsiteX2" fmla="*/ 33151 w 33151"/>
                <a:gd name="connsiteY2" fmla="*/ 16576 h 16575"/>
                <a:gd name="connsiteX3" fmla="*/ 0 w 33151"/>
                <a:gd name="connsiteY3" fmla="*/ 16576 h 16575"/>
              </a:gdLst>
              <a:ahLst/>
              <a:cxnLst>
                <a:cxn ang="0">
                  <a:pos x="connsiteX0" y="connsiteY0"/>
                </a:cxn>
                <a:cxn ang="0">
                  <a:pos x="connsiteX1" y="connsiteY1"/>
                </a:cxn>
                <a:cxn ang="0">
                  <a:pos x="connsiteX2" y="connsiteY2"/>
                </a:cxn>
                <a:cxn ang="0">
                  <a:pos x="connsiteX3" y="connsiteY3"/>
                </a:cxn>
              </a:cxnLst>
              <a:rect l="l" t="t" r="r" b="b"/>
              <a:pathLst>
                <a:path w="33151" h="16575">
                  <a:moveTo>
                    <a:pt x="0" y="0"/>
                  </a:moveTo>
                  <a:lnTo>
                    <a:pt x="33151" y="0"/>
                  </a:lnTo>
                  <a:lnTo>
                    <a:pt x="33151"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0E28D429-6EC7-499C-A459-8C917D4926EF}"/>
                </a:ext>
              </a:extLst>
            </p:cNvPr>
            <p:cNvSpPr/>
            <p:nvPr/>
          </p:nvSpPr>
          <p:spPr>
            <a:xfrm>
              <a:off x="9082620"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E8532BC0-96FE-4EB1-AE34-F8F59B97BBE7}"/>
                </a:ext>
              </a:extLst>
            </p:cNvPr>
            <p:cNvSpPr/>
            <p:nvPr/>
          </p:nvSpPr>
          <p:spPr>
            <a:xfrm>
              <a:off x="9115772"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1AB3C46C-6DF4-466E-92FE-8EB2CB3A8A40}"/>
                </a:ext>
              </a:extLst>
            </p:cNvPr>
            <p:cNvSpPr/>
            <p:nvPr/>
          </p:nvSpPr>
          <p:spPr>
            <a:xfrm>
              <a:off x="9148923"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9477ADD5-1915-49B5-90AD-A2596E1688E4}"/>
                </a:ext>
              </a:extLst>
            </p:cNvPr>
            <p:cNvSpPr/>
            <p:nvPr/>
          </p:nvSpPr>
          <p:spPr>
            <a:xfrm>
              <a:off x="9206938"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17DBF6B9-9714-48E4-B113-B92F57C6600E}"/>
                </a:ext>
              </a:extLst>
            </p:cNvPr>
            <p:cNvSpPr/>
            <p:nvPr/>
          </p:nvSpPr>
          <p:spPr>
            <a:xfrm>
              <a:off x="8875424" y="4406826"/>
              <a:ext cx="397816" cy="348089"/>
            </a:xfrm>
            <a:custGeom>
              <a:avLst/>
              <a:gdLst>
                <a:gd name="connsiteX0" fmla="*/ 232060 w 397816"/>
                <a:gd name="connsiteY0" fmla="*/ 0 h 348089"/>
                <a:gd name="connsiteX1" fmla="*/ 165757 w 397816"/>
                <a:gd name="connsiteY1" fmla="*/ 0 h 348089"/>
                <a:gd name="connsiteX2" fmla="*/ 165757 w 397816"/>
                <a:gd name="connsiteY2" fmla="*/ 49727 h 348089"/>
                <a:gd name="connsiteX3" fmla="*/ 0 w 397816"/>
                <a:gd name="connsiteY3" fmla="*/ 49727 h 348089"/>
                <a:gd name="connsiteX4" fmla="*/ 0 w 397816"/>
                <a:gd name="connsiteY4" fmla="*/ 348089 h 348089"/>
                <a:gd name="connsiteX5" fmla="*/ 397816 w 397816"/>
                <a:gd name="connsiteY5" fmla="*/ 348089 h 348089"/>
                <a:gd name="connsiteX6" fmla="*/ 397816 w 397816"/>
                <a:gd name="connsiteY6" fmla="*/ 49727 h 348089"/>
                <a:gd name="connsiteX7" fmla="*/ 232060 w 397816"/>
                <a:gd name="connsiteY7" fmla="*/ 49727 h 348089"/>
                <a:gd name="connsiteX8" fmla="*/ 232060 w 397816"/>
                <a:gd name="connsiteY8" fmla="*/ 0 h 348089"/>
                <a:gd name="connsiteX9" fmla="*/ 182332 w 397816"/>
                <a:gd name="connsiteY9" fmla="*/ 16576 h 348089"/>
                <a:gd name="connsiteX10" fmla="*/ 215484 w 397816"/>
                <a:gd name="connsiteY10" fmla="*/ 16576 h 348089"/>
                <a:gd name="connsiteX11" fmla="*/ 215484 w 397816"/>
                <a:gd name="connsiteY11" fmla="*/ 49727 h 348089"/>
                <a:gd name="connsiteX12" fmla="*/ 215484 w 397816"/>
                <a:gd name="connsiteY12" fmla="*/ 82878 h 348089"/>
                <a:gd name="connsiteX13" fmla="*/ 182332 w 397816"/>
                <a:gd name="connsiteY13" fmla="*/ 82878 h 348089"/>
                <a:gd name="connsiteX14" fmla="*/ 182332 w 397816"/>
                <a:gd name="connsiteY14" fmla="*/ 49727 h 348089"/>
                <a:gd name="connsiteX15" fmla="*/ 182332 w 397816"/>
                <a:gd name="connsiteY15" fmla="*/ 16576 h 348089"/>
                <a:gd name="connsiteX16" fmla="*/ 381241 w 397816"/>
                <a:gd name="connsiteY16" fmla="*/ 66303 h 348089"/>
                <a:gd name="connsiteX17" fmla="*/ 381241 w 397816"/>
                <a:gd name="connsiteY17" fmla="*/ 331514 h 348089"/>
                <a:gd name="connsiteX18" fmla="*/ 16576 w 397816"/>
                <a:gd name="connsiteY18" fmla="*/ 331514 h 348089"/>
                <a:gd name="connsiteX19" fmla="*/ 16576 w 397816"/>
                <a:gd name="connsiteY19" fmla="*/ 66303 h 348089"/>
                <a:gd name="connsiteX20" fmla="*/ 165757 w 397816"/>
                <a:gd name="connsiteY20" fmla="*/ 66303 h 348089"/>
                <a:gd name="connsiteX21" fmla="*/ 165757 w 397816"/>
                <a:gd name="connsiteY21" fmla="*/ 99454 h 348089"/>
                <a:gd name="connsiteX22" fmla="*/ 232060 w 397816"/>
                <a:gd name="connsiteY22" fmla="*/ 99454 h 348089"/>
                <a:gd name="connsiteX23" fmla="*/ 232060 w 397816"/>
                <a:gd name="connsiteY23" fmla="*/ 66303 h 348089"/>
                <a:gd name="connsiteX24" fmla="*/ 381241 w 397816"/>
                <a:gd name="connsiteY24" fmla="*/ 66303 h 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16" h="348089">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000000"/>
            </a:solidFill>
            <a:ln w="8192" cap="flat">
              <a:noFill/>
              <a:prstDash val="solid"/>
              <a:miter/>
            </a:ln>
          </p:spPr>
          <p:txBody>
            <a:bodyPr rtlCol="0" anchor="ctr"/>
            <a:lstStyle/>
            <a:p>
              <a:endParaRPr lang="en-US"/>
            </a:p>
          </p:txBody>
        </p:sp>
      </p:grpSp>
      <p:grpSp>
        <p:nvGrpSpPr>
          <p:cNvPr id="802" name="Graphic 208">
            <a:extLst>
              <a:ext uri="{FF2B5EF4-FFF2-40B4-BE49-F238E27FC236}">
                <a16:creationId xmlns:a16="http://schemas.microsoft.com/office/drawing/2014/main" id="{12C22479-1CA5-40F6-BCE0-1470D55AC373}"/>
              </a:ext>
            </a:extLst>
          </p:cNvPr>
          <p:cNvGrpSpPr/>
          <p:nvPr/>
        </p:nvGrpSpPr>
        <p:grpSpPr>
          <a:xfrm>
            <a:off x="8295741" y="4390549"/>
            <a:ext cx="385906" cy="385906"/>
            <a:chOff x="8295741" y="4390549"/>
            <a:chExt cx="385906" cy="385906"/>
          </a:xfrm>
          <a:solidFill>
            <a:srgbClr val="000000"/>
          </a:solidFill>
        </p:grpSpPr>
        <p:sp>
          <p:nvSpPr>
            <p:cNvPr id="803" name="Freeform: Shape 802">
              <a:extLst>
                <a:ext uri="{FF2B5EF4-FFF2-40B4-BE49-F238E27FC236}">
                  <a16:creationId xmlns:a16="http://schemas.microsoft.com/office/drawing/2014/main" id="{9AA0B957-12D3-4919-A2A3-13B88163FEB5}"/>
                </a:ext>
              </a:extLst>
            </p:cNvPr>
            <p:cNvSpPr/>
            <p:nvPr/>
          </p:nvSpPr>
          <p:spPr>
            <a:xfrm>
              <a:off x="8295741" y="4390549"/>
              <a:ext cx="385906" cy="385906"/>
            </a:xfrm>
            <a:custGeom>
              <a:avLst/>
              <a:gdLst>
                <a:gd name="connsiteX0" fmla="*/ 0 w 385906"/>
                <a:gd name="connsiteY0" fmla="*/ 385907 h 385906"/>
                <a:gd name="connsiteX1" fmla="*/ 385907 w 385906"/>
                <a:gd name="connsiteY1" fmla="*/ 385907 h 385906"/>
                <a:gd name="connsiteX2" fmla="*/ 385907 w 385906"/>
                <a:gd name="connsiteY2" fmla="*/ 0 h 385906"/>
                <a:gd name="connsiteX3" fmla="*/ 0 w 385906"/>
                <a:gd name="connsiteY3" fmla="*/ 0 h 385906"/>
                <a:gd name="connsiteX4" fmla="*/ 0 w 385906"/>
                <a:gd name="connsiteY4" fmla="*/ 385907 h 385906"/>
                <a:gd name="connsiteX5" fmla="*/ 16079 w 385906"/>
                <a:gd name="connsiteY5" fmla="*/ 16079 h 385906"/>
                <a:gd name="connsiteX6" fmla="*/ 369827 w 385906"/>
                <a:gd name="connsiteY6" fmla="*/ 16079 h 385906"/>
                <a:gd name="connsiteX7" fmla="*/ 369827 w 385906"/>
                <a:gd name="connsiteY7" fmla="*/ 369827 h 385906"/>
                <a:gd name="connsiteX8" fmla="*/ 16079 w 385906"/>
                <a:gd name="connsiteY8" fmla="*/ 369827 h 385906"/>
                <a:gd name="connsiteX9" fmla="*/ 16079 w 385906"/>
                <a:gd name="connsiteY9"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06" h="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28058FC9-CA55-4F2A-A385-3A8CF5E3369E}"/>
                </a:ext>
              </a:extLst>
            </p:cNvPr>
            <p:cNvSpPr/>
            <p:nvPr/>
          </p:nvSpPr>
          <p:spPr>
            <a:xfrm>
              <a:off x="8335940"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2483476-F44C-4DF2-8A00-D8E72FDCB6CD}"/>
                </a:ext>
              </a:extLst>
            </p:cNvPr>
            <p:cNvSpPr/>
            <p:nvPr/>
          </p:nvSpPr>
          <p:spPr>
            <a:xfrm>
              <a:off x="8335940"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7AD69601-9D86-4BB7-A7D7-F476FDD800CF}"/>
                </a:ext>
              </a:extLst>
            </p:cNvPr>
            <p:cNvSpPr/>
            <p:nvPr/>
          </p:nvSpPr>
          <p:spPr>
            <a:xfrm>
              <a:off x="8335940"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0CC246B7-6DEB-494A-B8A9-711E9CC62A65}"/>
                </a:ext>
              </a:extLst>
            </p:cNvPr>
            <p:cNvSpPr/>
            <p:nvPr/>
          </p:nvSpPr>
          <p:spPr>
            <a:xfrm>
              <a:off x="8335940"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C1BE3F6-7F3B-4E88-AB92-CB3D76AE629E}"/>
                </a:ext>
              </a:extLst>
            </p:cNvPr>
            <p:cNvSpPr/>
            <p:nvPr/>
          </p:nvSpPr>
          <p:spPr>
            <a:xfrm>
              <a:off x="8335940"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E0A4F887-23CF-46B8-B473-1F2E5D0D0AF3}"/>
                </a:ext>
              </a:extLst>
            </p:cNvPr>
            <p:cNvSpPr/>
            <p:nvPr/>
          </p:nvSpPr>
          <p:spPr>
            <a:xfrm>
              <a:off x="8593211"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954AA535-7A62-407E-823A-A0EAB81EC281}"/>
                </a:ext>
              </a:extLst>
            </p:cNvPr>
            <p:cNvSpPr/>
            <p:nvPr/>
          </p:nvSpPr>
          <p:spPr>
            <a:xfrm>
              <a:off x="8593211"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C30B1866-3716-4E21-AF17-1BA0ACDDEF42}"/>
                </a:ext>
              </a:extLst>
            </p:cNvPr>
            <p:cNvSpPr/>
            <p:nvPr/>
          </p:nvSpPr>
          <p:spPr>
            <a:xfrm>
              <a:off x="8593211"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7DCAA940-8ADF-4851-A754-6AA7557926E5}"/>
                </a:ext>
              </a:extLst>
            </p:cNvPr>
            <p:cNvSpPr/>
            <p:nvPr/>
          </p:nvSpPr>
          <p:spPr>
            <a:xfrm>
              <a:off x="8593211"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68F15024-5FA6-4E8E-B3EB-CFD0D5947034}"/>
                </a:ext>
              </a:extLst>
            </p:cNvPr>
            <p:cNvSpPr/>
            <p:nvPr/>
          </p:nvSpPr>
          <p:spPr>
            <a:xfrm>
              <a:off x="8593211"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7A42E5C-554F-4473-A579-3A863FE7D483}"/>
                </a:ext>
              </a:extLst>
            </p:cNvPr>
            <p:cNvSpPr/>
            <p:nvPr/>
          </p:nvSpPr>
          <p:spPr>
            <a:xfrm>
              <a:off x="8440456" y="4530296"/>
              <a:ext cx="106413" cy="106413"/>
            </a:xfrm>
            <a:custGeom>
              <a:avLst/>
              <a:gdLst>
                <a:gd name="connsiteX0" fmla="*/ 0 w 106413"/>
                <a:gd name="connsiteY0" fmla="*/ 106414 h 106413"/>
                <a:gd name="connsiteX1" fmla="*/ 106414 w 106413"/>
                <a:gd name="connsiteY1" fmla="*/ 53207 h 106413"/>
                <a:gd name="connsiteX2" fmla="*/ 0 w 106413"/>
                <a:gd name="connsiteY2" fmla="*/ 0 h 106413"/>
                <a:gd name="connsiteX3" fmla="*/ 0 w 106413"/>
                <a:gd name="connsiteY3" fmla="*/ 106414 h 106413"/>
                <a:gd name="connsiteX4" fmla="*/ 16079 w 106413"/>
                <a:gd name="connsiteY4" fmla="*/ 26017 h 106413"/>
                <a:gd name="connsiteX5" fmla="*/ 70460 w 106413"/>
                <a:gd name="connsiteY5" fmla="*/ 53207 h 106413"/>
                <a:gd name="connsiteX6" fmla="*/ 16079 w 106413"/>
                <a:gd name="connsiteY6" fmla="*/ 80397 h 106413"/>
                <a:gd name="connsiteX7" fmla="*/ 16079 w 106413"/>
                <a:gd name="connsiteY7" fmla="*/ 26017 h 1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13" h="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000000"/>
            </a:solidFill>
            <a:ln w="8001" cap="flat">
              <a:noFill/>
              <a:prstDash val="solid"/>
              <a:miter/>
            </a:ln>
          </p:spPr>
          <p:txBody>
            <a:bodyPr rtlCol="0" anchor="ctr"/>
            <a:lstStyle/>
            <a:p>
              <a:endParaRPr lang="en-US"/>
            </a:p>
          </p:txBody>
        </p:sp>
      </p:grpSp>
      <p:grpSp>
        <p:nvGrpSpPr>
          <p:cNvPr id="815" name="Graphic 210">
            <a:extLst>
              <a:ext uri="{FF2B5EF4-FFF2-40B4-BE49-F238E27FC236}">
                <a16:creationId xmlns:a16="http://schemas.microsoft.com/office/drawing/2014/main" id="{7014DF6C-E9E7-4444-83CD-A6112B088A8C}"/>
              </a:ext>
            </a:extLst>
          </p:cNvPr>
          <p:cNvGrpSpPr/>
          <p:nvPr/>
        </p:nvGrpSpPr>
        <p:grpSpPr>
          <a:xfrm>
            <a:off x="7640671" y="4453809"/>
            <a:ext cx="466304" cy="257271"/>
            <a:chOff x="7640671" y="4453809"/>
            <a:chExt cx="466304" cy="257271"/>
          </a:xfrm>
          <a:solidFill>
            <a:srgbClr val="000000"/>
          </a:solidFill>
        </p:grpSpPr>
        <p:sp>
          <p:nvSpPr>
            <p:cNvPr id="816" name="Freeform: Shape 815">
              <a:extLst>
                <a:ext uri="{FF2B5EF4-FFF2-40B4-BE49-F238E27FC236}">
                  <a16:creationId xmlns:a16="http://schemas.microsoft.com/office/drawing/2014/main" id="{B45668F7-3419-4958-B5CE-C528D157F1BC}"/>
                </a:ext>
              </a:extLst>
            </p:cNvPr>
            <p:cNvSpPr/>
            <p:nvPr/>
          </p:nvSpPr>
          <p:spPr>
            <a:xfrm>
              <a:off x="7745188" y="4453809"/>
              <a:ext cx="257271" cy="257271"/>
            </a:xfrm>
            <a:custGeom>
              <a:avLst/>
              <a:gdLst>
                <a:gd name="connsiteX0" fmla="*/ 128636 w 257271"/>
                <a:gd name="connsiteY0" fmla="*/ 257272 h 257271"/>
                <a:gd name="connsiteX1" fmla="*/ 0 w 257271"/>
                <a:gd name="connsiteY1" fmla="*/ 128636 h 257271"/>
                <a:gd name="connsiteX2" fmla="*/ 128636 w 257271"/>
                <a:gd name="connsiteY2" fmla="*/ 0 h 257271"/>
                <a:gd name="connsiteX3" fmla="*/ 257271 w 257271"/>
                <a:gd name="connsiteY3" fmla="*/ 128636 h 257271"/>
                <a:gd name="connsiteX4" fmla="*/ 128636 w 257271"/>
                <a:gd name="connsiteY4" fmla="*/ 257272 h 257271"/>
                <a:gd name="connsiteX5" fmla="*/ 128636 w 257271"/>
                <a:gd name="connsiteY5" fmla="*/ 16079 h 257271"/>
                <a:gd name="connsiteX6" fmla="*/ 16079 w 257271"/>
                <a:gd name="connsiteY6" fmla="*/ 128636 h 257271"/>
                <a:gd name="connsiteX7" fmla="*/ 128636 w 257271"/>
                <a:gd name="connsiteY7" fmla="*/ 241192 h 257271"/>
                <a:gd name="connsiteX8" fmla="*/ 241192 w 257271"/>
                <a:gd name="connsiteY8" fmla="*/ 128636 h 257271"/>
                <a:gd name="connsiteX9" fmla="*/ 128636 w 257271"/>
                <a:gd name="connsiteY9" fmla="*/ 16079 h 25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71" h="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000000"/>
            </a:solidFill>
            <a:ln w="8037"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EA0FBED-107C-41F4-869B-524A1414702C}"/>
                </a:ext>
              </a:extLst>
            </p:cNvPr>
            <p:cNvSpPr/>
            <p:nvPr/>
          </p:nvSpPr>
          <p:spPr>
            <a:xfrm>
              <a:off x="7704989"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8040 h 176874"/>
                <a:gd name="connsiteX4" fmla="*/ 8040 w 80397"/>
                <a:gd name="connsiteY4" fmla="*/ 0 h 176874"/>
                <a:gd name="connsiteX5" fmla="*/ 72357 w 80397"/>
                <a:gd name="connsiteY5" fmla="*/ 0 h 176874"/>
                <a:gd name="connsiteX6" fmla="*/ 80397 w 80397"/>
                <a:gd name="connsiteY6" fmla="*/ 8040 h 176874"/>
                <a:gd name="connsiteX7" fmla="*/ 80397 w 80397"/>
                <a:gd name="connsiteY7" fmla="*/ 16079 h 176874"/>
                <a:gd name="connsiteX8" fmla="*/ 72357 w 80397"/>
                <a:gd name="connsiteY8" fmla="*/ 24119 h 176874"/>
                <a:gd name="connsiteX9" fmla="*/ 64318 w 80397"/>
                <a:gd name="connsiteY9" fmla="*/ 16079 h 176874"/>
                <a:gd name="connsiteX10" fmla="*/ 16079 w 80397"/>
                <a:gd name="connsiteY10" fmla="*/ 16079 h 176874"/>
                <a:gd name="connsiteX11" fmla="*/ 16079 w 80397"/>
                <a:gd name="connsiteY11" fmla="*/ 160795 h 176874"/>
                <a:gd name="connsiteX12" fmla="*/ 64318 w 80397"/>
                <a:gd name="connsiteY12" fmla="*/ 160795 h 176874"/>
                <a:gd name="connsiteX13" fmla="*/ 72357 w 80397"/>
                <a:gd name="connsiteY13" fmla="*/ 152755 h 176874"/>
                <a:gd name="connsiteX14" fmla="*/ 80397 w 80397"/>
                <a:gd name="connsiteY14" fmla="*/ 160795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9D83CB0D-F5CE-466E-B5E4-7893D92D3E7A}"/>
                </a:ext>
              </a:extLst>
            </p:cNvPr>
            <p:cNvSpPr/>
            <p:nvPr/>
          </p:nvSpPr>
          <p:spPr>
            <a:xfrm>
              <a:off x="7640671" y="4493948"/>
              <a:ext cx="80414" cy="176933"/>
            </a:xfrm>
            <a:custGeom>
              <a:avLst/>
              <a:gdLst>
                <a:gd name="connsiteX0" fmla="*/ 72358 w 80414"/>
                <a:gd name="connsiteY0" fmla="*/ 176934 h 176933"/>
                <a:gd name="connsiteX1" fmla="*/ 71393 w 80414"/>
                <a:gd name="connsiteY1" fmla="*/ 176934 h 176933"/>
                <a:gd name="connsiteX2" fmla="*/ 7075 w 80414"/>
                <a:gd name="connsiteY2" fmla="*/ 168894 h 176933"/>
                <a:gd name="connsiteX3" fmla="*/ 0 w 80414"/>
                <a:gd name="connsiteY3" fmla="*/ 160854 h 176933"/>
                <a:gd name="connsiteX4" fmla="*/ 0 w 80414"/>
                <a:gd name="connsiteY4" fmla="*/ 16139 h 176933"/>
                <a:gd name="connsiteX5" fmla="*/ 7075 w 80414"/>
                <a:gd name="connsiteY5" fmla="*/ 8099 h 176933"/>
                <a:gd name="connsiteX6" fmla="*/ 71393 w 80414"/>
                <a:gd name="connsiteY6" fmla="*/ 60 h 176933"/>
                <a:gd name="connsiteX7" fmla="*/ 77664 w 80414"/>
                <a:gd name="connsiteY7" fmla="*/ 1989 h 176933"/>
                <a:gd name="connsiteX8" fmla="*/ 80397 w 80414"/>
                <a:gd name="connsiteY8" fmla="*/ 8099 h 176933"/>
                <a:gd name="connsiteX9" fmla="*/ 80397 w 80414"/>
                <a:gd name="connsiteY9" fmla="*/ 16139 h 176933"/>
                <a:gd name="connsiteX10" fmla="*/ 72880 w 80414"/>
                <a:gd name="connsiteY10" fmla="*/ 24702 h 176933"/>
                <a:gd name="connsiteX11" fmla="*/ 64318 w 80414"/>
                <a:gd name="connsiteY11" fmla="*/ 17184 h 176933"/>
                <a:gd name="connsiteX12" fmla="*/ 16080 w 80414"/>
                <a:gd name="connsiteY12" fmla="*/ 23214 h 176933"/>
                <a:gd name="connsiteX13" fmla="*/ 16080 w 80414"/>
                <a:gd name="connsiteY13" fmla="*/ 153779 h 176933"/>
                <a:gd name="connsiteX14" fmla="*/ 64318 w 80414"/>
                <a:gd name="connsiteY14" fmla="*/ 159809 h 176933"/>
                <a:gd name="connsiteX15" fmla="*/ 72880 w 80414"/>
                <a:gd name="connsiteY15" fmla="*/ 152292 h 176933"/>
                <a:gd name="connsiteX16" fmla="*/ 80397 w 80414"/>
                <a:gd name="connsiteY16" fmla="*/ 160854 h 176933"/>
                <a:gd name="connsiteX17" fmla="*/ 80397 w 80414"/>
                <a:gd name="connsiteY17" fmla="*/ 168894 h 176933"/>
                <a:gd name="connsiteX18" fmla="*/ 77664 w 80414"/>
                <a:gd name="connsiteY18" fmla="*/ 174924 h 176933"/>
                <a:gd name="connsiteX19" fmla="*/ 72358 w 80414"/>
                <a:gd name="connsiteY19" fmla="*/ 176934 h 17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14" h="176933">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000000"/>
            </a:solidFill>
            <a:ln w="8037"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CF3E3739-26FA-48EB-B353-001A28DDDB56}"/>
                </a:ext>
              </a:extLst>
            </p:cNvPr>
            <p:cNvSpPr/>
            <p:nvPr/>
          </p:nvSpPr>
          <p:spPr>
            <a:xfrm>
              <a:off x="7962260"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160795 h 176874"/>
                <a:gd name="connsiteX4" fmla="*/ 8040 w 80397"/>
                <a:gd name="connsiteY4" fmla="*/ 152755 h 176874"/>
                <a:gd name="connsiteX5" fmla="*/ 16079 w 80397"/>
                <a:gd name="connsiteY5" fmla="*/ 160795 h 176874"/>
                <a:gd name="connsiteX6" fmla="*/ 64318 w 80397"/>
                <a:gd name="connsiteY6" fmla="*/ 160795 h 176874"/>
                <a:gd name="connsiteX7" fmla="*/ 64318 w 80397"/>
                <a:gd name="connsiteY7" fmla="*/ 16079 h 176874"/>
                <a:gd name="connsiteX8" fmla="*/ 16079 w 80397"/>
                <a:gd name="connsiteY8" fmla="*/ 16079 h 176874"/>
                <a:gd name="connsiteX9" fmla="*/ 8040 w 80397"/>
                <a:gd name="connsiteY9" fmla="*/ 24119 h 176874"/>
                <a:gd name="connsiteX10" fmla="*/ 0 w 80397"/>
                <a:gd name="connsiteY10" fmla="*/ 16079 h 176874"/>
                <a:gd name="connsiteX11" fmla="*/ 0 w 80397"/>
                <a:gd name="connsiteY11" fmla="*/ 8040 h 176874"/>
                <a:gd name="connsiteX12" fmla="*/ 8040 w 80397"/>
                <a:gd name="connsiteY12" fmla="*/ 0 h 176874"/>
                <a:gd name="connsiteX13" fmla="*/ 72357 w 80397"/>
                <a:gd name="connsiteY13" fmla="*/ 0 h 176874"/>
                <a:gd name="connsiteX14" fmla="*/ 80397 w 80397"/>
                <a:gd name="connsiteY14" fmla="*/ 8040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9AF4EE0C-C596-462F-8D6B-E683ECD7F153}"/>
                </a:ext>
              </a:extLst>
            </p:cNvPr>
            <p:cNvSpPr/>
            <p:nvPr/>
          </p:nvSpPr>
          <p:spPr>
            <a:xfrm>
              <a:off x="8026561" y="4494029"/>
              <a:ext cx="80414" cy="176853"/>
            </a:xfrm>
            <a:custGeom>
              <a:avLst/>
              <a:gdLst>
                <a:gd name="connsiteX0" fmla="*/ 8057 w 80414"/>
                <a:gd name="connsiteY0" fmla="*/ 176853 h 176853"/>
                <a:gd name="connsiteX1" fmla="*/ 2751 w 80414"/>
                <a:gd name="connsiteY1" fmla="*/ 174844 h 176853"/>
                <a:gd name="connsiteX2" fmla="*/ 17 w 80414"/>
                <a:gd name="connsiteY2" fmla="*/ 168814 h 176853"/>
                <a:gd name="connsiteX3" fmla="*/ 17 w 80414"/>
                <a:gd name="connsiteY3" fmla="*/ 160774 h 176853"/>
                <a:gd name="connsiteX4" fmla="*/ 7534 w 80414"/>
                <a:gd name="connsiteY4" fmla="*/ 152212 h 176853"/>
                <a:gd name="connsiteX5" fmla="*/ 16097 w 80414"/>
                <a:gd name="connsiteY5" fmla="*/ 159729 h 176853"/>
                <a:gd name="connsiteX6" fmla="*/ 64335 w 80414"/>
                <a:gd name="connsiteY6" fmla="*/ 153699 h 176853"/>
                <a:gd name="connsiteX7" fmla="*/ 64335 w 80414"/>
                <a:gd name="connsiteY7" fmla="*/ 23134 h 176853"/>
                <a:gd name="connsiteX8" fmla="*/ 16097 w 80414"/>
                <a:gd name="connsiteY8" fmla="*/ 17104 h 176853"/>
                <a:gd name="connsiteX9" fmla="*/ 7534 w 80414"/>
                <a:gd name="connsiteY9" fmla="*/ 24621 h 176853"/>
                <a:gd name="connsiteX10" fmla="*/ 17 w 80414"/>
                <a:gd name="connsiteY10" fmla="*/ 16059 h 176853"/>
                <a:gd name="connsiteX11" fmla="*/ 17 w 80414"/>
                <a:gd name="connsiteY11" fmla="*/ 8019 h 176853"/>
                <a:gd name="connsiteX12" fmla="*/ 2751 w 80414"/>
                <a:gd name="connsiteY12" fmla="*/ 1989 h 176853"/>
                <a:gd name="connsiteX13" fmla="*/ 9022 w 80414"/>
                <a:gd name="connsiteY13" fmla="*/ 60 h 176853"/>
                <a:gd name="connsiteX14" fmla="*/ 73339 w 80414"/>
                <a:gd name="connsiteY14" fmla="*/ 8099 h 176853"/>
                <a:gd name="connsiteX15" fmla="*/ 80414 w 80414"/>
                <a:gd name="connsiteY15" fmla="*/ 16059 h 176853"/>
                <a:gd name="connsiteX16" fmla="*/ 80414 w 80414"/>
                <a:gd name="connsiteY16" fmla="*/ 160774 h 176853"/>
                <a:gd name="connsiteX17" fmla="*/ 73339 w 80414"/>
                <a:gd name="connsiteY17" fmla="*/ 168814 h 176853"/>
                <a:gd name="connsiteX18" fmla="*/ 9022 w 80414"/>
                <a:gd name="connsiteY18" fmla="*/ 176853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414" h="176853">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000000"/>
            </a:solidFill>
            <a:ln w="8037"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1FD956EF-B13A-418E-9C38-DCC9906B145B}"/>
                </a:ext>
              </a:extLst>
            </p:cNvPr>
            <p:cNvSpPr/>
            <p:nvPr/>
          </p:nvSpPr>
          <p:spPr>
            <a:xfrm>
              <a:off x="7857744" y="4566366"/>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6D883B33-6F24-4186-B23D-1E454102E0A9}"/>
                </a:ext>
              </a:extLst>
            </p:cNvPr>
            <p:cNvSpPr/>
            <p:nvPr/>
          </p:nvSpPr>
          <p:spPr>
            <a:xfrm>
              <a:off x="7865784" y="4510087"/>
              <a:ext cx="88436" cy="80397"/>
            </a:xfrm>
            <a:custGeom>
              <a:avLst/>
              <a:gdLst>
                <a:gd name="connsiteX0" fmla="*/ 80397 w 88436"/>
                <a:gd name="connsiteY0" fmla="*/ 80397 h 80397"/>
                <a:gd name="connsiteX1" fmla="*/ 8040 w 88436"/>
                <a:gd name="connsiteY1" fmla="*/ 80397 h 80397"/>
                <a:gd name="connsiteX2" fmla="*/ 0 w 88436"/>
                <a:gd name="connsiteY2" fmla="*/ 72358 h 80397"/>
                <a:gd name="connsiteX3" fmla="*/ 0 w 88436"/>
                <a:gd name="connsiteY3" fmla="*/ 8040 h 80397"/>
                <a:gd name="connsiteX4" fmla="*/ 8040 w 88436"/>
                <a:gd name="connsiteY4" fmla="*/ 0 h 80397"/>
                <a:gd name="connsiteX5" fmla="*/ 16079 w 88436"/>
                <a:gd name="connsiteY5" fmla="*/ 8040 h 80397"/>
                <a:gd name="connsiteX6" fmla="*/ 16079 w 88436"/>
                <a:gd name="connsiteY6" fmla="*/ 64318 h 80397"/>
                <a:gd name="connsiteX7" fmla="*/ 80397 w 88436"/>
                <a:gd name="connsiteY7" fmla="*/ 64318 h 80397"/>
                <a:gd name="connsiteX8" fmla="*/ 88437 w 88436"/>
                <a:gd name="connsiteY8" fmla="*/ 72358 h 80397"/>
                <a:gd name="connsiteX9" fmla="*/ 80397 w 88436"/>
                <a:gd name="connsiteY9" fmla="*/ 80397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36" h="80397">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000000"/>
            </a:solidFill>
            <a:ln w="8037"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596E6A45-6897-4B52-A2EF-B7024157C3B6}"/>
                </a:ext>
              </a:extLst>
            </p:cNvPr>
            <p:cNvSpPr/>
            <p:nvPr/>
          </p:nvSpPr>
          <p:spPr>
            <a:xfrm>
              <a:off x="7865784" y="4469889"/>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A2915E07-EC17-49B9-A1A2-7A7985AC54FB}"/>
                </a:ext>
              </a:extLst>
            </p:cNvPr>
            <p:cNvSpPr/>
            <p:nvPr/>
          </p:nvSpPr>
          <p:spPr>
            <a:xfrm>
              <a:off x="7865784" y="4662842"/>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36572731-2790-4702-88BF-6C9A51FC6A99}"/>
                </a:ext>
              </a:extLst>
            </p:cNvPr>
            <p:cNvSpPr/>
            <p:nvPr/>
          </p:nvSpPr>
          <p:spPr>
            <a:xfrm>
              <a:off x="7954221"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BAB11FE7-BB24-4B6A-97C5-FC38B45582A3}"/>
                </a:ext>
              </a:extLst>
            </p:cNvPr>
            <p:cNvSpPr/>
            <p:nvPr/>
          </p:nvSpPr>
          <p:spPr>
            <a:xfrm>
              <a:off x="7761267"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grpSp>
      <p:sp>
        <p:nvSpPr>
          <p:cNvPr id="827" name="Graphic 251">
            <a:extLst>
              <a:ext uri="{FF2B5EF4-FFF2-40B4-BE49-F238E27FC236}">
                <a16:creationId xmlns:a16="http://schemas.microsoft.com/office/drawing/2014/main" id="{2E6BF3AE-8E6E-42BB-91C1-04C99BC5D39C}"/>
              </a:ext>
            </a:extLst>
          </p:cNvPr>
          <p:cNvSpPr/>
          <p:nvPr/>
        </p:nvSpPr>
        <p:spPr>
          <a:xfrm>
            <a:off x="2305820" y="5862102"/>
            <a:ext cx="322286" cy="322282"/>
          </a:xfrm>
          <a:custGeom>
            <a:avLst/>
            <a:gdLst>
              <a:gd name="connsiteX0" fmla="*/ 318516 w 322286"/>
              <a:gd name="connsiteY0" fmla="*/ 241 h 322282"/>
              <a:gd name="connsiteX1" fmla="*/ 311818 w 322286"/>
              <a:gd name="connsiteY1" fmla="*/ 3669 h 322282"/>
              <a:gd name="connsiteX2" fmla="*/ 242464 w 322286"/>
              <a:gd name="connsiteY2" fmla="*/ 31014 h 322282"/>
              <a:gd name="connsiteX3" fmla="*/ 93921 w 322286"/>
              <a:gd name="connsiteY3" fmla="*/ 86706 h 322282"/>
              <a:gd name="connsiteX4" fmla="*/ 36167 w 322286"/>
              <a:gd name="connsiteY4" fmla="*/ 229340 h 322282"/>
              <a:gd name="connsiteX5" fmla="*/ 0 w 322286"/>
              <a:gd name="connsiteY5" fmla="*/ 316911 h 322282"/>
              <a:gd name="connsiteX6" fmla="*/ 5370 w 322286"/>
              <a:gd name="connsiteY6" fmla="*/ 322283 h 322282"/>
              <a:gd name="connsiteX7" fmla="*/ 9497 w 322286"/>
              <a:gd name="connsiteY7" fmla="*/ 320349 h 322282"/>
              <a:gd name="connsiteX8" fmla="*/ 36354 w 322286"/>
              <a:gd name="connsiteY8" fmla="*/ 288121 h 322282"/>
              <a:gd name="connsiteX9" fmla="*/ 37513 w 322286"/>
              <a:gd name="connsiteY9" fmla="*/ 285642 h 322282"/>
              <a:gd name="connsiteX10" fmla="*/ 49356 w 322286"/>
              <a:gd name="connsiteY10" fmla="*/ 241917 h 322282"/>
              <a:gd name="connsiteX11" fmla="*/ 62587 w 322286"/>
              <a:gd name="connsiteY11" fmla="*/ 242713 h 322282"/>
              <a:gd name="connsiteX12" fmla="*/ 82407 w 322286"/>
              <a:gd name="connsiteY12" fmla="*/ 243723 h 322282"/>
              <a:gd name="connsiteX13" fmla="*/ 150017 w 322286"/>
              <a:gd name="connsiteY13" fmla="*/ 195365 h 322282"/>
              <a:gd name="connsiteX14" fmla="*/ 229271 w 322286"/>
              <a:gd name="connsiteY14" fmla="*/ 115454 h 322282"/>
              <a:gd name="connsiteX15" fmla="*/ 322070 w 322286"/>
              <a:gd name="connsiteY15" fmla="*/ 6872 h 322282"/>
              <a:gd name="connsiteX16" fmla="*/ 318516 w 322286"/>
              <a:gd name="connsiteY16" fmla="*/ 241 h 322282"/>
              <a:gd name="connsiteX17" fmla="*/ 27201 w 322286"/>
              <a:gd name="connsiteY17" fmla="*/ 282325 h 322282"/>
              <a:gd name="connsiteX18" fmla="*/ 11997 w 322286"/>
              <a:gd name="connsiteY18" fmla="*/ 300571 h 322282"/>
              <a:gd name="connsiteX19" fmla="*/ 35921 w 322286"/>
              <a:gd name="connsiteY19" fmla="*/ 247730 h 322282"/>
              <a:gd name="connsiteX20" fmla="*/ 27201 w 322286"/>
              <a:gd name="connsiteY20" fmla="*/ 282325 h 322282"/>
              <a:gd name="connsiteX21" fmla="*/ 229328 w 322286"/>
              <a:gd name="connsiteY21" fmla="*/ 103284 h 322282"/>
              <a:gd name="connsiteX22" fmla="*/ 217259 w 322286"/>
              <a:gd name="connsiteY22" fmla="*/ 97250 h 322282"/>
              <a:gd name="connsiteX23" fmla="*/ 210044 w 322286"/>
              <a:gd name="connsiteY23" fmla="*/ 99629 h 322282"/>
              <a:gd name="connsiteX24" fmla="*/ 212423 w 322286"/>
              <a:gd name="connsiteY24" fmla="*/ 106844 h 322282"/>
              <a:gd name="connsiteX25" fmla="*/ 212454 w 322286"/>
              <a:gd name="connsiteY25" fmla="*/ 106859 h 322282"/>
              <a:gd name="connsiteX26" fmla="*/ 217633 w 322286"/>
              <a:gd name="connsiteY26" fmla="*/ 109449 h 322282"/>
              <a:gd name="connsiteX27" fmla="*/ 167500 w 322286"/>
              <a:gd name="connsiteY27" fmla="*/ 145875 h 322282"/>
              <a:gd name="connsiteX28" fmla="*/ 139922 w 322286"/>
              <a:gd name="connsiteY28" fmla="*/ 150397 h 322282"/>
              <a:gd name="connsiteX29" fmla="*/ 134412 w 322286"/>
              <a:gd name="connsiteY29" fmla="*/ 155509 h 322282"/>
              <a:gd name="connsiteX30" fmla="*/ 134409 w 322286"/>
              <a:gd name="connsiteY30" fmla="*/ 155769 h 322282"/>
              <a:gd name="connsiteX31" fmla="*/ 139857 w 322286"/>
              <a:gd name="connsiteY31" fmla="*/ 161151 h 322282"/>
              <a:gd name="connsiteX32" fmla="*/ 140171 w 322286"/>
              <a:gd name="connsiteY32" fmla="*/ 161140 h 322282"/>
              <a:gd name="connsiteX33" fmla="*/ 156456 w 322286"/>
              <a:gd name="connsiteY33" fmla="*/ 160059 h 322282"/>
              <a:gd name="connsiteX34" fmla="*/ 140965 w 322286"/>
              <a:gd name="connsiteY34" fmla="*/ 189231 h 322282"/>
              <a:gd name="connsiteX35" fmla="*/ 102057 w 322286"/>
              <a:gd name="connsiteY35" fmla="*/ 198740 h 322282"/>
              <a:gd name="connsiteX36" fmla="*/ 96686 w 322286"/>
              <a:gd name="connsiteY36" fmla="*/ 204111 h 322282"/>
              <a:gd name="connsiteX37" fmla="*/ 102057 w 322286"/>
              <a:gd name="connsiteY37" fmla="*/ 209483 h 322282"/>
              <a:gd name="connsiteX38" fmla="*/ 132409 w 322286"/>
              <a:gd name="connsiteY38" fmla="*/ 205581 h 322282"/>
              <a:gd name="connsiteX39" fmla="*/ 63405 w 322286"/>
              <a:gd name="connsiteY39" fmla="*/ 232002 h 322282"/>
              <a:gd name="connsiteX40" fmla="*/ 53502 w 322286"/>
              <a:gd name="connsiteY40" fmla="*/ 231333 h 322282"/>
              <a:gd name="connsiteX41" fmla="*/ 259664 w 322286"/>
              <a:gd name="connsiteY41" fmla="*/ 64132 h 322282"/>
              <a:gd name="connsiteX42" fmla="*/ 262856 w 322286"/>
              <a:gd name="connsiteY42" fmla="*/ 57237 h 322282"/>
              <a:gd name="connsiteX43" fmla="*/ 255992 w 322286"/>
              <a:gd name="connsiteY43" fmla="*/ 54035 h 322282"/>
              <a:gd name="connsiteX44" fmla="*/ 59290 w 322286"/>
              <a:gd name="connsiteY44" fmla="*/ 196089 h 322282"/>
              <a:gd name="connsiteX45" fmla="*/ 58973 w 322286"/>
              <a:gd name="connsiteY45" fmla="*/ 196582 h 322282"/>
              <a:gd name="connsiteX46" fmla="*/ 43464 w 322286"/>
              <a:gd name="connsiteY46" fmla="*/ 219652 h 322282"/>
              <a:gd name="connsiteX47" fmla="*/ 38851 w 322286"/>
              <a:gd name="connsiteY47" fmla="*/ 158333 h 322282"/>
              <a:gd name="connsiteX48" fmla="*/ 43475 w 322286"/>
              <a:gd name="connsiteY48" fmla="*/ 174154 h 322282"/>
              <a:gd name="connsiteX49" fmla="*/ 50614 w 322286"/>
              <a:gd name="connsiteY49" fmla="*/ 176751 h 322282"/>
              <a:gd name="connsiteX50" fmla="*/ 53211 w 322286"/>
              <a:gd name="connsiteY50" fmla="*/ 169612 h 322282"/>
              <a:gd name="connsiteX51" fmla="*/ 48288 w 322286"/>
              <a:gd name="connsiteY51" fmla="*/ 139711 h 322282"/>
              <a:gd name="connsiteX52" fmla="*/ 85018 w 322286"/>
              <a:gd name="connsiteY52" fmla="*/ 104974 h 322282"/>
              <a:gd name="connsiteX53" fmla="*/ 75200 w 322286"/>
              <a:gd name="connsiteY53" fmla="*/ 134283 h 322282"/>
              <a:gd name="connsiteX54" fmla="*/ 80571 w 322286"/>
              <a:gd name="connsiteY54" fmla="*/ 139654 h 322282"/>
              <a:gd name="connsiteX55" fmla="*/ 85943 w 322286"/>
              <a:gd name="connsiteY55" fmla="*/ 134283 h 322282"/>
              <a:gd name="connsiteX56" fmla="*/ 110528 w 322286"/>
              <a:gd name="connsiteY56" fmla="*/ 88815 h 322282"/>
              <a:gd name="connsiteX57" fmla="*/ 189062 w 322286"/>
              <a:gd name="connsiteY57" fmla="*/ 55690 h 322282"/>
              <a:gd name="connsiteX58" fmla="*/ 188566 w 322286"/>
              <a:gd name="connsiteY58" fmla="*/ 56680 h 322282"/>
              <a:gd name="connsiteX59" fmla="*/ 190991 w 322286"/>
              <a:gd name="connsiteY59" fmla="*/ 63880 h 322282"/>
              <a:gd name="connsiteX60" fmla="*/ 198176 w 322286"/>
              <a:gd name="connsiteY60" fmla="*/ 61486 h 322282"/>
              <a:gd name="connsiteX61" fmla="*/ 203043 w 322286"/>
              <a:gd name="connsiteY61" fmla="*/ 51752 h 322282"/>
              <a:gd name="connsiteX62" fmla="*/ 244895 w 322286"/>
              <a:gd name="connsiteY62" fmla="*/ 41477 h 322282"/>
              <a:gd name="connsiteX63" fmla="*/ 305017 w 322286"/>
              <a:gd name="connsiteY63" fmla="*/ 23720 h 322282"/>
              <a:gd name="connsiteX64" fmla="*/ 229328 w 322286"/>
              <a:gd name="connsiteY64" fmla="*/ 103284 h 32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2286" h="322282">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chemeClr val="tx1">
              <a:lumMod val="95000"/>
              <a:lumOff val="5000"/>
            </a:schemeClr>
          </a:solidFill>
          <a:ln w="5239" cap="flat">
            <a:noFill/>
            <a:prstDash val="solid"/>
            <a:miter/>
          </a:ln>
        </p:spPr>
        <p:txBody>
          <a:bodyPr rtlCol="0" anchor="ctr"/>
          <a:lstStyle/>
          <a:p>
            <a:endParaRPr lang="en-US"/>
          </a:p>
        </p:txBody>
      </p:sp>
      <p:grpSp>
        <p:nvGrpSpPr>
          <p:cNvPr id="828" name="Graphic 252">
            <a:extLst>
              <a:ext uri="{FF2B5EF4-FFF2-40B4-BE49-F238E27FC236}">
                <a16:creationId xmlns:a16="http://schemas.microsoft.com/office/drawing/2014/main" id="{2475AA7A-023B-4DB2-9A86-5D12BBE932C9}"/>
              </a:ext>
            </a:extLst>
          </p:cNvPr>
          <p:cNvGrpSpPr/>
          <p:nvPr/>
        </p:nvGrpSpPr>
        <p:grpSpPr>
          <a:xfrm>
            <a:off x="1618560" y="5769327"/>
            <a:ext cx="424827" cy="424826"/>
            <a:chOff x="1618560" y="5769327"/>
            <a:chExt cx="424827" cy="424826"/>
          </a:xfrm>
          <a:solidFill>
            <a:schemeClr val="tx1">
              <a:lumMod val="95000"/>
              <a:lumOff val="5000"/>
            </a:schemeClr>
          </a:solidFill>
        </p:grpSpPr>
        <p:sp>
          <p:nvSpPr>
            <p:cNvPr id="829" name="Freeform: Shape 828">
              <a:extLst>
                <a:ext uri="{FF2B5EF4-FFF2-40B4-BE49-F238E27FC236}">
                  <a16:creationId xmlns:a16="http://schemas.microsoft.com/office/drawing/2014/main" id="{4CF8F59D-BC3E-47E2-BE48-B35B0FBDC579}"/>
                </a:ext>
              </a:extLst>
            </p:cNvPr>
            <p:cNvSpPr/>
            <p:nvPr/>
          </p:nvSpPr>
          <p:spPr>
            <a:xfrm>
              <a:off x="1618560" y="5769327"/>
              <a:ext cx="424827" cy="424826"/>
            </a:xfrm>
            <a:custGeom>
              <a:avLst/>
              <a:gdLst>
                <a:gd name="connsiteX0" fmla="*/ 423817 w 424827"/>
                <a:gd name="connsiteY0" fmla="*/ 251253 h 424826"/>
                <a:gd name="connsiteX1" fmla="*/ 360094 w 424827"/>
                <a:gd name="connsiteY1" fmla="*/ 145046 h 424826"/>
                <a:gd name="connsiteX2" fmla="*/ 349863 w 424827"/>
                <a:gd name="connsiteY2" fmla="*/ 143135 h 424826"/>
                <a:gd name="connsiteX3" fmla="*/ 347952 w 424827"/>
                <a:gd name="connsiteY3" fmla="*/ 145046 h 424826"/>
                <a:gd name="connsiteX4" fmla="*/ 339862 w 424827"/>
                <a:gd name="connsiteY4" fmla="*/ 158530 h 424826"/>
                <a:gd name="connsiteX5" fmla="*/ 339862 w 424827"/>
                <a:gd name="connsiteY5" fmla="*/ 120369 h 424826"/>
                <a:gd name="connsiteX6" fmla="*/ 346942 w 424827"/>
                <a:gd name="connsiteY6" fmla="*/ 120369 h 424826"/>
                <a:gd name="connsiteX7" fmla="*/ 354021 w 424827"/>
                <a:gd name="connsiteY7" fmla="*/ 113296 h 424826"/>
                <a:gd name="connsiteX8" fmla="*/ 353656 w 424827"/>
                <a:gd name="connsiteY8" fmla="*/ 111048 h 424826"/>
                <a:gd name="connsiteX9" fmla="*/ 318254 w 424827"/>
                <a:gd name="connsiteY9" fmla="*/ 4842 h 424826"/>
                <a:gd name="connsiteX10" fmla="*/ 309304 w 424827"/>
                <a:gd name="connsiteY10" fmla="*/ 365 h 424826"/>
                <a:gd name="connsiteX11" fmla="*/ 304827 w 424827"/>
                <a:gd name="connsiteY11" fmla="*/ 4842 h 424826"/>
                <a:gd name="connsiteX12" fmla="*/ 269425 w 424827"/>
                <a:gd name="connsiteY12" fmla="*/ 111048 h 424826"/>
                <a:gd name="connsiteX13" fmla="*/ 273891 w 424827"/>
                <a:gd name="connsiteY13" fmla="*/ 120004 h 424826"/>
                <a:gd name="connsiteX14" fmla="*/ 276138 w 424827"/>
                <a:gd name="connsiteY14" fmla="*/ 120369 h 424826"/>
                <a:gd name="connsiteX15" fmla="*/ 283219 w 424827"/>
                <a:gd name="connsiteY15" fmla="*/ 120369 h 424826"/>
                <a:gd name="connsiteX16" fmla="*/ 283219 w 424827"/>
                <a:gd name="connsiteY16" fmla="*/ 219495 h 424826"/>
                <a:gd name="connsiteX17" fmla="*/ 247817 w 424827"/>
                <a:gd name="connsiteY17" fmla="*/ 219495 h 424826"/>
                <a:gd name="connsiteX18" fmla="*/ 247817 w 424827"/>
                <a:gd name="connsiteY18" fmla="*/ 114651 h 424826"/>
                <a:gd name="connsiteX19" fmla="*/ 261473 w 424827"/>
                <a:gd name="connsiteY19" fmla="*/ 80518 h 424826"/>
                <a:gd name="connsiteX20" fmla="*/ 261977 w 424827"/>
                <a:gd name="connsiteY20" fmla="*/ 77886 h 424826"/>
                <a:gd name="connsiteX21" fmla="*/ 261977 w 424827"/>
                <a:gd name="connsiteY21" fmla="*/ 28324 h 424826"/>
                <a:gd name="connsiteX22" fmla="*/ 254897 w 424827"/>
                <a:gd name="connsiteY22" fmla="*/ 21243 h 424826"/>
                <a:gd name="connsiteX23" fmla="*/ 247817 w 424827"/>
                <a:gd name="connsiteY23" fmla="*/ 28324 h 424826"/>
                <a:gd name="connsiteX24" fmla="*/ 247817 w 424827"/>
                <a:gd name="connsiteY24" fmla="*/ 42484 h 424826"/>
                <a:gd name="connsiteX25" fmla="*/ 233656 w 424827"/>
                <a:gd name="connsiteY25" fmla="*/ 42484 h 424826"/>
                <a:gd name="connsiteX26" fmla="*/ 233656 w 424827"/>
                <a:gd name="connsiteY26" fmla="*/ 28324 h 424826"/>
                <a:gd name="connsiteX27" fmla="*/ 226575 w 424827"/>
                <a:gd name="connsiteY27" fmla="*/ 21243 h 424826"/>
                <a:gd name="connsiteX28" fmla="*/ 219495 w 424827"/>
                <a:gd name="connsiteY28" fmla="*/ 28324 h 424826"/>
                <a:gd name="connsiteX29" fmla="*/ 219495 w 424827"/>
                <a:gd name="connsiteY29" fmla="*/ 42484 h 424826"/>
                <a:gd name="connsiteX30" fmla="*/ 205334 w 424827"/>
                <a:gd name="connsiteY30" fmla="*/ 42484 h 424826"/>
                <a:gd name="connsiteX31" fmla="*/ 205334 w 424827"/>
                <a:gd name="connsiteY31" fmla="*/ 28324 h 424826"/>
                <a:gd name="connsiteX32" fmla="*/ 198254 w 424827"/>
                <a:gd name="connsiteY32" fmla="*/ 21243 h 424826"/>
                <a:gd name="connsiteX33" fmla="*/ 191173 w 424827"/>
                <a:gd name="connsiteY33" fmla="*/ 28324 h 424826"/>
                <a:gd name="connsiteX34" fmla="*/ 191173 w 424827"/>
                <a:gd name="connsiteY34" fmla="*/ 42484 h 424826"/>
                <a:gd name="connsiteX35" fmla="*/ 177012 w 424827"/>
                <a:gd name="connsiteY35" fmla="*/ 42484 h 424826"/>
                <a:gd name="connsiteX36" fmla="*/ 177012 w 424827"/>
                <a:gd name="connsiteY36" fmla="*/ 28324 h 424826"/>
                <a:gd name="connsiteX37" fmla="*/ 169932 w 424827"/>
                <a:gd name="connsiteY37" fmla="*/ 21243 h 424826"/>
                <a:gd name="connsiteX38" fmla="*/ 162852 w 424827"/>
                <a:gd name="connsiteY38" fmla="*/ 28324 h 424826"/>
                <a:gd name="connsiteX39" fmla="*/ 162852 w 424827"/>
                <a:gd name="connsiteY39" fmla="*/ 77886 h 424826"/>
                <a:gd name="connsiteX40" fmla="*/ 163356 w 424827"/>
                <a:gd name="connsiteY40" fmla="*/ 80518 h 424826"/>
                <a:gd name="connsiteX41" fmla="*/ 177012 w 424827"/>
                <a:gd name="connsiteY41" fmla="*/ 114651 h 424826"/>
                <a:gd name="connsiteX42" fmla="*/ 177012 w 424827"/>
                <a:gd name="connsiteY42" fmla="*/ 219495 h 424826"/>
                <a:gd name="connsiteX43" fmla="*/ 141610 w 424827"/>
                <a:gd name="connsiteY43" fmla="*/ 219495 h 424826"/>
                <a:gd name="connsiteX44" fmla="*/ 141610 w 424827"/>
                <a:gd name="connsiteY44" fmla="*/ 120369 h 424826"/>
                <a:gd name="connsiteX45" fmla="*/ 148691 w 424827"/>
                <a:gd name="connsiteY45" fmla="*/ 120369 h 424826"/>
                <a:gd name="connsiteX46" fmla="*/ 155770 w 424827"/>
                <a:gd name="connsiteY46" fmla="*/ 113296 h 424826"/>
                <a:gd name="connsiteX47" fmla="*/ 155404 w 424827"/>
                <a:gd name="connsiteY47" fmla="*/ 111048 h 424826"/>
                <a:gd name="connsiteX48" fmla="*/ 120002 w 424827"/>
                <a:gd name="connsiteY48" fmla="*/ 4842 h 424826"/>
                <a:gd name="connsiteX49" fmla="*/ 111052 w 424827"/>
                <a:gd name="connsiteY49" fmla="*/ 365 h 424826"/>
                <a:gd name="connsiteX50" fmla="*/ 106575 w 424827"/>
                <a:gd name="connsiteY50" fmla="*/ 4842 h 424826"/>
                <a:gd name="connsiteX51" fmla="*/ 71173 w 424827"/>
                <a:gd name="connsiteY51" fmla="*/ 111048 h 424826"/>
                <a:gd name="connsiteX52" fmla="*/ 75639 w 424827"/>
                <a:gd name="connsiteY52" fmla="*/ 120004 h 424826"/>
                <a:gd name="connsiteX53" fmla="*/ 77887 w 424827"/>
                <a:gd name="connsiteY53" fmla="*/ 120369 h 424826"/>
                <a:gd name="connsiteX54" fmla="*/ 84967 w 424827"/>
                <a:gd name="connsiteY54" fmla="*/ 120369 h 424826"/>
                <a:gd name="connsiteX55" fmla="*/ 84967 w 424827"/>
                <a:gd name="connsiteY55" fmla="*/ 158530 h 424826"/>
                <a:gd name="connsiteX56" fmla="*/ 76877 w 424827"/>
                <a:gd name="connsiteY56" fmla="*/ 145046 h 424826"/>
                <a:gd name="connsiteX57" fmla="*/ 66647 w 424827"/>
                <a:gd name="connsiteY57" fmla="*/ 143135 h 424826"/>
                <a:gd name="connsiteX58" fmla="*/ 64735 w 424827"/>
                <a:gd name="connsiteY58" fmla="*/ 145046 h 424826"/>
                <a:gd name="connsiteX59" fmla="*/ 1011 w 424827"/>
                <a:gd name="connsiteY59" fmla="*/ 251253 h 424826"/>
                <a:gd name="connsiteX60" fmla="*/ 3436 w 424827"/>
                <a:gd name="connsiteY60" fmla="*/ 260967 h 424826"/>
                <a:gd name="connsiteX61" fmla="*/ 7082 w 424827"/>
                <a:gd name="connsiteY61" fmla="*/ 261977 h 424826"/>
                <a:gd name="connsiteX62" fmla="*/ 21243 w 424827"/>
                <a:gd name="connsiteY62" fmla="*/ 261977 h 424826"/>
                <a:gd name="connsiteX63" fmla="*/ 21243 w 424827"/>
                <a:gd name="connsiteY63" fmla="*/ 417747 h 424826"/>
                <a:gd name="connsiteX64" fmla="*/ 28315 w 424827"/>
                <a:gd name="connsiteY64" fmla="*/ 424827 h 424826"/>
                <a:gd name="connsiteX65" fmla="*/ 28324 w 424827"/>
                <a:gd name="connsiteY65" fmla="*/ 424827 h 424826"/>
                <a:gd name="connsiteX66" fmla="*/ 396505 w 424827"/>
                <a:gd name="connsiteY66" fmla="*/ 424827 h 424826"/>
                <a:gd name="connsiteX67" fmla="*/ 403586 w 424827"/>
                <a:gd name="connsiteY67" fmla="*/ 417755 h 424826"/>
                <a:gd name="connsiteX68" fmla="*/ 403586 w 424827"/>
                <a:gd name="connsiteY68" fmla="*/ 417747 h 424826"/>
                <a:gd name="connsiteX69" fmla="*/ 403586 w 424827"/>
                <a:gd name="connsiteY69" fmla="*/ 261977 h 424826"/>
                <a:gd name="connsiteX70" fmla="*/ 417747 w 424827"/>
                <a:gd name="connsiteY70" fmla="*/ 261977 h 424826"/>
                <a:gd name="connsiteX71" fmla="*/ 424828 w 424827"/>
                <a:gd name="connsiteY71" fmla="*/ 254900 h 424826"/>
                <a:gd name="connsiteX72" fmla="*/ 423817 w 424827"/>
                <a:gd name="connsiteY72" fmla="*/ 251253 h 424826"/>
                <a:gd name="connsiteX73" fmla="*/ 354023 w 424827"/>
                <a:gd name="connsiteY73" fmla="*/ 162454 h 424826"/>
                <a:gd name="connsiteX74" fmla="*/ 388246 w 424827"/>
                <a:gd name="connsiteY74" fmla="*/ 219495 h 424826"/>
                <a:gd name="connsiteX75" fmla="*/ 319800 w 424827"/>
                <a:gd name="connsiteY75" fmla="*/ 219495 h 424826"/>
                <a:gd name="connsiteX76" fmla="*/ 325701 w 424827"/>
                <a:gd name="connsiteY76" fmla="*/ 148691 h 424826"/>
                <a:gd name="connsiteX77" fmla="*/ 325701 w 424827"/>
                <a:gd name="connsiteY77" fmla="*/ 162851 h 424826"/>
                <a:gd name="connsiteX78" fmla="*/ 297379 w 424827"/>
                <a:gd name="connsiteY78" fmla="*/ 162851 h 424826"/>
                <a:gd name="connsiteX79" fmla="*/ 297379 w 424827"/>
                <a:gd name="connsiteY79" fmla="*/ 148691 h 424826"/>
                <a:gd name="connsiteX80" fmla="*/ 297379 w 424827"/>
                <a:gd name="connsiteY80" fmla="*/ 134530 h 424826"/>
                <a:gd name="connsiteX81" fmla="*/ 297379 w 424827"/>
                <a:gd name="connsiteY81" fmla="*/ 120369 h 424826"/>
                <a:gd name="connsiteX82" fmla="*/ 325701 w 424827"/>
                <a:gd name="connsiteY82" fmla="*/ 120369 h 424826"/>
                <a:gd name="connsiteX83" fmla="*/ 325701 w 424827"/>
                <a:gd name="connsiteY83" fmla="*/ 134530 h 424826"/>
                <a:gd name="connsiteX84" fmla="*/ 325701 w 424827"/>
                <a:gd name="connsiteY84" fmla="*/ 177012 h 424826"/>
                <a:gd name="connsiteX85" fmla="*/ 325701 w 424827"/>
                <a:gd name="connsiteY85" fmla="*/ 182131 h 424826"/>
                <a:gd name="connsiteX86" fmla="*/ 297379 w 424827"/>
                <a:gd name="connsiteY86" fmla="*/ 229335 h 424826"/>
                <a:gd name="connsiteX87" fmla="*/ 297379 w 424827"/>
                <a:gd name="connsiteY87" fmla="*/ 177012 h 424826"/>
                <a:gd name="connsiteX88" fmla="*/ 311540 w 424827"/>
                <a:gd name="connsiteY88" fmla="*/ 29471 h 424826"/>
                <a:gd name="connsiteX89" fmla="*/ 337117 w 424827"/>
                <a:gd name="connsiteY89" fmla="*/ 106208 h 424826"/>
                <a:gd name="connsiteX90" fmla="*/ 285964 w 424827"/>
                <a:gd name="connsiteY90" fmla="*/ 106208 h 424826"/>
                <a:gd name="connsiteX91" fmla="*/ 177012 w 424827"/>
                <a:gd name="connsiteY91" fmla="*/ 56645 h 424826"/>
                <a:gd name="connsiteX92" fmla="*/ 247817 w 424827"/>
                <a:gd name="connsiteY92" fmla="*/ 56645 h 424826"/>
                <a:gd name="connsiteX93" fmla="*/ 247817 w 424827"/>
                <a:gd name="connsiteY93" fmla="*/ 70806 h 424826"/>
                <a:gd name="connsiteX94" fmla="*/ 177012 w 424827"/>
                <a:gd name="connsiteY94" fmla="*/ 70806 h 424826"/>
                <a:gd name="connsiteX95" fmla="*/ 191173 w 424827"/>
                <a:gd name="connsiteY95" fmla="*/ 191173 h 424826"/>
                <a:gd name="connsiteX96" fmla="*/ 191173 w 424827"/>
                <a:gd name="connsiteY96" fmla="*/ 120369 h 424826"/>
                <a:gd name="connsiteX97" fmla="*/ 233656 w 424827"/>
                <a:gd name="connsiteY97" fmla="*/ 120369 h 424826"/>
                <a:gd name="connsiteX98" fmla="*/ 233656 w 424827"/>
                <a:gd name="connsiteY98" fmla="*/ 191173 h 424826"/>
                <a:gd name="connsiteX99" fmla="*/ 233656 w 424827"/>
                <a:gd name="connsiteY99" fmla="*/ 205334 h 424826"/>
                <a:gd name="connsiteX100" fmla="*/ 233656 w 424827"/>
                <a:gd name="connsiteY100" fmla="*/ 219495 h 424826"/>
                <a:gd name="connsiteX101" fmla="*/ 191173 w 424827"/>
                <a:gd name="connsiteY101" fmla="*/ 219495 h 424826"/>
                <a:gd name="connsiteX102" fmla="*/ 191173 w 424827"/>
                <a:gd name="connsiteY102" fmla="*/ 205334 h 424826"/>
                <a:gd name="connsiteX103" fmla="*/ 188888 w 424827"/>
                <a:gd name="connsiteY103" fmla="*/ 106208 h 424826"/>
                <a:gd name="connsiteX104" fmla="*/ 180390 w 424827"/>
                <a:gd name="connsiteY104" fmla="*/ 84967 h 424826"/>
                <a:gd name="connsiteX105" fmla="*/ 244438 w 424827"/>
                <a:gd name="connsiteY105" fmla="*/ 84967 h 424826"/>
                <a:gd name="connsiteX106" fmla="*/ 235941 w 424827"/>
                <a:gd name="connsiteY106" fmla="*/ 106208 h 424826"/>
                <a:gd name="connsiteX107" fmla="*/ 113289 w 424827"/>
                <a:gd name="connsiteY107" fmla="*/ 29471 h 424826"/>
                <a:gd name="connsiteX108" fmla="*/ 138865 w 424827"/>
                <a:gd name="connsiteY108" fmla="*/ 106208 h 424826"/>
                <a:gd name="connsiteX109" fmla="*/ 87712 w 424827"/>
                <a:gd name="connsiteY109" fmla="*/ 106208 h 424826"/>
                <a:gd name="connsiteX110" fmla="*/ 99128 w 424827"/>
                <a:gd name="connsiteY110" fmla="*/ 162851 h 424826"/>
                <a:gd name="connsiteX111" fmla="*/ 99128 w 424827"/>
                <a:gd name="connsiteY111" fmla="*/ 148691 h 424826"/>
                <a:gd name="connsiteX112" fmla="*/ 127449 w 424827"/>
                <a:gd name="connsiteY112" fmla="*/ 148691 h 424826"/>
                <a:gd name="connsiteX113" fmla="*/ 127449 w 424827"/>
                <a:gd name="connsiteY113" fmla="*/ 162851 h 424826"/>
                <a:gd name="connsiteX114" fmla="*/ 127449 w 424827"/>
                <a:gd name="connsiteY114" fmla="*/ 177012 h 424826"/>
                <a:gd name="connsiteX115" fmla="*/ 127449 w 424827"/>
                <a:gd name="connsiteY115" fmla="*/ 229334 h 424826"/>
                <a:gd name="connsiteX116" fmla="*/ 99128 w 424827"/>
                <a:gd name="connsiteY116" fmla="*/ 182131 h 424826"/>
                <a:gd name="connsiteX117" fmla="*/ 99128 w 424827"/>
                <a:gd name="connsiteY117" fmla="*/ 177012 h 424826"/>
                <a:gd name="connsiteX118" fmla="*/ 99128 w 424827"/>
                <a:gd name="connsiteY118" fmla="*/ 134530 h 424826"/>
                <a:gd name="connsiteX119" fmla="*/ 99128 w 424827"/>
                <a:gd name="connsiteY119" fmla="*/ 120369 h 424826"/>
                <a:gd name="connsiteX120" fmla="*/ 127449 w 424827"/>
                <a:gd name="connsiteY120" fmla="*/ 120369 h 424826"/>
                <a:gd name="connsiteX121" fmla="*/ 127449 w 424827"/>
                <a:gd name="connsiteY121" fmla="*/ 134530 h 424826"/>
                <a:gd name="connsiteX122" fmla="*/ 70806 w 424827"/>
                <a:gd name="connsiteY122" fmla="*/ 162454 h 424826"/>
                <a:gd name="connsiteX123" fmla="*/ 105029 w 424827"/>
                <a:gd name="connsiteY123" fmla="*/ 219495 h 424826"/>
                <a:gd name="connsiteX124" fmla="*/ 36583 w 424827"/>
                <a:gd name="connsiteY124" fmla="*/ 219495 h 424826"/>
                <a:gd name="connsiteX125" fmla="*/ 19591 w 424827"/>
                <a:gd name="connsiteY125" fmla="*/ 247816 h 424826"/>
                <a:gd name="connsiteX126" fmla="*/ 28087 w 424827"/>
                <a:gd name="connsiteY126" fmla="*/ 233656 h 424826"/>
                <a:gd name="connsiteX127" fmla="*/ 113525 w 424827"/>
                <a:gd name="connsiteY127" fmla="*/ 233656 h 424826"/>
                <a:gd name="connsiteX128" fmla="*/ 122022 w 424827"/>
                <a:gd name="connsiteY128" fmla="*/ 247816 h 424826"/>
                <a:gd name="connsiteX129" fmla="*/ 106208 w 424827"/>
                <a:gd name="connsiteY129" fmla="*/ 410666 h 424826"/>
                <a:gd name="connsiteX130" fmla="*/ 77887 w 424827"/>
                <a:gd name="connsiteY130" fmla="*/ 410666 h 424826"/>
                <a:gd name="connsiteX131" fmla="*/ 77887 w 424827"/>
                <a:gd name="connsiteY131" fmla="*/ 389425 h 424826"/>
                <a:gd name="connsiteX132" fmla="*/ 70806 w 424827"/>
                <a:gd name="connsiteY132" fmla="*/ 382344 h 424826"/>
                <a:gd name="connsiteX133" fmla="*/ 63726 w 424827"/>
                <a:gd name="connsiteY133" fmla="*/ 389425 h 424826"/>
                <a:gd name="connsiteX134" fmla="*/ 63726 w 424827"/>
                <a:gd name="connsiteY134" fmla="*/ 410666 h 424826"/>
                <a:gd name="connsiteX135" fmla="*/ 35404 w 424827"/>
                <a:gd name="connsiteY135" fmla="*/ 410666 h 424826"/>
                <a:gd name="connsiteX136" fmla="*/ 35404 w 424827"/>
                <a:gd name="connsiteY136" fmla="*/ 261977 h 424826"/>
                <a:gd name="connsiteX137" fmla="*/ 106208 w 424827"/>
                <a:gd name="connsiteY137" fmla="*/ 261977 h 424826"/>
                <a:gd name="connsiteX138" fmla="*/ 120369 w 424827"/>
                <a:gd name="connsiteY138" fmla="*/ 396505 h 424826"/>
                <a:gd name="connsiteX139" fmla="*/ 163879 w 424827"/>
                <a:gd name="connsiteY139" fmla="*/ 396505 h 424826"/>
                <a:gd name="connsiteX140" fmla="*/ 162949 w 424827"/>
                <a:gd name="connsiteY140" fmla="*/ 410666 h 424826"/>
                <a:gd name="connsiteX141" fmla="*/ 120369 w 424827"/>
                <a:gd name="connsiteY141" fmla="*/ 410666 h 424826"/>
                <a:gd name="connsiteX142" fmla="*/ 177126 w 424827"/>
                <a:gd name="connsiteY142" fmla="*/ 410666 h 424826"/>
                <a:gd name="connsiteX143" fmla="*/ 212414 w 424827"/>
                <a:gd name="connsiteY143" fmla="*/ 346942 h 424826"/>
                <a:gd name="connsiteX144" fmla="*/ 247703 w 424827"/>
                <a:gd name="connsiteY144" fmla="*/ 410666 h 424826"/>
                <a:gd name="connsiteX145" fmla="*/ 304460 w 424827"/>
                <a:gd name="connsiteY145" fmla="*/ 410666 h 424826"/>
                <a:gd name="connsiteX146" fmla="*/ 261880 w 424827"/>
                <a:gd name="connsiteY146" fmla="*/ 410666 h 424826"/>
                <a:gd name="connsiteX147" fmla="*/ 260950 w 424827"/>
                <a:gd name="connsiteY147" fmla="*/ 396505 h 424826"/>
                <a:gd name="connsiteX148" fmla="*/ 304460 w 424827"/>
                <a:gd name="connsiteY148" fmla="*/ 396505 h 424826"/>
                <a:gd name="connsiteX149" fmla="*/ 304460 w 424827"/>
                <a:gd name="connsiteY149" fmla="*/ 382344 h 424826"/>
                <a:gd name="connsiteX150" fmla="*/ 258881 w 424827"/>
                <a:gd name="connsiteY150" fmla="*/ 382344 h 424826"/>
                <a:gd name="connsiteX151" fmla="*/ 212414 w 424827"/>
                <a:gd name="connsiteY151" fmla="*/ 332782 h 424826"/>
                <a:gd name="connsiteX152" fmla="*/ 165948 w 424827"/>
                <a:gd name="connsiteY152" fmla="*/ 382344 h 424826"/>
                <a:gd name="connsiteX153" fmla="*/ 120369 w 424827"/>
                <a:gd name="connsiteY153" fmla="*/ 382344 h 424826"/>
                <a:gd name="connsiteX154" fmla="*/ 120369 w 424827"/>
                <a:gd name="connsiteY154" fmla="*/ 261977 h 424826"/>
                <a:gd name="connsiteX155" fmla="*/ 134530 w 424827"/>
                <a:gd name="connsiteY155" fmla="*/ 261977 h 424826"/>
                <a:gd name="connsiteX156" fmla="*/ 136978 w 424827"/>
                <a:gd name="connsiteY156" fmla="*/ 261484 h 424826"/>
                <a:gd name="connsiteX157" fmla="*/ 137552 w 424827"/>
                <a:gd name="connsiteY157" fmla="*/ 261243 h 424826"/>
                <a:gd name="connsiteX158" fmla="*/ 139488 w 424827"/>
                <a:gd name="connsiteY158" fmla="*/ 259938 h 424826"/>
                <a:gd name="connsiteX159" fmla="*/ 139545 w 424827"/>
                <a:gd name="connsiteY159" fmla="*/ 259894 h 424826"/>
                <a:gd name="connsiteX160" fmla="*/ 140691 w 424827"/>
                <a:gd name="connsiteY160" fmla="*/ 258388 h 424826"/>
                <a:gd name="connsiteX161" fmla="*/ 140885 w 424827"/>
                <a:gd name="connsiteY161" fmla="*/ 257906 h 424826"/>
                <a:gd name="connsiteX162" fmla="*/ 141124 w 424827"/>
                <a:gd name="connsiteY162" fmla="*/ 257311 h 424826"/>
                <a:gd name="connsiteX163" fmla="*/ 141584 w 424827"/>
                <a:gd name="connsiteY163" fmla="*/ 255028 h 424826"/>
                <a:gd name="connsiteX164" fmla="*/ 141610 w 424827"/>
                <a:gd name="connsiteY164" fmla="*/ 254897 h 424826"/>
                <a:gd name="connsiteX165" fmla="*/ 141610 w 424827"/>
                <a:gd name="connsiteY165" fmla="*/ 233656 h 424826"/>
                <a:gd name="connsiteX166" fmla="*/ 283219 w 424827"/>
                <a:gd name="connsiteY166" fmla="*/ 233656 h 424826"/>
                <a:gd name="connsiteX167" fmla="*/ 283219 w 424827"/>
                <a:gd name="connsiteY167" fmla="*/ 254897 h 424826"/>
                <a:gd name="connsiteX168" fmla="*/ 283245 w 424827"/>
                <a:gd name="connsiteY168" fmla="*/ 255029 h 424826"/>
                <a:gd name="connsiteX169" fmla="*/ 283706 w 424827"/>
                <a:gd name="connsiteY169" fmla="*/ 257311 h 424826"/>
                <a:gd name="connsiteX170" fmla="*/ 283944 w 424827"/>
                <a:gd name="connsiteY170" fmla="*/ 257905 h 424826"/>
                <a:gd name="connsiteX171" fmla="*/ 284138 w 424827"/>
                <a:gd name="connsiteY171" fmla="*/ 258389 h 424826"/>
                <a:gd name="connsiteX172" fmla="*/ 285284 w 424827"/>
                <a:gd name="connsiteY172" fmla="*/ 259894 h 424826"/>
                <a:gd name="connsiteX173" fmla="*/ 285341 w 424827"/>
                <a:gd name="connsiteY173" fmla="*/ 259939 h 424826"/>
                <a:gd name="connsiteX174" fmla="*/ 287277 w 424827"/>
                <a:gd name="connsiteY174" fmla="*/ 261244 h 424826"/>
                <a:gd name="connsiteX175" fmla="*/ 287851 w 424827"/>
                <a:gd name="connsiteY175" fmla="*/ 261484 h 424826"/>
                <a:gd name="connsiteX176" fmla="*/ 290299 w 424827"/>
                <a:gd name="connsiteY176" fmla="*/ 261977 h 424826"/>
                <a:gd name="connsiteX177" fmla="*/ 304460 w 424827"/>
                <a:gd name="connsiteY177" fmla="*/ 261977 h 424826"/>
                <a:gd name="connsiteX178" fmla="*/ 389425 w 424827"/>
                <a:gd name="connsiteY178" fmla="*/ 410666 h 424826"/>
                <a:gd name="connsiteX179" fmla="*/ 361103 w 424827"/>
                <a:gd name="connsiteY179" fmla="*/ 410666 h 424826"/>
                <a:gd name="connsiteX180" fmla="*/ 361103 w 424827"/>
                <a:gd name="connsiteY180" fmla="*/ 389425 h 424826"/>
                <a:gd name="connsiteX181" fmla="*/ 354023 w 424827"/>
                <a:gd name="connsiteY181" fmla="*/ 382344 h 424826"/>
                <a:gd name="connsiteX182" fmla="*/ 346942 w 424827"/>
                <a:gd name="connsiteY182" fmla="*/ 389425 h 424826"/>
                <a:gd name="connsiteX183" fmla="*/ 346942 w 424827"/>
                <a:gd name="connsiteY183" fmla="*/ 410666 h 424826"/>
                <a:gd name="connsiteX184" fmla="*/ 318621 w 424827"/>
                <a:gd name="connsiteY184" fmla="*/ 410666 h 424826"/>
                <a:gd name="connsiteX185" fmla="*/ 318621 w 424827"/>
                <a:gd name="connsiteY185" fmla="*/ 261977 h 424826"/>
                <a:gd name="connsiteX186" fmla="*/ 389425 w 424827"/>
                <a:gd name="connsiteY186" fmla="*/ 261977 h 424826"/>
                <a:gd name="connsiteX187" fmla="*/ 302807 w 424827"/>
                <a:gd name="connsiteY187" fmla="*/ 247816 h 424826"/>
                <a:gd name="connsiteX188" fmla="*/ 311304 w 424827"/>
                <a:gd name="connsiteY188" fmla="*/ 233656 h 424826"/>
                <a:gd name="connsiteX189" fmla="*/ 396743 w 424827"/>
                <a:gd name="connsiteY189" fmla="*/ 233656 h 424826"/>
                <a:gd name="connsiteX190" fmla="*/ 405239 w 424827"/>
                <a:gd name="connsiteY190" fmla="*/ 247816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24827" h="424826">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4D8D57C7-49CA-40F4-8B0F-366249339AB2}"/>
                </a:ext>
              </a:extLst>
            </p:cNvPr>
            <p:cNvSpPr/>
            <p:nvPr/>
          </p:nvSpPr>
          <p:spPr>
            <a:xfrm>
              <a:off x="1668124"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8F2490F-22FB-4362-8C85-7514FBF67F1C}"/>
                </a:ext>
              </a:extLst>
            </p:cNvPr>
            <p:cNvSpPr/>
            <p:nvPr/>
          </p:nvSpPr>
          <p:spPr>
            <a:xfrm>
              <a:off x="1951341"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648AEA57-8ED3-46D4-9771-DDA7A879C1F0}"/>
                </a:ext>
              </a:extLst>
            </p:cNvPr>
            <p:cNvSpPr/>
            <p:nvPr/>
          </p:nvSpPr>
          <p:spPr>
            <a:xfrm>
              <a:off x="1823894" y="5903856"/>
              <a:ext cx="14160" cy="21241"/>
            </a:xfrm>
            <a:custGeom>
              <a:avLst/>
              <a:gdLst>
                <a:gd name="connsiteX0" fmla="*/ 7080 w 14160"/>
                <a:gd name="connsiteY0" fmla="*/ 0 h 21241"/>
                <a:gd name="connsiteX1" fmla="*/ 0 w 14160"/>
                <a:gd name="connsiteY1" fmla="*/ 7077 h 21241"/>
                <a:gd name="connsiteX2" fmla="*/ 0 w 14160"/>
                <a:gd name="connsiteY2" fmla="*/ 7080 h 21241"/>
                <a:gd name="connsiteX3" fmla="*/ 0 w 14160"/>
                <a:gd name="connsiteY3" fmla="*/ 14161 h 21241"/>
                <a:gd name="connsiteX4" fmla="*/ 7080 w 14160"/>
                <a:gd name="connsiteY4" fmla="*/ 21241 h 21241"/>
                <a:gd name="connsiteX5" fmla="*/ 14161 w 14160"/>
                <a:gd name="connsiteY5" fmla="*/ 14161 h 21241"/>
                <a:gd name="connsiteX6" fmla="*/ 14161 w 14160"/>
                <a:gd name="connsiteY6" fmla="*/ 7080 h 21241"/>
                <a:gd name="connsiteX7" fmla="*/ 7084 w 14160"/>
                <a:gd name="connsiteY7" fmla="*/ 0 h 21241"/>
                <a:gd name="connsiteX8" fmla="*/ 7080 w 14160"/>
                <a:gd name="connsiteY8" fmla="*/ 0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0" h="21241">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C56FAC67-A6B5-4DC5-B794-DDEE40CAF12F}"/>
                </a:ext>
              </a:extLst>
            </p:cNvPr>
            <p:cNvSpPr/>
            <p:nvPr/>
          </p:nvSpPr>
          <p:spPr>
            <a:xfrm>
              <a:off x="1753089"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3DEE1ED7-1754-44CE-89D7-790320CADF6E}"/>
                </a:ext>
              </a:extLst>
            </p:cNvPr>
            <p:cNvSpPr/>
            <p:nvPr/>
          </p:nvSpPr>
          <p:spPr>
            <a:xfrm>
              <a:off x="1809733" y="6017143"/>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3CB41B89-4FBC-438B-B413-3392CE4B0761}"/>
                </a:ext>
              </a:extLst>
            </p:cNvPr>
            <p:cNvSpPr/>
            <p:nvPr/>
          </p:nvSpPr>
          <p:spPr>
            <a:xfrm>
              <a:off x="1866376"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grpSp>
      <p:sp>
        <p:nvSpPr>
          <p:cNvPr id="836" name="Graphic 253">
            <a:extLst>
              <a:ext uri="{FF2B5EF4-FFF2-40B4-BE49-F238E27FC236}">
                <a16:creationId xmlns:a16="http://schemas.microsoft.com/office/drawing/2014/main" id="{D99005B3-4563-4369-A2BC-5CD1E3220BB7}"/>
              </a:ext>
            </a:extLst>
          </p:cNvPr>
          <p:cNvSpPr/>
          <p:nvPr/>
        </p:nvSpPr>
        <p:spPr>
          <a:xfrm>
            <a:off x="1066828" y="5899439"/>
            <a:ext cx="284947" cy="284948"/>
          </a:xfrm>
          <a:custGeom>
            <a:avLst/>
            <a:gdLst>
              <a:gd name="connsiteX0" fmla="*/ 280199 w 284947"/>
              <a:gd name="connsiteY0" fmla="*/ 0 h 284948"/>
              <a:gd name="connsiteX1" fmla="*/ 261202 w 284947"/>
              <a:gd name="connsiteY1" fmla="*/ 0 h 284948"/>
              <a:gd name="connsiteX2" fmla="*/ 257845 w 284947"/>
              <a:gd name="connsiteY2" fmla="*/ 1391 h 284948"/>
              <a:gd name="connsiteX3" fmla="*/ 75987 w 284947"/>
              <a:gd name="connsiteY3" fmla="*/ 183249 h 284948"/>
              <a:gd name="connsiteX4" fmla="*/ 55600 w 284947"/>
              <a:gd name="connsiteY4" fmla="*/ 162861 h 284948"/>
              <a:gd name="connsiteX5" fmla="*/ 48886 w 284947"/>
              <a:gd name="connsiteY5" fmla="*/ 162860 h 284948"/>
              <a:gd name="connsiteX6" fmla="*/ 48884 w 284947"/>
              <a:gd name="connsiteY6" fmla="*/ 162861 h 284948"/>
              <a:gd name="connsiteX7" fmla="*/ 34637 w 284947"/>
              <a:gd name="connsiteY7" fmla="*/ 177108 h 284948"/>
              <a:gd name="connsiteX8" fmla="*/ 34635 w 284947"/>
              <a:gd name="connsiteY8" fmla="*/ 183822 h 284948"/>
              <a:gd name="connsiteX9" fmla="*/ 34637 w 284947"/>
              <a:gd name="connsiteY9" fmla="*/ 183824 h 284948"/>
              <a:gd name="connsiteX10" fmla="*/ 57399 w 284947"/>
              <a:gd name="connsiteY10" fmla="*/ 206587 h 284948"/>
              <a:gd name="connsiteX11" fmla="*/ 16811 w 284947"/>
              <a:gd name="connsiteY11" fmla="*/ 247175 h 284948"/>
              <a:gd name="connsiteX12" fmla="*/ 123 w 284947"/>
              <a:gd name="connsiteY12" fmla="*/ 268138 h 284948"/>
              <a:gd name="connsiteX13" fmla="*/ 21086 w 284947"/>
              <a:gd name="connsiteY13" fmla="*/ 284826 h 284948"/>
              <a:gd name="connsiteX14" fmla="*/ 37773 w 284947"/>
              <a:gd name="connsiteY14" fmla="*/ 268138 h 284948"/>
              <a:gd name="connsiteX15" fmla="*/ 78362 w 284947"/>
              <a:gd name="connsiteY15" fmla="*/ 227550 h 284948"/>
              <a:gd name="connsiteX16" fmla="*/ 101124 w 284947"/>
              <a:gd name="connsiteY16" fmla="*/ 250312 h 284948"/>
              <a:gd name="connsiteX17" fmla="*/ 107838 w 284947"/>
              <a:gd name="connsiteY17" fmla="*/ 250314 h 284948"/>
              <a:gd name="connsiteX18" fmla="*/ 107840 w 284947"/>
              <a:gd name="connsiteY18" fmla="*/ 250312 h 284948"/>
              <a:gd name="connsiteX19" fmla="*/ 122087 w 284947"/>
              <a:gd name="connsiteY19" fmla="*/ 236065 h 284948"/>
              <a:gd name="connsiteX20" fmla="*/ 122089 w 284947"/>
              <a:gd name="connsiteY20" fmla="*/ 229351 h 284948"/>
              <a:gd name="connsiteX21" fmla="*/ 122087 w 284947"/>
              <a:gd name="connsiteY21" fmla="*/ 229349 h 284948"/>
              <a:gd name="connsiteX22" fmla="*/ 101700 w 284947"/>
              <a:gd name="connsiteY22" fmla="*/ 208961 h 284948"/>
              <a:gd name="connsiteX23" fmla="*/ 283556 w 284947"/>
              <a:gd name="connsiteY23" fmla="*/ 27103 h 284948"/>
              <a:gd name="connsiteX24" fmla="*/ 284948 w 284947"/>
              <a:gd name="connsiteY24" fmla="*/ 23746 h 284948"/>
              <a:gd name="connsiteX25" fmla="*/ 284948 w 284947"/>
              <a:gd name="connsiteY25" fmla="*/ 4749 h 284948"/>
              <a:gd name="connsiteX26" fmla="*/ 280199 w 284947"/>
              <a:gd name="connsiteY26" fmla="*/ 0 h 284948"/>
              <a:gd name="connsiteX27" fmla="*/ 28059 w 284947"/>
              <a:gd name="connsiteY27" fmla="*/ 249358 h 284948"/>
              <a:gd name="connsiteX28" fmla="*/ 35620 w 284947"/>
              <a:gd name="connsiteY28" fmla="*/ 241797 h 284948"/>
              <a:gd name="connsiteX29" fmla="*/ 43152 w 284947"/>
              <a:gd name="connsiteY29" fmla="*/ 249329 h 284948"/>
              <a:gd name="connsiteX30" fmla="*/ 35590 w 284947"/>
              <a:gd name="connsiteY30" fmla="*/ 256890 h 284948"/>
              <a:gd name="connsiteX31" fmla="*/ 28059 w 284947"/>
              <a:gd name="connsiteY31" fmla="*/ 249358 h 284948"/>
              <a:gd name="connsiteX32" fmla="*/ 42336 w 284947"/>
              <a:gd name="connsiteY32" fmla="*/ 235081 h 284948"/>
              <a:gd name="connsiteX33" fmla="*/ 49867 w 284947"/>
              <a:gd name="connsiteY33" fmla="*/ 227550 h 284948"/>
              <a:gd name="connsiteX34" fmla="*/ 57399 w 284947"/>
              <a:gd name="connsiteY34" fmla="*/ 235081 h 284948"/>
              <a:gd name="connsiteX35" fmla="*/ 49867 w 284947"/>
              <a:gd name="connsiteY35" fmla="*/ 242613 h 284948"/>
              <a:gd name="connsiteX36" fmla="*/ 18998 w 284947"/>
              <a:gd name="connsiteY36" fmla="*/ 275449 h 284948"/>
              <a:gd name="connsiteX37" fmla="*/ 9500 w 284947"/>
              <a:gd name="connsiteY37" fmla="*/ 265951 h 284948"/>
              <a:gd name="connsiteX38" fmla="*/ 18998 w 284947"/>
              <a:gd name="connsiteY38" fmla="*/ 256452 h 284948"/>
              <a:gd name="connsiteX39" fmla="*/ 28496 w 284947"/>
              <a:gd name="connsiteY39" fmla="*/ 265951 h 284948"/>
              <a:gd name="connsiteX40" fmla="*/ 18998 w 284947"/>
              <a:gd name="connsiteY40" fmla="*/ 275449 h 284948"/>
              <a:gd name="connsiteX41" fmla="*/ 64115 w 284947"/>
              <a:gd name="connsiteY41" fmla="*/ 228366 h 284948"/>
              <a:gd name="connsiteX42" fmla="*/ 56583 w 284947"/>
              <a:gd name="connsiteY42" fmla="*/ 220834 h 284948"/>
              <a:gd name="connsiteX43" fmla="*/ 64115 w 284947"/>
              <a:gd name="connsiteY43" fmla="*/ 213302 h 284948"/>
              <a:gd name="connsiteX44" fmla="*/ 71646 w 284947"/>
              <a:gd name="connsiteY44" fmla="*/ 220834 h 284948"/>
              <a:gd name="connsiteX45" fmla="*/ 104482 w 284947"/>
              <a:gd name="connsiteY45" fmla="*/ 240238 h 284948"/>
              <a:gd name="connsiteX46" fmla="*/ 44710 w 284947"/>
              <a:gd name="connsiteY46" fmla="*/ 180466 h 284948"/>
              <a:gd name="connsiteX47" fmla="*/ 52242 w 284947"/>
              <a:gd name="connsiteY47" fmla="*/ 172935 h 284948"/>
              <a:gd name="connsiteX48" fmla="*/ 112014 w 284947"/>
              <a:gd name="connsiteY48" fmla="*/ 232707 h 284948"/>
              <a:gd name="connsiteX49" fmla="*/ 275450 w 284947"/>
              <a:gd name="connsiteY49" fmla="*/ 21779 h 284948"/>
              <a:gd name="connsiteX50" fmla="*/ 94984 w 284947"/>
              <a:gd name="connsiteY50" fmla="*/ 202245 h 284948"/>
              <a:gd name="connsiteX51" fmla="*/ 82703 w 284947"/>
              <a:gd name="connsiteY51" fmla="*/ 189965 h 284948"/>
              <a:gd name="connsiteX52" fmla="*/ 263169 w 284947"/>
              <a:gd name="connsiteY52" fmla="*/ 9498 h 284948"/>
              <a:gd name="connsiteX53" fmla="*/ 275450 w 284947"/>
              <a:gd name="connsiteY53" fmla="*/ 9498 h 2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947" h="284948">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chemeClr val="tx1">
              <a:lumMod val="95000"/>
              <a:lumOff val="5000"/>
            </a:schemeClr>
          </a:solidFill>
          <a:ln w="4604" cap="flat">
            <a:noFill/>
            <a:prstDash val="solid"/>
            <a:miter/>
          </a:ln>
        </p:spPr>
        <p:txBody>
          <a:bodyPr rtlCol="0" anchor="ctr"/>
          <a:lstStyle/>
          <a:p>
            <a:endParaRPr lang="en-US"/>
          </a:p>
        </p:txBody>
      </p:sp>
      <p:grpSp>
        <p:nvGrpSpPr>
          <p:cNvPr id="837" name="Graphic 254">
            <a:extLst>
              <a:ext uri="{FF2B5EF4-FFF2-40B4-BE49-F238E27FC236}">
                <a16:creationId xmlns:a16="http://schemas.microsoft.com/office/drawing/2014/main" id="{C0CA6990-4294-4E01-AA32-46522F71039C}"/>
              </a:ext>
            </a:extLst>
          </p:cNvPr>
          <p:cNvGrpSpPr/>
          <p:nvPr/>
        </p:nvGrpSpPr>
        <p:grpSpPr>
          <a:xfrm>
            <a:off x="10711783" y="4992321"/>
            <a:ext cx="479200" cy="439825"/>
            <a:chOff x="10711783" y="4992321"/>
            <a:chExt cx="479200" cy="439825"/>
          </a:xfrm>
          <a:solidFill>
            <a:schemeClr val="tx1">
              <a:lumMod val="95000"/>
              <a:lumOff val="5000"/>
            </a:schemeClr>
          </a:solidFill>
        </p:grpSpPr>
        <p:sp>
          <p:nvSpPr>
            <p:cNvPr id="838" name="Freeform: Shape 837">
              <a:extLst>
                <a:ext uri="{FF2B5EF4-FFF2-40B4-BE49-F238E27FC236}">
                  <a16:creationId xmlns:a16="http://schemas.microsoft.com/office/drawing/2014/main" id="{D7452AE8-1A39-47DF-9218-53417F62DBC0}"/>
                </a:ext>
              </a:extLst>
            </p:cNvPr>
            <p:cNvSpPr/>
            <p:nvPr/>
          </p:nvSpPr>
          <p:spPr>
            <a:xfrm>
              <a:off x="10711783" y="4992321"/>
              <a:ext cx="479200" cy="439825"/>
            </a:xfrm>
            <a:custGeom>
              <a:avLst/>
              <a:gdLst>
                <a:gd name="connsiteX0" fmla="*/ 471213 w 479200"/>
                <a:gd name="connsiteY0" fmla="*/ 375801 h 439825"/>
                <a:gd name="connsiteX1" fmla="*/ 455240 w 479200"/>
                <a:gd name="connsiteY1" fmla="*/ 375801 h 439825"/>
                <a:gd name="connsiteX2" fmla="*/ 455240 w 479200"/>
                <a:gd name="connsiteY2" fmla="*/ 367815 h 439825"/>
                <a:gd name="connsiteX3" fmla="*/ 447263 w 479200"/>
                <a:gd name="connsiteY3" fmla="*/ 359828 h 439825"/>
                <a:gd name="connsiteX4" fmla="*/ 447253 w 479200"/>
                <a:gd name="connsiteY4" fmla="*/ 359828 h 439825"/>
                <a:gd name="connsiteX5" fmla="*/ 447253 w 479200"/>
                <a:gd name="connsiteY5" fmla="*/ 319895 h 439825"/>
                <a:gd name="connsiteX6" fmla="*/ 455240 w 479200"/>
                <a:gd name="connsiteY6" fmla="*/ 311908 h 439825"/>
                <a:gd name="connsiteX7" fmla="*/ 447253 w 479200"/>
                <a:gd name="connsiteY7" fmla="*/ 303921 h 439825"/>
                <a:gd name="connsiteX8" fmla="*/ 447253 w 479200"/>
                <a:gd name="connsiteY8" fmla="*/ 287948 h 439825"/>
                <a:gd name="connsiteX9" fmla="*/ 439276 w 479200"/>
                <a:gd name="connsiteY9" fmla="*/ 279961 h 439825"/>
                <a:gd name="connsiteX10" fmla="*/ 439267 w 479200"/>
                <a:gd name="connsiteY10" fmla="*/ 279961 h 439825"/>
                <a:gd name="connsiteX11" fmla="*/ 431280 w 479200"/>
                <a:gd name="connsiteY11" fmla="*/ 279961 h 439825"/>
                <a:gd name="connsiteX12" fmla="*/ 431280 w 479200"/>
                <a:gd name="connsiteY12" fmla="*/ 256001 h 439825"/>
                <a:gd name="connsiteX13" fmla="*/ 383196 w 479200"/>
                <a:gd name="connsiteY13" fmla="*/ 156141 h 439825"/>
                <a:gd name="connsiteX14" fmla="*/ 341921 w 479200"/>
                <a:gd name="connsiteY14" fmla="*/ 112678 h 439825"/>
                <a:gd name="connsiteX15" fmla="*/ 270143 w 479200"/>
                <a:gd name="connsiteY15" fmla="*/ 63136 h 439825"/>
                <a:gd name="connsiteX16" fmla="*/ 174932 w 479200"/>
                <a:gd name="connsiteY16" fmla="*/ 1832 h 439825"/>
                <a:gd name="connsiteX17" fmla="*/ 113628 w 479200"/>
                <a:gd name="connsiteY17" fmla="*/ 97043 h 439825"/>
                <a:gd name="connsiteX18" fmla="*/ 191680 w 479200"/>
                <a:gd name="connsiteY18" fmla="*/ 160161 h 439825"/>
                <a:gd name="connsiteX19" fmla="*/ 217691 w 479200"/>
                <a:gd name="connsiteY19" fmla="*/ 155552 h 439825"/>
                <a:gd name="connsiteX20" fmla="*/ 241043 w 479200"/>
                <a:gd name="connsiteY20" fmla="*/ 183786 h 439825"/>
                <a:gd name="connsiteX21" fmla="*/ 300272 w 479200"/>
                <a:gd name="connsiteY21" fmla="*/ 193668 h 439825"/>
                <a:gd name="connsiteX22" fmla="*/ 342078 w 479200"/>
                <a:gd name="connsiteY22" fmla="*/ 208081 h 439825"/>
                <a:gd name="connsiteX23" fmla="*/ 383360 w 479200"/>
                <a:gd name="connsiteY23" fmla="*/ 257337 h 439825"/>
                <a:gd name="connsiteX24" fmla="*/ 383360 w 479200"/>
                <a:gd name="connsiteY24" fmla="*/ 279961 h 439825"/>
                <a:gd name="connsiteX25" fmla="*/ 207653 w 479200"/>
                <a:gd name="connsiteY25" fmla="*/ 279961 h 439825"/>
                <a:gd name="connsiteX26" fmla="*/ 199676 w 479200"/>
                <a:gd name="connsiteY26" fmla="*/ 271975 h 439825"/>
                <a:gd name="connsiteX27" fmla="*/ 199667 w 479200"/>
                <a:gd name="connsiteY27" fmla="*/ 271975 h 439825"/>
                <a:gd name="connsiteX28" fmla="*/ 111813 w 479200"/>
                <a:gd name="connsiteY28" fmla="*/ 271975 h 439825"/>
                <a:gd name="connsiteX29" fmla="*/ 111813 w 479200"/>
                <a:gd name="connsiteY29" fmla="*/ 256001 h 439825"/>
                <a:gd name="connsiteX30" fmla="*/ 103836 w 479200"/>
                <a:gd name="connsiteY30" fmla="*/ 248015 h 439825"/>
                <a:gd name="connsiteX31" fmla="*/ 103827 w 479200"/>
                <a:gd name="connsiteY31" fmla="*/ 248015 h 439825"/>
                <a:gd name="connsiteX32" fmla="*/ 7987 w 479200"/>
                <a:gd name="connsiteY32" fmla="*/ 248015 h 439825"/>
                <a:gd name="connsiteX33" fmla="*/ 0 w 479200"/>
                <a:gd name="connsiteY33" fmla="*/ 255992 h 439825"/>
                <a:gd name="connsiteX34" fmla="*/ 0 w 479200"/>
                <a:gd name="connsiteY34" fmla="*/ 256001 h 439825"/>
                <a:gd name="connsiteX35" fmla="*/ 0 w 479200"/>
                <a:gd name="connsiteY35" fmla="*/ 295935 h 439825"/>
                <a:gd name="connsiteX36" fmla="*/ 7977 w 479200"/>
                <a:gd name="connsiteY36" fmla="*/ 303921 h 439825"/>
                <a:gd name="connsiteX37" fmla="*/ 7987 w 479200"/>
                <a:gd name="connsiteY37" fmla="*/ 303921 h 439825"/>
                <a:gd name="connsiteX38" fmla="*/ 23960 w 479200"/>
                <a:gd name="connsiteY38" fmla="*/ 319895 h 439825"/>
                <a:gd name="connsiteX39" fmla="*/ 23960 w 479200"/>
                <a:gd name="connsiteY39" fmla="*/ 375801 h 439825"/>
                <a:gd name="connsiteX40" fmla="*/ 7987 w 479200"/>
                <a:gd name="connsiteY40" fmla="*/ 375801 h 439825"/>
                <a:gd name="connsiteX41" fmla="*/ 0 w 479200"/>
                <a:gd name="connsiteY41" fmla="*/ 383788 h 439825"/>
                <a:gd name="connsiteX42" fmla="*/ 7987 w 479200"/>
                <a:gd name="connsiteY42" fmla="*/ 391775 h 439825"/>
                <a:gd name="connsiteX43" fmla="*/ 23960 w 479200"/>
                <a:gd name="connsiteY43" fmla="*/ 391775 h 439825"/>
                <a:gd name="connsiteX44" fmla="*/ 23960 w 479200"/>
                <a:gd name="connsiteY44" fmla="*/ 399761 h 439825"/>
                <a:gd name="connsiteX45" fmla="*/ 31937 w 479200"/>
                <a:gd name="connsiteY45" fmla="*/ 407748 h 439825"/>
                <a:gd name="connsiteX46" fmla="*/ 31947 w 479200"/>
                <a:gd name="connsiteY46" fmla="*/ 407748 h 439825"/>
                <a:gd name="connsiteX47" fmla="*/ 64701 w 479200"/>
                <a:gd name="connsiteY47" fmla="*/ 407748 h 439825"/>
                <a:gd name="connsiteX48" fmla="*/ 111795 w 479200"/>
                <a:gd name="connsiteY48" fmla="*/ 438890 h 439825"/>
                <a:gd name="connsiteX49" fmla="*/ 142969 w 479200"/>
                <a:gd name="connsiteY49" fmla="*/ 407588 h 439825"/>
                <a:gd name="connsiteX50" fmla="*/ 143760 w 479200"/>
                <a:gd name="connsiteY50" fmla="*/ 407748 h 439825"/>
                <a:gd name="connsiteX51" fmla="*/ 160541 w 479200"/>
                <a:gd name="connsiteY51" fmla="*/ 407748 h 439825"/>
                <a:gd name="connsiteX52" fmla="*/ 207653 w 479200"/>
                <a:gd name="connsiteY52" fmla="*/ 438888 h 439825"/>
                <a:gd name="connsiteX53" fmla="*/ 238793 w 479200"/>
                <a:gd name="connsiteY53" fmla="*/ 407748 h 439825"/>
                <a:gd name="connsiteX54" fmla="*/ 256381 w 479200"/>
                <a:gd name="connsiteY54" fmla="*/ 407748 h 439825"/>
                <a:gd name="connsiteX55" fmla="*/ 303493 w 479200"/>
                <a:gd name="connsiteY55" fmla="*/ 438888 h 439825"/>
                <a:gd name="connsiteX56" fmla="*/ 334633 w 479200"/>
                <a:gd name="connsiteY56" fmla="*/ 407748 h 439825"/>
                <a:gd name="connsiteX57" fmla="*/ 352885 w 479200"/>
                <a:gd name="connsiteY57" fmla="*/ 407748 h 439825"/>
                <a:gd name="connsiteX58" fmla="*/ 351413 w 479200"/>
                <a:gd name="connsiteY58" fmla="*/ 415735 h 439825"/>
                <a:gd name="connsiteX59" fmla="*/ 375373 w 479200"/>
                <a:gd name="connsiteY59" fmla="*/ 439695 h 439825"/>
                <a:gd name="connsiteX60" fmla="*/ 399333 w 479200"/>
                <a:gd name="connsiteY60" fmla="*/ 415735 h 439825"/>
                <a:gd name="connsiteX61" fmla="*/ 397861 w 479200"/>
                <a:gd name="connsiteY61" fmla="*/ 407748 h 439825"/>
                <a:gd name="connsiteX62" fmla="*/ 416779 w 479200"/>
                <a:gd name="connsiteY62" fmla="*/ 407748 h 439825"/>
                <a:gd name="connsiteX63" fmla="*/ 415307 w 479200"/>
                <a:gd name="connsiteY63" fmla="*/ 415735 h 439825"/>
                <a:gd name="connsiteX64" fmla="*/ 439136 w 479200"/>
                <a:gd name="connsiteY64" fmla="*/ 439825 h 439825"/>
                <a:gd name="connsiteX65" fmla="*/ 463226 w 479200"/>
                <a:gd name="connsiteY65" fmla="*/ 415995 h 439825"/>
                <a:gd name="connsiteX66" fmla="*/ 455240 w 479200"/>
                <a:gd name="connsiteY66" fmla="*/ 398007 h 439825"/>
                <a:gd name="connsiteX67" fmla="*/ 455240 w 479200"/>
                <a:gd name="connsiteY67" fmla="*/ 391775 h 439825"/>
                <a:gd name="connsiteX68" fmla="*/ 471213 w 479200"/>
                <a:gd name="connsiteY68" fmla="*/ 391775 h 439825"/>
                <a:gd name="connsiteX69" fmla="*/ 479200 w 479200"/>
                <a:gd name="connsiteY69" fmla="*/ 383788 h 439825"/>
                <a:gd name="connsiteX70" fmla="*/ 471213 w 479200"/>
                <a:gd name="connsiteY70" fmla="*/ 375801 h 439825"/>
                <a:gd name="connsiteX71" fmla="*/ 256381 w 479200"/>
                <a:gd name="connsiteY71" fmla="*/ 391775 h 439825"/>
                <a:gd name="connsiteX72" fmla="*/ 238793 w 479200"/>
                <a:gd name="connsiteY72" fmla="*/ 391775 h 439825"/>
                <a:gd name="connsiteX73" fmla="*/ 231409 w 479200"/>
                <a:gd name="connsiteY73" fmla="*/ 375801 h 439825"/>
                <a:gd name="connsiteX74" fmla="*/ 263764 w 479200"/>
                <a:gd name="connsiteY74" fmla="*/ 375801 h 439825"/>
                <a:gd name="connsiteX75" fmla="*/ 256381 w 479200"/>
                <a:gd name="connsiteY75" fmla="*/ 391775 h 439825"/>
                <a:gd name="connsiteX76" fmla="*/ 279533 w 479200"/>
                <a:gd name="connsiteY76" fmla="*/ 359828 h 439825"/>
                <a:gd name="connsiteX77" fmla="*/ 279533 w 479200"/>
                <a:gd name="connsiteY77" fmla="*/ 295935 h 439825"/>
                <a:gd name="connsiteX78" fmla="*/ 335440 w 479200"/>
                <a:gd name="connsiteY78" fmla="*/ 295935 h 439825"/>
                <a:gd name="connsiteX79" fmla="*/ 335440 w 479200"/>
                <a:gd name="connsiteY79" fmla="*/ 359828 h 439825"/>
                <a:gd name="connsiteX80" fmla="*/ 351413 w 479200"/>
                <a:gd name="connsiteY80" fmla="*/ 359828 h 439825"/>
                <a:gd name="connsiteX81" fmla="*/ 351413 w 479200"/>
                <a:gd name="connsiteY81" fmla="*/ 295935 h 439825"/>
                <a:gd name="connsiteX82" fmla="*/ 367387 w 479200"/>
                <a:gd name="connsiteY82" fmla="*/ 295935 h 439825"/>
                <a:gd name="connsiteX83" fmla="*/ 367387 w 479200"/>
                <a:gd name="connsiteY83" fmla="*/ 359828 h 439825"/>
                <a:gd name="connsiteX84" fmla="*/ 327249 w 479200"/>
                <a:gd name="connsiteY84" fmla="*/ 375801 h 439825"/>
                <a:gd name="connsiteX85" fmla="*/ 439267 w 479200"/>
                <a:gd name="connsiteY85" fmla="*/ 375801 h 439825"/>
                <a:gd name="connsiteX86" fmla="*/ 439267 w 479200"/>
                <a:gd name="connsiteY86" fmla="*/ 391775 h 439825"/>
                <a:gd name="connsiteX87" fmla="*/ 334633 w 479200"/>
                <a:gd name="connsiteY87" fmla="*/ 391775 h 439825"/>
                <a:gd name="connsiteX88" fmla="*/ 327249 w 479200"/>
                <a:gd name="connsiteY88" fmla="*/ 375801 h 439825"/>
                <a:gd name="connsiteX89" fmla="*/ 383360 w 479200"/>
                <a:gd name="connsiteY89" fmla="*/ 359828 h 439825"/>
                <a:gd name="connsiteX90" fmla="*/ 383360 w 479200"/>
                <a:gd name="connsiteY90" fmla="*/ 295935 h 439825"/>
                <a:gd name="connsiteX91" fmla="*/ 431280 w 479200"/>
                <a:gd name="connsiteY91" fmla="*/ 295935 h 439825"/>
                <a:gd name="connsiteX92" fmla="*/ 431280 w 479200"/>
                <a:gd name="connsiteY92" fmla="*/ 359828 h 439825"/>
                <a:gd name="connsiteX93" fmla="*/ 345954 w 479200"/>
                <a:gd name="connsiteY93" fmla="*/ 192518 h 439825"/>
                <a:gd name="connsiteX94" fmla="*/ 343427 w 479200"/>
                <a:gd name="connsiteY94" fmla="*/ 192108 h 439825"/>
                <a:gd name="connsiteX95" fmla="*/ 310637 w 479200"/>
                <a:gd name="connsiteY95" fmla="*/ 180549 h 439825"/>
                <a:gd name="connsiteX96" fmla="*/ 300529 w 479200"/>
                <a:gd name="connsiteY96" fmla="*/ 176704 h 439825"/>
                <a:gd name="connsiteX97" fmla="*/ 249997 w 479200"/>
                <a:gd name="connsiteY97" fmla="*/ 170559 h 439825"/>
                <a:gd name="connsiteX98" fmla="*/ 231613 w 479200"/>
                <a:gd name="connsiteY98" fmla="*/ 144188 h 439825"/>
                <a:gd name="connsiteX99" fmla="*/ 223621 w 479200"/>
                <a:gd name="connsiteY99" fmla="*/ 136205 h 439825"/>
                <a:gd name="connsiteX100" fmla="*/ 219961 w 479200"/>
                <a:gd name="connsiteY100" fmla="*/ 137094 h 439825"/>
                <a:gd name="connsiteX101" fmla="*/ 191680 w 479200"/>
                <a:gd name="connsiteY101" fmla="*/ 144188 h 439825"/>
                <a:gd name="connsiteX102" fmla="*/ 128228 w 479200"/>
                <a:gd name="connsiteY102" fmla="*/ 79853 h 439825"/>
                <a:gd name="connsiteX103" fmla="*/ 192564 w 479200"/>
                <a:gd name="connsiteY103" fmla="*/ 16401 h 439825"/>
                <a:gd name="connsiteX104" fmla="*/ 255620 w 479200"/>
                <a:gd name="connsiteY104" fmla="*/ 73186 h 439825"/>
                <a:gd name="connsiteX105" fmla="*/ 264430 w 479200"/>
                <a:gd name="connsiteY105" fmla="*/ 80247 h 439825"/>
                <a:gd name="connsiteX106" fmla="*/ 265128 w 479200"/>
                <a:gd name="connsiteY106" fmla="*/ 80139 h 439825"/>
                <a:gd name="connsiteX107" fmla="*/ 327609 w 479200"/>
                <a:gd name="connsiteY107" fmla="*/ 121796 h 439825"/>
                <a:gd name="connsiteX108" fmla="*/ 335440 w 479200"/>
                <a:gd name="connsiteY108" fmla="*/ 128215 h 439825"/>
                <a:gd name="connsiteX109" fmla="*/ 367387 w 479200"/>
                <a:gd name="connsiteY109" fmla="*/ 160161 h 439825"/>
                <a:gd name="connsiteX110" fmla="*/ 370585 w 479200"/>
                <a:gd name="connsiteY110" fmla="*/ 166549 h 439825"/>
                <a:gd name="connsiteX111" fmla="*/ 414736 w 479200"/>
                <a:gd name="connsiteY111" fmla="*/ 248015 h 439825"/>
                <a:gd name="connsiteX112" fmla="*/ 396830 w 479200"/>
                <a:gd name="connsiteY112" fmla="*/ 248015 h 439825"/>
                <a:gd name="connsiteX113" fmla="*/ 345954 w 479200"/>
                <a:gd name="connsiteY113" fmla="*/ 192518 h 439825"/>
                <a:gd name="connsiteX114" fmla="*/ 399333 w 479200"/>
                <a:gd name="connsiteY114" fmla="*/ 263988 h 439825"/>
                <a:gd name="connsiteX115" fmla="*/ 415307 w 479200"/>
                <a:gd name="connsiteY115" fmla="*/ 263988 h 439825"/>
                <a:gd name="connsiteX116" fmla="*/ 415307 w 479200"/>
                <a:gd name="connsiteY116" fmla="*/ 279961 h 439825"/>
                <a:gd name="connsiteX117" fmla="*/ 399333 w 479200"/>
                <a:gd name="connsiteY117" fmla="*/ 279961 h 439825"/>
                <a:gd name="connsiteX118" fmla="*/ 263560 w 479200"/>
                <a:gd name="connsiteY118" fmla="*/ 295935 h 439825"/>
                <a:gd name="connsiteX119" fmla="*/ 263560 w 479200"/>
                <a:gd name="connsiteY119" fmla="*/ 359828 h 439825"/>
                <a:gd name="connsiteX120" fmla="*/ 207653 w 479200"/>
                <a:gd name="connsiteY120" fmla="*/ 359828 h 439825"/>
                <a:gd name="connsiteX121" fmla="*/ 207653 w 479200"/>
                <a:gd name="connsiteY121" fmla="*/ 295935 h 439825"/>
                <a:gd name="connsiteX122" fmla="*/ 191680 w 479200"/>
                <a:gd name="connsiteY122" fmla="*/ 287948 h 439825"/>
                <a:gd name="connsiteX123" fmla="*/ 191680 w 479200"/>
                <a:gd name="connsiteY123" fmla="*/ 359828 h 439825"/>
                <a:gd name="connsiteX124" fmla="*/ 111813 w 479200"/>
                <a:gd name="connsiteY124" fmla="*/ 359828 h 439825"/>
                <a:gd name="connsiteX125" fmla="*/ 111813 w 479200"/>
                <a:gd name="connsiteY125" fmla="*/ 287948 h 439825"/>
                <a:gd name="connsiteX126" fmla="*/ 64701 w 479200"/>
                <a:gd name="connsiteY126" fmla="*/ 391775 h 439825"/>
                <a:gd name="connsiteX127" fmla="*/ 39933 w 479200"/>
                <a:gd name="connsiteY127" fmla="*/ 391775 h 439825"/>
                <a:gd name="connsiteX128" fmla="*/ 39933 w 479200"/>
                <a:gd name="connsiteY128" fmla="*/ 319895 h 439825"/>
                <a:gd name="connsiteX129" fmla="*/ 15973 w 479200"/>
                <a:gd name="connsiteY129" fmla="*/ 288962 h 439825"/>
                <a:gd name="connsiteX130" fmla="*/ 15973 w 479200"/>
                <a:gd name="connsiteY130" fmla="*/ 263988 h 439825"/>
                <a:gd name="connsiteX131" fmla="*/ 95840 w 479200"/>
                <a:gd name="connsiteY131" fmla="*/ 263988 h 439825"/>
                <a:gd name="connsiteX132" fmla="*/ 95840 w 479200"/>
                <a:gd name="connsiteY132" fmla="*/ 360636 h 439825"/>
                <a:gd name="connsiteX133" fmla="*/ 64701 w 479200"/>
                <a:gd name="connsiteY133" fmla="*/ 391775 h 439825"/>
                <a:gd name="connsiteX134" fmla="*/ 103827 w 479200"/>
                <a:gd name="connsiteY134" fmla="*/ 423721 h 439825"/>
                <a:gd name="connsiteX135" fmla="*/ 79867 w 479200"/>
                <a:gd name="connsiteY135" fmla="*/ 399761 h 439825"/>
                <a:gd name="connsiteX136" fmla="*/ 103827 w 479200"/>
                <a:gd name="connsiteY136" fmla="*/ 375801 h 439825"/>
                <a:gd name="connsiteX137" fmla="*/ 127787 w 479200"/>
                <a:gd name="connsiteY137" fmla="*/ 399761 h 439825"/>
                <a:gd name="connsiteX138" fmla="*/ 103827 w 479200"/>
                <a:gd name="connsiteY138" fmla="*/ 423721 h 439825"/>
                <a:gd name="connsiteX139" fmla="*/ 142969 w 479200"/>
                <a:gd name="connsiteY139" fmla="*/ 391935 h 439825"/>
                <a:gd name="connsiteX140" fmla="*/ 135569 w 479200"/>
                <a:gd name="connsiteY140" fmla="*/ 375801 h 439825"/>
                <a:gd name="connsiteX141" fmla="*/ 167924 w 479200"/>
                <a:gd name="connsiteY141" fmla="*/ 375801 h 439825"/>
                <a:gd name="connsiteX142" fmla="*/ 160541 w 479200"/>
                <a:gd name="connsiteY142" fmla="*/ 391775 h 439825"/>
                <a:gd name="connsiteX143" fmla="*/ 143760 w 479200"/>
                <a:gd name="connsiteY143" fmla="*/ 391775 h 439825"/>
                <a:gd name="connsiteX144" fmla="*/ 142969 w 479200"/>
                <a:gd name="connsiteY144" fmla="*/ 391935 h 439825"/>
                <a:gd name="connsiteX145" fmla="*/ 199667 w 479200"/>
                <a:gd name="connsiteY145" fmla="*/ 423721 h 439825"/>
                <a:gd name="connsiteX146" fmla="*/ 175707 w 479200"/>
                <a:gd name="connsiteY146" fmla="*/ 399761 h 439825"/>
                <a:gd name="connsiteX147" fmla="*/ 199667 w 479200"/>
                <a:gd name="connsiteY147" fmla="*/ 375801 h 439825"/>
                <a:gd name="connsiteX148" fmla="*/ 223627 w 479200"/>
                <a:gd name="connsiteY148" fmla="*/ 399761 h 439825"/>
                <a:gd name="connsiteX149" fmla="*/ 199667 w 479200"/>
                <a:gd name="connsiteY149" fmla="*/ 423721 h 439825"/>
                <a:gd name="connsiteX150" fmla="*/ 295507 w 479200"/>
                <a:gd name="connsiteY150" fmla="*/ 423721 h 439825"/>
                <a:gd name="connsiteX151" fmla="*/ 271547 w 479200"/>
                <a:gd name="connsiteY151" fmla="*/ 399761 h 439825"/>
                <a:gd name="connsiteX152" fmla="*/ 295507 w 479200"/>
                <a:gd name="connsiteY152" fmla="*/ 375801 h 439825"/>
                <a:gd name="connsiteX153" fmla="*/ 319467 w 479200"/>
                <a:gd name="connsiteY153" fmla="*/ 399761 h 439825"/>
                <a:gd name="connsiteX154" fmla="*/ 295507 w 479200"/>
                <a:gd name="connsiteY154" fmla="*/ 423721 h 439825"/>
                <a:gd name="connsiteX155" fmla="*/ 383360 w 479200"/>
                <a:gd name="connsiteY155" fmla="*/ 415735 h 439825"/>
                <a:gd name="connsiteX156" fmla="*/ 375373 w 479200"/>
                <a:gd name="connsiteY156" fmla="*/ 423721 h 439825"/>
                <a:gd name="connsiteX157" fmla="*/ 367387 w 479200"/>
                <a:gd name="connsiteY157" fmla="*/ 415735 h 439825"/>
                <a:gd name="connsiteX158" fmla="*/ 375373 w 479200"/>
                <a:gd name="connsiteY158" fmla="*/ 407748 h 439825"/>
                <a:gd name="connsiteX159" fmla="*/ 383360 w 479200"/>
                <a:gd name="connsiteY159" fmla="*/ 415735 h 439825"/>
                <a:gd name="connsiteX160" fmla="*/ 439267 w 479200"/>
                <a:gd name="connsiteY160" fmla="*/ 423721 h 439825"/>
                <a:gd name="connsiteX161" fmla="*/ 431280 w 479200"/>
                <a:gd name="connsiteY161" fmla="*/ 415735 h 439825"/>
                <a:gd name="connsiteX162" fmla="*/ 439267 w 479200"/>
                <a:gd name="connsiteY162" fmla="*/ 407748 h 439825"/>
                <a:gd name="connsiteX163" fmla="*/ 447253 w 479200"/>
                <a:gd name="connsiteY163" fmla="*/ 415735 h 439825"/>
                <a:gd name="connsiteX164" fmla="*/ 439267 w 479200"/>
                <a:gd name="connsiteY164" fmla="*/ 423721 h 4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79200" h="439825">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18CA7122-D654-4827-84C0-B49B31790FA2}"/>
                </a:ext>
              </a:extLst>
            </p:cNvPr>
            <p:cNvSpPr/>
            <p:nvPr/>
          </p:nvSpPr>
          <p:spPr>
            <a:xfrm>
              <a:off x="1099930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57BE4FD6-3A84-4C02-9110-E1FFD4ABB9D1}"/>
                </a:ext>
              </a:extLst>
            </p:cNvPr>
            <p:cNvSpPr/>
            <p:nvPr/>
          </p:nvSpPr>
          <p:spPr>
            <a:xfrm>
              <a:off x="1090346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D911138D-035B-4F5E-AD55-2A7C020FE800}"/>
                </a:ext>
              </a:extLst>
            </p:cNvPr>
            <p:cNvSpPr/>
            <p:nvPr/>
          </p:nvSpPr>
          <p:spPr>
            <a:xfrm>
              <a:off x="1080762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42" name="Graphic 255">
            <a:extLst>
              <a:ext uri="{FF2B5EF4-FFF2-40B4-BE49-F238E27FC236}">
                <a16:creationId xmlns:a16="http://schemas.microsoft.com/office/drawing/2014/main" id="{66166A1F-BD80-415A-A895-D8C82CA438B8}"/>
              </a:ext>
            </a:extLst>
          </p:cNvPr>
          <p:cNvGrpSpPr/>
          <p:nvPr/>
        </p:nvGrpSpPr>
        <p:grpSpPr>
          <a:xfrm flipH="1">
            <a:off x="9520408" y="5093684"/>
            <a:ext cx="372426" cy="372426"/>
            <a:chOff x="9520408" y="5093684"/>
            <a:chExt cx="372426" cy="372426"/>
          </a:xfrm>
        </p:grpSpPr>
        <p:sp>
          <p:nvSpPr>
            <p:cNvPr id="843" name="Freeform: Shape 842">
              <a:extLst>
                <a:ext uri="{FF2B5EF4-FFF2-40B4-BE49-F238E27FC236}">
                  <a16:creationId xmlns:a16="http://schemas.microsoft.com/office/drawing/2014/main" id="{0837B2A1-BE7B-41FC-AF61-33B6AD0EF2A6}"/>
                </a:ext>
              </a:extLst>
            </p:cNvPr>
            <p:cNvSpPr/>
            <p:nvPr/>
          </p:nvSpPr>
          <p:spPr>
            <a:xfrm>
              <a:off x="9545236" y="5093684"/>
              <a:ext cx="322769" cy="372426"/>
            </a:xfrm>
            <a:custGeom>
              <a:avLst/>
              <a:gdLst>
                <a:gd name="connsiteX0" fmla="*/ 291734 w 322769"/>
                <a:gd name="connsiteY0" fmla="*/ 180006 h 372426"/>
                <a:gd name="connsiteX1" fmla="*/ 237796 w 322769"/>
                <a:gd name="connsiteY1" fmla="*/ 180006 h 372426"/>
                <a:gd name="connsiteX2" fmla="*/ 322769 w 322769"/>
                <a:gd name="connsiteY2" fmla="*/ 6207 h 372426"/>
                <a:gd name="connsiteX3" fmla="*/ 316562 w 322769"/>
                <a:gd name="connsiteY3" fmla="*/ 0 h 372426"/>
                <a:gd name="connsiteX4" fmla="*/ 310355 w 322769"/>
                <a:gd name="connsiteY4" fmla="*/ 6207 h 372426"/>
                <a:gd name="connsiteX5" fmla="*/ 305842 w 322769"/>
                <a:gd name="connsiteY5" fmla="*/ 48992 h 372426"/>
                <a:gd name="connsiteX6" fmla="*/ 288363 w 322769"/>
                <a:gd name="connsiteY6" fmla="*/ 20440 h 372426"/>
                <a:gd name="connsiteX7" fmla="*/ 279586 w 322769"/>
                <a:gd name="connsiteY7" fmla="*/ 20519 h 372426"/>
                <a:gd name="connsiteX8" fmla="*/ 279586 w 322769"/>
                <a:gd name="connsiteY8" fmla="*/ 29217 h 372426"/>
                <a:gd name="connsiteX9" fmla="*/ 297747 w 322769"/>
                <a:gd name="connsiteY9" fmla="*/ 77782 h 372426"/>
                <a:gd name="connsiteX10" fmla="*/ 297781 w 322769"/>
                <a:gd name="connsiteY10" fmla="*/ 77949 h 372426"/>
                <a:gd name="connsiteX11" fmla="*/ 288771 w 322769"/>
                <a:gd name="connsiteY11" fmla="*/ 99635 h 372426"/>
                <a:gd name="connsiteX12" fmla="*/ 269742 w 322769"/>
                <a:gd name="connsiteY12" fmla="*/ 63890 h 372426"/>
                <a:gd name="connsiteX13" fmla="*/ 260965 w 322769"/>
                <a:gd name="connsiteY13" fmla="*/ 63969 h 372426"/>
                <a:gd name="connsiteX14" fmla="*/ 260965 w 322769"/>
                <a:gd name="connsiteY14" fmla="*/ 72667 h 372426"/>
                <a:gd name="connsiteX15" fmla="*/ 278124 w 322769"/>
                <a:gd name="connsiteY15" fmla="*/ 118643 h 372426"/>
                <a:gd name="connsiteX16" fmla="*/ 226427 w 322769"/>
                <a:gd name="connsiteY16" fmla="*/ 172997 h 372426"/>
                <a:gd name="connsiteX17" fmla="*/ 223137 w 322769"/>
                <a:gd name="connsiteY17" fmla="*/ 128385 h 372426"/>
                <a:gd name="connsiteX18" fmla="*/ 215285 w 322769"/>
                <a:gd name="connsiteY18" fmla="*/ 124460 h 372426"/>
                <a:gd name="connsiteX19" fmla="*/ 211360 w 322769"/>
                <a:gd name="connsiteY19" fmla="*/ 132313 h 372426"/>
                <a:gd name="connsiteX20" fmla="*/ 212323 w 322769"/>
                <a:gd name="connsiteY20" fmla="*/ 180006 h 372426"/>
                <a:gd name="connsiteX21" fmla="*/ 110446 w 322769"/>
                <a:gd name="connsiteY21" fmla="*/ 180006 h 372426"/>
                <a:gd name="connsiteX22" fmla="*/ 111409 w 322769"/>
                <a:gd name="connsiteY22" fmla="*/ 132313 h 372426"/>
                <a:gd name="connsiteX23" fmla="*/ 107485 w 322769"/>
                <a:gd name="connsiteY23" fmla="*/ 124460 h 372426"/>
                <a:gd name="connsiteX24" fmla="*/ 99632 w 322769"/>
                <a:gd name="connsiteY24" fmla="*/ 128385 h 372426"/>
                <a:gd name="connsiteX25" fmla="*/ 96342 w 322769"/>
                <a:gd name="connsiteY25" fmla="*/ 172997 h 372426"/>
                <a:gd name="connsiteX26" fmla="*/ 43491 w 322769"/>
                <a:gd name="connsiteY26" fmla="*/ 116761 h 372426"/>
                <a:gd name="connsiteX27" fmla="*/ 60252 w 322769"/>
                <a:gd name="connsiteY27" fmla="*/ 72667 h 372426"/>
                <a:gd name="connsiteX28" fmla="*/ 60184 w 322769"/>
                <a:gd name="connsiteY28" fmla="*/ 63890 h 372426"/>
                <a:gd name="connsiteX29" fmla="*/ 51475 w 322769"/>
                <a:gd name="connsiteY29" fmla="*/ 63890 h 372426"/>
                <a:gd name="connsiteX30" fmla="*/ 33008 w 322769"/>
                <a:gd name="connsiteY30" fmla="*/ 97443 h 372426"/>
                <a:gd name="connsiteX31" fmla="*/ 24799 w 322769"/>
                <a:gd name="connsiteY31" fmla="*/ 77444 h 372426"/>
                <a:gd name="connsiteX32" fmla="*/ 24829 w 322769"/>
                <a:gd name="connsiteY32" fmla="*/ 77298 h 372426"/>
                <a:gd name="connsiteX33" fmla="*/ 41631 w 322769"/>
                <a:gd name="connsiteY33" fmla="*/ 29217 h 372426"/>
                <a:gd name="connsiteX34" fmla="*/ 41587 w 322769"/>
                <a:gd name="connsiteY34" fmla="*/ 20440 h 372426"/>
                <a:gd name="connsiteX35" fmla="*/ 32854 w 322769"/>
                <a:gd name="connsiteY35" fmla="*/ 20440 h 372426"/>
                <a:gd name="connsiteX36" fmla="*/ 16619 w 322769"/>
                <a:gd name="connsiteY36" fmla="*/ 47384 h 372426"/>
                <a:gd name="connsiteX37" fmla="*/ 12414 w 322769"/>
                <a:gd name="connsiteY37" fmla="*/ 6207 h 372426"/>
                <a:gd name="connsiteX38" fmla="*/ 6207 w 322769"/>
                <a:gd name="connsiteY38" fmla="*/ 0 h 372426"/>
                <a:gd name="connsiteX39" fmla="*/ 0 w 322769"/>
                <a:gd name="connsiteY39" fmla="*/ 6207 h 372426"/>
                <a:gd name="connsiteX40" fmla="*/ 84973 w 322769"/>
                <a:gd name="connsiteY40" fmla="*/ 180006 h 372426"/>
                <a:gd name="connsiteX41" fmla="*/ 31036 w 322769"/>
                <a:gd name="connsiteY41" fmla="*/ 180006 h 372426"/>
                <a:gd name="connsiteX42" fmla="*/ 24828 w 322769"/>
                <a:gd name="connsiteY42" fmla="*/ 186207 h 372426"/>
                <a:gd name="connsiteX43" fmla="*/ 24913 w 322769"/>
                <a:gd name="connsiteY43" fmla="*/ 187234 h 372426"/>
                <a:gd name="connsiteX44" fmla="*/ 47883 w 322769"/>
                <a:gd name="connsiteY44" fmla="*/ 226041 h 372426"/>
                <a:gd name="connsiteX45" fmla="*/ 104563 w 322769"/>
                <a:gd name="connsiteY45" fmla="*/ 226305 h 372426"/>
                <a:gd name="connsiteX46" fmla="*/ 117568 w 322769"/>
                <a:gd name="connsiteY46" fmla="*/ 302945 h 372426"/>
                <a:gd name="connsiteX47" fmla="*/ 135047 w 322769"/>
                <a:gd name="connsiteY47" fmla="*/ 349771 h 372426"/>
                <a:gd name="connsiteX48" fmla="*/ 160833 w 322769"/>
                <a:gd name="connsiteY48" fmla="*/ 372426 h 372426"/>
                <a:gd name="connsiteX49" fmla="*/ 161936 w 322769"/>
                <a:gd name="connsiteY49" fmla="*/ 372426 h 372426"/>
                <a:gd name="connsiteX50" fmla="*/ 187723 w 322769"/>
                <a:gd name="connsiteY50" fmla="*/ 349771 h 372426"/>
                <a:gd name="connsiteX51" fmla="*/ 205201 w 322769"/>
                <a:gd name="connsiteY51" fmla="*/ 302944 h 372426"/>
                <a:gd name="connsiteX52" fmla="*/ 218206 w 322769"/>
                <a:gd name="connsiteY52" fmla="*/ 226305 h 372426"/>
                <a:gd name="connsiteX53" fmla="*/ 274885 w 322769"/>
                <a:gd name="connsiteY53" fmla="*/ 226041 h 372426"/>
                <a:gd name="connsiteX54" fmla="*/ 297856 w 322769"/>
                <a:gd name="connsiteY54" fmla="*/ 187234 h 372426"/>
                <a:gd name="connsiteX55" fmla="*/ 292760 w 322769"/>
                <a:gd name="connsiteY55" fmla="*/ 180091 h 372426"/>
                <a:gd name="connsiteX56" fmla="*/ 291734 w 322769"/>
                <a:gd name="connsiteY56" fmla="*/ 180006 h 372426"/>
                <a:gd name="connsiteX57" fmla="*/ 268681 w 322769"/>
                <a:gd name="connsiteY57" fmla="*/ 215291 h 372426"/>
                <a:gd name="connsiteX58" fmla="*/ 213221 w 322769"/>
                <a:gd name="connsiteY58" fmla="*/ 211436 h 372426"/>
                <a:gd name="connsiteX59" fmla="*/ 205230 w 322769"/>
                <a:gd name="connsiteY59" fmla="*/ 215070 h 372426"/>
                <a:gd name="connsiteX60" fmla="*/ 204873 w 322769"/>
                <a:gd name="connsiteY60" fmla="*/ 217934 h 372426"/>
                <a:gd name="connsiteX61" fmla="*/ 195566 w 322769"/>
                <a:gd name="connsiteY61" fmla="*/ 295116 h 372426"/>
                <a:gd name="connsiteX62" fmla="*/ 175399 w 322769"/>
                <a:gd name="connsiteY62" fmla="*/ 348255 h 372426"/>
                <a:gd name="connsiteX63" fmla="*/ 161936 w 322769"/>
                <a:gd name="connsiteY63" fmla="*/ 360012 h 372426"/>
                <a:gd name="connsiteX64" fmla="*/ 160833 w 322769"/>
                <a:gd name="connsiteY64" fmla="*/ 360012 h 372426"/>
                <a:gd name="connsiteX65" fmla="*/ 147370 w 322769"/>
                <a:gd name="connsiteY65" fmla="*/ 348252 h 372426"/>
                <a:gd name="connsiteX66" fmla="*/ 127203 w 322769"/>
                <a:gd name="connsiteY66" fmla="*/ 295116 h 372426"/>
                <a:gd name="connsiteX67" fmla="*/ 117896 w 322769"/>
                <a:gd name="connsiteY67" fmla="*/ 217934 h 372426"/>
                <a:gd name="connsiteX68" fmla="*/ 112409 w 322769"/>
                <a:gd name="connsiteY68" fmla="*/ 211079 h 372426"/>
                <a:gd name="connsiteX69" fmla="*/ 109548 w 322769"/>
                <a:gd name="connsiteY69" fmla="*/ 211436 h 372426"/>
                <a:gd name="connsiteX70" fmla="*/ 54088 w 322769"/>
                <a:gd name="connsiteY70" fmla="*/ 215291 h 372426"/>
                <a:gd name="connsiteX71" fmla="*/ 38698 w 322769"/>
                <a:gd name="connsiteY71" fmla="*/ 192420 h 372426"/>
                <a:gd name="connsiteX72" fmla="*/ 284072 w 322769"/>
                <a:gd name="connsiteY72" fmla="*/ 192420 h 372426"/>
                <a:gd name="connsiteX73" fmla="*/ 268681 w 322769"/>
                <a:gd name="connsiteY73" fmla="*/ 215291 h 37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2769" h="372426">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44" name="Graphic 256">
            <a:extLst>
              <a:ext uri="{FF2B5EF4-FFF2-40B4-BE49-F238E27FC236}">
                <a16:creationId xmlns:a16="http://schemas.microsoft.com/office/drawing/2014/main" id="{2E535679-2942-4BC9-A2B9-10F9464236C5}"/>
              </a:ext>
            </a:extLst>
          </p:cNvPr>
          <p:cNvGrpSpPr/>
          <p:nvPr/>
        </p:nvGrpSpPr>
        <p:grpSpPr>
          <a:xfrm>
            <a:off x="2779781" y="5795263"/>
            <a:ext cx="508716" cy="493298"/>
            <a:chOff x="2779781" y="5795263"/>
            <a:chExt cx="508716" cy="493298"/>
          </a:xfrm>
        </p:grpSpPr>
        <p:sp>
          <p:nvSpPr>
            <p:cNvPr id="845" name="Freeform: Shape 844">
              <a:extLst>
                <a:ext uri="{FF2B5EF4-FFF2-40B4-BE49-F238E27FC236}">
                  <a16:creationId xmlns:a16="http://schemas.microsoft.com/office/drawing/2014/main" id="{DD3F128D-F089-4D95-8977-207B12F60B81}"/>
                </a:ext>
              </a:extLst>
            </p:cNvPr>
            <p:cNvSpPr/>
            <p:nvPr/>
          </p:nvSpPr>
          <p:spPr>
            <a:xfrm>
              <a:off x="2835421" y="5849217"/>
              <a:ext cx="397474" cy="385389"/>
            </a:xfrm>
            <a:custGeom>
              <a:avLst/>
              <a:gdLst>
                <a:gd name="connsiteX0" fmla="*/ 365997 w 397474"/>
                <a:gd name="connsiteY0" fmla="*/ 25050 h 385389"/>
                <a:gd name="connsiteX1" fmla="*/ 371601 w 397474"/>
                <a:gd name="connsiteY1" fmla="*/ 30484 h 385389"/>
                <a:gd name="connsiteX2" fmla="*/ 371601 w 397474"/>
                <a:gd name="connsiteY2" fmla="*/ 354943 h 385389"/>
                <a:gd name="connsiteX3" fmla="*/ 365997 w 397474"/>
                <a:gd name="connsiteY3" fmla="*/ 360377 h 385389"/>
                <a:gd name="connsiteX4" fmla="*/ 31437 w 397474"/>
                <a:gd name="connsiteY4" fmla="*/ 360377 h 385389"/>
                <a:gd name="connsiteX5" fmla="*/ 25833 w 397474"/>
                <a:gd name="connsiteY5" fmla="*/ 354943 h 385389"/>
                <a:gd name="connsiteX6" fmla="*/ 25833 w 397474"/>
                <a:gd name="connsiteY6" fmla="*/ 30484 h 385389"/>
                <a:gd name="connsiteX7" fmla="*/ 31437 w 397474"/>
                <a:gd name="connsiteY7" fmla="*/ 25050 h 385389"/>
                <a:gd name="connsiteX8" fmla="*/ 366037 w 397474"/>
                <a:gd name="connsiteY8" fmla="*/ 25050 h 385389"/>
                <a:gd name="connsiteX9" fmla="*/ 366037 w 397474"/>
                <a:gd name="connsiteY9" fmla="*/ 0 h 385389"/>
                <a:gd name="connsiteX10" fmla="*/ 31437 w 397474"/>
                <a:gd name="connsiteY10" fmla="*/ 0 h 385389"/>
                <a:gd name="connsiteX11" fmla="*/ 0 w 397474"/>
                <a:gd name="connsiteY11" fmla="*/ 30484 h 385389"/>
                <a:gd name="connsiteX12" fmla="*/ 0 w 397474"/>
                <a:gd name="connsiteY12" fmla="*/ 354943 h 385389"/>
                <a:gd name="connsiteX13" fmla="*/ 31437 w 397474"/>
                <a:gd name="connsiteY13" fmla="*/ 385389 h 385389"/>
                <a:gd name="connsiteX14" fmla="*/ 366037 w 397474"/>
                <a:gd name="connsiteY14" fmla="*/ 385389 h 385389"/>
                <a:gd name="connsiteX15" fmla="*/ 397474 w 397474"/>
                <a:gd name="connsiteY15" fmla="*/ 354905 h 385389"/>
                <a:gd name="connsiteX16" fmla="*/ 397474 w 397474"/>
                <a:gd name="connsiteY16" fmla="*/ 30484 h 385389"/>
                <a:gd name="connsiteX17" fmla="*/ 366037 w 397474"/>
                <a:gd name="connsiteY17" fmla="*/ 0 h 385389"/>
                <a:gd name="connsiteX18" fmla="*/ 365997 w 397474"/>
                <a:gd name="connsiteY18" fmla="*/ 0 h 38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474" h="385389">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B7459334-16A1-439E-900F-6F299B8E003B}"/>
                </a:ext>
              </a:extLst>
            </p:cNvPr>
            <p:cNvSpPr/>
            <p:nvPr/>
          </p:nvSpPr>
          <p:spPr>
            <a:xfrm>
              <a:off x="2927904" y="5989499"/>
              <a:ext cx="46619" cy="160822"/>
            </a:xfrm>
            <a:custGeom>
              <a:avLst/>
              <a:gdLst>
                <a:gd name="connsiteX0" fmla="*/ 0 w 46619"/>
                <a:gd name="connsiteY0" fmla="*/ 0 h 160822"/>
                <a:gd name="connsiteX1" fmla="*/ 46619 w 46619"/>
                <a:gd name="connsiteY1" fmla="*/ 0 h 160822"/>
                <a:gd name="connsiteX2" fmla="*/ 46619 w 46619"/>
                <a:gd name="connsiteY2" fmla="*/ 160823 h 160822"/>
                <a:gd name="connsiteX3" fmla="*/ 0 w 46619"/>
                <a:gd name="connsiteY3" fmla="*/ 160823 h 160822"/>
              </a:gdLst>
              <a:ahLst/>
              <a:cxnLst>
                <a:cxn ang="0">
                  <a:pos x="connsiteX0" y="connsiteY0"/>
                </a:cxn>
                <a:cxn ang="0">
                  <a:pos x="connsiteX1" y="connsiteY1"/>
                </a:cxn>
                <a:cxn ang="0">
                  <a:pos x="connsiteX2" y="connsiteY2"/>
                </a:cxn>
                <a:cxn ang="0">
                  <a:pos x="connsiteX3" y="connsiteY3"/>
                </a:cxn>
              </a:cxnLst>
              <a:rect l="l" t="t" r="r" b="b"/>
              <a:pathLst>
                <a:path w="46619" h="160822">
                  <a:moveTo>
                    <a:pt x="0" y="0"/>
                  </a:moveTo>
                  <a:lnTo>
                    <a:pt x="46619" y="0"/>
                  </a:lnTo>
                  <a:lnTo>
                    <a:pt x="46619" y="160823"/>
                  </a:lnTo>
                  <a:lnTo>
                    <a:pt x="0" y="160823"/>
                  </a:ln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63D4125-4FA7-4172-9421-ECBBFEA28D73}"/>
                </a:ext>
              </a:extLst>
            </p:cNvPr>
            <p:cNvSpPr/>
            <p:nvPr/>
          </p:nvSpPr>
          <p:spPr>
            <a:xfrm>
              <a:off x="2998369" y="5989499"/>
              <a:ext cx="142003" cy="161015"/>
            </a:xfrm>
            <a:custGeom>
              <a:avLst/>
              <a:gdLst>
                <a:gd name="connsiteX0" fmla="*/ 88350 w 142003"/>
                <a:gd name="connsiteY0" fmla="*/ 0 h 161015"/>
                <a:gd name="connsiteX1" fmla="*/ 47692 w 142003"/>
                <a:gd name="connsiteY1" fmla="*/ 23933 h 161015"/>
                <a:gd name="connsiteX2" fmla="*/ 47692 w 142003"/>
                <a:gd name="connsiteY2" fmla="*/ 0 h 161015"/>
                <a:gd name="connsiteX3" fmla="*/ 0 w 142003"/>
                <a:gd name="connsiteY3" fmla="*/ 0 h 161015"/>
                <a:gd name="connsiteX4" fmla="*/ 0 w 142003"/>
                <a:gd name="connsiteY4" fmla="*/ 160823 h 161015"/>
                <a:gd name="connsiteX5" fmla="*/ 47692 w 142003"/>
                <a:gd name="connsiteY5" fmla="*/ 160823 h 161015"/>
                <a:gd name="connsiteX6" fmla="*/ 47692 w 142003"/>
                <a:gd name="connsiteY6" fmla="*/ 69023 h 161015"/>
                <a:gd name="connsiteX7" fmla="*/ 72452 w 142003"/>
                <a:gd name="connsiteY7" fmla="*/ 46439 h 161015"/>
                <a:gd name="connsiteX8" fmla="*/ 94828 w 142003"/>
                <a:gd name="connsiteY8" fmla="*/ 68522 h 161015"/>
                <a:gd name="connsiteX9" fmla="*/ 94828 w 142003"/>
                <a:gd name="connsiteY9" fmla="*/ 161016 h 161015"/>
                <a:gd name="connsiteX10" fmla="*/ 142003 w 142003"/>
                <a:gd name="connsiteY10" fmla="*/ 161016 h 161015"/>
                <a:gd name="connsiteX11" fmla="*/ 142003 w 142003"/>
                <a:gd name="connsiteY11" fmla="*/ 60814 h 161015"/>
                <a:gd name="connsiteX12" fmla="*/ 88350 w 142003"/>
                <a:gd name="connsiteY12" fmla="*/ 0 h 16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03" h="161015">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C27F31CE-EB77-4F15-8337-584306BF681F}"/>
                </a:ext>
              </a:extLst>
            </p:cNvPr>
            <p:cNvSpPr/>
            <p:nvPr/>
          </p:nvSpPr>
          <p:spPr>
            <a:xfrm>
              <a:off x="2927904" y="5933502"/>
              <a:ext cx="46579" cy="45167"/>
            </a:xfrm>
            <a:custGeom>
              <a:avLst/>
              <a:gdLst>
                <a:gd name="connsiteX0" fmla="*/ 46579 w 46579"/>
                <a:gd name="connsiteY0" fmla="*/ 22584 h 45167"/>
                <a:gd name="connsiteX1" fmla="*/ 23290 w 46579"/>
                <a:gd name="connsiteY1" fmla="*/ 45168 h 45167"/>
                <a:gd name="connsiteX2" fmla="*/ 0 w 46579"/>
                <a:gd name="connsiteY2" fmla="*/ 22584 h 45167"/>
                <a:gd name="connsiteX3" fmla="*/ 23290 w 46579"/>
                <a:gd name="connsiteY3" fmla="*/ 0 h 45167"/>
                <a:gd name="connsiteX4" fmla="*/ 46579 w 46579"/>
                <a:gd name="connsiteY4" fmla="*/ 22584 h 4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9" h="45167">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chemeClr val="tx1">
                <a:lumMod val="95000"/>
                <a:lumOff val="5000"/>
              </a:schemeClr>
            </a:solidFill>
            <a:ln w="3944" cap="flat">
              <a:noFill/>
              <a:prstDash val="solid"/>
              <a:miter/>
            </a:ln>
          </p:spPr>
          <p:txBody>
            <a:bodyPr rtlCol="0" anchor="ctr"/>
            <a:lstStyle/>
            <a:p>
              <a:endParaRPr lang="en-US"/>
            </a:p>
          </p:txBody>
        </p:sp>
      </p:grpSp>
      <p:sp>
        <p:nvSpPr>
          <p:cNvPr id="849" name="Graphic 257">
            <a:extLst>
              <a:ext uri="{FF2B5EF4-FFF2-40B4-BE49-F238E27FC236}">
                <a16:creationId xmlns:a16="http://schemas.microsoft.com/office/drawing/2014/main" id="{5CBC226A-06A5-4777-BC04-E4CCEEC4B7B1}"/>
              </a:ext>
            </a:extLst>
          </p:cNvPr>
          <p:cNvSpPr/>
          <p:nvPr/>
        </p:nvSpPr>
        <p:spPr>
          <a:xfrm>
            <a:off x="5850037" y="5219247"/>
            <a:ext cx="306860" cy="314105"/>
          </a:xfrm>
          <a:custGeom>
            <a:avLst/>
            <a:gdLst>
              <a:gd name="connsiteX0" fmla="*/ 0 w 306860"/>
              <a:gd name="connsiteY0" fmla="*/ 161691 h 314105"/>
              <a:gd name="connsiteX1" fmla="*/ 25310 w 306860"/>
              <a:gd name="connsiteY1" fmla="*/ 189560 h 314105"/>
              <a:gd name="connsiteX2" fmla="*/ 124831 w 306860"/>
              <a:gd name="connsiteY2" fmla="*/ 189278 h 314105"/>
              <a:gd name="connsiteX3" fmla="*/ 111287 w 306860"/>
              <a:gd name="connsiteY3" fmla="*/ 267772 h 314105"/>
              <a:gd name="connsiteX4" fmla="*/ 156765 w 306860"/>
              <a:gd name="connsiteY4" fmla="*/ 308540 h 314105"/>
              <a:gd name="connsiteX5" fmla="*/ 224895 w 306860"/>
              <a:gd name="connsiteY5" fmla="*/ 182370 h 314105"/>
              <a:gd name="connsiteX6" fmla="*/ 227338 w 306860"/>
              <a:gd name="connsiteY6" fmla="*/ 181660 h 314105"/>
              <a:gd name="connsiteX7" fmla="*/ 245393 w 306860"/>
              <a:gd name="connsiteY7" fmla="*/ 197695 h 314105"/>
              <a:gd name="connsiteX8" fmla="*/ 286687 w 306860"/>
              <a:gd name="connsiteY8" fmla="*/ 198109 h 314105"/>
              <a:gd name="connsiteX9" fmla="*/ 305347 w 306860"/>
              <a:gd name="connsiteY9" fmla="*/ 179821 h 314105"/>
              <a:gd name="connsiteX10" fmla="*/ 306860 w 306860"/>
              <a:gd name="connsiteY10" fmla="*/ 29907 h 314105"/>
              <a:gd name="connsiteX11" fmla="*/ 288569 w 306860"/>
              <a:gd name="connsiteY11" fmla="*/ 11251 h 314105"/>
              <a:gd name="connsiteX12" fmla="*/ 247276 w 306860"/>
              <a:gd name="connsiteY12" fmla="*/ 10834 h 314105"/>
              <a:gd name="connsiteX13" fmla="*/ 228612 w 306860"/>
              <a:gd name="connsiteY13" fmla="*/ 29125 h 314105"/>
              <a:gd name="connsiteX14" fmla="*/ 228595 w 306860"/>
              <a:gd name="connsiteY14" fmla="*/ 30960 h 314105"/>
              <a:gd name="connsiteX15" fmla="*/ 168055 w 306860"/>
              <a:gd name="connsiteY15" fmla="*/ 0 h 314105"/>
              <a:gd name="connsiteX16" fmla="*/ 78736 w 306860"/>
              <a:gd name="connsiteY16" fmla="*/ 355 h 314105"/>
              <a:gd name="connsiteX17" fmla="*/ 70498 w 306860"/>
              <a:gd name="connsiteY17" fmla="*/ 2305 h 314105"/>
              <a:gd name="connsiteX18" fmla="*/ 52109 w 306860"/>
              <a:gd name="connsiteY18" fmla="*/ 29218 h 314105"/>
              <a:gd name="connsiteX19" fmla="*/ 52798 w 306860"/>
              <a:gd name="connsiteY19" fmla="*/ 35414 h 314105"/>
              <a:gd name="connsiteX20" fmla="*/ 33930 w 306860"/>
              <a:gd name="connsiteY20" fmla="*/ 62505 h 314105"/>
              <a:gd name="connsiteX21" fmla="*/ 39813 w 306860"/>
              <a:gd name="connsiteY21" fmla="*/ 80136 h 314105"/>
              <a:gd name="connsiteX22" fmla="*/ 39524 w 306860"/>
              <a:gd name="connsiteY22" fmla="*/ 81085 h 314105"/>
              <a:gd name="connsiteX23" fmla="*/ 36889 w 306860"/>
              <a:gd name="connsiteY23" fmla="*/ 81099 h 314105"/>
              <a:gd name="connsiteX24" fmla="*/ 11799 w 306860"/>
              <a:gd name="connsiteY24" fmla="*/ 109174 h 314105"/>
              <a:gd name="connsiteX25" fmla="*/ 24213 w 306860"/>
              <a:gd name="connsiteY25" fmla="*/ 133052 h 314105"/>
              <a:gd name="connsiteX26" fmla="*/ 24028 w 306860"/>
              <a:gd name="connsiteY26" fmla="*/ 133677 h 314105"/>
              <a:gd name="connsiteX27" fmla="*/ 0 w 306860"/>
              <a:gd name="connsiteY27" fmla="*/ 161691 h 314105"/>
              <a:gd name="connsiteX28" fmla="*/ 266970 w 306860"/>
              <a:gd name="connsiteY28" fmla="*/ 24531 h 314105"/>
              <a:gd name="connsiteX29" fmla="*/ 281836 w 306860"/>
              <a:gd name="connsiteY29" fmla="*/ 39259 h 314105"/>
              <a:gd name="connsiteX30" fmla="*/ 267110 w 306860"/>
              <a:gd name="connsiteY30" fmla="*/ 54126 h 314105"/>
              <a:gd name="connsiteX31" fmla="*/ 252243 w 306860"/>
              <a:gd name="connsiteY31" fmla="*/ 39398 h 314105"/>
              <a:gd name="connsiteX32" fmla="*/ 266970 w 306860"/>
              <a:gd name="connsiteY32" fmla="*/ 24531 h 3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860" h="314105">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0" name="Graphic 258">
            <a:extLst>
              <a:ext uri="{FF2B5EF4-FFF2-40B4-BE49-F238E27FC236}">
                <a16:creationId xmlns:a16="http://schemas.microsoft.com/office/drawing/2014/main" id="{CBA21AE1-2473-496E-9F6C-6FEC2069D9BE}"/>
              </a:ext>
            </a:extLst>
          </p:cNvPr>
          <p:cNvSpPr/>
          <p:nvPr/>
        </p:nvSpPr>
        <p:spPr>
          <a:xfrm>
            <a:off x="5298435" y="5156674"/>
            <a:ext cx="307467" cy="314039"/>
          </a:xfrm>
          <a:custGeom>
            <a:avLst/>
            <a:gdLst>
              <a:gd name="connsiteX0" fmla="*/ 307467 w 307467"/>
              <a:gd name="connsiteY0" fmla="*/ 153079 h 314039"/>
              <a:gd name="connsiteX1" fmla="*/ 282289 w 307467"/>
              <a:gd name="connsiteY1" fmla="*/ 125089 h 314039"/>
              <a:gd name="connsiteX2" fmla="*/ 182764 w 307467"/>
              <a:gd name="connsiteY2" fmla="*/ 124908 h 314039"/>
              <a:gd name="connsiteX3" fmla="*/ 196678 w 307467"/>
              <a:gd name="connsiteY3" fmla="*/ 46480 h 314039"/>
              <a:gd name="connsiteX4" fmla="*/ 151392 w 307467"/>
              <a:gd name="connsiteY4" fmla="*/ 5501 h 314039"/>
              <a:gd name="connsiteX5" fmla="*/ 82671 w 307467"/>
              <a:gd name="connsiteY5" fmla="*/ 131349 h 314039"/>
              <a:gd name="connsiteX6" fmla="*/ 80224 w 307467"/>
              <a:gd name="connsiteY6" fmla="*/ 132049 h 314039"/>
              <a:gd name="connsiteX7" fmla="*/ 62249 w 307467"/>
              <a:gd name="connsiteY7" fmla="*/ 115928 h 314039"/>
              <a:gd name="connsiteX8" fmla="*/ 20959 w 307467"/>
              <a:gd name="connsiteY8" fmla="*/ 115321 h 314039"/>
              <a:gd name="connsiteX9" fmla="*/ 2213 w 307467"/>
              <a:gd name="connsiteY9" fmla="*/ 133521 h 314039"/>
              <a:gd name="connsiteX10" fmla="*/ 2 w 307467"/>
              <a:gd name="connsiteY10" fmla="*/ 283424 h 314039"/>
              <a:gd name="connsiteX11" fmla="*/ 18206 w 307467"/>
              <a:gd name="connsiteY11" fmla="*/ 302168 h 314039"/>
              <a:gd name="connsiteX12" fmla="*/ 59495 w 307467"/>
              <a:gd name="connsiteY12" fmla="*/ 302775 h 314039"/>
              <a:gd name="connsiteX13" fmla="*/ 78242 w 307467"/>
              <a:gd name="connsiteY13" fmla="*/ 284572 h 314039"/>
              <a:gd name="connsiteX14" fmla="*/ 78270 w 307467"/>
              <a:gd name="connsiteY14" fmla="*/ 282735 h 314039"/>
              <a:gd name="connsiteX15" fmla="*/ 138661 w 307467"/>
              <a:gd name="connsiteY15" fmla="*/ 313977 h 314039"/>
              <a:gd name="connsiteX16" fmla="*/ 227984 w 307467"/>
              <a:gd name="connsiteY16" fmla="*/ 314040 h 314039"/>
              <a:gd name="connsiteX17" fmla="*/ 236231 w 307467"/>
              <a:gd name="connsiteY17" fmla="*/ 312127 h 314039"/>
              <a:gd name="connsiteX18" fmla="*/ 254741 w 307467"/>
              <a:gd name="connsiteY18" fmla="*/ 285301 h 314039"/>
              <a:gd name="connsiteX19" fmla="*/ 254080 w 307467"/>
              <a:gd name="connsiteY19" fmla="*/ 279103 h 314039"/>
              <a:gd name="connsiteX20" fmla="*/ 273078 w 307467"/>
              <a:gd name="connsiteY20" fmla="*/ 252102 h 314039"/>
              <a:gd name="connsiteX21" fmla="*/ 267278 w 307467"/>
              <a:gd name="connsiteY21" fmla="*/ 234443 h 314039"/>
              <a:gd name="connsiteX22" fmla="*/ 267569 w 307467"/>
              <a:gd name="connsiteY22" fmla="*/ 233495 h 314039"/>
              <a:gd name="connsiteX23" fmla="*/ 270204 w 307467"/>
              <a:gd name="connsiteY23" fmla="*/ 233495 h 314039"/>
              <a:gd name="connsiteX24" fmla="*/ 295424 w 307467"/>
              <a:gd name="connsiteY24" fmla="*/ 205538 h 314039"/>
              <a:gd name="connsiteX25" fmla="*/ 283124 w 307467"/>
              <a:gd name="connsiteY25" fmla="*/ 181601 h 314039"/>
              <a:gd name="connsiteX26" fmla="*/ 283307 w 307467"/>
              <a:gd name="connsiteY26" fmla="*/ 180975 h 314039"/>
              <a:gd name="connsiteX27" fmla="*/ 307467 w 307467"/>
              <a:gd name="connsiteY27" fmla="*/ 153079 h 314039"/>
              <a:gd name="connsiteX28" fmla="*/ 39863 w 307467"/>
              <a:gd name="connsiteY28" fmla="*/ 288987 h 314039"/>
              <a:gd name="connsiteX29" fmla="*/ 25065 w 307467"/>
              <a:gd name="connsiteY29" fmla="*/ 274190 h 314039"/>
              <a:gd name="connsiteX30" fmla="*/ 39863 w 307467"/>
              <a:gd name="connsiteY30" fmla="*/ 259393 h 314039"/>
              <a:gd name="connsiteX31" fmla="*/ 54660 w 307467"/>
              <a:gd name="connsiteY31" fmla="*/ 274190 h 314039"/>
              <a:gd name="connsiteX32" fmla="*/ 39863 w 307467"/>
              <a:gd name="connsiteY32" fmla="*/ 288987 h 3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7467" h="314039">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1" name="Graphic 259">
            <a:extLst>
              <a:ext uri="{FF2B5EF4-FFF2-40B4-BE49-F238E27FC236}">
                <a16:creationId xmlns:a16="http://schemas.microsoft.com/office/drawing/2014/main" id="{6DE264B1-EC7E-4077-964B-8C797F53702D}"/>
              </a:ext>
            </a:extLst>
          </p:cNvPr>
          <p:cNvSpPr/>
          <p:nvPr/>
        </p:nvSpPr>
        <p:spPr>
          <a:xfrm>
            <a:off x="4673078" y="5126618"/>
            <a:ext cx="363567" cy="395837"/>
          </a:xfrm>
          <a:custGeom>
            <a:avLst/>
            <a:gdLst>
              <a:gd name="connsiteX0" fmla="*/ 361393 w 363567"/>
              <a:gd name="connsiteY0" fmla="*/ 298180 h 395837"/>
              <a:gd name="connsiteX1" fmla="*/ 341981 w 363567"/>
              <a:gd name="connsiteY1" fmla="*/ 261735 h 395837"/>
              <a:gd name="connsiteX2" fmla="*/ 316982 w 363567"/>
              <a:gd name="connsiteY2" fmla="*/ 254118 h 395837"/>
              <a:gd name="connsiteX3" fmla="*/ 315361 w 363567"/>
              <a:gd name="connsiteY3" fmla="*/ 254979 h 395837"/>
              <a:gd name="connsiteX4" fmla="*/ 313539 w 363567"/>
              <a:gd name="connsiteY4" fmla="*/ 187009 h 395837"/>
              <a:gd name="connsiteX5" fmla="*/ 270439 w 363567"/>
              <a:gd name="connsiteY5" fmla="*/ 108771 h 395837"/>
              <a:gd name="connsiteX6" fmla="*/ 264781 w 363567"/>
              <a:gd name="connsiteY6" fmla="*/ 102475 h 395837"/>
              <a:gd name="connsiteX7" fmla="*/ 232349 w 363567"/>
              <a:gd name="connsiteY7" fmla="*/ 99230 h 395837"/>
              <a:gd name="connsiteX8" fmla="*/ 227238 w 363567"/>
              <a:gd name="connsiteY8" fmla="*/ 102806 h 395837"/>
              <a:gd name="connsiteX9" fmla="*/ 194421 w 363567"/>
              <a:gd name="connsiteY9" fmla="*/ 99216 h 395837"/>
              <a:gd name="connsiteX10" fmla="*/ 181762 w 363567"/>
              <a:gd name="connsiteY10" fmla="*/ 112827 h 395837"/>
              <a:gd name="connsiteX11" fmla="*/ 180790 w 363567"/>
              <a:gd name="connsiteY11" fmla="*/ 113028 h 395837"/>
              <a:gd name="connsiteX12" fmla="*/ 179514 w 363567"/>
              <a:gd name="connsiteY12" fmla="*/ 110722 h 395837"/>
              <a:gd name="connsiteX13" fmla="*/ 142854 w 363567"/>
              <a:gd name="connsiteY13" fmla="*/ 102146 h 395837"/>
              <a:gd name="connsiteX14" fmla="*/ 127838 w 363567"/>
              <a:gd name="connsiteY14" fmla="*/ 124481 h 395837"/>
              <a:gd name="connsiteX15" fmla="*/ 127359 w 363567"/>
              <a:gd name="connsiteY15" fmla="*/ 124586 h 395837"/>
              <a:gd name="connsiteX16" fmla="*/ 102915 w 363567"/>
              <a:gd name="connsiteY16" fmla="*/ 79357 h 395837"/>
              <a:gd name="connsiteX17" fmla="*/ 109670 w 363567"/>
              <a:gd name="connsiteY17" fmla="*/ 53609 h 395837"/>
              <a:gd name="connsiteX18" fmla="*/ 54835 w 363567"/>
              <a:gd name="connsiteY18" fmla="*/ 0 h 395837"/>
              <a:gd name="connsiteX19" fmla="*/ 0 w 363567"/>
              <a:gd name="connsiteY19" fmla="*/ 53608 h 395837"/>
              <a:gd name="connsiteX20" fmla="*/ 23297 w 363567"/>
              <a:gd name="connsiteY20" fmla="*/ 97469 h 395837"/>
              <a:gd name="connsiteX21" fmla="*/ 54355 w 363567"/>
              <a:gd name="connsiteY21" fmla="*/ 107209 h 395837"/>
              <a:gd name="connsiteX22" fmla="*/ 78141 w 363567"/>
              <a:gd name="connsiteY22" fmla="*/ 151221 h 395837"/>
              <a:gd name="connsiteX23" fmla="*/ 78762 w 363567"/>
              <a:gd name="connsiteY23" fmla="*/ 152513 h 395837"/>
              <a:gd name="connsiteX24" fmla="*/ 82860 w 363567"/>
              <a:gd name="connsiteY24" fmla="*/ 159952 h 395837"/>
              <a:gd name="connsiteX25" fmla="*/ 100228 w 363567"/>
              <a:gd name="connsiteY25" fmla="*/ 192089 h 395837"/>
              <a:gd name="connsiteX26" fmla="*/ 100404 w 363567"/>
              <a:gd name="connsiteY26" fmla="*/ 191993 h 395837"/>
              <a:gd name="connsiteX27" fmla="*/ 126684 w 363567"/>
              <a:gd name="connsiteY27" fmla="*/ 239739 h 395837"/>
              <a:gd name="connsiteX28" fmla="*/ 51295 w 363567"/>
              <a:gd name="connsiteY28" fmla="*/ 265448 h 395837"/>
              <a:gd name="connsiteX29" fmla="*/ 37295 w 363567"/>
              <a:gd name="connsiteY29" fmla="*/ 324899 h 395837"/>
              <a:gd name="connsiteX30" fmla="*/ 180684 w 363567"/>
              <a:gd name="connsiteY30" fmla="*/ 324268 h 395837"/>
              <a:gd name="connsiteX31" fmla="*/ 182481 w 363567"/>
              <a:gd name="connsiteY31" fmla="*/ 326070 h 395837"/>
              <a:gd name="connsiteX32" fmla="*/ 177048 w 363567"/>
              <a:gd name="connsiteY32" fmla="*/ 349597 h 395837"/>
              <a:gd name="connsiteX33" fmla="*/ 196466 w 363567"/>
              <a:gd name="connsiteY33" fmla="*/ 386041 h 395837"/>
              <a:gd name="connsiteX34" fmla="*/ 221458 w 363567"/>
              <a:gd name="connsiteY34" fmla="*/ 393662 h 395837"/>
              <a:gd name="connsiteX35" fmla="*/ 353775 w 363567"/>
              <a:gd name="connsiteY35" fmla="*/ 323176 h 395837"/>
              <a:gd name="connsiteX36" fmla="*/ 361393 w 363567"/>
              <a:gd name="connsiteY36" fmla="*/ 298180 h 395837"/>
              <a:gd name="connsiteX37" fmla="*/ 32676 w 363567"/>
              <a:gd name="connsiteY37" fmla="*/ 83843 h 395837"/>
              <a:gd name="connsiteX38" fmla="*/ 16542 w 363567"/>
              <a:gd name="connsiteY38" fmla="*/ 53608 h 395837"/>
              <a:gd name="connsiteX39" fmla="*/ 54835 w 363567"/>
              <a:gd name="connsiteY39" fmla="*/ 16541 h 395837"/>
              <a:gd name="connsiteX40" fmla="*/ 93127 w 363567"/>
              <a:gd name="connsiteY40" fmla="*/ 53608 h 395837"/>
              <a:gd name="connsiteX41" fmla="*/ 92523 w 363567"/>
              <a:gd name="connsiteY41" fmla="*/ 60126 h 395837"/>
              <a:gd name="connsiteX42" fmla="*/ 87897 w 363567"/>
              <a:gd name="connsiteY42" fmla="*/ 51567 h 395837"/>
              <a:gd name="connsiteX43" fmla="*/ 47113 w 363567"/>
              <a:gd name="connsiteY43" fmla="*/ 34955 h 395837"/>
              <a:gd name="connsiteX44" fmla="*/ 38646 w 363567"/>
              <a:gd name="connsiteY44" fmla="*/ 78137 h 395837"/>
              <a:gd name="connsiteX45" fmla="*/ 44716 w 363567"/>
              <a:gd name="connsiteY45" fmla="*/ 89369 h 395837"/>
              <a:gd name="connsiteX46" fmla="*/ 32676 w 363567"/>
              <a:gd name="connsiteY46" fmla="*/ 83843 h 395837"/>
              <a:gd name="connsiteX47" fmla="*/ 333581 w 363567"/>
              <a:gd name="connsiteY47" fmla="*/ 305691 h 395837"/>
              <a:gd name="connsiteX48" fmla="*/ 313476 w 363567"/>
              <a:gd name="connsiteY48" fmla="*/ 299884 h 395837"/>
              <a:gd name="connsiteX49" fmla="*/ 319284 w 363567"/>
              <a:gd name="connsiteY49" fmla="*/ 279780 h 395837"/>
              <a:gd name="connsiteX50" fmla="*/ 339388 w 363567"/>
              <a:gd name="connsiteY50" fmla="*/ 285586 h 395837"/>
              <a:gd name="connsiteX51" fmla="*/ 333581 w 363567"/>
              <a:gd name="connsiteY51" fmla="*/ 305691 h 3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567" h="39583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2" name="Graphic 260">
            <a:extLst>
              <a:ext uri="{FF2B5EF4-FFF2-40B4-BE49-F238E27FC236}">
                <a16:creationId xmlns:a16="http://schemas.microsoft.com/office/drawing/2014/main" id="{8738187B-3771-4BA4-8C77-CF19C9180D9F}"/>
              </a:ext>
            </a:extLst>
          </p:cNvPr>
          <p:cNvSpPr/>
          <p:nvPr/>
        </p:nvSpPr>
        <p:spPr>
          <a:xfrm>
            <a:off x="4091011" y="5061489"/>
            <a:ext cx="287509" cy="383636"/>
          </a:xfrm>
          <a:custGeom>
            <a:avLst/>
            <a:gdLst>
              <a:gd name="connsiteX0" fmla="*/ 178371 w 287509"/>
              <a:gd name="connsiteY0" fmla="*/ 146386 h 383636"/>
              <a:gd name="connsiteX1" fmla="*/ 181417 w 287509"/>
              <a:gd name="connsiteY1" fmla="*/ 258697 h 383636"/>
              <a:gd name="connsiteX2" fmla="*/ 175954 w 287509"/>
              <a:gd name="connsiteY2" fmla="*/ 299947 h 383636"/>
              <a:gd name="connsiteX3" fmla="*/ 287510 w 287509"/>
              <a:gd name="connsiteY3" fmla="*/ 319491 h 383636"/>
              <a:gd name="connsiteX4" fmla="*/ 287510 w 287509"/>
              <a:gd name="connsiteY4" fmla="*/ 274690 h 383636"/>
              <a:gd name="connsiteX5" fmla="*/ 259588 w 287509"/>
              <a:gd name="connsiteY5" fmla="*/ 248801 h 383636"/>
              <a:gd name="connsiteX6" fmla="*/ 239666 w 287509"/>
              <a:gd name="connsiteY6" fmla="*/ 230279 h 383636"/>
              <a:gd name="connsiteX7" fmla="*/ 198296 w 287509"/>
              <a:gd name="connsiteY7" fmla="*/ 191758 h 383636"/>
              <a:gd name="connsiteX8" fmla="*/ 178371 w 287509"/>
              <a:gd name="connsiteY8" fmla="*/ 146386 h 383636"/>
              <a:gd name="connsiteX9" fmla="*/ 132423 w 287509"/>
              <a:gd name="connsiteY9" fmla="*/ 160351 h 383636"/>
              <a:gd name="connsiteX10" fmla="*/ 140870 w 287509"/>
              <a:gd name="connsiteY10" fmla="*/ 203691 h 383636"/>
              <a:gd name="connsiteX11" fmla="*/ 143725 w 287509"/>
              <a:gd name="connsiteY11" fmla="*/ 204323 h 383636"/>
              <a:gd name="connsiteX12" fmla="*/ 146578 w 287509"/>
              <a:gd name="connsiteY12" fmla="*/ 203691 h 383636"/>
              <a:gd name="connsiteX13" fmla="*/ 155083 w 287509"/>
              <a:gd name="connsiteY13" fmla="*/ 160351 h 383636"/>
              <a:gd name="connsiteX14" fmla="*/ 145818 w 287509"/>
              <a:gd name="connsiteY14" fmla="*/ 113332 h 383636"/>
              <a:gd name="connsiteX15" fmla="*/ 143725 w 287509"/>
              <a:gd name="connsiteY15" fmla="*/ 112951 h 383636"/>
              <a:gd name="connsiteX16" fmla="*/ 141690 w 287509"/>
              <a:gd name="connsiteY16" fmla="*/ 113332 h 383636"/>
              <a:gd name="connsiteX17" fmla="*/ 132423 w 287509"/>
              <a:gd name="connsiteY17" fmla="*/ 160351 h 383636"/>
              <a:gd name="connsiteX18" fmla="*/ 132423 w 287509"/>
              <a:gd name="connsiteY18" fmla="*/ 160351 h 383636"/>
              <a:gd name="connsiteX19" fmla="*/ 168722 w 287509"/>
              <a:gd name="connsiteY19" fmla="*/ 336683 h 383636"/>
              <a:gd name="connsiteX20" fmla="*/ 175954 w 287509"/>
              <a:gd name="connsiteY20" fmla="*/ 359087 h 383636"/>
              <a:gd name="connsiteX21" fmla="*/ 218469 w 287509"/>
              <a:gd name="connsiteY21" fmla="*/ 376472 h 383636"/>
              <a:gd name="connsiteX22" fmla="*/ 226149 w 287509"/>
              <a:gd name="connsiteY22" fmla="*/ 364666 h 383636"/>
              <a:gd name="connsiteX23" fmla="*/ 174118 w 287509"/>
              <a:gd name="connsiteY23" fmla="*/ 310416 h 383636"/>
              <a:gd name="connsiteX24" fmla="*/ 168722 w 287509"/>
              <a:gd name="connsiteY24" fmla="*/ 336683 h 383636"/>
              <a:gd name="connsiteX25" fmla="*/ 168722 w 287509"/>
              <a:gd name="connsiteY25" fmla="*/ 336683 h 383636"/>
              <a:gd name="connsiteX26" fmla="*/ 156792 w 287509"/>
              <a:gd name="connsiteY26" fmla="*/ 360603 h 383636"/>
              <a:gd name="connsiteX27" fmla="*/ 130717 w 287509"/>
              <a:gd name="connsiteY27" fmla="*/ 360603 h 383636"/>
              <a:gd name="connsiteX28" fmla="*/ 124498 w 287509"/>
              <a:gd name="connsiteY28" fmla="*/ 383637 h 383636"/>
              <a:gd name="connsiteX29" fmla="*/ 162945 w 287509"/>
              <a:gd name="connsiteY29" fmla="*/ 383637 h 383636"/>
              <a:gd name="connsiteX30" fmla="*/ 156792 w 287509"/>
              <a:gd name="connsiteY30" fmla="*/ 360603 h 383636"/>
              <a:gd name="connsiteX31" fmla="*/ 113330 w 287509"/>
              <a:gd name="connsiteY31" fmla="*/ 310416 h 383636"/>
              <a:gd name="connsiteX32" fmla="*/ 61295 w 287509"/>
              <a:gd name="connsiteY32" fmla="*/ 364666 h 383636"/>
              <a:gd name="connsiteX33" fmla="*/ 68974 w 287509"/>
              <a:gd name="connsiteY33" fmla="*/ 376472 h 383636"/>
              <a:gd name="connsiteX34" fmla="*/ 111553 w 287509"/>
              <a:gd name="connsiteY34" fmla="*/ 359087 h 383636"/>
              <a:gd name="connsiteX35" fmla="*/ 118720 w 287509"/>
              <a:gd name="connsiteY35" fmla="*/ 336683 h 383636"/>
              <a:gd name="connsiteX36" fmla="*/ 113330 w 287509"/>
              <a:gd name="connsiteY36" fmla="*/ 310416 h 383636"/>
              <a:gd name="connsiteX37" fmla="*/ 113330 w 287509"/>
              <a:gd name="connsiteY37" fmla="*/ 310416 h 383636"/>
              <a:gd name="connsiteX38" fmla="*/ 116251 w 287509"/>
              <a:gd name="connsiteY38" fmla="*/ 146386 h 383636"/>
              <a:gd name="connsiteX39" fmla="*/ 113140 w 287509"/>
              <a:gd name="connsiteY39" fmla="*/ 258697 h 383636"/>
              <a:gd name="connsiteX40" fmla="*/ 118664 w 287509"/>
              <a:gd name="connsiteY40" fmla="*/ 299947 h 383636"/>
              <a:gd name="connsiteX41" fmla="*/ 120433 w 287509"/>
              <a:gd name="connsiteY41" fmla="*/ 310416 h 383636"/>
              <a:gd name="connsiteX42" fmla="*/ 125832 w 287509"/>
              <a:gd name="connsiteY42" fmla="*/ 336683 h 383636"/>
              <a:gd name="connsiteX43" fmla="*/ 130205 w 287509"/>
              <a:gd name="connsiteY43" fmla="*/ 353505 h 383636"/>
              <a:gd name="connsiteX44" fmla="*/ 130718 w 287509"/>
              <a:gd name="connsiteY44" fmla="*/ 353505 h 383636"/>
              <a:gd name="connsiteX45" fmla="*/ 156793 w 287509"/>
              <a:gd name="connsiteY45" fmla="*/ 353505 h 383636"/>
              <a:gd name="connsiteX46" fmla="*/ 157306 w 287509"/>
              <a:gd name="connsiteY46" fmla="*/ 353505 h 383636"/>
              <a:gd name="connsiteX47" fmla="*/ 161620 w 287509"/>
              <a:gd name="connsiteY47" fmla="*/ 336683 h 383636"/>
              <a:gd name="connsiteX48" fmla="*/ 167010 w 287509"/>
              <a:gd name="connsiteY48" fmla="*/ 310416 h 383636"/>
              <a:gd name="connsiteX49" fmla="*/ 168852 w 287509"/>
              <a:gd name="connsiteY49" fmla="*/ 299947 h 383636"/>
              <a:gd name="connsiteX50" fmla="*/ 174305 w 287509"/>
              <a:gd name="connsiteY50" fmla="*/ 258697 h 383636"/>
              <a:gd name="connsiteX51" fmla="*/ 171260 w 287509"/>
              <a:gd name="connsiteY51" fmla="*/ 146386 h 383636"/>
              <a:gd name="connsiteX52" fmla="*/ 171260 w 287509"/>
              <a:gd name="connsiteY52" fmla="*/ 146386 h 383636"/>
              <a:gd name="connsiteX53" fmla="*/ 161173 w 287509"/>
              <a:gd name="connsiteY53" fmla="*/ 89279 h 383636"/>
              <a:gd name="connsiteX54" fmla="*/ 143726 w 287509"/>
              <a:gd name="connsiteY54" fmla="*/ 0 h 383636"/>
              <a:gd name="connsiteX55" fmla="*/ 126337 w 287509"/>
              <a:gd name="connsiteY55" fmla="*/ 89279 h 383636"/>
              <a:gd name="connsiteX56" fmla="*/ 116251 w 287509"/>
              <a:gd name="connsiteY56" fmla="*/ 146386 h 383636"/>
              <a:gd name="connsiteX57" fmla="*/ 116251 w 287509"/>
              <a:gd name="connsiteY57" fmla="*/ 146386 h 383636"/>
              <a:gd name="connsiteX58" fmla="*/ 143725 w 287509"/>
              <a:gd name="connsiteY58" fmla="*/ 209208 h 383636"/>
              <a:gd name="connsiteX59" fmla="*/ 127543 w 287509"/>
              <a:gd name="connsiteY59" fmla="*/ 160351 h 383636"/>
              <a:gd name="connsiteX60" fmla="*/ 143725 w 287509"/>
              <a:gd name="connsiteY60" fmla="*/ 108059 h 383636"/>
              <a:gd name="connsiteX61" fmla="*/ 159900 w 287509"/>
              <a:gd name="connsiteY61" fmla="*/ 160351 h 383636"/>
              <a:gd name="connsiteX62" fmla="*/ 143725 w 287509"/>
              <a:gd name="connsiteY62" fmla="*/ 209208 h 383636"/>
              <a:gd name="connsiteX63" fmla="*/ 143725 w 287509"/>
              <a:gd name="connsiteY63" fmla="*/ 209208 h 383636"/>
              <a:gd name="connsiteX64" fmla="*/ 47778 w 287509"/>
              <a:gd name="connsiteY64" fmla="*/ 223161 h 383636"/>
              <a:gd name="connsiteX65" fmla="*/ 47778 w 287509"/>
              <a:gd name="connsiteY65" fmla="*/ 196704 h 383636"/>
              <a:gd name="connsiteX66" fmla="*/ 37818 w 287509"/>
              <a:gd name="connsiteY66" fmla="*/ 169420 h 383636"/>
              <a:gd name="connsiteX67" fmla="*/ 27856 w 287509"/>
              <a:gd name="connsiteY67" fmla="*/ 196704 h 383636"/>
              <a:gd name="connsiteX68" fmla="*/ 27856 w 287509"/>
              <a:gd name="connsiteY68" fmla="*/ 241695 h 383636"/>
              <a:gd name="connsiteX69" fmla="*/ 47778 w 287509"/>
              <a:gd name="connsiteY69" fmla="*/ 223161 h 383636"/>
              <a:gd name="connsiteX70" fmla="*/ 106032 w 287509"/>
              <a:gd name="connsiteY70" fmla="*/ 258697 h 383636"/>
              <a:gd name="connsiteX71" fmla="*/ 109083 w 287509"/>
              <a:gd name="connsiteY71" fmla="*/ 146386 h 383636"/>
              <a:gd name="connsiteX72" fmla="*/ 89222 w 287509"/>
              <a:gd name="connsiteY72" fmla="*/ 191758 h 383636"/>
              <a:gd name="connsiteX73" fmla="*/ 47778 w 287509"/>
              <a:gd name="connsiteY73" fmla="*/ 230279 h 383636"/>
              <a:gd name="connsiteX74" fmla="*/ 27856 w 287509"/>
              <a:gd name="connsiteY74" fmla="*/ 248801 h 383636"/>
              <a:gd name="connsiteX75" fmla="*/ 0 w 287509"/>
              <a:gd name="connsiteY75" fmla="*/ 274690 h 383636"/>
              <a:gd name="connsiteX76" fmla="*/ 0 w 287509"/>
              <a:gd name="connsiteY76" fmla="*/ 319491 h 383636"/>
              <a:gd name="connsiteX77" fmla="*/ 111554 w 287509"/>
              <a:gd name="connsiteY77" fmla="*/ 299947 h 383636"/>
              <a:gd name="connsiteX78" fmla="*/ 106032 w 287509"/>
              <a:gd name="connsiteY78" fmla="*/ 258697 h 383636"/>
              <a:gd name="connsiteX79" fmla="*/ 106032 w 287509"/>
              <a:gd name="connsiteY79" fmla="*/ 258697 h 383636"/>
              <a:gd name="connsiteX80" fmla="*/ 239666 w 287509"/>
              <a:gd name="connsiteY80" fmla="*/ 196704 h 383636"/>
              <a:gd name="connsiteX81" fmla="*/ 239666 w 287509"/>
              <a:gd name="connsiteY81" fmla="*/ 223161 h 383636"/>
              <a:gd name="connsiteX82" fmla="*/ 259588 w 287509"/>
              <a:gd name="connsiteY82" fmla="*/ 241695 h 383636"/>
              <a:gd name="connsiteX83" fmla="*/ 259588 w 287509"/>
              <a:gd name="connsiteY83" fmla="*/ 196704 h 383636"/>
              <a:gd name="connsiteX84" fmla="*/ 249629 w 287509"/>
              <a:gd name="connsiteY84" fmla="*/ 169420 h 383636"/>
              <a:gd name="connsiteX85" fmla="*/ 239666 w 287509"/>
              <a:gd name="connsiteY85" fmla="*/ 196704 h 383636"/>
              <a:gd name="connsiteX86" fmla="*/ 239666 w 287509"/>
              <a:gd name="connsiteY86" fmla="*/ 196704 h 3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87509" h="383636">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chemeClr val="tx1">
              <a:lumMod val="95000"/>
              <a:lumOff val="5000"/>
            </a:schemeClr>
          </a:solidFill>
          <a:ln w="465" cap="flat">
            <a:solidFill>
              <a:srgbClr val="221F20"/>
            </a:solidFill>
            <a:prstDash val="solid"/>
            <a:miter/>
          </a:ln>
        </p:spPr>
        <p:txBody>
          <a:bodyPr rtlCol="0" anchor="ctr"/>
          <a:lstStyle/>
          <a:p>
            <a:endParaRPr lang="en-US"/>
          </a:p>
        </p:txBody>
      </p:sp>
      <p:sp>
        <p:nvSpPr>
          <p:cNvPr id="853" name="Graphic 261">
            <a:extLst>
              <a:ext uri="{FF2B5EF4-FFF2-40B4-BE49-F238E27FC236}">
                <a16:creationId xmlns:a16="http://schemas.microsoft.com/office/drawing/2014/main" id="{5E043DA1-4F6A-449D-80F4-F441756E6123}"/>
              </a:ext>
            </a:extLst>
          </p:cNvPr>
          <p:cNvSpPr/>
          <p:nvPr/>
        </p:nvSpPr>
        <p:spPr>
          <a:xfrm>
            <a:off x="3537876" y="5111193"/>
            <a:ext cx="221255" cy="363122"/>
          </a:xfrm>
          <a:custGeom>
            <a:avLst/>
            <a:gdLst>
              <a:gd name="connsiteX0" fmla="*/ 141240 w 221255"/>
              <a:gd name="connsiteY0" fmla="*/ 312661 h 363122"/>
              <a:gd name="connsiteX1" fmla="*/ 139196 w 221255"/>
              <a:gd name="connsiteY1" fmla="*/ 312661 h 363122"/>
              <a:gd name="connsiteX2" fmla="*/ 139196 w 221255"/>
              <a:gd name="connsiteY2" fmla="*/ 267540 h 363122"/>
              <a:gd name="connsiteX3" fmla="*/ 124563 w 221255"/>
              <a:gd name="connsiteY3" fmla="*/ 223575 h 363122"/>
              <a:gd name="connsiteX4" fmla="*/ 97722 w 221255"/>
              <a:gd name="connsiteY4" fmla="*/ 223575 h 363122"/>
              <a:gd name="connsiteX5" fmla="*/ 83092 w 221255"/>
              <a:gd name="connsiteY5" fmla="*/ 267540 h 363122"/>
              <a:gd name="connsiteX6" fmla="*/ 83092 w 221255"/>
              <a:gd name="connsiteY6" fmla="*/ 312661 h 363122"/>
              <a:gd name="connsiteX7" fmla="*/ 81043 w 221255"/>
              <a:gd name="connsiteY7" fmla="*/ 312661 h 363122"/>
              <a:gd name="connsiteX8" fmla="*/ 58514 w 221255"/>
              <a:gd name="connsiteY8" fmla="*/ 312661 h 363122"/>
              <a:gd name="connsiteX9" fmla="*/ 58514 w 221255"/>
              <a:gd name="connsiteY9" fmla="*/ 271193 h 363122"/>
              <a:gd name="connsiteX10" fmla="*/ 81043 w 221255"/>
              <a:gd name="connsiteY10" fmla="*/ 132077 h 363122"/>
              <a:gd name="connsiteX11" fmla="*/ 141240 w 221255"/>
              <a:gd name="connsiteY11" fmla="*/ 132077 h 363122"/>
              <a:gd name="connsiteX12" fmla="*/ 141240 w 221255"/>
              <a:gd name="connsiteY12" fmla="*/ 132077 h 363122"/>
              <a:gd name="connsiteX13" fmla="*/ 163843 w 221255"/>
              <a:gd name="connsiteY13" fmla="*/ 271193 h 363122"/>
              <a:gd name="connsiteX14" fmla="*/ 163843 w 221255"/>
              <a:gd name="connsiteY14" fmla="*/ 312661 h 363122"/>
              <a:gd name="connsiteX15" fmla="*/ 141240 w 221255"/>
              <a:gd name="connsiteY15" fmla="*/ 312661 h 363122"/>
              <a:gd name="connsiteX16" fmla="*/ 121341 w 221255"/>
              <a:gd name="connsiteY16" fmla="*/ 4657 h 363122"/>
              <a:gd name="connsiteX17" fmla="*/ 121341 w 221255"/>
              <a:gd name="connsiteY17" fmla="*/ 4657 h 363122"/>
              <a:gd name="connsiteX18" fmla="*/ 100936 w 221255"/>
              <a:gd name="connsiteY18" fmla="*/ 4657 h 363122"/>
              <a:gd name="connsiteX19" fmla="*/ 81044 w 221255"/>
              <a:gd name="connsiteY19" fmla="*/ 58572 h 363122"/>
              <a:gd name="connsiteX20" fmla="*/ 81044 w 221255"/>
              <a:gd name="connsiteY20" fmla="*/ 125269 h 363122"/>
              <a:gd name="connsiteX21" fmla="*/ 141241 w 221255"/>
              <a:gd name="connsiteY21" fmla="*/ 125269 h 363122"/>
              <a:gd name="connsiteX22" fmla="*/ 141241 w 221255"/>
              <a:gd name="connsiteY22" fmla="*/ 58572 h 363122"/>
              <a:gd name="connsiteX23" fmla="*/ 121341 w 221255"/>
              <a:gd name="connsiteY23" fmla="*/ 4657 h 363122"/>
              <a:gd name="connsiteX24" fmla="*/ 121341 w 221255"/>
              <a:gd name="connsiteY24" fmla="*/ 4657 h 363122"/>
              <a:gd name="connsiteX25" fmla="*/ 120175 w 221255"/>
              <a:gd name="connsiteY25" fmla="*/ 226869 h 363122"/>
              <a:gd name="connsiteX26" fmla="*/ 120175 w 221255"/>
              <a:gd name="connsiteY26" fmla="*/ 226869 h 363122"/>
              <a:gd name="connsiteX27" fmla="*/ 102108 w 221255"/>
              <a:gd name="connsiteY27" fmla="*/ 226869 h 363122"/>
              <a:gd name="connsiteX28" fmla="*/ 88576 w 221255"/>
              <a:gd name="connsiteY28" fmla="*/ 267541 h 363122"/>
              <a:gd name="connsiteX29" fmla="*/ 88576 w 221255"/>
              <a:gd name="connsiteY29" fmla="*/ 350254 h 363122"/>
              <a:gd name="connsiteX30" fmla="*/ 96109 w 221255"/>
              <a:gd name="connsiteY30" fmla="*/ 357794 h 363122"/>
              <a:gd name="connsiteX31" fmla="*/ 126171 w 221255"/>
              <a:gd name="connsiteY31" fmla="*/ 357794 h 363122"/>
              <a:gd name="connsiteX32" fmla="*/ 133703 w 221255"/>
              <a:gd name="connsiteY32" fmla="*/ 350254 h 363122"/>
              <a:gd name="connsiteX33" fmla="*/ 133703 w 221255"/>
              <a:gd name="connsiteY33" fmla="*/ 267541 h 363122"/>
              <a:gd name="connsiteX34" fmla="*/ 120175 w 221255"/>
              <a:gd name="connsiteY34" fmla="*/ 226869 h 363122"/>
              <a:gd name="connsiteX35" fmla="*/ 120175 w 221255"/>
              <a:gd name="connsiteY35" fmla="*/ 226869 h 363122"/>
              <a:gd name="connsiteX36" fmla="*/ 52665 w 221255"/>
              <a:gd name="connsiteY36" fmla="*/ 276526 h 363122"/>
              <a:gd name="connsiteX37" fmla="*/ 52665 w 221255"/>
              <a:gd name="connsiteY37" fmla="*/ 317997 h 363122"/>
              <a:gd name="connsiteX38" fmla="*/ 75193 w 221255"/>
              <a:gd name="connsiteY38" fmla="*/ 317997 h 363122"/>
              <a:gd name="connsiteX39" fmla="*/ 77241 w 221255"/>
              <a:gd name="connsiteY39" fmla="*/ 317997 h 363122"/>
              <a:gd name="connsiteX40" fmla="*/ 77241 w 221255"/>
              <a:gd name="connsiteY40" fmla="*/ 342200 h 363122"/>
              <a:gd name="connsiteX41" fmla="*/ 7463 w 221255"/>
              <a:gd name="connsiteY41" fmla="*/ 363123 h 363122"/>
              <a:gd name="connsiteX42" fmla="*/ 0 w 221255"/>
              <a:gd name="connsiteY42" fmla="*/ 295471 h 363122"/>
              <a:gd name="connsiteX43" fmla="*/ 52665 w 221255"/>
              <a:gd name="connsiteY43" fmla="*/ 257802 h 363122"/>
              <a:gd name="connsiteX44" fmla="*/ 53030 w 221255"/>
              <a:gd name="connsiteY44" fmla="*/ 257802 h 363122"/>
              <a:gd name="connsiteX45" fmla="*/ 53030 w 221255"/>
              <a:gd name="connsiteY45" fmla="*/ 257802 h 363122"/>
              <a:gd name="connsiteX46" fmla="*/ 52665 w 221255"/>
              <a:gd name="connsiteY46" fmla="*/ 276526 h 363122"/>
              <a:gd name="connsiteX47" fmla="*/ 52665 w 221255"/>
              <a:gd name="connsiteY47" fmla="*/ 276526 h 363122"/>
              <a:gd name="connsiteX48" fmla="*/ 213719 w 221255"/>
              <a:gd name="connsiteY48" fmla="*/ 362327 h 363122"/>
              <a:gd name="connsiteX49" fmla="*/ 144014 w 221255"/>
              <a:gd name="connsiteY49" fmla="*/ 341397 h 363122"/>
              <a:gd name="connsiteX50" fmla="*/ 144014 w 221255"/>
              <a:gd name="connsiteY50" fmla="*/ 317193 h 363122"/>
              <a:gd name="connsiteX51" fmla="*/ 145999 w 221255"/>
              <a:gd name="connsiteY51" fmla="*/ 317193 h 363122"/>
              <a:gd name="connsiteX52" fmla="*/ 168589 w 221255"/>
              <a:gd name="connsiteY52" fmla="*/ 317193 h 363122"/>
              <a:gd name="connsiteX53" fmla="*/ 168589 w 221255"/>
              <a:gd name="connsiteY53" fmla="*/ 275723 h 363122"/>
              <a:gd name="connsiteX54" fmla="*/ 168157 w 221255"/>
              <a:gd name="connsiteY54" fmla="*/ 256999 h 363122"/>
              <a:gd name="connsiteX55" fmla="*/ 168589 w 221255"/>
              <a:gd name="connsiteY55" fmla="*/ 256999 h 363122"/>
              <a:gd name="connsiteX56" fmla="*/ 221256 w 221255"/>
              <a:gd name="connsiteY56" fmla="*/ 294591 h 363122"/>
              <a:gd name="connsiteX57" fmla="*/ 213719 w 221255"/>
              <a:gd name="connsiteY57" fmla="*/ 362327 h 36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255" h="363122">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chemeClr val="tx1">
              <a:lumMod val="95000"/>
              <a:lumOff val="5000"/>
            </a:schemeClr>
          </a:solidFill>
          <a:ln w="1042" cap="flat">
            <a:noFill/>
            <a:prstDash val="solid"/>
            <a:miter/>
          </a:ln>
        </p:spPr>
        <p:txBody>
          <a:bodyPr rtlCol="0" anchor="ctr"/>
          <a:lstStyle/>
          <a:p>
            <a:endParaRPr lang="en-US"/>
          </a:p>
        </p:txBody>
      </p:sp>
      <p:grpSp>
        <p:nvGrpSpPr>
          <p:cNvPr id="854" name="Graphic 262">
            <a:extLst>
              <a:ext uri="{FF2B5EF4-FFF2-40B4-BE49-F238E27FC236}">
                <a16:creationId xmlns:a16="http://schemas.microsoft.com/office/drawing/2014/main" id="{6367F2B0-0D1C-411D-8154-28511C06CFC7}"/>
              </a:ext>
            </a:extLst>
          </p:cNvPr>
          <p:cNvGrpSpPr/>
          <p:nvPr/>
        </p:nvGrpSpPr>
        <p:grpSpPr>
          <a:xfrm>
            <a:off x="10155908" y="5093403"/>
            <a:ext cx="334678" cy="415105"/>
            <a:chOff x="10155908" y="5093403"/>
            <a:chExt cx="334678" cy="415105"/>
          </a:xfrm>
          <a:solidFill>
            <a:schemeClr val="tx1">
              <a:lumMod val="95000"/>
              <a:lumOff val="5000"/>
            </a:schemeClr>
          </a:solidFill>
        </p:grpSpPr>
        <p:sp>
          <p:nvSpPr>
            <p:cNvPr id="855" name="Freeform: Shape 854">
              <a:extLst>
                <a:ext uri="{FF2B5EF4-FFF2-40B4-BE49-F238E27FC236}">
                  <a16:creationId xmlns:a16="http://schemas.microsoft.com/office/drawing/2014/main" id="{D76218D1-673B-4C52-B005-49075BB059AA}"/>
                </a:ext>
              </a:extLst>
            </p:cNvPr>
            <p:cNvSpPr/>
            <p:nvPr/>
          </p:nvSpPr>
          <p:spPr>
            <a:xfrm>
              <a:off x="10347227" y="5093403"/>
              <a:ext cx="73310" cy="108316"/>
            </a:xfrm>
            <a:custGeom>
              <a:avLst/>
              <a:gdLst>
                <a:gd name="connsiteX0" fmla="*/ 36340 w 73310"/>
                <a:gd name="connsiteY0" fmla="*/ 108316 h 108316"/>
                <a:gd name="connsiteX1" fmla="*/ 73310 w 73310"/>
                <a:gd name="connsiteY1" fmla="*/ 71346 h 108316"/>
                <a:gd name="connsiteX2" fmla="*/ 42826 w 73310"/>
                <a:gd name="connsiteY2" fmla="*/ 3243 h 108316"/>
                <a:gd name="connsiteX3" fmla="*/ 36340 w 73310"/>
                <a:gd name="connsiteY3" fmla="*/ 0 h 108316"/>
                <a:gd name="connsiteX4" fmla="*/ 30502 w 73310"/>
                <a:gd name="connsiteY4" fmla="*/ 3243 h 108316"/>
                <a:gd name="connsiteX5" fmla="*/ 18 w 73310"/>
                <a:gd name="connsiteY5" fmla="*/ 71346 h 108316"/>
                <a:gd name="connsiteX6" fmla="*/ 36340 w 73310"/>
                <a:gd name="connsiteY6" fmla="*/ 108316 h 108316"/>
                <a:gd name="connsiteX7" fmla="*/ 36340 w 73310"/>
                <a:gd name="connsiteY7" fmla="*/ 21404 h 108316"/>
                <a:gd name="connsiteX8" fmla="*/ 59041 w 73310"/>
                <a:gd name="connsiteY8" fmla="*/ 71995 h 108316"/>
                <a:gd name="connsiteX9" fmla="*/ 36340 w 73310"/>
                <a:gd name="connsiteY9" fmla="*/ 94696 h 108316"/>
                <a:gd name="connsiteX10" fmla="*/ 14287 w 73310"/>
                <a:gd name="connsiteY10" fmla="*/ 71346 h 108316"/>
                <a:gd name="connsiteX11" fmla="*/ 36340 w 73310"/>
                <a:gd name="connsiteY11" fmla="*/ 21404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10" h="108316">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0283644F-0D1E-49BB-8605-33666143E4CB}"/>
                </a:ext>
              </a:extLst>
            </p:cNvPr>
            <p:cNvSpPr/>
            <p:nvPr/>
          </p:nvSpPr>
          <p:spPr>
            <a:xfrm>
              <a:off x="10445184" y="5264633"/>
              <a:ext cx="14269" cy="14269"/>
            </a:xfrm>
            <a:custGeom>
              <a:avLst/>
              <a:gdLst>
                <a:gd name="connsiteX0" fmla="*/ 7135 w 14269"/>
                <a:gd name="connsiteY0" fmla="*/ 14269 h 14269"/>
                <a:gd name="connsiteX1" fmla="*/ 14269 w 14269"/>
                <a:gd name="connsiteY1" fmla="*/ 7135 h 14269"/>
                <a:gd name="connsiteX2" fmla="*/ 7135 w 14269"/>
                <a:gd name="connsiteY2" fmla="*/ 0 h 14269"/>
                <a:gd name="connsiteX3" fmla="*/ 7135 w 14269"/>
                <a:gd name="connsiteY3" fmla="*/ 0 h 14269"/>
                <a:gd name="connsiteX4" fmla="*/ 0 w 14269"/>
                <a:gd name="connsiteY4" fmla="*/ 7135 h 14269"/>
                <a:gd name="connsiteX5" fmla="*/ 7135 w 14269"/>
                <a:gd name="connsiteY5" fmla="*/ 14269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5B6B4CF4-D772-4752-B280-1E24865FACC2}"/>
                </a:ext>
              </a:extLst>
            </p:cNvPr>
            <p:cNvSpPr/>
            <p:nvPr/>
          </p:nvSpPr>
          <p:spPr>
            <a:xfrm>
              <a:off x="10155908" y="5112212"/>
              <a:ext cx="334678" cy="396295"/>
            </a:xfrm>
            <a:custGeom>
              <a:avLst/>
              <a:gdLst>
                <a:gd name="connsiteX0" fmla="*/ 327544 w 334678"/>
                <a:gd name="connsiteY0" fmla="*/ 203012 h 396295"/>
                <a:gd name="connsiteX1" fmla="*/ 282142 w 334678"/>
                <a:gd name="connsiteY1" fmla="*/ 203012 h 396295"/>
                <a:gd name="connsiteX2" fmla="*/ 282142 w 334678"/>
                <a:gd name="connsiteY2" fmla="*/ 195229 h 396295"/>
                <a:gd name="connsiteX3" fmla="*/ 296411 w 334678"/>
                <a:gd name="connsiteY3" fmla="*/ 197823 h 396295"/>
                <a:gd name="connsiteX4" fmla="*/ 334678 w 334678"/>
                <a:gd name="connsiteY4" fmla="*/ 159556 h 396295"/>
                <a:gd name="connsiteX5" fmla="*/ 296411 w 334678"/>
                <a:gd name="connsiteY5" fmla="*/ 121288 h 396295"/>
                <a:gd name="connsiteX6" fmla="*/ 282142 w 334678"/>
                <a:gd name="connsiteY6" fmla="*/ 123883 h 396295"/>
                <a:gd name="connsiteX7" fmla="*/ 282142 w 334678"/>
                <a:gd name="connsiteY7" fmla="*/ 123234 h 396295"/>
                <a:gd name="connsiteX8" fmla="*/ 260738 w 334678"/>
                <a:gd name="connsiteY8" fmla="*/ 101830 h 396295"/>
                <a:gd name="connsiteX9" fmla="*/ 195229 w 334678"/>
                <a:gd name="connsiteY9" fmla="*/ 101830 h 396295"/>
                <a:gd name="connsiteX10" fmla="*/ 173825 w 334678"/>
                <a:gd name="connsiteY10" fmla="*/ 123234 h 396295"/>
                <a:gd name="connsiteX11" fmla="*/ 173825 w 334678"/>
                <a:gd name="connsiteY11" fmla="*/ 203012 h 396295"/>
                <a:gd name="connsiteX12" fmla="*/ 165393 w 334678"/>
                <a:gd name="connsiteY12" fmla="*/ 203012 h 396295"/>
                <a:gd name="connsiteX13" fmla="*/ 135558 w 334678"/>
                <a:gd name="connsiteY13" fmla="*/ 173177 h 396295"/>
                <a:gd name="connsiteX14" fmla="*/ 135558 w 334678"/>
                <a:gd name="connsiteY14" fmla="*/ 7135 h 396295"/>
                <a:gd name="connsiteX15" fmla="*/ 128423 w 334678"/>
                <a:gd name="connsiteY15" fmla="*/ 0 h 396295"/>
                <a:gd name="connsiteX16" fmla="*/ 18161 w 334678"/>
                <a:gd name="connsiteY16" fmla="*/ 0 h 396295"/>
                <a:gd name="connsiteX17" fmla="*/ 11026 w 334678"/>
                <a:gd name="connsiteY17" fmla="*/ 5837 h 396295"/>
                <a:gd name="connsiteX18" fmla="*/ 3892 w 334678"/>
                <a:gd name="connsiteY18" fmla="*/ 57726 h 396295"/>
                <a:gd name="connsiteX19" fmla="*/ 3892 w 334678"/>
                <a:gd name="connsiteY19" fmla="*/ 159556 h 396295"/>
                <a:gd name="connsiteX20" fmla="*/ 11026 w 334678"/>
                <a:gd name="connsiteY20" fmla="*/ 210796 h 396295"/>
                <a:gd name="connsiteX21" fmla="*/ 18161 w 334678"/>
                <a:gd name="connsiteY21" fmla="*/ 217282 h 396295"/>
                <a:gd name="connsiteX22" fmla="*/ 120640 w 334678"/>
                <a:gd name="connsiteY22" fmla="*/ 217282 h 396295"/>
                <a:gd name="connsiteX23" fmla="*/ 120640 w 334678"/>
                <a:gd name="connsiteY23" fmla="*/ 389161 h 396295"/>
                <a:gd name="connsiteX24" fmla="*/ 127775 w 334678"/>
                <a:gd name="connsiteY24" fmla="*/ 396296 h 396295"/>
                <a:gd name="connsiteX25" fmla="*/ 327544 w 334678"/>
                <a:gd name="connsiteY25" fmla="*/ 396296 h 396295"/>
                <a:gd name="connsiteX26" fmla="*/ 334678 w 334678"/>
                <a:gd name="connsiteY26" fmla="*/ 389161 h 396295"/>
                <a:gd name="connsiteX27" fmla="*/ 334678 w 334678"/>
                <a:gd name="connsiteY27" fmla="*/ 210147 h 396295"/>
                <a:gd name="connsiteX28" fmla="*/ 327544 w 334678"/>
                <a:gd name="connsiteY28" fmla="*/ 203012 h 396295"/>
                <a:gd name="connsiteX29" fmla="*/ 296411 w 334678"/>
                <a:gd name="connsiteY29" fmla="*/ 135558 h 396295"/>
                <a:gd name="connsiteX30" fmla="*/ 320409 w 334678"/>
                <a:gd name="connsiteY30" fmla="*/ 159556 h 396295"/>
                <a:gd name="connsiteX31" fmla="*/ 296411 w 334678"/>
                <a:gd name="connsiteY31" fmla="*/ 183554 h 396295"/>
                <a:gd name="connsiteX32" fmla="*/ 282142 w 334678"/>
                <a:gd name="connsiteY32" fmla="*/ 179014 h 396295"/>
                <a:gd name="connsiteX33" fmla="*/ 282142 w 334678"/>
                <a:gd name="connsiteY33" fmla="*/ 140747 h 396295"/>
                <a:gd name="connsiteX34" fmla="*/ 296411 w 334678"/>
                <a:gd name="connsiteY34" fmla="*/ 135558 h 396295"/>
                <a:gd name="connsiteX35" fmla="*/ 188094 w 334678"/>
                <a:gd name="connsiteY35" fmla="*/ 123234 h 396295"/>
                <a:gd name="connsiteX36" fmla="*/ 195229 w 334678"/>
                <a:gd name="connsiteY36" fmla="*/ 116100 h 396295"/>
                <a:gd name="connsiteX37" fmla="*/ 260738 w 334678"/>
                <a:gd name="connsiteY37" fmla="*/ 116100 h 396295"/>
                <a:gd name="connsiteX38" fmla="*/ 267872 w 334678"/>
                <a:gd name="connsiteY38" fmla="*/ 123234 h 396295"/>
                <a:gd name="connsiteX39" fmla="*/ 267872 w 334678"/>
                <a:gd name="connsiteY39" fmla="*/ 136855 h 396295"/>
                <a:gd name="connsiteX40" fmla="*/ 267872 w 334678"/>
                <a:gd name="connsiteY40" fmla="*/ 182257 h 396295"/>
                <a:gd name="connsiteX41" fmla="*/ 267872 w 334678"/>
                <a:gd name="connsiteY41" fmla="*/ 203012 h 396295"/>
                <a:gd name="connsiteX42" fmla="*/ 188094 w 334678"/>
                <a:gd name="connsiteY42" fmla="*/ 203012 h 396295"/>
                <a:gd name="connsiteX43" fmla="*/ 188094 w 334678"/>
                <a:gd name="connsiteY43" fmla="*/ 123234 h 396295"/>
                <a:gd name="connsiteX44" fmla="*/ 150476 w 334678"/>
                <a:gd name="connsiteY44" fmla="*/ 203012 h 396295"/>
                <a:gd name="connsiteX45" fmla="*/ 134909 w 334678"/>
                <a:gd name="connsiteY45" fmla="*/ 203012 h 396295"/>
                <a:gd name="connsiteX46" fmla="*/ 134909 w 334678"/>
                <a:gd name="connsiteY46" fmla="*/ 188094 h 396295"/>
                <a:gd name="connsiteX47" fmla="*/ 150476 w 334678"/>
                <a:gd name="connsiteY47" fmla="*/ 203012 h 396295"/>
                <a:gd name="connsiteX48" fmla="*/ 17512 w 334678"/>
                <a:gd name="connsiteY48" fmla="*/ 157610 h 396295"/>
                <a:gd name="connsiteX49" fmla="*/ 17512 w 334678"/>
                <a:gd name="connsiteY49" fmla="*/ 59671 h 396295"/>
                <a:gd name="connsiteX50" fmla="*/ 23998 w 334678"/>
                <a:gd name="connsiteY50" fmla="*/ 14269 h 396295"/>
                <a:gd name="connsiteX51" fmla="*/ 120640 w 334678"/>
                <a:gd name="connsiteY51" fmla="*/ 14269 h 396295"/>
                <a:gd name="connsiteX52" fmla="*/ 120640 w 334678"/>
                <a:gd name="connsiteY52" fmla="*/ 179663 h 396295"/>
                <a:gd name="connsiteX53" fmla="*/ 120640 w 334678"/>
                <a:gd name="connsiteY53" fmla="*/ 203012 h 396295"/>
                <a:gd name="connsiteX54" fmla="*/ 23998 w 334678"/>
                <a:gd name="connsiteY54" fmla="*/ 203012 h 396295"/>
                <a:gd name="connsiteX55" fmla="*/ 17512 w 334678"/>
                <a:gd name="connsiteY55" fmla="*/ 157610 h 396295"/>
                <a:gd name="connsiteX56" fmla="*/ 320409 w 334678"/>
                <a:gd name="connsiteY56" fmla="*/ 382026 h 396295"/>
                <a:gd name="connsiteX57" fmla="*/ 134909 w 334678"/>
                <a:gd name="connsiteY57" fmla="*/ 382026 h 396295"/>
                <a:gd name="connsiteX58" fmla="*/ 134909 w 334678"/>
                <a:gd name="connsiteY58" fmla="*/ 217282 h 396295"/>
                <a:gd name="connsiteX59" fmla="*/ 158259 w 334678"/>
                <a:gd name="connsiteY59" fmla="*/ 217282 h 396295"/>
                <a:gd name="connsiteX60" fmla="*/ 180311 w 334678"/>
                <a:gd name="connsiteY60" fmla="*/ 217282 h 396295"/>
                <a:gd name="connsiteX61" fmla="*/ 274358 w 334678"/>
                <a:gd name="connsiteY61" fmla="*/ 217282 h 396295"/>
                <a:gd name="connsiteX62" fmla="*/ 319761 w 334678"/>
                <a:gd name="connsiteY62" fmla="*/ 217282 h 396295"/>
                <a:gd name="connsiteX63" fmla="*/ 319761 w 334678"/>
                <a:gd name="connsiteY63" fmla="*/ 382026 h 3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678" h="396295">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B45D51BF-5149-4223-9674-9E05AAF5A4EA}"/>
                </a:ext>
              </a:extLst>
            </p:cNvPr>
            <p:cNvSpPr/>
            <p:nvPr/>
          </p:nvSpPr>
          <p:spPr>
            <a:xfrm>
              <a:off x="10376432" y="5239986"/>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29DBD612-6CAD-4159-9F2A-22C4C27AD038}"/>
                </a:ext>
              </a:extLst>
            </p:cNvPr>
            <p:cNvSpPr/>
            <p:nvPr/>
          </p:nvSpPr>
          <p:spPr>
            <a:xfrm>
              <a:off x="10376432" y="5288632"/>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49FD5A8-D5F3-449A-96BC-C168FA7E6F76}"/>
                </a:ext>
              </a:extLst>
            </p:cNvPr>
            <p:cNvSpPr/>
            <p:nvPr/>
          </p:nvSpPr>
          <p:spPr>
            <a:xfrm>
              <a:off x="10401079"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A342740-6038-4ADF-9F7F-0DE06DDB9C9F}"/>
                </a:ext>
              </a:extLst>
            </p:cNvPr>
            <p:cNvSpPr/>
            <p:nvPr/>
          </p:nvSpPr>
          <p:spPr>
            <a:xfrm>
              <a:off x="10352434"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grpSp>
      <p:sp>
        <p:nvSpPr>
          <p:cNvPr id="862" name="Graphic 263">
            <a:extLst>
              <a:ext uri="{FF2B5EF4-FFF2-40B4-BE49-F238E27FC236}">
                <a16:creationId xmlns:a16="http://schemas.microsoft.com/office/drawing/2014/main" id="{84636A4E-1F65-4016-BDDB-ADB4D7CEAE82}"/>
              </a:ext>
            </a:extLst>
          </p:cNvPr>
          <p:cNvSpPr/>
          <p:nvPr/>
        </p:nvSpPr>
        <p:spPr>
          <a:xfrm>
            <a:off x="2822691" y="5225318"/>
            <a:ext cx="441126" cy="119156"/>
          </a:xfrm>
          <a:custGeom>
            <a:avLst/>
            <a:gdLst>
              <a:gd name="connsiteX0" fmla="*/ 299534 w 441126"/>
              <a:gd name="connsiteY0" fmla="*/ 38354 h 119156"/>
              <a:gd name="connsiteX1" fmla="*/ 281961 w 441126"/>
              <a:gd name="connsiteY1" fmla="*/ 38354 h 119156"/>
              <a:gd name="connsiteX2" fmla="*/ 281961 w 441126"/>
              <a:gd name="connsiteY2" fmla="*/ 68768 h 119156"/>
              <a:gd name="connsiteX3" fmla="*/ 278142 w 441126"/>
              <a:gd name="connsiteY3" fmla="*/ 68768 h 119156"/>
              <a:gd name="connsiteX4" fmla="*/ 278142 w 441126"/>
              <a:gd name="connsiteY4" fmla="*/ 47397 h 119156"/>
              <a:gd name="connsiteX5" fmla="*/ 260651 w 441126"/>
              <a:gd name="connsiteY5" fmla="*/ 47397 h 119156"/>
              <a:gd name="connsiteX6" fmla="*/ 260651 w 441126"/>
              <a:gd name="connsiteY6" fmla="*/ 68703 h 119156"/>
              <a:gd name="connsiteX7" fmla="*/ 256584 w 441126"/>
              <a:gd name="connsiteY7" fmla="*/ 68703 h 119156"/>
              <a:gd name="connsiteX8" fmla="*/ 256584 w 441126"/>
              <a:gd name="connsiteY8" fmla="*/ 25195 h 119156"/>
              <a:gd name="connsiteX9" fmla="*/ 256584 w 441126"/>
              <a:gd name="connsiteY9" fmla="*/ 11448 h 119156"/>
              <a:gd name="connsiteX10" fmla="*/ 256584 w 441126"/>
              <a:gd name="connsiteY10" fmla="*/ 1778 h 119156"/>
              <a:gd name="connsiteX11" fmla="*/ 211092 w 441126"/>
              <a:gd name="connsiteY11" fmla="*/ 1778 h 119156"/>
              <a:gd name="connsiteX12" fmla="*/ 211092 w 441126"/>
              <a:gd name="connsiteY12" fmla="*/ 11448 h 119156"/>
              <a:gd name="connsiteX13" fmla="*/ 209233 w 441126"/>
              <a:gd name="connsiteY13" fmla="*/ 11448 h 119156"/>
              <a:gd name="connsiteX14" fmla="*/ 209233 w 441126"/>
              <a:gd name="connsiteY14" fmla="*/ 1778 h 119156"/>
              <a:gd name="connsiteX15" fmla="*/ 192329 w 441126"/>
              <a:gd name="connsiteY15" fmla="*/ 1778 h 119156"/>
              <a:gd name="connsiteX16" fmla="*/ 192329 w 441126"/>
              <a:gd name="connsiteY16" fmla="*/ 11448 h 119156"/>
              <a:gd name="connsiteX17" fmla="*/ 192329 w 441126"/>
              <a:gd name="connsiteY17" fmla="*/ 25195 h 119156"/>
              <a:gd name="connsiteX18" fmla="*/ 192329 w 441126"/>
              <a:gd name="connsiteY18" fmla="*/ 68637 h 119156"/>
              <a:gd name="connsiteX19" fmla="*/ 186973 w 441126"/>
              <a:gd name="connsiteY19" fmla="*/ 68637 h 119156"/>
              <a:gd name="connsiteX20" fmla="*/ 186973 w 441126"/>
              <a:gd name="connsiteY20" fmla="*/ 63680 h 119156"/>
              <a:gd name="connsiteX21" fmla="*/ 186973 w 441126"/>
              <a:gd name="connsiteY21" fmla="*/ 58334 h 119156"/>
              <a:gd name="connsiteX22" fmla="*/ 186973 w 441126"/>
              <a:gd name="connsiteY22" fmla="*/ 50951 h 119156"/>
              <a:gd name="connsiteX23" fmla="*/ 144346 w 441126"/>
              <a:gd name="connsiteY23" fmla="*/ 50951 h 119156"/>
              <a:gd name="connsiteX24" fmla="*/ 144346 w 441126"/>
              <a:gd name="connsiteY24" fmla="*/ 42298 h 119156"/>
              <a:gd name="connsiteX25" fmla="*/ 150587 w 441126"/>
              <a:gd name="connsiteY25" fmla="*/ 42298 h 119156"/>
              <a:gd name="connsiteX26" fmla="*/ 150587 w 441126"/>
              <a:gd name="connsiteY26" fmla="*/ 36007 h 119156"/>
              <a:gd name="connsiteX27" fmla="*/ 150587 w 441126"/>
              <a:gd name="connsiteY27" fmla="*/ 29767 h 119156"/>
              <a:gd name="connsiteX28" fmla="*/ 144346 w 441126"/>
              <a:gd name="connsiteY28" fmla="*/ 29767 h 119156"/>
              <a:gd name="connsiteX29" fmla="*/ 127103 w 441126"/>
              <a:gd name="connsiteY29" fmla="*/ 29767 h 119156"/>
              <a:gd name="connsiteX30" fmla="*/ 127103 w 441126"/>
              <a:gd name="connsiteY30" fmla="*/ 13293 h 119156"/>
              <a:gd name="connsiteX31" fmla="*/ 120821 w 441126"/>
              <a:gd name="connsiteY31" fmla="*/ 13293 h 119156"/>
              <a:gd name="connsiteX32" fmla="*/ 104529 w 441126"/>
              <a:gd name="connsiteY32" fmla="*/ 13293 h 119156"/>
              <a:gd name="connsiteX33" fmla="*/ 98288 w 441126"/>
              <a:gd name="connsiteY33" fmla="*/ 13293 h 119156"/>
              <a:gd name="connsiteX34" fmla="*/ 98288 w 441126"/>
              <a:gd name="connsiteY34" fmla="*/ 19524 h 119156"/>
              <a:gd name="connsiteX35" fmla="*/ 98288 w 441126"/>
              <a:gd name="connsiteY35" fmla="*/ 23542 h 119156"/>
              <a:gd name="connsiteX36" fmla="*/ 98288 w 441126"/>
              <a:gd name="connsiteY36" fmla="*/ 29766 h 119156"/>
              <a:gd name="connsiteX37" fmla="*/ 87981 w 441126"/>
              <a:gd name="connsiteY37" fmla="*/ 29766 h 119156"/>
              <a:gd name="connsiteX38" fmla="*/ 87981 w 441126"/>
              <a:gd name="connsiteY38" fmla="*/ 0 h 119156"/>
              <a:gd name="connsiteX39" fmla="*/ 84161 w 441126"/>
              <a:gd name="connsiteY39" fmla="*/ 0 h 119156"/>
              <a:gd name="connsiteX40" fmla="*/ 84161 w 441126"/>
              <a:gd name="connsiteY40" fmla="*/ 29766 h 119156"/>
              <a:gd name="connsiteX41" fmla="*/ 83211 w 441126"/>
              <a:gd name="connsiteY41" fmla="*/ 29766 h 119156"/>
              <a:gd name="connsiteX42" fmla="*/ 76905 w 441126"/>
              <a:gd name="connsiteY42" fmla="*/ 29766 h 119156"/>
              <a:gd name="connsiteX43" fmla="*/ 76905 w 441126"/>
              <a:gd name="connsiteY43" fmla="*/ 36006 h 119156"/>
              <a:gd name="connsiteX44" fmla="*/ 76905 w 441126"/>
              <a:gd name="connsiteY44" fmla="*/ 42297 h 119156"/>
              <a:gd name="connsiteX45" fmla="*/ 83211 w 441126"/>
              <a:gd name="connsiteY45" fmla="*/ 42297 h 119156"/>
              <a:gd name="connsiteX46" fmla="*/ 83211 w 441126"/>
              <a:gd name="connsiteY46" fmla="*/ 50950 h 119156"/>
              <a:gd name="connsiteX47" fmla="*/ 83211 w 441126"/>
              <a:gd name="connsiteY47" fmla="*/ 54142 h 119156"/>
              <a:gd name="connsiteX48" fmla="*/ 83211 w 441126"/>
              <a:gd name="connsiteY48" fmla="*/ 68636 h 119156"/>
              <a:gd name="connsiteX49" fmla="*/ 521 w 441126"/>
              <a:gd name="connsiteY49" fmla="*/ 68636 h 119156"/>
              <a:gd name="connsiteX50" fmla="*/ 521 w 441126"/>
              <a:gd name="connsiteY50" fmla="*/ 68834 h 119156"/>
              <a:gd name="connsiteX51" fmla="*/ 521 w 441126"/>
              <a:gd name="connsiteY51" fmla="*/ 96194 h 119156"/>
              <a:gd name="connsiteX52" fmla="*/ 22211 w 441126"/>
              <a:gd name="connsiteY52" fmla="*/ 119157 h 119156"/>
              <a:gd name="connsiteX53" fmla="*/ 423189 w 441126"/>
              <a:gd name="connsiteY53" fmla="*/ 119157 h 119156"/>
              <a:gd name="connsiteX54" fmla="*/ 441127 w 441126"/>
              <a:gd name="connsiteY54" fmla="*/ 68834 h 119156"/>
              <a:gd name="connsiteX55" fmla="*/ 299534 w 441126"/>
              <a:gd name="connsiteY55" fmla="*/ 68768 h 119156"/>
              <a:gd name="connsiteX56" fmla="*/ 299534 w 441126"/>
              <a:gd name="connsiteY56" fmla="*/ 38354 h 119156"/>
              <a:gd name="connsiteX57" fmla="*/ 336019 w 441126"/>
              <a:gd name="connsiteY57" fmla="*/ 56374 h 119156"/>
              <a:gd name="connsiteX58" fmla="*/ 331820 w 441126"/>
              <a:gd name="connsiteY58" fmla="*/ 53811 h 119156"/>
              <a:gd name="connsiteX59" fmla="*/ 332266 w 441126"/>
              <a:gd name="connsiteY59" fmla="*/ 52737 h 119156"/>
              <a:gd name="connsiteX60" fmla="*/ 332349 w 441126"/>
              <a:gd name="connsiteY60" fmla="*/ 52737 h 119156"/>
              <a:gd name="connsiteX61" fmla="*/ 335142 w 441126"/>
              <a:gd name="connsiteY61" fmla="*/ 54142 h 119156"/>
              <a:gd name="connsiteX62" fmla="*/ 332266 w 441126"/>
              <a:gd name="connsiteY62" fmla="*/ 46885 h 119156"/>
              <a:gd name="connsiteX63" fmla="*/ 333887 w 441126"/>
              <a:gd name="connsiteY63" fmla="*/ 46381 h 119156"/>
              <a:gd name="connsiteX64" fmla="*/ 338515 w 441126"/>
              <a:gd name="connsiteY64" fmla="*/ 54771 h 119156"/>
              <a:gd name="connsiteX65" fmla="*/ 345524 w 441126"/>
              <a:gd name="connsiteY65" fmla="*/ 54077 h 119156"/>
              <a:gd name="connsiteX66" fmla="*/ 360271 w 441126"/>
              <a:gd name="connsiteY66" fmla="*/ 52737 h 119156"/>
              <a:gd name="connsiteX67" fmla="*/ 359957 w 441126"/>
              <a:gd name="connsiteY67" fmla="*/ 51150 h 119156"/>
              <a:gd name="connsiteX68" fmla="*/ 366304 w 441126"/>
              <a:gd name="connsiteY68" fmla="*/ 49876 h 119156"/>
              <a:gd name="connsiteX69" fmla="*/ 368983 w 441126"/>
              <a:gd name="connsiteY69" fmla="*/ 49363 h 119156"/>
              <a:gd name="connsiteX70" fmla="*/ 341061 w 441126"/>
              <a:gd name="connsiteY70" fmla="*/ 48917 h 119156"/>
              <a:gd name="connsiteX71" fmla="*/ 340862 w 441126"/>
              <a:gd name="connsiteY71" fmla="*/ 48223 h 119156"/>
              <a:gd name="connsiteX72" fmla="*/ 358039 w 441126"/>
              <a:gd name="connsiteY72" fmla="*/ 48338 h 119156"/>
              <a:gd name="connsiteX73" fmla="*/ 366452 w 441126"/>
              <a:gd name="connsiteY73" fmla="*/ 48414 h 119156"/>
              <a:gd name="connsiteX74" fmla="*/ 367197 w 441126"/>
              <a:gd name="connsiteY74" fmla="*/ 48025 h 119156"/>
              <a:gd name="connsiteX75" fmla="*/ 368585 w 441126"/>
              <a:gd name="connsiteY75" fmla="*/ 47776 h 119156"/>
              <a:gd name="connsiteX76" fmla="*/ 369363 w 441126"/>
              <a:gd name="connsiteY76" fmla="*/ 47197 h 119156"/>
              <a:gd name="connsiteX77" fmla="*/ 369743 w 441126"/>
              <a:gd name="connsiteY77" fmla="*/ 47197 h 119156"/>
              <a:gd name="connsiteX78" fmla="*/ 370652 w 441126"/>
              <a:gd name="connsiteY78" fmla="*/ 47271 h 119156"/>
              <a:gd name="connsiteX79" fmla="*/ 371462 w 441126"/>
              <a:gd name="connsiteY79" fmla="*/ 47710 h 119156"/>
              <a:gd name="connsiteX80" fmla="*/ 372620 w 441126"/>
              <a:gd name="connsiteY80" fmla="*/ 47645 h 119156"/>
              <a:gd name="connsiteX81" fmla="*/ 373744 w 441126"/>
              <a:gd name="connsiteY81" fmla="*/ 48223 h 119156"/>
              <a:gd name="connsiteX82" fmla="*/ 376752 w 441126"/>
              <a:gd name="connsiteY82" fmla="*/ 48223 h 119156"/>
              <a:gd name="connsiteX83" fmla="*/ 399467 w 441126"/>
              <a:gd name="connsiteY83" fmla="*/ 48223 h 119156"/>
              <a:gd name="connsiteX84" fmla="*/ 399583 w 441126"/>
              <a:gd name="connsiteY84" fmla="*/ 48917 h 119156"/>
              <a:gd name="connsiteX85" fmla="*/ 374124 w 441126"/>
              <a:gd name="connsiteY85" fmla="*/ 48727 h 119156"/>
              <a:gd name="connsiteX86" fmla="*/ 373629 w 441126"/>
              <a:gd name="connsiteY86" fmla="*/ 49051 h 119156"/>
              <a:gd name="connsiteX87" fmla="*/ 371330 w 441126"/>
              <a:gd name="connsiteY87" fmla="*/ 49183 h 119156"/>
              <a:gd name="connsiteX88" fmla="*/ 371843 w 441126"/>
              <a:gd name="connsiteY88" fmla="*/ 51464 h 119156"/>
              <a:gd name="connsiteX89" fmla="*/ 377183 w 441126"/>
              <a:gd name="connsiteY89" fmla="*/ 63945 h 119156"/>
              <a:gd name="connsiteX90" fmla="*/ 377448 w 441126"/>
              <a:gd name="connsiteY90" fmla="*/ 65152 h 119156"/>
              <a:gd name="connsiteX91" fmla="*/ 382854 w 441126"/>
              <a:gd name="connsiteY91" fmla="*/ 65086 h 119156"/>
              <a:gd name="connsiteX92" fmla="*/ 382721 w 441126"/>
              <a:gd name="connsiteY92" fmla="*/ 66095 h 119156"/>
              <a:gd name="connsiteX93" fmla="*/ 366239 w 441126"/>
              <a:gd name="connsiteY93" fmla="*/ 65979 h 119156"/>
              <a:gd name="connsiteX94" fmla="*/ 365743 w 441126"/>
              <a:gd name="connsiteY94" fmla="*/ 64375 h 119156"/>
              <a:gd name="connsiteX95" fmla="*/ 357279 w 441126"/>
              <a:gd name="connsiteY95" fmla="*/ 60688 h 119156"/>
              <a:gd name="connsiteX96" fmla="*/ 357163 w 441126"/>
              <a:gd name="connsiteY96" fmla="*/ 58589 h 119156"/>
              <a:gd name="connsiteX97" fmla="*/ 352386 w 441126"/>
              <a:gd name="connsiteY97" fmla="*/ 56175 h 119156"/>
              <a:gd name="connsiteX98" fmla="*/ 338334 w 441126"/>
              <a:gd name="connsiteY98" fmla="*/ 56233 h 119156"/>
              <a:gd name="connsiteX99" fmla="*/ 342962 w 441126"/>
              <a:gd name="connsiteY99" fmla="*/ 58911 h 119156"/>
              <a:gd name="connsiteX100" fmla="*/ 342516 w 441126"/>
              <a:gd name="connsiteY100" fmla="*/ 59803 h 119156"/>
              <a:gd name="connsiteX101" fmla="*/ 338268 w 441126"/>
              <a:gd name="connsiteY101" fmla="*/ 57381 h 119156"/>
              <a:gd name="connsiteX102" fmla="*/ 336995 w 441126"/>
              <a:gd name="connsiteY102" fmla="*/ 61192 h 119156"/>
              <a:gd name="connsiteX103" fmla="*/ 335837 w 441126"/>
              <a:gd name="connsiteY103" fmla="*/ 61331 h 119156"/>
              <a:gd name="connsiteX104" fmla="*/ 336019 w 441126"/>
              <a:gd name="connsiteY104" fmla="*/ 56374 h 119156"/>
              <a:gd name="connsiteX105" fmla="*/ 336019 w 441126"/>
              <a:gd name="connsiteY105" fmla="*/ 56374 h 119156"/>
              <a:gd name="connsiteX106" fmla="*/ 4266 w 441126"/>
              <a:gd name="connsiteY106" fmla="*/ 57250 h 119156"/>
              <a:gd name="connsiteX107" fmla="*/ 0 w 441126"/>
              <a:gd name="connsiteY107" fmla="*/ 54703 h 119156"/>
              <a:gd name="connsiteX108" fmla="*/ 521 w 441126"/>
              <a:gd name="connsiteY108" fmla="*/ 53629 h 119156"/>
              <a:gd name="connsiteX109" fmla="*/ 521 w 441126"/>
              <a:gd name="connsiteY109" fmla="*/ 53629 h 119156"/>
              <a:gd name="connsiteX110" fmla="*/ 3323 w 441126"/>
              <a:gd name="connsiteY110" fmla="*/ 54968 h 119156"/>
              <a:gd name="connsiteX111" fmla="*/ 521 w 441126"/>
              <a:gd name="connsiteY111" fmla="*/ 47777 h 119156"/>
              <a:gd name="connsiteX112" fmla="*/ 2049 w 441126"/>
              <a:gd name="connsiteY112" fmla="*/ 47272 h 119156"/>
              <a:gd name="connsiteX113" fmla="*/ 6753 w 441126"/>
              <a:gd name="connsiteY113" fmla="*/ 55663 h 119156"/>
              <a:gd name="connsiteX114" fmla="*/ 13738 w 441126"/>
              <a:gd name="connsiteY114" fmla="*/ 54968 h 119156"/>
              <a:gd name="connsiteX115" fmla="*/ 28452 w 441126"/>
              <a:gd name="connsiteY115" fmla="*/ 53629 h 119156"/>
              <a:gd name="connsiteX116" fmla="*/ 28178 w 441126"/>
              <a:gd name="connsiteY116" fmla="*/ 52042 h 119156"/>
              <a:gd name="connsiteX117" fmla="*/ 34485 w 441126"/>
              <a:gd name="connsiteY117" fmla="*/ 50760 h 119156"/>
              <a:gd name="connsiteX118" fmla="*/ 37155 w 441126"/>
              <a:gd name="connsiteY118" fmla="*/ 50198 h 119156"/>
              <a:gd name="connsiteX119" fmla="*/ 9241 w 441126"/>
              <a:gd name="connsiteY119" fmla="*/ 49810 h 119156"/>
              <a:gd name="connsiteX120" fmla="*/ 9034 w 441126"/>
              <a:gd name="connsiteY120" fmla="*/ 49115 h 119156"/>
              <a:gd name="connsiteX121" fmla="*/ 26210 w 441126"/>
              <a:gd name="connsiteY121" fmla="*/ 49231 h 119156"/>
              <a:gd name="connsiteX122" fmla="*/ 34624 w 441126"/>
              <a:gd name="connsiteY122" fmla="*/ 49305 h 119156"/>
              <a:gd name="connsiteX123" fmla="*/ 35368 w 441126"/>
              <a:gd name="connsiteY123" fmla="*/ 48850 h 119156"/>
              <a:gd name="connsiteX124" fmla="*/ 36766 w 441126"/>
              <a:gd name="connsiteY124" fmla="*/ 48661 h 119156"/>
              <a:gd name="connsiteX125" fmla="*/ 37535 w 441126"/>
              <a:gd name="connsiteY125" fmla="*/ 48090 h 119156"/>
              <a:gd name="connsiteX126" fmla="*/ 37923 w 441126"/>
              <a:gd name="connsiteY126" fmla="*/ 48090 h 119156"/>
              <a:gd name="connsiteX127" fmla="*/ 38799 w 441126"/>
              <a:gd name="connsiteY127" fmla="*/ 48165 h 119156"/>
              <a:gd name="connsiteX128" fmla="*/ 39709 w 441126"/>
              <a:gd name="connsiteY128" fmla="*/ 48603 h 119156"/>
              <a:gd name="connsiteX129" fmla="*/ 40791 w 441126"/>
              <a:gd name="connsiteY129" fmla="*/ 48538 h 119156"/>
              <a:gd name="connsiteX130" fmla="*/ 41924 w 441126"/>
              <a:gd name="connsiteY130" fmla="*/ 49116 h 119156"/>
              <a:gd name="connsiteX131" fmla="*/ 44999 w 441126"/>
              <a:gd name="connsiteY131" fmla="*/ 49116 h 119156"/>
              <a:gd name="connsiteX132" fmla="*/ 67688 w 441126"/>
              <a:gd name="connsiteY132" fmla="*/ 49116 h 119156"/>
              <a:gd name="connsiteX133" fmla="*/ 67754 w 441126"/>
              <a:gd name="connsiteY133" fmla="*/ 49811 h 119156"/>
              <a:gd name="connsiteX134" fmla="*/ 42369 w 441126"/>
              <a:gd name="connsiteY134" fmla="*/ 49620 h 119156"/>
              <a:gd name="connsiteX135" fmla="*/ 41808 w 441126"/>
              <a:gd name="connsiteY135" fmla="*/ 49944 h 119156"/>
              <a:gd name="connsiteX136" fmla="*/ 39567 w 441126"/>
              <a:gd name="connsiteY136" fmla="*/ 50059 h 119156"/>
              <a:gd name="connsiteX137" fmla="*/ 40022 w 441126"/>
              <a:gd name="connsiteY137" fmla="*/ 52357 h 119156"/>
              <a:gd name="connsiteX138" fmla="*/ 45353 w 441126"/>
              <a:gd name="connsiteY138" fmla="*/ 64822 h 119156"/>
              <a:gd name="connsiteX139" fmla="*/ 45626 w 441126"/>
              <a:gd name="connsiteY139" fmla="*/ 65980 h 119156"/>
              <a:gd name="connsiteX140" fmla="*/ 51098 w 441126"/>
              <a:gd name="connsiteY140" fmla="*/ 65980 h 119156"/>
              <a:gd name="connsiteX141" fmla="*/ 50891 w 441126"/>
              <a:gd name="connsiteY141" fmla="*/ 66922 h 119156"/>
              <a:gd name="connsiteX142" fmla="*/ 34417 w 441126"/>
              <a:gd name="connsiteY142" fmla="*/ 66797 h 119156"/>
              <a:gd name="connsiteX143" fmla="*/ 33922 w 441126"/>
              <a:gd name="connsiteY143" fmla="*/ 65268 h 119156"/>
              <a:gd name="connsiteX144" fmla="*/ 25515 w 441126"/>
              <a:gd name="connsiteY144" fmla="*/ 61515 h 119156"/>
              <a:gd name="connsiteX145" fmla="*/ 25334 w 441126"/>
              <a:gd name="connsiteY145" fmla="*/ 59416 h 119156"/>
              <a:gd name="connsiteX146" fmla="*/ 20565 w 441126"/>
              <a:gd name="connsiteY146" fmla="*/ 57068 h 119156"/>
              <a:gd name="connsiteX147" fmla="*/ 6480 w 441126"/>
              <a:gd name="connsiteY147" fmla="*/ 57068 h 119156"/>
              <a:gd name="connsiteX148" fmla="*/ 11142 w 441126"/>
              <a:gd name="connsiteY148" fmla="*/ 59804 h 119156"/>
              <a:gd name="connsiteX149" fmla="*/ 10687 w 441126"/>
              <a:gd name="connsiteY149" fmla="*/ 60689 h 119156"/>
              <a:gd name="connsiteX150" fmla="*/ 6439 w 441126"/>
              <a:gd name="connsiteY150" fmla="*/ 58276 h 119156"/>
              <a:gd name="connsiteX151" fmla="*/ 5149 w 441126"/>
              <a:gd name="connsiteY151" fmla="*/ 62086 h 119156"/>
              <a:gd name="connsiteX152" fmla="*/ 4067 w 441126"/>
              <a:gd name="connsiteY152" fmla="*/ 62160 h 119156"/>
              <a:gd name="connsiteX153" fmla="*/ 4266 w 441126"/>
              <a:gd name="connsiteY153" fmla="*/ 57250 h 119156"/>
              <a:gd name="connsiteX154" fmla="*/ 4266 w 441126"/>
              <a:gd name="connsiteY154" fmla="*/ 57250 h 11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41126" h="11915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010101"/>
          </a:solidFill>
          <a:ln w="912" cap="flat">
            <a:noFill/>
            <a:prstDash val="solid"/>
            <a:miter/>
          </a:ln>
        </p:spPr>
        <p:txBody>
          <a:bodyPr rtlCol="0" anchor="ctr"/>
          <a:lstStyle/>
          <a:p>
            <a:endParaRPr lang="en-US"/>
          </a:p>
        </p:txBody>
      </p:sp>
      <p:sp>
        <p:nvSpPr>
          <p:cNvPr id="863" name="Graphic 264">
            <a:extLst>
              <a:ext uri="{FF2B5EF4-FFF2-40B4-BE49-F238E27FC236}">
                <a16:creationId xmlns:a16="http://schemas.microsoft.com/office/drawing/2014/main" id="{0978A052-8A39-43B6-A160-B14BEC88A3C6}"/>
              </a:ext>
            </a:extLst>
          </p:cNvPr>
          <p:cNvSpPr/>
          <p:nvPr/>
        </p:nvSpPr>
        <p:spPr>
          <a:xfrm>
            <a:off x="2213107" y="5184506"/>
            <a:ext cx="456907" cy="157430"/>
          </a:xfrm>
          <a:custGeom>
            <a:avLst/>
            <a:gdLst>
              <a:gd name="connsiteX0" fmla="*/ 95029 w 456907"/>
              <a:gd name="connsiteY0" fmla="*/ 102876 h 157430"/>
              <a:gd name="connsiteX1" fmla="*/ 342152 w 456907"/>
              <a:gd name="connsiteY1" fmla="*/ 103676 h 157430"/>
              <a:gd name="connsiteX2" fmla="*/ 342210 w 456907"/>
              <a:gd name="connsiteY2" fmla="*/ 82491 h 157430"/>
              <a:gd name="connsiteX3" fmla="*/ 333484 w 456907"/>
              <a:gd name="connsiteY3" fmla="*/ 82491 h 157430"/>
              <a:gd name="connsiteX4" fmla="*/ 323880 w 456907"/>
              <a:gd name="connsiteY4" fmla="*/ 65704 h 157430"/>
              <a:gd name="connsiteX5" fmla="*/ 308635 w 456907"/>
              <a:gd name="connsiteY5" fmla="*/ 65627 h 157430"/>
              <a:gd name="connsiteX6" fmla="*/ 308559 w 456907"/>
              <a:gd name="connsiteY6" fmla="*/ 82416 h 157430"/>
              <a:gd name="connsiteX7" fmla="*/ 299032 w 456907"/>
              <a:gd name="connsiteY7" fmla="*/ 82349 h 157430"/>
              <a:gd name="connsiteX8" fmla="*/ 299032 w 456907"/>
              <a:gd name="connsiteY8" fmla="*/ 90547 h 157430"/>
              <a:gd name="connsiteX9" fmla="*/ 297851 w 456907"/>
              <a:gd name="connsiteY9" fmla="*/ 91806 h 157430"/>
              <a:gd name="connsiteX10" fmla="*/ 297851 w 456907"/>
              <a:gd name="connsiteY10" fmla="*/ 91806 h 157430"/>
              <a:gd name="connsiteX11" fmla="*/ 120993 w 456907"/>
              <a:gd name="connsiteY11" fmla="*/ 91215 h 157430"/>
              <a:gd name="connsiteX12" fmla="*/ 122604 w 456907"/>
              <a:gd name="connsiteY12" fmla="*/ 89234 h 157430"/>
              <a:gd name="connsiteX13" fmla="*/ 123480 w 456907"/>
              <a:gd name="connsiteY13" fmla="*/ 88795 h 157430"/>
              <a:gd name="connsiteX14" fmla="*/ 123480 w 456907"/>
              <a:gd name="connsiteY14" fmla="*/ 88795 h 157430"/>
              <a:gd name="connsiteX15" fmla="*/ 294249 w 456907"/>
              <a:gd name="connsiteY15" fmla="*/ 89309 h 157430"/>
              <a:gd name="connsiteX16" fmla="*/ 294249 w 456907"/>
              <a:gd name="connsiteY16" fmla="*/ 83302 h 157430"/>
              <a:gd name="connsiteX17" fmla="*/ 289732 w 456907"/>
              <a:gd name="connsiteY17" fmla="*/ 72813 h 157430"/>
              <a:gd name="connsiteX18" fmla="*/ 277043 w 456907"/>
              <a:gd name="connsiteY18" fmla="*/ 72736 h 157430"/>
              <a:gd name="connsiteX19" fmla="*/ 275861 w 456907"/>
              <a:gd name="connsiteY19" fmla="*/ 71641 h 157430"/>
              <a:gd name="connsiteX20" fmla="*/ 274984 w 456907"/>
              <a:gd name="connsiteY20" fmla="*/ 61522 h 157430"/>
              <a:gd name="connsiteX21" fmla="*/ 243294 w 456907"/>
              <a:gd name="connsiteY21" fmla="*/ 61446 h 157430"/>
              <a:gd name="connsiteX22" fmla="*/ 242133 w 456907"/>
              <a:gd name="connsiteY22" fmla="*/ 60198 h 157430"/>
              <a:gd name="connsiteX23" fmla="*/ 242133 w 456907"/>
              <a:gd name="connsiteY23" fmla="*/ 57569 h 157430"/>
              <a:gd name="connsiteX24" fmla="*/ 242133 w 456907"/>
              <a:gd name="connsiteY24" fmla="*/ 57569 h 157430"/>
              <a:gd name="connsiteX25" fmla="*/ 242133 w 456907"/>
              <a:gd name="connsiteY25" fmla="*/ 57264 h 157430"/>
              <a:gd name="connsiteX26" fmla="*/ 242133 w 456907"/>
              <a:gd name="connsiteY26" fmla="*/ 49784 h 157430"/>
              <a:gd name="connsiteX27" fmla="*/ 242133 w 456907"/>
              <a:gd name="connsiteY27" fmla="*/ 49784 h 157430"/>
              <a:gd name="connsiteX28" fmla="*/ 242133 w 456907"/>
              <a:gd name="connsiteY28" fmla="*/ 45964 h 157430"/>
              <a:gd name="connsiteX29" fmla="*/ 242133 w 456907"/>
              <a:gd name="connsiteY29" fmla="*/ 42820 h 157430"/>
              <a:gd name="connsiteX30" fmla="*/ 242133 w 456907"/>
              <a:gd name="connsiteY30" fmla="*/ 41058 h 157430"/>
              <a:gd name="connsiteX31" fmla="*/ 242133 w 456907"/>
              <a:gd name="connsiteY31" fmla="*/ 41058 h 157430"/>
              <a:gd name="connsiteX32" fmla="*/ 242133 w 456907"/>
              <a:gd name="connsiteY32" fmla="*/ 40191 h 157430"/>
              <a:gd name="connsiteX33" fmla="*/ 242133 w 456907"/>
              <a:gd name="connsiteY33" fmla="*/ 40191 h 157430"/>
              <a:gd name="connsiteX34" fmla="*/ 242133 w 456907"/>
              <a:gd name="connsiteY34" fmla="*/ 38713 h 157430"/>
              <a:gd name="connsiteX35" fmla="*/ 240590 w 456907"/>
              <a:gd name="connsiteY35" fmla="*/ 30938 h 157430"/>
              <a:gd name="connsiteX36" fmla="*/ 238758 w 456907"/>
              <a:gd name="connsiteY36" fmla="*/ 30871 h 157430"/>
              <a:gd name="connsiteX37" fmla="*/ 238454 w 456907"/>
              <a:gd name="connsiteY37" fmla="*/ 30795 h 157430"/>
              <a:gd name="connsiteX38" fmla="*/ 238301 w 456907"/>
              <a:gd name="connsiteY38" fmla="*/ 30433 h 157430"/>
              <a:gd name="connsiteX39" fmla="*/ 238301 w 456907"/>
              <a:gd name="connsiteY39" fmla="*/ 27642 h 157430"/>
              <a:gd name="connsiteX40" fmla="*/ 223577 w 456907"/>
              <a:gd name="connsiteY40" fmla="*/ 27642 h 157430"/>
              <a:gd name="connsiteX41" fmla="*/ 223577 w 456907"/>
              <a:gd name="connsiteY41" fmla="*/ 27642 h 157430"/>
              <a:gd name="connsiteX42" fmla="*/ 223577 w 456907"/>
              <a:gd name="connsiteY42" fmla="*/ 27642 h 157430"/>
              <a:gd name="connsiteX43" fmla="*/ 221966 w 456907"/>
              <a:gd name="connsiteY43" fmla="*/ 27565 h 157430"/>
              <a:gd name="connsiteX44" fmla="*/ 221966 w 456907"/>
              <a:gd name="connsiteY44" fmla="*/ 27565 h 157430"/>
              <a:gd name="connsiteX45" fmla="*/ 220632 w 456907"/>
              <a:gd name="connsiteY45" fmla="*/ 27565 h 157430"/>
              <a:gd name="connsiteX46" fmla="*/ 220632 w 456907"/>
              <a:gd name="connsiteY46" fmla="*/ 35560 h 157430"/>
              <a:gd name="connsiteX47" fmla="*/ 220194 w 456907"/>
              <a:gd name="connsiteY47" fmla="*/ 36007 h 157430"/>
              <a:gd name="connsiteX48" fmla="*/ 220194 w 456907"/>
              <a:gd name="connsiteY48" fmla="*/ 36007 h 157430"/>
              <a:gd name="connsiteX49" fmla="*/ 218078 w 456907"/>
              <a:gd name="connsiteY49" fmla="*/ 36007 h 157430"/>
              <a:gd name="connsiteX50" fmla="*/ 218078 w 456907"/>
              <a:gd name="connsiteY50" fmla="*/ 36007 h 157430"/>
              <a:gd name="connsiteX51" fmla="*/ 201577 w 456907"/>
              <a:gd name="connsiteY51" fmla="*/ 35922 h 157430"/>
              <a:gd name="connsiteX52" fmla="*/ 201577 w 456907"/>
              <a:gd name="connsiteY52" fmla="*/ 35922 h 157430"/>
              <a:gd name="connsiteX53" fmla="*/ 194308 w 456907"/>
              <a:gd name="connsiteY53" fmla="*/ 35922 h 157430"/>
              <a:gd name="connsiteX54" fmla="*/ 194308 w 456907"/>
              <a:gd name="connsiteY54" fmla="*/ 39009 h 157430"/>
              <a:gd name="connsiteX55" fmla="*/ 194241 w 456907"/>
              <a:gd name="connsiteY55" fmla="*/ 39162 h 157430"/>
              <a:gd name="connsiteX56" fmla="*/ 148345 w 456907"/>
              <a:gd name="connsiteY56" fmla="*/ 39162 h 157430"/>
              <a:gd name="connsiteX57" fmla="*/ 148345 w 456907"/>
              <a:gd name="connsiteY57" fmla="*/ 43621 h 157430"/>
              <a:gd name="connsiteX58" fmla="*/ 148345 w 456907"/>
              <a:gd name="connsiteY58" fmla="*/ 59540 h 157430"/>
              <a:gd name="connsiteX59" fmla="*/ 147097 w 456907"/>
              <a:gd name="connsiteY59" fmla="*/ 60712 h 157430"/>
              <a:gd name="connsiteX60" fmla="*/ 137636 w 456907"/>
              <a:gd name="connsiteY60" fmla="*/ 60712 h 157430"/>
              <a:gd name="connsiteX61" fmla="*/ 137636 w 456907"/>
              <a:gd name="connsiteY61" fmla="*/ 60712 h 157430"/>
              <a:gd name="connsiteX62" fmla="*/ 108157 w 456907"/>
              <a:gd name="connsiteY62" fmla="*/ 60636 h 157430"/>
              <a:gd name="connsiteX63" fmla="*/ 108157 w 456907"/>
              <a:gd name="connsiteY63" fmla="*/ 60636 h 157430"/>
              <a:gd name="connsiteX64" fmla="*/ 108157 w 456907"/>
              <a:gd name="connsiteY64" fmla="*/ 60636 h 157430"/>
              <a:gd name="connsiteX65" fmla="*/ 79051 w 456907"/>
              <a:gd name="connsiteY65" fmla="*/ 60493 h 157430"/>
              <a:gd name="connsiteX66" fmla="*/ 73248 w 456907"/>
              <a:gd name="connsiteY66" fmla="*/ 90624 h 157430"/>
              <a:gd name="connsiteX67" fmla="*/ 72076 w 456907"/>
              <a:gd name="connsiteY67" fmla="*/ 91653 h 157430"/>
              <a:gd name="connsiteX68" fmla="*/ 72076 w 456907"/>
              <a:gd name="connsiteY68" fmla="*/ 91653 h 157430"/>
              <a:gd name="connsiteX69" fmla="*/ 67236 w 456907"/>
              <a:gd name="connsiteY69" fmla="*/ 91577 h 157430"/>
              <a:gd name="connsiteX70" fmla="*/ 66426 w 456907"/>
              <a:gd name="connsiteY70" fmla="*/ 91215 h 157430"/>
              <a:gd name="connsiteX71" fmla="*/ 66064 w 456907"/>
              <a:gd name="connsiteY71" fmla="*/ 90415 h 157430"/>
              <a:gd name="connsiteX72" fmla="*/ 66140 w 456907"/>
              <a:gd name="connsiteY72" fmla="*/ 68715 h 157430"/>
              <a:gd name="connsiteX73" fmla="*/ 53087 w 456907"/>
              <a:gd name="connsiteY73" fmla="*/ 68640 h 157430"/>
              <a:gd name="connsiteX74" fmla="*/ 53011 w 456907"/>
              <a:gd name="connsiteY74" fmla="*/ 90777 h 157430"/>
              <a:gd name="connsiteX75" fmla="*/ 52639 w 456907"/>
              <a:gd name="connsiteY75" fmla="*/ 91577 h 157430"/>
              <a:gd name="connsiteX76" fmla="*/ 51763 w 456907"/>
              <a:gd name="connsiteY76" fmla="*/ 91939 h 157430"/>
              <a:gd name="connsiteX77" fmla="*/ 34823 w 456907"/>
              <a:gd name="connsiteY77" fmla="*/ 91863 h 157430"/>
              <a:gd name="connsiteX78" fmla="*/ 23456 w 456907"/>
              <a:gd name="connsiteY78" fmla="*/ 102572 h 157430"/>
              <a:gd name="connsiteX79" fmla="*/ 95029 w 456907"/>
              <a:gd name="connsiteY79" fmla="*/ 102876 h 157430"/>
              <a:gd name="connsiteX80" fmla="*/ 95029 w 456907"/>
              <a:gd name="connsiteY80" fmla="*/ 102876 h 157430"/>
              <a:gd name="connsiteX81" fmla="*/ 83520 w 456907"/>
              <a:gd name="connsiteY81" fmla="*/ 42303 h 157430"/>
              <a:gd name="connsiteX82" fmla="*/ 83520 w 456907"/>
              <a:gd name="connsiteY82" fmla="*/ 44353 h 157430"/>
              <a:gd name="connsiteX83" fmla="*/ 79261 w 456907"/>
              <a:gd name="connsiteY83" fmla="*/ 44353 h 157430"/>
              <a:gd name="connsiteX84" fmla="*/ 79261 w 456907"/>
              <a:gd name="connsiteY84" fmla="*/ 46125 h 157430"/>
              <a:gd name="connsiteX85" fmla="*/ 79261 w 456907"/>
              <a:gd name="connsiteY85" fmla="*/ 46125 h 157430"/>
              <a:gd name="connsiteX86" fmla="*/ 79261 w 456907"/>
              <a:gd name="connsiteY86" fmla="*/ 51261 h 157430"/>
              <a:gd name="connsiteX87" fmla="*/ 79261 w 456907"/>
              <a:gd name="connsiteY87" fmla="*/ 51261 h 157430"/>
              <a:gd name="connsiteX88" fmla="*/ 79261 w 456907"/>
              <a:gd name="connsiteY88" fmla="*/ 51261 h 157430"/>
              <a:gd name="connsiteX89" fmla="*/ 79194 w 456907"/>
              <a:gd name="connsiteY89" fmla="*/ 58064 h 157430"/>
              <a:gd name="connsiteX90" fmla="*/ 92161 w 456907"/>
              <a:gd name="connsiteY90" fmla="*/ 58150 h 157430"/>
              <a:gd name="connsiteX91" fmla="*/ 92245 w 456907"/>
              <a:gd name="connsiteY91" fmla="*/ 44354 h 157430"/>
              <a:gd name="connsiteX92" fmla="*/ 87692 w 456907"/>
              <a:gd name="connsiteY92" fmla="*/ 44354 h 157430"/>
              <a:gd name="connsiteX93" fmla="*/ 87777 w 456907"/>
              <a:gd name="connsiteY93" fmla="*/ 36150 h 157430"/>
              <a:gd name="connsiteX94" fmla="*/ 76622 w 456907"/>
              <a:gd name="connsiteY94" fmla="*/ 36150 h 157430"/>
              <a:gd name="connsiteX95" fmla="*/ 76545 w 456907"/>
              <a:gd name="connsiteY95" fmla="*/ 41058 h 157430"/>
              <a:gd name="connsiteX96" fmla="*/ 82348 w 456907"/>
              <a:gd name="connsiteY96" fmla="*/ 41058 h 157430"/>
              <a:gd name="connsiteX97" fmla="*/ 83520 w 456907"/>
              <a:gd name="connsiteY97" fmla="*/ 42303 h 157430"/>
              <a:gd name="connsiteX98" fmla="*/ 83520 w 456907"/>
              <a:gd name="connsiteY98" fmla="*/ 42303 h 157430"/>
              <a:gd name="connsiteX99" fmla="*/ 124651 w 456907"/>
              <a:gd name="connsiteY99" fmla="*/ 39159 h 157430"/>
              <a:gd name="connsiteX100" fmla="*/ 109397 w 456907"/>
              <a:gd name="connsiteY100" fmla="*/ 39083 h 157430"/>
              <a:gd name="connsiteX101" fmla="*/ 109330 w 456907"/>
              <a:gd name="connsiteY101" fmla="*/ 58215 h 157430"/>
              <a:gd name="connsiteX102" fmla="*/ 135579 w 456907"/>
              <a:gd name="connsiteY102" fmla="*/ 58292 h 157430"/>
              <a:gd name="connsiteX103" fmla="*/ 124651 w 456907"/>
              <a:gd name="connsiteY103" fmla="*/ 39159 h 157430"/>
              <a:gd name="connsiteX104" fmla="*/ 455951 w 456907"/>
              <a:gd name="connsiteY104" fmla="*/ 105353 h 157430"/>
              <a:gd name="connsiteX105" fmla="*/ 455951 w 456907"/>
              <a:gd name="connsiteY105" fmla="*/ 133669 h 157430"/>
              <a:gd name="connsiteX106" fmla="*/ 433447 w 456907"/>
              <a:gd name="connsiteY106" fmla="*/ 157431 h 157430"/>
              <a:gd name="connsiteX107" fmla="*/ 18484 w 456907"/>
              <a:gd name="connsiteY107" fmla="*/ 157431 h 157430"/>
              <a:gd name="connsiteX108" fmla="*/ 0 w 456907"/>
              <a:gd name="connsiteY108" fmla="*/ 105353 h 157430"/>
              <a:gd name="connsiteX109" fmla="*/ 455951 w 456907"/>
              <a:gd name="connsiteY109" fmla="*/ 105145 h 157430"/>
              <a:gd name="connsiteX110" fmla="*/ 455951 w 456907"/>
              <a:gd name="connsiteY110" fmla="*/ 105353 h 157430"/>
              <a:gd name="connsiteX111" fmla="*/ 183455 w 456907"/>
              <a:gd name="connsiteY111" fmla="*/ 15255 h 157430"/>
              <a:gd name="connsiteX112" fmla="*/ 183169 w 456907"/>
              <a:gd name="connsiteY112" fmla="*/ 18180 h 157430"/>
              <a:gd name="connsiteX113" fmla="*/ 185436 w 456907"/>
              <a:gd name="connsiteY113" fmla="*/ 16636 h 157430"/>
              <a:gd name="connsiteX114" fmla="*/ 183455 w 456907"/>
              <a:gd name="connsiteY114" fmla="*/ 15255 h 157430"/>
              <a:gd name="connsiteX115" fmla="*/ 182369 w 456907"/>
              <a:gd name="connsiteY115" fmla="*/ 25516 h 157430"/>
              <a:gd name="connsiteX116" fmla="*/ 182064 w 456907"/>
              <a:gd name="connsiteY116" fmla="*/ 28374 h 157430"/>
              <a:gd name="connsiteX117" fmla="*/ 185151 w 456907"/>
              <a:gd name="connsiteY117" fmla="*/ 26906 h 157430"/>
              <a:gd name="connsiteX118" fmla="*/ 182369 w 456907"/>
              <a:gd name="connsiteY118" fmla="*/ 25516 h 157430"/>
              <a:gd name="connsiteX119" fmla="*/ 181845 w 456907"/>
              <a:gd name="connsiteY119" fmla="*/ 29841 h 157430"/>
              <a:gd name="connsiteX120" fmla="*/ 181397 w 456907"/>
              <a:gd name="connsiteY120" fmla="*/ 34091 h 157430"/>
              <a:gd name="connsiteX121" fmla="*/ 185151 w 456907"/>
              <a:gd name="connsiteY121" fmla="*/ 31681 h 157430"/>
              <a:gd name="connsiteX122" fmla="*/ 181845 w 456907"/>
              <a:gd name="connsiteY122" fmla="*/ 29841 h 157430"/>
              <a:gd name="connsiteX123" fmla="*/ 182951 w 456907"/>
              <a:gd name="connsiteY123" fmla="*/ 19943 h 157430"/>
              <a:gd name="connsiteX124" fmla="*/ 182444 w 456907"/>
              <a:gd name="connsiteY124" fmla="*/ 24488 h 157430"/>
              <a:gd name="connsiteX125" fmla="*/ 185436 w 456907"/>
              <a:gd name="connsiteY125" fmla="*/ 21924 h 157430"/>
              <a:gd name="connsiteX126" fmla="*/ 182951 w 456907"/>
              <a:gd name="connsiteY126" fmla="*/ 19943 h 157430"/>
              <a:gd name="connsiteX127" fmla="*/ 181263 w 456907"/>
              <a:gd name="connsiteY127" fmla="*/ 35634 h 157430"/>
              <a:gd name="connsiteX128" fmla="*/ 180969 w 456907"/>
              <a:gd name="connsiteY128" fmla="*/ 38349 h 157430"/>
              <a:gd name="connsiteX129" fmla="*/ 184932 w 456907"/>
              <a:gd name="connsiteY129" fmla="*/ 36949 h 157430"/>
              <a:gd name="connsiteX130" fmla="*/ 181263 w 456907"/>
              <a:gd name="connsiteY130" fmla="*/ 35634 h 157430"/>
              <a:gd name="connsiteX131" fmla="*/ 198051 w 456907"/>
              <a:gd name="connsiteY131" fmla="*/ 26612 h 157430"/>
              <a:gd name="connsiteX132" fmla="*/ 196451 w 456907"/>
              <a:gd name="connsiteY132" fmla="*/ 26612 h 157430"/>
              <a:gd name="connsiteX133" fmla="*/ 196451 w 456907"/>
              <a:gd name="connsiteY133" fmla="*/ 30651 h 157430"/>
              <a:gd name="connsiteX134" fmla="*/ 198051 w 456907"/>
              <a:gd name="connsiteY134" fmla="*/ 30651 h 157430"/>
              <a:gd name="connsiteX135" fmla="*/ 198051 w 456907"/>
              <a:gd name="connsiteY135" fmla="*/ 26612 h 157430"/>
              <a:gd name="connsiteX136" fmla="*/ 217707 w 456907"/>
              <a:gd name="connsiteY136" fmla="*/ 28375 h 157430"/>
              <a:gd name="connsiteX137" fmla="*/ 217259 w 456907"/>
              <a:gd name="connsiteY137" fmla="*/ 28375 h 157430"/>
              <a:gd name="connsiteX138" fmla="*/ 217259 w 456907"/>
              <a:gd name="connsiteY138" fmla="*/ 28375 h 157430"/>
              <a:gd name="connsiteX139" fmla="*/ 217259 w 456907"/>
              <a:gd name="connsiteY139" fmla="*/ 28375 h 157430"/>
              <a:gd name="connsiteX140" fmla="*/ 209199 w 456907"/>
              <a:gd name="connsiteY140" fmla="*/ 28375 h 157430"/>
              <a:gd name="connsiteX141" fmla="*/ 206636 w 456907"/>
              <a:gd name="connsiteY141" fmla="*/ 28375 h 157430"/>
              <a:gd name="connsiteX142" fmla="*/ 206636 w 456907"/>
              <a:gd name="connsiteY142" fmla="*/ 35054 h 157430"/>
              <a:gd name="connsiteX143" fmla="*/ 217641 w 456907"/>
              <a:gd name="connsiteY143" fmla="*/ 35120 h 157430"/>
              <a:gd name="connsiteX144" fmla="*/ 217707 w 456907"/>
              <a:gd name="connsiteY144" fmla="*/ 28375 h 157430"/>
              <a:gd name="connsiteX145" fmla="*/ 189477 w 456907"/>
              <a:gd name="connsiteY145" fmla="*/ 24125 h 157430"/>
              <a:gd name="connsiteX146" fmla="*/ 189182 w 456907"/>
              <a:gd name="connsiteY146" fmla="*/ 19943 h 157430"/>
              <a:gd name="connsiteX147" fmla="*/ 186837 w 456907"/>
              <a:gd name="connsiteY147" fmla="*/ 21924 h 157430"/>
              <a:gd name="connsiteX148" fmla="*/ 189477 w 456907"/>
              <a:gd name="connsiteY148" fmla="*/ 24125 h 157430"/>
              <a:gd name="connsiteX149" fmla="*/ 189763 w 456907"/>
              <a:gd name="connsiteY149" fmla="*/ 28088 h 157430"/>
              <a:gd name="connsiteX150" fmla="*/ 189619 w 456907"/>
              <a:gd name="connsiteY150" fmla="*/ 25802 h 157430"/>
              <a:gd name="connsiteX151" fmla="*/ 187200 w 456907"/>
              <a:gd name="connsiteY151" fmla="*/ 26907 h 157430"/>
              <a:gd name="connsiteX152" fmla="*/ 189763 w 456907"/>
              <a:gd name="connsiteY152" fmla="*/ 28088 h 157430"/>
              <a:gd name="connsiteX153" fmla="*/ 185961 w 456907"/>
              <a:gd name="connsiteY153" fmla="*/ 31099 h 157430"/>
              <a:gd name="connsiteX154" fmla="*/ 189325 w 456907"/>
              <a:gd name="connsiteY154" fmla="*/ 28888 h 157430"/>
              <a:gd name="connsiteX155" fmla="*/ 186171 w 456907"/>
              <a:gd name="connsiteY155" fmla="*/ 27421 h 157430"/>
              <a:gd name="connsiteX156" fmla="*/ 182512 w 456907"/>
              <a:gd name="connsiteY156" fmla="*/ 29117 h 157430"/>
              <a:gd name="connsiteX157" fmla="*/ 185961 w 456907"/>
              <a:gd name="connsiteY157" fmla="*/ 31099 h 157430"/>
              <a:gd name="connsiteX158" fmla="*/ 189039 w 456907"/>
              <a:gd name="connsiteY158" fmla="*/ 18104 h 157430"/>
              <a:gd name="connsiteX159" fmla="*/ 188810 w 456907"/>
              <a:gd name="connsiteY159" fmla="*/ 15321 h 157430"/>
              <a:gd name="connsiteX160" fmla="*/ 186979 w 456907"/>
              <a:gd name="connsiteY160" fmla="*/ 16635 h 157430"/>
              <a:gd name="connsiteX161" fmla="*/ 189039 w 456907"/>
              <a:gd name="connsiteY161" fmla="*/ 18104 h 157430"/>
              <a:gd name="connsiteX162" fmla="*/ 188667 w 456907"/>
              <a:gd name="connsiteY162" fmla="*/ 13415 h 157430"/>
              <a:gd name="connsiteX163" fmla="*/ 188447 w 456907"/>
              <a:gd name="connsiteY163" fmla="*/ 10271 h 157430"/>
              <a:gd name="connsiteX164" fmla="*/ 186914 w 456907"/>
              <a:gd name="connsiteY164" fmla="*/ 11719 h 157430"/>
              <a:gd name="connsiteX165" fmla="*/ 188667 w 456907"/>
              <a:gd name="connsiteY165" fmla="*/ 13415 h 157430"/>
              <a:gd name="connsiteX166" fmla="*/ 187724 w 456907"/>
              <a:gd name="connsiteY166" fmla="*/ 9824 h 157430"/>
              <a:gd name="connsiteX167" fmla="*/ 185885 w 456907"/>
              <a:gd name="connsiteY167" fmla="*/ 9824 h 157430"/>
              <a:gd name="connsiteX168" fmla="*/ 185294 w 456907"/>
              <a:gd name="connsiteY168" fmla="*/ 9824 h 157430"/>
              <a:gd name="connsiteX169" fmla="*/ 185294 w 456907"/>
              <a:gd name="connsiteY169" fmla="*/ 9824 h 157430"/>
              <a:gd name="connsiteX170" fmla="*/ 184780 w 456907"/>
              <a:gd name="connsiteY170" fmla="*/ 9824 h 157430"/>
              <a:gd name="connsiteX171" fmla="*/ 186247 w 456907"/>
              <a:gd name="connsiteY171" fmla="*/ 11139 h 157430"/>
              <a:gd name="connsiteX172" fmla="*/ 187724 w 456907"/>
              <a:gd name="connsiteY172" fmla="*/ 9824 h 157430"/>
              <a:gd name="connsiteX173" fmla="*/ 185437 w 456907"/>
              <a:gd name="connsiteY173" fmla="*/ 4841 h 157430"/>
              <a:gd name="connsiteX174" fmla="*/ 185742 w 456907"/>
              <a:gd name="connsiteY174" fmla="*/ 5280 h 157430"/>
              <a:gd name="connsiteX175" fmla="*/ 185742 w 456907"/>
              <a:gd name="connsiteY175" fmla="*/ 8938 h 157430"/>
              <a:gd name="connsiteX176" fmla="*/ 185961 w 456907"/>
              <a:gd name="connsiteY176" fmla="*/ 8938 h 157430"/>
              <a:gd name="connsiteX177" fmla="*/ 186390 w 456907"/>
              <a:gd name="connsiteY177" fmla="*/ 8938 h 157430"/>
              <a:gd name="connsiteX178" fmla="*/ 186390 w 456907"/>
              <a:gd name="connsiteY178" fmla="*/ 5280 h 157430"/>
              <a:gd name="connsiteX179" fmla="*/ 186543 w 456907"/>
              <a:gd name="connsiteY179" fmla="*/ 4975 h 157430"/>
              <a:gd name="connsiteX180" fmla="*/ 186695 w 456907"/>
              <a:gd name="connsiteY180" fmla="*/ 4841 h 157430"/>
              <a:gd name="connsiteX181" fmla="*/ 186467 w 456907"/>
              <a:gd name="connsiteY181" fmla="*/ 4469 h 157430"/>
              <a:gd name="connsiteX182" fmla="*/ 186467 w 456907"/>
              <a:gd name="connsiteY182" fmla="*/ 1382 h 157430"/>
              <a:gd name="connsiteX183" fmla="*/ 186543 w 456907"/>
              <a:gd name="connsiteY183" fmla="*/ 1095 h 157430"/>
              <a:gd name="connsiteX184" fmla="*/ 186695 w 456907"/>
              <a:gd name="connsiteY184" fmla="*/ 1011 h 157430"/>
              <a:gd name="connsiteX185" fmla="*/ 186543 w 456907"/>
              <a:gd name="connsiteY185" fmla="*/ 877 h 157430"/>
              <a:gd name="connsiteX186" fmla="*/ 186467 w 456907"/>
              <a:gd name="connsiteY186" fmla="*/ 591 h 157430"/>
              <a:gd name="connsiteX187" fmla="*/ 186467 w 456907"/>
              <a:gd name="connsiteY187" fmla="*/ 0 h 157430"/>
              <a:gd name="connsiteX188" fmla="*/ 185742 w 456907"/>
              <a:gd name="connsiteY188" fmla="*/ 0 h 157430"/>
              <a:gd name="connsiteX189" fmla="*/ 185742 w 456907"/>
              <a:gd name="connsiteY189" fmla="*/ 591 h 157430"/>
              <a:gd name="connsiteX190" fmla="*/ 185599 w 456907"/>
              <a:gd name="connsiteY190" fmla="*/ 877 h 157430"/>
              <a:gd name="connsiteX191" fmla="*/ 185513 w 456907"/>
              <a:gd name="connsiteY191" fmla="*/ 1011 h 157430"/>
              <a:gd name="connsiteX192" fmla="*/ 185599 w 456907"/>
              <a:gd name="connsiteY192" fmla="*/ 1095 h 157430"/>
              <a:gd name="connsiteX193" fmla="*/ 185742 w 456907"/>
              <a:gd name="connsiteY193" fmla="*/ 1382 h 157430"/>
              <a:gd name="connsiteX194" fmla="*/ 185742 w 456907"/>
              <a:gd name="connsiteY194" fmla="*/ 4469 h 157430"/>
              <a:gd name="connsiteX195" fmla="*/ 185437 w 456907"/>
              <a:gd name="connsiteY195" fmla="*/ 4841 h 157430"/>
              <a:gd name="connsiteX196" fmla="*/ 185437 w 456907"/>
              <a:gd name="connsiteY196" fmla="*/ 4841 h 157430"/>
              <a:gd name="connsiteX197" fmla="*/ 186246 w 456907"/>
              <a:gd name="connsiteY197" fmla="*/ 12311 h 157430"/>
              <a:gd name="connsiteX198" fmla="*/ 183979 w 456907"/>
              <a:gd name="connsiteY198" fmla="*/ 14446 h 157430"/>
              <a:gd name="connsiteX199" fmla="*/ 186170 w 456907"/>
              <a:gd name="connsiteY199" fmla="*/ 16064 h 157430"/>
              <a:gd name="connsiteX200" fmla="*/ 188524 w 456907"/>
              <a:gd name="connsiteY200" fmla="*/ 14446 h 157430"/>
              <a:gd name="connsiteX201" fmla="*/ 186246 w 456907"/>
              <a:gd name="connsiteY201" fmla="*/ 12311 h 157430"/>
              <a:gd name="connsiteX202" fmla="*/ 188306 w 456907"/>
              <a:gd name="connsiteY202" fmla="*/ 36739 h 157430"/>
              <a:gd name="connsiteX203" fmla="*/ 187638 w 456907"/>
              <a:gd name="connsiteY203" fmla="*/ 36949 h 157430"/>
              <a:gd name="connsiteX204" fmla="*/ 188306 w 456907"/>
              <a:gd name="connsiteY204" fmla="*/ 37235 h 157430"/>
              <a:gd name="connsiteX205" fmla="*/ 188306 w 456907"/>
              <a:gd name="connsiteY205" fmla="*/ 36739 h 157430"/>
              <a:gd name="connsiteX206" fmla="*/ 188306 w 456907"/>
              <a:gd name="connsiteY206" fmla="*/ 32414 h 157430"/>
              <a:gd name="connsiteX207" fmla="*/ 188372 w 456907"/>
              <a:gd name="connsiteY207" fmla="*/ 31013 h 157430"/>
              <a:gd name="connsiteX208" fmla="*/ 188449 w 456907"/>
              <a:gd name="connsiteY208" fmla="*/ 30719 h 157430"/>
              <a:gd name="connsiteX209" fmla="*/ 188811 w 456907"/>
              <a:gd name="connsiteY209" fmla="*/ 30566 h 157430"/>
              <a:gd name="connsiteX210" fmla="*/ 189925 w 456907"/>
              <a:gd name="connsiteY210" fmla="*/ 30566 h 157430"/>
              <a:gd name="connsiteX211" fmla="*/ 189839 w 456907"/>
              <a:gd name="connsiteY211" fmla="*/ 29622 h 157430"/>
              <a:gd name="connsiteX212" fmla="*/ 186838 w 456907"/>
              <a:gd name="connsiteY212" fmla="*/ 31594 h 157430"/>
              <a:gd name="connsiteX213" fmla="*/ 188306 w 456907"/>
              <a:gd name="connsiteY213" fmla="*/ 32414 h 157430"/>
              <a:gd name="connsiteX214" fmla="*/ 183093 w 456907"/>
              <a:gd name="connsiteY214" fmla="*/ 38569 h 157430"/>
              <a:gd name="connsiteX215" fmla="*/ 188306 w 456907"/>
              <a:gd name="connsiteY215" fmla="*/ 38569 h 157430"/>
              <a:gd name="connsiteX216" fmla="*/ 188306 w 456907"/>
              <a:gd name="connsiteY216" fmla="*/ 38207 h 157430"/>
              <a:gd name="connsiteX217" fmla="*/ 186324 w 456907"/>
              <a:gd name="connsiteY217" fmla="*/ 37463 h 157430"/>
              <a:gd name="connsiteX218" fmla="*/ 183093 w 456907"/>
              <a:gd name="connsiteY218" fmla="*/ 38569 h 157430"/>
              <a:gd name="connsiteX219" fmla="*/ 189182 w 456907"/>
              <a:gd name="connsiteY219" fmla="*/ 33138 h 157430"/>
              <a:gd name="connsiteX220" fmla="*/ 189182 w 456907"/>
              <a:gd name="connsiteY220" fmla="*/ 36149 h 157430"/>
              <a:gd name="connsiteX221" fmla="*/ 189182 w 456907"/>
              <a:gd name="connsiteY221" fmla="*/ 36149 h 157430"/>
              <a:gd name="connsiteX222" fmla="*/ 189182 w 456907"/>
              <a:gd name="connsiteY222" fmla="*/ 38569 h 157430"/>
              <a:gd name="connsiteX223" fmla="*/ 193441 w 456907"/>
              <a:gd name="connsiteY223" fmla="*/ 38569 h 157430"/>
              <a:gd name="connsiteX224" fmla="*/ 193441 w 456907"/>
              <a:gd name="connsiteY224" fmla="*/ 35483 h 157430"/>
              <a:gd name="connsiteX225" fmla="*/ 193880 w 456907"/>
              <a:gd name="connsiteY225" fmla="*/ 35054 h 157430"/>
              <a:gd name="connsiteX226" fmla="*/ 193880 w 456907"/>
              <a:gd name="connsiteY226" fmla="*/ 35054 h 157430"/>
              <a:gd name="connsiteX227" fmla="*/ 201140 w 456907"/>
              <a:gd name="connsiteY227" fmla="*/ 35054 h 157430"/>
              <a:gd name="connsiteX228" fmla="*/ 201140 w 456907"/>
              <a:gd name="connsiteY228" fmla="*/ 31519 h 157430"/>
              <a:gd name="connsiteX229" fmla="*/ 196005 w 456907"/>
              <a:gd name="connsiteY229" fmla="*/ 31519 h 157430"/>
              <a:gd name="connsiteX230" fmla="*/ 189258 w 456907"/>
              <a:gd name="connsiteY230" fmla="*/ 31461 h 157430"/>
              <a:gd name="connsiteX231" fmla="*/ 189182 w 456907"/>
              <a:gd name="connsiteY231" fmla="*/ 33138 h 157430"/>
              <a:gd name="connsiteX232" fmla="*/ 186171 w 456907"/>
              <a:gd name="connsiteY232" fmla="*/ 26393 h 157430"/>
              <a:gd name="connsiteX233" fmla="*/ 189182 w 456907"/>
              <a:gd name="connsiteY233" fmla="*/ 25001 h 157430"/>
              <a:gd name="connsiteX234" fmla="*/ 186104 w 456907"/>
              <a:gd name="connsiteY234" fmla="*/ 22506 h 157430"/>
              <a:gd name="connsiteX235" fmla="*/ 183237 w 456907"/>
              <a:gd name="connsiteY235" fmla="*/ 25001 h 157430"/>
              <a:gd name="connsiteX236" fmla="*/ 186171 w 456907"/>
              <a:gd name="connsiteY236" fmla="*/ 26393 h 157430"/>
              <a:gd name="connsiteX237" fmla="*/ 186103 w 456907"/>
              <a:gd name="connsiteY237" fmla="*/ 21343 h 157430"/>
              <a:gd name="connsiteX238" fmla="*/ 188810 w 456907"/>
              <a:gd name="connsiteY238" fmla="*/ 19056 h 157430"/>
              <a:gd name="connsiteX239" fmla="*/ 186171 w 456907"/>
              <a:gd name="connsiteY239" fmla="*/ 17150 h 157430"/>
              <a:gd name="connsiteX240" fmla="*/ 183399 w 456907"/>
              <a:gd name="connsiteY240" fmla="*/ 19132 h 157430"/>
              <a:gd name="connsiteX241" fmla="*/ 186103 w 456907"/>
              <a:gd name="connsiteY241" fmla="*/ 21343 h 157430"/>
              <a:gd name="connsiteX242" fmla="*/ 188306 w 456907"/>
              <a:gd name="connsiteY242" fmla="*/ 34386 h 157430"/>
              <a:gd name="connsiteX243" fmla="*/ 188306 w 456907"/>
              <a:gd name="connsiteY243" fmla="*/ 33441 h 157430"/>
              <a:gd name="connsiteX244" fmla="*/ 186028 w 456907"/>
              <a:gd name="connsiteY244" fmla="*/ 32108 h 157430"/>
              <a:gd name="connsiteX245" fmla="*/ 181846 w 456907"/>
              <a:gd name="connsiteY245" fmla="*/ 34890 h 157430"/>
              <a:gd name="connsiteX246" fmla="*/ 186325 w 456907"/>
              <a:gd name="connsiteY246" fmla="*/ 36510 h 157430"/>
              <a:gd name="connsiteX247" fmla="*/ 188307 w 456907"/>
              <a:gd name="connsiteY247" fmla="*/ 35784 h 157430"/>
              <a:gd name="connsiteX248" fmla="*/ 188307 w 456907"/>
              <a:gd name="connsiteY248" fmla="*/ 34386 h 157430"/>
              <a:gd name="connsiteX249" fmla="*/ 184046 w 456907"/>
              <a:gd name="connsiteY249" fmla="*/ 10272 h 157430"/>
              <a:gd name="connsiteX250" fmla="*/ 183683 w 456907"/>
              <a:gd name="connsiteY250" fmla="*/ 13483 h 157430"/>
              <a:gd name="connsiteX251" fmla="*/ 185599 w 456907"/>
              <a:gd name="connsiteY251" fmla="*/ 11720 h 157430"/>
              <a:gd name="connsiteX252" fmla="*/ 184046 w 456907"/>
              <a:gd name="connsiteY252" fmla="*/ 10272 h 157430"/>
              <a:gd name="connsiteX253" fmla="*/ 355339 w 456907"/>
              <a:gd name="connsiteY253" fmla="*/ 87179 h 157430"/>
              <a:gd name="connsiteX254" fmla="*/ 348669 w 456907"/>
              <a:gd name="connsiteY254" fmla="*/ 83139 h 157430"/>
              <a:gd name="connsiteX255" fmla="*/ 349316 w 456907"/>
              <a:gd name="connsiteY255" fmla="*/ 81396 h 157430"/>
              <a:gd name="connsiteX256" fmla="*/ 349411 w 456907"/>
              <a:gd name="connsiteY256" fmla="*/ 81396 h 157430"/>
              <a:gd name="connsiteX257" fmla="*/ 353872 w 456907"/>
              <a:gd name="connsiteY257" fmla="*/ 83586 h 157430"/>
              <a:gd name="connsiteX258" fmla="*/ 349316 w 456907"/>
              <a:gd name="connsiteY258" fmla="*/ 72067 h 157430"/>
              <a:gd name="connsiteX259" fmla="*/ 351832 w 456907"/>
              <a:gd name="connsiteY259" fmla="*/ 71277 h 157430"/>
              <a:gd name="connsiteX260" fmla="*/ 359301 w 456907"/>
              <a:gd name="connsiteY260" fmla="*/ 84692 h 157430"/>
              <a:gd name="connsiteX261" fmla="*/ 370525 w 456907"/>
              <a:gd name="connsiteY261" fmla="*/ 83586 h 157430"/>
              <a:gd name="connsiteX262" fmla="*/ 394060 w 456907"/>
              <a:gd name="connsiteY262" fmla="*/ 81396 h 157430"/>
              <a:gd name="connsiteX263" fmla="*/ 393621 w 456907"/>
              <a:gd name="connsiteY263" fmla="*/ 78890 h 157430"/>
              <a:gd name="connsiteX264" fmla="*/ 403739 w 456907"/>
              <a:gd name="connsiteY264" fmla="*/ 76833 h 157430"/>
              <a:gd name="connsiteX265" fmla="*/ 407989 w 456907"/>
              <a:gd name="connsiteY265" fmla="*/ 75965 h 157430"/>
              <a:gd name="connsiteX266" fmla="*/ 363343 w 456907"/>
              <a:gd name="connsiteY266" fmla="*/ 75308 h 157430"/>
              <a:gd name="connsiteX267" fmla="*/ 363039 w 456907"/>
              <a:gd name="connsiteY267" fmla="*/ 74203 h 157430"/>
              <a:gd name="connsiteX268" fmla="*/ 390477 w 456907"/>
              <a:gd name="connsiteY268" fmla="*/ 74432 h 157430"/>
              <a:gd name="connsiteX269" fmla="*/ 403951 w 456907"/>
              <a:gd name="connsiteY269" fmla="*/ 74489 h 157430"/>
              <a:gd name="connsiteX270" fmla="*/ 405151 w 456907"/>
              <a:gd name="connsiteY270" fmla="*/ 73842 h 157430"/>
              <a:gd name="connsiteX271" fmla="*/ 407400 w 456907"/>
              <a:gd name="connsiteY271" fmla="*/ 73479 h 157430"/>
              <a:gd name="connsiteX272" fmla="*/ 408658 w 456907"/>
              <a:gd name="connsiteY272" fmla="*/ 72518 h 157430"/>
              <a:gd name="connsiteX273" fmla="*/ 409248 w 456907"/>
              <a:gd name="connsiteY273" fmla="*/ 72593 h 157430"/>
              <a:gd name="connsiteX274" fmla="*/ 410640 w 456907"/>
              <a:gd name="connsiteY274" fmla="*/ 72593 h 157430"/>
              <a:gd name="connsiteX275" fmla="*/ 412031 w 456907"/>
              <a:gd name="connsiteY275" fmla="*/ 73326 h 157430"/>
              <a:gd name="connsiteX276" fmla="*/ 413861 w 456907"/>
              <a:gd name="connsiteY276" fmla="*/ 73260 h 157430"/>
              <a:gd name="connsiteX277" fmla="*/ 415634 w 456907"/>
              <a:gd name="connsiteY277" fmla="*/ 74126 h 157430"/>
              <a:gd name="connsiteX278" fmla="*/ 420455 w 456907"/>
              <a:gd name="connsiteY278" fmla="*/ 74126 h 157430"/>
              <a:gd name="connsiteX279" fmla="*/ 456849 w 456907"/>
              <a:gd name="connsiteY279" fmla="*/ 74126 h 157430"/>
              <a:gd name="connsiteX280" fmla="*/ 456908 w 456907"/>
              <a:gd name="connsiteY280" fmla="*/ 75307 h 157430"/>
              <a:gd name="connsiteX281" fmla="*/ 416281 w 456907"/>
              <a:gd name="connsiteY281" fmla="*/ 75021 h 157430"/>
              <a:gd name="connsiteX282" fmla="*/ 415404 w 456907"/>
              <a:gd name="connsiteY282" fmla="*/ 75517 h 157430"/>
              <a:gd name="connsiteX283" fmla="*/ 411879 w 456907"/>
              <a:gd name="connsiteY283" fmla="*/ 75669 h 157430"/>
              <a:gd name="connsiteX284" fmla="*/ 412621 w 456907"/>
              <a:gd name="connsiteY284" fmla="*/ 79404 h 157430"/>
              <a:gd name="connsiteX285" fmla="*/ 421120 w 456907"/>
              <a:gd name="connsiteY285" fmla="*/ 99274 h 157430"/>
              <a:gd name="connsiteX286" fmla="*/ 421559 w 456907"/>
              <a:gd name="connsiteY286" fmla="*/ 101198 h 157430"/>
              <a:gd name="connsiteX287" fmla="*/ 430209 w 456907"/>
              <a:gd name="connsiteY287" fmla="*/ 101198 h 157430"/>
              <a:gd name="connsiteX288" fmla="*/ 430000 w 456907"/>
              <a:gd name="connsiteY288" fmla="*/ 102722 h 157430"/>
              <a:gd name="connsiteX289" fmla="*/ 403667 w 456907"/>
              <a:gd name="connsiteY289" fmla="*/ 102512 h 157430"/>
              <a:gd name="connsiteX290" fmla="*/ 402866 w 456907"/>
              <a:gd name="connsiteY290" fmla="*/ 100017 h 157430"/>
              <a:gd name="connsiteX291" fmla="*/ 389375 w 456907"/>
              <a:gd name="connsiteY291" fmla="*/ 94072 h 157430"/>
              <a:gd name="connsiteX292" fmla="*/ 389089 w 456907"/>
              <a:gd name="connsiteY292" fmla="*/ 90699 h 157430"/>
              <a:gd name="connsiteX293" fmla="*/ 381448 w 456907"/>
              <a:gd name="connsiteY293" fmla="*/ 86893 h 157430"/>
              <a:gd name="connsiteX294" fmla="*/ 359018 w 456907"/>
              <a:gd name="connsiteY294" fmla="*/ 86960 h 157430"/>
              <a:gd name="connsiteX295" fmla="*/ 366412 w 456907"/>
              <a:gd name="connsiteY295" fmla="*/ 91290 h 157430"/>
              <a:gd name="connsiteX296" fmla="*/ 365687 w 456907"/>
              <a:gd name="connsiteY296" fmla="*/ 92681 h 157430"/>
              <a:gd name="connsiteX297" fmla="*/ 358867 w 456907"/>
              <a:gd name="connsiteY297" fmla="*/ 88793 h 157430"/>
              <a:gd name="connsiteX298" fmla="*/ 356826 w 456907"/>
              <a:gd name="connsiteY298" fmla="*/ 94949 h 157430"/>
              <a:gd name="connsiteX299" fmla="*/ 355055 w 456907"/>
              <a:gd name="connsiteY299" fmla="*/ 95101 h 157430"/>
              <a:gd name="connsiteX300" fmla="*/ 355339 w 456907"/>
              <a:gd name="connsiteY300" fmla="*/ 87179 h 157430"/>
              <a:gd name="connsiteX301" fmla="*/ 355339 w 456907"/>
              <a:gd name="connsiteY301" fmla="*/ 87179 h 15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456907" h="15743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010101"/>
          </a:solidFill>
          <a:ln w="1042" cap="flat">
            <a:noFill/>
            <a:prstDash val="solid"/>
            <a:miter/>
          </a:ln>
        </p:spPr>
        <p:txBody>
          <a:bodyPr rtlCol="0" anchor="ctr"/>
          <a:lstStyle/>
          <a:p>
            <a:endParaRPr lang="en-US"/>
          </a:p>
        </p:txBody>
      </p:sp>
      <p:sp>
        <p:nvSpPr>
          <p:cNvPr id="864" name="Graphic 265">
            <a:extLst>
              <a:ext uri="{FF2B5EF4-FFF2-40B4-BE49-F238E27FC236}">
                <a16:creationId xmlns:a16="http://schemas.microsoft.com/office/drawing/2014/main" id="{C66DA607-6C05-4242-895A-D025D5FA9215}"/>
              </a:ext>
            </a:extLst>
          </p:cNvPr>
          <p:cNvSpPr/>
          <p:nvPr/>
        </p:nvSpPr>
        <p:spPr>
          <a:xfrm>
            <a:off x="1556905" y="5183433"/>
            <a:ext cx="502399" cy="146822"/>
          </a:xfrm>
          <a:custGeom>
            <a:avLst/>
            <a:gdLst>
              <a:gd name="connsiteX0" fmla="*/ 65852 w 502399"/>
              <a:gd name="connsiteY0" fmla="*/ 126655 h 146822"/>
              <a:gd name="connsiteX1" fmla="*/ 61041 w 502399"/>
              <a:gd name="connsiteY1" fmla="*/ 126409 h 146822"/>
              <a:gd name="connsiteX2" fmla="*/ 45960 w 502399"/>
              <a:gd name="connsiteY2" fmla="*/ 123885 h 146822"/>
              <a:gd name="connsiteX3" fmla="*/ 42176 w 502399"/>
              <a:gd name="connsiteY3" fmla="*/ 123414 h 146822"/>
              <a:gd name="connsiteX4" fmla="*/ 35938 w 502399"/>
              <a:gd name="connsiteY4" fmla="*/ 120100 h 146822"/>
              <a:gd name="connsiteX5" fmla="*/ 10506 w 502399"/>
              <a:gd name="connsiteY5" fmla="*/ 120100 h 146822"/>
              <a:gd name="connsiteX6" fmla="*/ 9008 w 502399"/>
              <a:gd name="connsiteY6" fmla="*/ 118839 h 146822"/>
              <a:gd name="connsiteX7" fmla="*/ 9008 w 502399"/>
              <a:gd name="connsiteY7" fmla="*/ 96967 h 146822"/>
              <a:gd name="connsiteX8" fmla="*/ 9809 w 502399"/>
              <a:gd name="connsiteY8" fmla="*/ 87405 h 146822"/>
              <a:gd name="connsiteX9" fmla="*/ 35692 w 502399"/>
              <a:gd name="connsiteY9" fmla="*/ 87405 h 146822"/>
              <a:gd name="connsiteX10" fmla="*/ 46750 w 502399"/>
              <a:gd name="connsiteY10" fmla="*/ 85671 h 146822"/>
              <a:gd name="connsiteX11" fmla="*/ 54793 w 502399"/>
              <a:gd name="connsiteY11" fmla="*/ 84410 h 146822"/>
              <a:gd name="connsiteX12" fmla="*/ 49510 w 502399"/>
              <a:gd name="connsiteY12" fmla="*/ 84163 h 146822"/>
              <a:gd name="connsiteX13" fmla="*/ 35372 w 502399"/>
              <a:gd name="connsiteY13" fmla="*/ 84410 h 146822"/>
              <a:gd name="connsiteX14" fmla="*/ 32930 w 502399"/>
              <a:gd name="connsiteY14" fmla="*/ 82431 h 146822"/>
              <a:gd name="connsiteX15" fmla="*/ 32930 w 502399"/>
              <a:gd name="connsiteY15" fmla="*/ 69329 h 146822"/>
              <a:gd name="connsiteX16" fmla="*/ 27164 w 502399"/>
              <a:gd name="connsiteY16" fmla="*/ 57799 h 146822"/>
              <a:gd name="connsiteX17" fmla="*/ 13818 w 502399"/>
              <a:gd name="connsiteY17" fmla="*/ 29608 h 146822"/>
              <a:gd name="connsiteX18" fmla="*/ 4739 w 502399"/>
              <a:gd name="connsiteY18" fmla="*/ 10505 h 146822"/>
              <a:gd name="connsiteX19" fmla="*/ 0 w 502399"/>
              <a:gd name="connsiteY19" fmla="*/ 246 h 146822"/>
              <a:gd name="connsiteX20" fmla="*/ 0 w 502399"/>
              <a:gd name="connsiteY20" fmla="*/ 0 h 146822"/>
              <a:gd name="connsiteX21" fmla="*/ 41456 w 502399"/>
              <a:gd name="connsiteY21" fmla="*/ 0 h 146822"/>
              <a:gd name="connsiteX22" fmla="*/ 43744 w 502399"/>
              <a:gd name="connsiteY22" fmla="*/ 2216 h 146822"/>
              <a:gd name="connsiteX23" fmla="*/ 49510 w 502399"/>
              <a:gd name="connsiteY23" fmla="*/ 7510 h 146822"/>
              <a:gd name="connsiteX24" fmla="*/ 65544 w 502399"/>
              <a:gd name="connsiteY24" fmla="*/ 21564 h 146822"/>
              <a:gd name="connsiteX25" fmla="*/ 70110 w 502399"/>
              <a:gd name="connsiteY25" fmla="*/ 26139 h 146822"/>
              <a:gd name="connsiteX26" fmla="*/ 104303 w 502399"/>
              <a:gd name="connsiteY26" fmla="*/ 56546 h 146822"/>
              <a:gd name="connsiteX27" fmla="*/ 114572 w 502399"/>
              <a:gd name="connsiteY27" fmla="*/ 65769 h 146822"/>
              <a:gd name="connsiteX28" fmla="*/ 116377 w 502399"/>
              <a:gd name="connsiteY28" fmla="*/ 67831 h 146822"/>
              <a:gd name="connsiteX29" fmla="*/ 122862 w 502399"/>
              <a:gd name="connsiteY29" fmla="*/ 69575 h 146822"/>
              <a:gd name="connsiteX30" fmla="*/ 138260 w 502399"/>
              <a:gd name="connsiteY30" fmla="*/ 74068 h 146822"/>
              <a:gd name="connsiteX31" fmla="*/ 170626 w 502399"/>
              <a:gd name="connsiteY31" fmla="*/ 83938 h 146822"/>
              <a:gd name="connsiteX32" fmla="*/ 384836 w 502399"/>
              <a:gd name="connsiteY32" fmla="*/ 85672 h 146822"/>
              <a:gd name="connsiteX33" fmla="*/ 394375 w 502399"/>
              <a:gd name="connsiteY33" fmla="*/ 91674 h 146822"/>
              <a:gd name="connsiteX34" fmla="*/ 397864 w 502399"/>
              <a:gd name="connsiteY34" fmla="*/ 94197 h 146822"/>
              <a:gd name="connsiteX35" fmla="*/ 406933 w 502399"/>
              <a:gd name="connsiteY35" fmla="*/ 95223 h 146822"/>
              <a:gd name="connsiteX36" fmla="*/ 428824 w 502399"/>
              <a:gd name="connsiteY36" fmla="*/ 99244 h 146822"/>
              <a:gd name="connsiteX37" fmla="*/ 445403 w 502399"/>
              <a:gd name="connsiteY37" fmla="*/ 103747 h 146822"/>
              <a:gd name="connsiteX38" fmla="*/ 453200 w 502399"/>
              <a:gd name="connsiteY38" fmla="*/ 105574 h 146822"/>
              <a:gd name="connsiteX39" fmla="*/ 467747 w 502399"/>
              <a:gd name="connsiteY39" fmla="*/ 111339 h 146822"/>
              <a:gd name="connsiteX40" fmla="*/ 474517 w 502399"/>
              <a:gd name="connsiteY40" fmla="*/ 114571 h 146822"/>
              <a:gd name="connsiteX41" fmla="*/ 502399 w 502399"/>
              <a:gd name="connsiteY41" fmla="*/ 117885 h 146822"/>
              <a:gd name="connsiteX42" fmla="*/ 340313 w 502399"/>
              <a:gd name="connsiteY42" fmla="*/ 119063 h 146822"/>
              <a:gd name="connsiteX43" fmla="*/ 347883 w 502399"/>
              <a:gd name="connsiteY43" fmla="*/ 121127 h 146822"/>
              <a:gd name="connsiteX44" fmla="*/ 347575 w 502399"/>
              <a:gd name="connsiteY44" fmla="*/ 121608 h 146822"/>
              <a:gd name="connsiteX45" fmla="*/ 340065 w 502399"/>
              <a:gd name="connsiteY45" fmla="*/ 124132 h 146822"/>
              <a:gd name="connsiteX46" fmla="*/ 340065 w 502399"/>
              <a:gd name="connsiteY46" fmla="*/ 124368 h 146822"/>
              <a:gd name="connsiteX47" fmla="*/ 339820 w 502399"/>
              <a:gd name="connsiteY47" fmla="*/ 124368 h 146822"/>
              <a:gd name="connsiteX48" fmla="*/ 339348 w 502399"/>
              <a:gd name="connsiteY48" fmla="*/ 132422 h 146822"/>
              <a:gd name="connsiteX49" fmla="*/ 339040 w 502399"/>
              <a:gd name="connsiteY49" fmla="*/ 136679 h 146822"/>
              <a:gd name="connsiteX50" fmla="*/ 338320 w 502399"/>
              <a:gd name="connsiteY50" fmla="*/ 138967 h 146822"/>
              <a:gd name="connsiteX51" fmla="*/ 333274 w 502399"/>
              <a:gd name="connsiteY51" fmla="*/ 138967 h 146822"/>
              <a:gd name="connsiteX52" fmla="*/ 333047 w 502399"/>
              <a:gd name="connsiteY52" fmla="*/ 139992 h 146822"/>
              <a:gd name="connsiteX53" fmla="*/ 332802 w 502399"/>
              <a:gd name="connsiteY53" fmla="*/ 141735 h 146822"/>
              <a:gd name="connsiteX54" fmla="*/ 328781 w 502399"/>
              <a:gd name="connsiteY54" fmla="*/ 138730 h 146822"/>
              <a:gd name="connsiteX55" fmla="*/ 322706 w 502399"/>
              <a:gd name="connsiteY55" fmla="*/ 138730 h 146822"/>
              <a:gd name="connsiteX56" fmla="*/ 322706 w 502399"/>
              <a:gd name="connsiteY56" fmla="*/ 145921 h 146822"/>
              <a:gd name="connsiteX57" fmla="*/ 270676 w 502399"/>
              <a:gd name="connsiteY57" fmla="*/ 145921 h 146822"/>
              <a:gd name="connsiteX58" fmla="*/ 270676 w 502399"/>
              <a:gd name="connsiteY58" fmla="*/ 139202 h 146822"/>
              <a:gd name="connsiteX59" fmla="*/ 272480 w 502399"/>
              <a:gd name="connsiteY59" fmla="*/ 137940 h 146822"/>
              <a:gd name="connsiteX60" fmla="*/ 272728 w 502399"/>
              <a:gd name="connsiteY60" fmla="*/ 137940 h 146822"/>
              <a:gd name="connsiteX61" fmla="*/ 272728 w 502399"/>
              <a:gd name="connsiteY61" fmla="*/ 137704 h 146822"/>
              <a:gd name="connsiteX62" fmla="*/ 145288 w 502399"/>
              <a:gd name="connsiteY62" fmla="*/ 133201 h 146822"/>
              <a:gd name="connsiteX63" fmla="*/ 136199 w 502399"/>
              <a:gd name="connsiteY63" fmla="*/ 139992 h 146822"/>
              <a:gd name="connsiteX64" fmla="*/ 127438 w 502399"/>
              <a:gd name="connsiteY64" fmla="*/ 146783 h 146822"/>
              <a:gd name="connsiteX65" fmla="*/ 120410 w 502399"/>
              <a:gd name="connsiteY65" fmla="*/ 144967 h 146822"/>
              <a:gd name="connsiteX66" fmla="*/ 98785 w 502399"/>
              <a:gd name="connsiteY66" fmla="*/ 139438 h 146822"/>
              <a:gd name="connsiteX67" fmla="*/ 98785 w 502399"/>
              <a:gd name="connsiteY67" fmla="*/ 129414 h 146822"/>
              <a:gd name="connsiteX68" fmla="*/ 65852 w 502399"/>
              <a:gd name="connsiteY68" fmla="*/ 126655 h 146822"/>
              <a:gd name="connsiteX69" fmla="*/ 65852 w 502399"/>
              <a:gd name="connsiteY69" fmla="*/ 126655 h 1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2399" h="146822">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010101"/>
          </a:solidFill>
          <a:ln w="1135" cap="flat">
            <a:noFill/>
            <a:prstDash val="solid"/>
            <a:miter/>
          </a:ln>
        </p:spPr>
        <p:txBody>
          <a:bodyPr rtlCol="0" anchor="ctr"/>
          <a:lstStyle/>
          <a:p>
            <a:endParaRPr lang="en-US"/>
          </a:p>
        </p:txBody>
      </p:sp>
      <p:grpSp>
        <p:nvGrpSpPr>
          <p:cNvPr id="865" name="Graphic 266">
            <a:extLst>
              <a:ext uri="{FF2B5EF4-FFF2-40B4-BE49-F238E27FC236}">
                <a16:creationId xmlns:a16="http://schemas.microsoft.com/office/drawing/2014/main" id="{ECB6C2E8-EE40-4BB3-88E5-FC2F8B9800ED}"/>
              </a:ext>
            </a:extLst>
          </p:cNvPr>
          <p:cNvGrpSpPr/>
          <p:nvPr/>
        </p:nvGrpSpPr>
        <p:grpSpPr>
          <a:xfrm flipH="1">
            <a:off x="8964249" y="5120369"/>
            <a:ext cx="340088" cy="340088"/>
            <a:chOff x="8964249" y="5120369"/>
            <a:chExt cx="340088" cy="340088"/>
          </a:xfrm>
        </p:grpSpPr>
        <p:grpSp>
          <p:nvGrpSpPr>
            <p:cNvPr id="866" name="Graphic 266">
              <a:extLst>
                <a:ext uri="{FF2B5EF4-FFF2-40B4-BE49-F238E27FC236}">
                  <a16:creationId xmlns:a16="http://schemas.microsoft.com/office/drawing/2014/main" id="{ECB6C2E8-EE40-4BB3-88E5-FC2F8B9800ED}"/>
                </a:ext>
              </a:extLst>
            </p:cNvPr>
            <p:cNvGrpSpPr/>
            <p:nvPr/>
          </p:nvGrpSpPr>
          <p:grpSpPr>
            <a:xfrm>
              <a:off x="9032266" y="5120371"/>
              <a:ext cx="204052" cy="340085"/>
              <a:chOff x="9032266" y="5120371"/>
              <a:chExt cx="204052" cy="340085"/>
            </a:xfrm>
            <a:solidFill>
              <a:schemeClr val="tx1">
                <a:lumMod val="95000"/>
                <a:lumOff val="5000"/>
              </a:schemeClr>
            </a:solidFill>
          </p:grpSpPr>
          <p:sp>
            <p:nvSpPr>
              <p:cNvPr id="867" name="Freeform: Shape 866">
                <a:extLst>
                  <a:ext uri="{FF2B5EF4-FFF2-40B4-BE49-F238E27FC236}">
                    <a16:creationId xmlns:a16="http://schemas.microsoft.com/office/drawing/2014/main" id="{BC2D0E30-ADEA-4B3F-8039-9C37F9C534CF}"/>
                  </a:ext>
                </a:extLst>
              </p:cNvPr>
              <p:cNvSpPr/>
              <p:nvPr/>
            </p:nvSpPr>
            <p:spPr>
              <a:xfrm>
                <a:off x="9032266" y="5120371"/>
                <a:ext cx="204052" cy="340085"/>
              </a:xfrm>
              <a:custGeom>
                <a:avLst/>
                <a:gdLst>
                  <a:gd name="connsiteX0" fmla="*/ 202271 w 204052"/>
                  <a:gd name="connsiteY0" fmla="*/ 92226 h 340085"/>
                  <a:gd name="connsiteX1" fmla="*/ 192717 w 204052"/>
                  <a:gd name="connsiteY1" fmla="*/ 83234 h 340085"/>
                  <a:gd name="connsiteX2" fmla="*/ 192717 w 204052"/>
                  <a:gd name="connsiteY2" fmla="*/ 28338 h 340085"/>
                  <a:gd name="connsiteX3" fmla="*/ 192119 w 204052"/>
                  <a:gd name="connsiteY3" fmla="*/ 25803 h 340085"/>
                  <a:gd name="connsiteX4" fmla="*/ 180782 w 204052"/>
                  <a:gd name="connsiteY4" fmla="*/ 3130 h 340085"/>
                  <a:gd name="connsiteX5" fmla="*/ 172691 w 204052"/>
                  <a:gd name="connsiteY5" fmla="*/ 1081 h 340085"/>
                  <a:gd name="connsiteX6" fmla="*/ 170642 w 204052"/>
                  <a:gd name="connsiteY6" fmla="*/ 3130 h 340085"/>
                  <a:gd name="connsiteX7" fmla="*/ 159306 w 204052"/>
                  <a:gd name="connsiteY7" fmla="*/ 25803 h 340085"/>
                  <a:gd name="connsiteX8" fmla="*/ 158708 w 204052"/>
                  <a:gd name="connsiteY8" fmla="*/ 28338 h 340085"/>
                  <a:gd name="connsiteX9" fmla="*/ 158708 w 204052"/>
                  <a:gd name="connsiteY9" fmla="*/ 51226 h 340085"/>
                  <a:gd name="connsiteX10" fmla="*/ 105912 w 204052"/>
                  <a:gd name="connsiteY10" fmla="*/ 1536 h 340085"/>
                  <a:gd name="connsiteX11" fmla="*/ 98141 w 204052"/>
                  <a:gd name="connsiteY11" fmla="*/ 1536 h 340085"/>
                  <a:gd name="connsiteX12" fmla="*/ 45345 w 204052"/>
                  <a:gd name="connsiteY12" fmla="*/ 51226 h 340085"/>
                  <a:gd name="connsiteX13" fmla="*/ 45345 w 204052"/>
                  <a:gd name="connsiteY13" fmla="*/ 28338 h 340085"/>
                  <a:gd name="connsiteX14" fmla="*/ 44747 w 204052"/>
                  <a:gd name="connsiteY14" fmla="*/ 25803 h 340085"/>
                  <a:gd name="connsiteX15" fmla="*/ 33411 w 204052"/>
                  <a:gd name="connsiteY15" fmla="*/ 3130 h 340085"/>
                  <a:gd name="connsiteX16" fmla="*/ 25320 w 204052"/>
                  <a:gd name="connsiteY16" fmla="*/ 1081 h 340085"/>
                  <a:gd name="connsiteX17" fmla="*/ 23271 w 204052"/>
                  <a:gd name="connsiteY17" fmla="*/ 3130 h 340085"/>
                  <a:gd name="connsiteX18" fmla="*/ 11934 w 204052"/>
                  <a:gd name="connsiteY18" fmla="*/ 25803 h 340085"/>
                  <a:gd name="connsiteX19" fmla="*/ 11336 w 204052"/>
                  <a:gd name="connsiteY19" fmla="*/ 28338 h 340085"/>
                  <a:gd name="connsiteX20" fmla="*/ 11336 w 204052"/>
                  <a:gd name="connsiteY20" fmla="*/ 83234 h 340085"/>
                  <a:gd name="connsiteX21" fmla="*/ 1783 w 204052"/>
                  <a:gd name="connsiteY21" fmla="*/ 92226 h 340085"/>
                  <a:gd name="connsiteX22" fmla="*/ 0 w 204052"/>
                  <a:gd name="connsiteY22" fmla="*/ 96356 h 340085"/>
                  <a:gd name="connsiteX23" fmla="*/ 0 w 204052"/>
                  <a:gd name="connsiteY23" fmla="*/ 334417 h 340085"/>
                  <a:gd name="connsiteX24" fmla="*/ 5665 w 204052"/>
                  <a:gd name="connsiteY24" fmla="*/ 340085 h 340085"/>
                  <a:gd name="connsiteX25" fmla="*/ 5668 w 204052"/>
                  <a:gd name="connsiteY25" fmla="*/ 340085 h 340085"/>
                  <a:gd name="connsiteX26" fmla="*/ 198385 w 204052"/>
                  <a:gd name="connsiteY26" fmla="*/ 340085 h 340085"/>
                  <a:gd name="connsiteX27" fmla="*/ 204053 w 204052"/>
                  <a:gd name="connsiteY27" fmla="*/ 334420 h 340085"/>
                  <a:gd name="connsiteX28" fmla="*/ 204053 w 204052"/>
                  <a:gd name="connsiteY28" fmla="*/ 334417 h 340085"/>
                  <a:gd name="connsiteX29" fmla="*/ 204053 w 204052"/>
                  <a:gd name="connsiteY29" fmla="*/ 96356 h 340085"/>
                  <a:gd name="connsiteX30" fmla="*/ 202271 w 204052"/>
                  <a:gd name="connsiteY30" fmla="*/ 92226 h 340085"/>
                  <a:gd name="connsiteX31" fmla="*/ 175712 w 204052"/>
                  <a:gd name="connsiteY31" fmla="*/ 18341 h 340085"/>
                  <a:gd name="connsiteX32" fmla="*/ 181380 w 204052"/>
                  <a:gd name="connsiteY32" fmla="*/ 29677 h 340085"/>
                  <a:gd name="connsiteX33" fmla="*/ 181380 w 204052"/>
                  <a:gd name="connsiteY33" fmla="*/ 39674 h 340085"/>
                  <a:gd name="connsiteX34" fmla="*/ 170044 w 204052"/>
                  <a:gd name="connsiteY34" fmla="*/ 39674 h 340085"/>
                  <a:gd name="connsiteX35" fmla="*/ 170044 w 204052"/>
                  <a:gd name="connsiteY35" fmla="*/ 29677 h 340085"/>
                  <a:gd name="connsiteX36" fmla="*/ 170044 w 204052"/>
                  <a:gd name="connsiteY36" fmla="*/ 51010 h 340085"/>
                  <a:gd name="connsiteX37" fmla="*/ 181380 w 204052"/>
                  <a:gd name="connsiteY37" fmla="*/ 51010 h 340085"/>
                  <a:gd name="connsiteX38" fmla="*/ 181380 w 204052"/>
                  <a:gd name="connsiteY38" fmla="*/ 72565 h 340085"/>
                  <a:gd name="connsiteX39" fmla="*/ 170044 w 204052"/>
                  <a:gd name="connsiteY39" fmla="*/ 61896 h 340085"/>
                  <a:gd name="connsiteX40" fmla="*/ 28341 w 204052"/>
                  <a:gd name="connsiteY40" fmla="*/ 18341 h 340085"/>
                  <a:gd name="connsiteX41" fmla="*/ 34009 w 204052"/>
                  <a:gd name="connsiteY41" fmla="*/ 29677 h 340085"/>
                  <a:gd name="connsiteX42" fmla="*/ 34009 w 204052"/>
                  <a:gd name="connsiteY42" fmla="*/ 39674 h 340085"/>
                  <a:gd name="connsiteX43" fmla="*/ 22673 w 204052"/>
                  <a:gd name="connsiteY43" fmla="*/ 39674 h 340085"/>
                  <a:gd name="connsiteX44" fmla="*/ 22673 w 204052"/>
                  <a:gd name="connsiteY44" fmla="*/ 29677 h 340085"/>
                  <a:gd name="connsiteX45" fmla="*/ 22673 w 204052"/>
                  <a:gd name="connsiteY45" fmla="*/ 51010 h 340085"/>
                  <a:gd name="connsiteX46" fmla="*/ 34009 w 204052"/>
                  <a:gd name="connsiteY46" fmla="*/ 51010 h 340085"/>
                  <a:gd name="connsiteX47" fmla="*/ 34009 w 204052"/>
                  <a:gd name="connsiteY47" fmla="*/ 61896 h 340085"/>
                  <a:gd name="connsiteX48" fmla="*/ 22673 w 204052"/>
                  <a:gd name="connsiteY48" fmla="*/ 72565 h 340085"/>
                  <a:gd name="connsiteX49" fmla="*/ 170044 w 204052"/>
                  <a:gd name="connsiteY49" fmla="*/ 328749 h 340085"/>
                  <a:gd name="connsiteX50" fmla="*/ 158708 w 204052"/>
                  <a:gd name="connsiteY50" fmla="*/ 328749 h 340085"/>
                  <a:gd name="connsiteX51" fmla="*/ 158708 w 204052"/>
                  <a:gd name="connsiteY51" fmla="*/ 119028 h 340085"/>
                  <a:gd name="connsiteX52" fmla="*/ 156807 w 204052"/>
                  <a:gd name="connsiteY52" fmla="*/ 114793 h 340085"/>
                  <a:gd name="connsiteX53" fmla="*/ 105793 w 204052"/>
                  <a:gd name="connsiteY53" fmla="*/ 69448 h 340085"/>
                  <a:gd name="connsiteX54" fmla="*/ 98260 w 204052"/>
                  <a:gd name="connsiteY54" fmla="*/ 69448 h 340085"/>
                  <a:gd name="connsiteX55" fmla="*/ 47246 w 204052"/>
                  <a:gd name="connsiteY55" fmla="*/ 114793 h 340085"/>
                  <a:gd name="connsiteX56" fmla="*/ 45345 w 204052"/>
                  <a:gd name="connsiteY56" fmla="*/ 119028 h 340085"/>
                  <a:gd name="connsiteX57" fmla="*/ 45345 w 204052"/>
                  <a:gd name="connsiteY57" fmla="*/ 328749 h 340085"/>
                  <a:gd name="connsiteX58" fmla="*/ 34009 w 204052"/>
                  <a:gd name="connsiteY58" fmla="*/ 328749 h 340085"/>
                  <a:gd name="connsiteX59" fmla="*/ 34009 w 204052"/>
                  <a:gd name="connsiteY59" fmla="*/ 110172 h 340085"/>
                  <a:gd name="connsiteX60" fmla="*/ 102026 w 204052"/>
                  <a:gd name="connsiteY60" fmla="*/ 47390 h 340085"/>
                  <a:gd name="connsiteX61" fmla="*/ 170044 w 204052"/>
                  <a:gd name="connsiteY61" fmla="*/ 110172 h 340085"/>
                  <a:gd name="connsiteX62" fmla="*/ 147371 w 204052"/>
                  <a:gd name="connsiteY62" fmla="*/ 141701 h 340085"/>
                  <a:gd name="connsiteX63" fmla="*/ 131047 w 204052"/>
                  <a:gd name="connsiteY63" fmla="*/ 141701 h 340085"/>
                  <a:gd name="connsiteX64" fmla="*/ 147371 w 204052"/>
                  <a:gd name="connsiteY64" fmla="*/ 130040 h 340085"/>
                  <a:gd name="connsiteX65" fmla="*/ 119031 w 204052"/>
                  <a:gd name="connsiteY65" fmla="*/ 136357 h 340085"/>
                  <a:gd name="connsiteX66" fmla="*/ 119031 w 204052"/>
                  <a:gd name="connsiteY66" fmla="*/ 96382 h 340085"/>
                  <a:gd name="connsiteX67" fmla="*/ 143965 w 204052"/>
                  <a:gd name="connsiteY67" fmla="*/ 118546 h 340085"/>
                  <a:gd name="connsiteX68" fmla="*/ 107695 w 204052"/>
                  <a:gd name="connsiteY68" fmla="*/ 141701 h 340085"/>
                  <a:gd name="connsiteX69" fmla="*/ 96358 w 204052"/>
                  <a:gd name="connsiteY69" fmla="*/ 141701 h 340085"/>
                  <a:gd name="connsiteX70" fmla="*/ 96358 w 204052"/>
                  <a:gd name="connsiteY70" fmla="*/ 86305 h 340085"/>
                  <a:gd name="connsiteX71" fmla="*/ 102026 w 204052"/>
                  <a:gd name="connsiteY71" fmla="*/ 81266 h 340085"/>
                  <a:gd name="connsiteX72" fmla="*/ 107695 w 204052"/>
                  <a:gd name="connsiteY72" fmla="*/ 86305 h 340085"/>
                  <a:gd name="connsiteX73" fmla="*/ 56681 w 204052"/>
                  <a:gd name="connsiteY73" fmla="*/ 130040 h 340085"/>
                  <a:gd name="connsiteX74" fmla="*/ 73006 w 204052"/>
                  <a:gd name="connsiteY74" fmla="*/ 141701 h 340085"/>
                  <a:gd name="connsiteX75" fmla="*/ 56681 w 204052"/>
                  <a:gd name="connsiteY75" fmla="*/ 141701 h 340085"/>
                  <a:gd name="connsiteX76" fmla="*/ 85022 w 204052"/>
                  <a:gd name="connsiteY76" fmla="*/ 136357 h 340085"/>
                  <a:gd name="connsiteX77" fmla="*/ 60088 w 204052"/>
                  <a:gd name="connsiteY77" fmla="*/ 118546 h 340085"/>
                  <a:gd name="connsiteX78" fmla="*/ 85022 w 204052"/>
                  <a:gd name="connsiteY78" fmla="*/ 96382 h 340085"/>
                  <a:gd name="connsiteX79" fmla="*/ 56681 w 204052"/>
                  <a:gd name="connsiteY79" fmla="*/ 153037 h 340085"/>
                  <a:gd name="connsiteX80" fmla="*/ 147371 w 204052"/>
                  <a:gd name="connsiteY80" fmla="*/ 153037 h 340085"/>
                  <a:gd name="connsiteX81" fmla="*/ 147371 w 204052"/>
                  <a:gd name="connsiteY81" fmla="*/ 328749 h 340085"/>
                  <a:gd name="connsiteX82" fmla="*/ 56681 w 204052"/>
                  <a:gd name="connsiteY82" fmla="*/ 328749 h 340085"/>
                  <a:gd name="connsiteX83" fmla="*/ 192717 w 204052"/>
                  <a:gd name="connsiteY83" fmla="*/ 328749 h 340085"/>
                  <a:gd name="connsiteX84" fmla="*/ 181380 w 204052"/>
                  <a:gd name="connsiteY84" fmla="*/ 328749 h 340085"/>
                  <a:gd name="connsiteX85" fmla="*/ 181380 w 204052"/>
                  <a:gd name="connsiteY85" fmla="*/ 107692 h 340085"/>
                  <a:gd name="connsiteX86" fmla="*/ 179556 w 204052"/>
                  <a:gd name="connsiteY86" fmla="*/ 103529 h 340085"/>
                  <a:gd name="connsiteX87" fmla="*/ 105871 w 204052"/>
                  <a:gd name="connsiteY87" fmla="*/ 35512 h 340085"/>
                  <a:gd name="connsiteX88" fmla="*/ 98182 w 204052"/>
                  <a:gd name="connsiteY88" fmla="*/ 35512 h 340085"/>
                  <a:gd name="connsiteX89" fmla="*/ 24497 w 204052"/>
                  <a:gd name="connsiteY89" fmla="*/ 103529 h 340085"/>
                  <a:gd name="connsiteX90" fmla="*/ 22673 w 204052"/>
                  <a:gd name="connsiteY90" fmla="*/ 107692 h 340085"/>
                  <a:gd name="connsiteX91" fmla="*/ 22673 w 204052"/>
                  <a:gd name="connsiteY91" fmla="*/ 328749 h 340085"/>
                  <a:gd name="connsiteX92" fmla="*/ 11336 w 204052"/>
                  <a:gd name="connsiteY92" fmla="*/ 328749 h 340085"/>
                  <a:gd name="connsiteX93" fmla="*/ 11336 w 204052"/>
                  <a:gd name="connsiteY93" fmla="*/ 98802 h 340085"/>
                  <a:gd name="connsiteX94" fmla="*/ 102026 w 204052"/>
                  <a:gd name="connsiteY94" fmla="*/ 13448 h 340085"/>
                  <a:gd name="connsiteX95" fmla="*/ 192717 w 204052"/>
                  <a:gd name="connsiteY95" fmla="*/ 98802 h 3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4052" h="340085">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6A063296-44B1-499E-908A-4244219449C4}"/>
                  </a:ext>
                </a:extLst>
              </p:cNvPr>
              <p:cNvSpPr/>
              <p:nvPr/>
            </p:nvSpPr>
            <p:spPr>
              <a:xfrm>
                <a:off x="9100253" y="5284698"/>
                <a:ext cx="22734" cy="28433"/>
              </a:xfrm>
              <a:custGeom>
                <a:avLst/>
                <a:gdLst>
                  <a:gd name="connsiteX0" fmla="*/ 10415 w 22734"/>
                  <a:gd name="connsiteY0" fmla="*/ 25863 h 28433"/>
                  <a:gd name="connsiteX1" fmla="*/ 21751 w 22734"/>
                  <a:gd name="connsiteY1" fmla="*/ 8859 h 28433"/>
                  <a:gd name="connsiteX2" fmla="*/ 20256 w 22734"/>
                  <a:gd name="connsiteY2" fmla="*/ 983 h 28433"/>
                  <a:gd name="connsiteX3" fmla="*/ 12381 w 22734"/>
                  <a:gd name="connsiteY3" fmla="*/ 2479 h 28433"/>
                  <a:gd name="connsiteX4" fmla="*/ 12320 w 22734"/>
                  <a:gd name="connsiteY4" fmla="*/ 2570 h 28433"/>
                  <a:gd name="connsiteX5" fmla="*/ 983 w 22734"/>
                  <a:gd name="connsiteY5" fmla="*/ 19575 h 28433"/>
                  <a:gd name="connsiteX6" fmla="*/ 2479 w 22734"/>
                  <a:gd name="connsiteY6" fmla="*/ 27450 h 28433"/>
                  <a:gd name="connsiteX7" fmla="*/ 10354 w 22734"/>
                  <a:gd name="connsiteY7" fmla="*/ 25955 h 28433"/>
                  <a:gd name="connsiteX8" fmla="*/ 10415 w 22734"/>
                  <a:gd name="connsiteY8" fmla="*/ 25863 h 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4" h="28433">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677AE32-B5A1-4C04-BB33-93AD4F6617A3}"/>
                  </a:ext>
                </a:extLst>
              </p:cNvPr>
              <p:cNvSpPr/>
              <p:nvPr/>
            </p:nvSpPr>
            <p:spPr>
              <a:xfrm>
                <a:off x="9105951" y="5290409"/>
                <a:ext cx="39679" cy="51017"/>
              </a:xfrm>
              <a:custGeom>
                <a:avLst/>
                <a:gdLst>
                  <a:gd name="connsiteX0" fmla="*/ 37303 w 39679"/>
                  <a:gd name="connsiteY0" fmla="*/ 1061 h 51017"/>
                  <a:gd name="connsiteX1" fmla="*/ 29408 w 39679"/>
                  <a:gd name="connsiteY1" fmla="*/ 2361 h 51017"/>
                  <a:gd name="connsiteX2" fmla="*/ 29396 w 39679"/>
                  <a:gd name="connsiteY2" fmla="*/ 2378 h 51017"/>
                  <a:gd name="connsiteX3" fmla="*/ 1056 w 39679"/>
                  <a:gd name="connsiteY3" fmla="*/ 42055 h 51017"/>
                  <a:gd name="connsiteX4" fmla="*/ 2376 w 39679"/>
                  <a:gd name="connsiteY4" fmla="*/ 49962 h 51017"/>
                  <a:gd name="connsiteX5" fmla="*/ 10283 w 39679"/>
                  <a:gd name="connsiteY5" fmla="*/ 48642 h 51017"/>
                  <a:gd name="connsiteX6" fmla="*/ 38624 w 39679"/>
                  <a:gd name="connsiteY6" fmla="*/ 8965 h 51017"/>
                  <a:gd name="connsiteX7" fmla="*/ 37306 w 39679"/>
                  <a:gd name="connsiteY7" fmla="*/ 1063 h 51017"/>
                  <a:gd name="connsiteX8" fmla="*/ 37303 w 39679"/>
                  <a:gd name="connsiteY8" fmla="*/ 1061 h 5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9" h="51017">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chemeClr val="tx1">
                  <a:lumMod val="95000"/>
                  <a:lumOff val="5000"/>
                </a:schemeClr>
              </a:solidFill>
              <a:ln w="5556" cap="flat">
                <a:noFill/>
                <a:prstDash val="solid"/>
                <a:miter/>
              </a:ln>
            </p:spPr>
            <p:txBody>
              <a:bodyPr rtlCol="0" anchor="ctr"/>
              <a:lstStyle/>
              <a:p>
                <a:endParaRPr lang="en-US"/>
              </a:p>
            </p:txBody>
          </p:sp>
        </p:grpSp>
      </p:grpSp>
      <p:grpSp>
        <p:nvGrpSpPr>
          <p:cNvPr id="870" name="Graphic 267">
            <a:extLst>
              <a:ext uri="{FF2B5EF4-FFF2-40B4-BE49-F238E27FC236}">
                <a16:creationId xmlns:a16="http://schemas.microsoft.com/office/drawing/2014/main" id="{6096A594-BB69-4CFC-8371-7FF9B69873A9}"/>
              </a:ext>
            </a:extLst>
          </p:cNvPr>
          <p:cNvGrpSpPr/>
          <p:nvPr/>
        </p:nvGrpSpPr>
        <p:grpSpPr>
          <a:xfrm>
            <a:off x="8266282" y="5235985"/>
            <a:ext cx="480010" cy="196030"/>
            <a:chOff x="8266282" y="5235985"/>
            <a:chExt cx="480010" cy="196030"/>
          </a:xfrm>
          <a:solidFill>
            <a:schemeClr val="tx1">
              <a:lumMod val="95000"/>
              <a:lumOff val="5000"/>
            </a:schemeClr>
          </a:solidFill>
        </p:grpSpPr>
        <p:sp>
          <p:nvSpPr>
            <p:cNvPr id="871" name="Freeform: Shape 870">
              <a:extLst>
                <a:ext uri="{FF2B5EF4-FFF2-40B4-BE49-F238E27FC236}">
                  <a16:creationId xmlns:a16="http://schemas.microsoft.com/office/drawing/2014/main" id="{BDA3E0D3-40BB-49E0-BCDD-949E21B3C88F}"/>
                </a:ext>
              </a:extLst>
            </p:cNvPr>
            <p:cNvSpPr/>
            <p:nvPr/>
          </p:nvSpPr>
          <p:spPr>
            <a:xfrm>
              <a:off x="8514289" y="5328014"/>
              <a:ext cx="24000" cy="16000"/>
            </a:xfrm>
            <a:custGeom>
              <a:avLst/>
              <a:gdLst>
                <a:gd name="connsiteX0" fmla="*/ 16000 w 24000"/>
                <a:gd name="connsiteY0" fmla="*/ 0 h 16000"/>
                <a:gd name="connsiteX1" fmla="*/ 8000 w 24000"/>
                <a:gd name="connsiteY1" fmla="*/ 0 h 16000"/>
                <a:gd name="connsiteX2" fmla="*/ 0 w 24000"/>
                <a:gd name="connsiteY2" fmla="*/ 8000 h 16000"/>
                <a:gd name="connsiteX3" fmla="*/ 8000 w 24000"/>
                <a:gd name="connsiteY3" fmla="*/ 16000 h 16000"/>
                <a:gd name="connsiteX4" fmla="*/ 16000 w 24000"/>
                <a:gd name="connsiteY4" fmla="*/ 16000 h 16000"/>
                <a:gd name="connsiteX5" fmla="*/ 24000 w 24000"/>
                <a:gd name="connsiteY5" fmla="*/ 8000 h 16000"/>
                <a:gd name="connsiteX6" fmla="*/ 16000 w 24000"/>
                <a:gd name="connsiteY6" fmla="*/ 0 h 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0" h="16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AF6F127-B6A1-400D-9438-EF90D94E2215}"/>
                </a:ext>
              </a:extLst>
            </p:cNvPr>
            <p:cNvSpPr/>
            <p:nvPr/>
          </p:nvSpPr>
          <p:spPr>
            <a:xfrm>
              <a:off x="8266282" y="5235985"/>
              <a:ext cx="480010" cy="196030"/>
            </a:xfrm>
            <a:custGeom>
              <a:avLst/>
              <a:gdLst>
                <a:gd name="connsiteX0" fmla="*/ 476808 w 480010"/>
                <a:gd name="connsiteY0" fmla="*/ 85630 h 196030"/>
                <a:gd name="connsiteX1" fmla="*/ 352046 w 480010"/>
                <a:gd name="connsiteY1" fmla="*/ 60035 h 196030"/>
                <a:gd name="connsiteX2" fmla="*/ 352009 w 480010"/>
                <a:gd name="connsiteY2" fmla="*/ 60028 h 196030"/>
                <a:gd name="connsiteX3" fmla="*/ 348954 w 480010"/>
                <a:gd name="connsiteY3" fmla="*/ 60028 h 196030"/>
                <a:gd name="connsiteX4" fmla="*/ 327165 w 480010"/>
                <a:gd name="connsiteY4" fmla="*/ 16449 h 196030"/>
                <a:gd name="connsiteX5" fmla="*/ 322977 w 480010"/>
                <a:gd name="connsiteY5" fmla="*/ 12598 h 196030"/>
                <a:gd name="connsiteX6" fmla="*/ 109037 w 480010"/>
                <a:gd name="connsiteY6" fmla="*/ 12598 h 196030"/>
                <a:gd name="connsiteX7" fmla="*/ 104005 w 480010"/>
                <a:gd name="connsiteY7" fmla="*/ 20027 h 196030"/>
                <a:gd name="connsiteX8" fmla="*/ 80005 w 480010"/>
                <a:gd name="connsiteY8" fmla="*/ 60028 h 196030"/>
                <a:gd name="connsiteX9" fmla="*/ 8004 w 480010"/>
                <a:gd name="connsiteY9" fmla="*/ 60028 h 196030"/>
                <a:gd name="connsiteX10" fmla="*/ 0 w 480010"/>
                <a:gd name="connsiteY10" fmla="*/ 68016 h 196030"/>
                <a:gd name="connsiteX11" fmla="*/ 308 w 480010"/>
                <a:gd name="connsiteY11" fmla="*/ 70223 h 196030"/>
                <a:gd name="connsiteX12" fmla="*/ 16004 w 480010"/>
                <a:gd name="connsiteY12" fmla="*/ 125146 h 196030"/>
                <a:gd name="connsiteX13" fmla="*/ 16004 w 480010"/>
                <a:gd name="connsiteY13" fmla="*/ 156029 h 196030"/>
                <a:gd name="connsiteX14" fmla="*/ 22434 w 480010"/>
                <a:gd name="connsiteY14" fmla="*/ 163874 h 196030"/>
                <a:gd name="connsiteX15" fmla="*/ 62434 w 480010"/>
                <a:gd name="connsiteY15" fmla="*/ 171874 h 196030"/>
                <a:gd name="connsiteX16" fmla="*/ 64005 w 480010"/>
                <a:gd name="connsiteY16" fmla="*/ 172030 h 196030"/>
                <a:gd name="connsiteX17" fmla="*/ 72005 w 480010"/>
                <a:gd name="connsiteY17" fmla="*/ 164030 h 196030"/>
                <a:gd name="connsiteX18" fmla="*/ 92288 w 480010"/>
                <a:gd name="connsiteY18" fmla="*/ 138389 h 196030"/>
                <a:gd name="connsiteX19" fmla="*/ 88005 w 480010"/>
                <a:gd name="connsiteY19" fmla="*/ 156029 h 196030"/>
                <a:gd name="connsiteX20" fmla="*/ 128006 w 480010"/>
                <a:gd name="connsiteY20" fmla="*/ 196030 h 196030"/>
                <a:gd name="connsiteX21" fmla="*/ 168006 w 480010"/>
                <a:gd name="connsiteY21" fmla="*/ 156029 h 196030"/>
                <a:gd name="connsiteX22" fmla="*/ 163724 w 480010"/>
                <a:gd name="connsiteY22" fmla="*/ 138389 h 196030"/>
                <a:gd name="connsiteX23" fmla="*/ 184006 w 480010"/>
                <a:gd name="connsiteY23" fmla="*/ 164030 h 196030"/>
                <a:gd name="connsiteX24" fmla="*/ 191997 w 480010"/>
                <a:gd name="connsiteY24" fmla="*/ 172030 h 196030"/>
                <a:gd name="connsiteX25" fmla="*/ 192007 w 480010"/>
                <a:gd name="connsiteY25" fmla="*/ 172030 h 196030"/>
                <a:gd name="connsiteX26" fmla="*/ 336009 w 480010"/>
                <a:gd name="connsiteY26" fmla="*/ 172030 h 196030"/>
                <a:gd name="connsiteX27" fmla="*/ 344009 w 480010"/>
                <a:gd name="connsiteY27" fmla="*/ 164039 h 196030"/>
                <a:gd name="connsiteX28" fmla="*/ 344009 w 480010"/>
                <a:gd name="connsiteY28" fmla="*/ 164030 h 196030"/>
                <a:gd name="connsiteX29" fmla="*/ 364291 w 480010"/>
                <a:gd name="connsiteY29" fmla="*/ 138389 h 196030"/>
                <a:gd name="connsiteX30" fmla="*/ 360009 w 480010"/>
                <a:gd name="connsiteY30" fmla="*/ 156029 h 196030"/>
                <a:gd name="connsiteX31" fmla="*/ 399989 w 480010"/>
                <a:gd name="connsiteY31" fmla="*/ 196030 h 196030"/>
                <a:gd name="connsiteX32" fmla="*/ 439219 w 480010"/>
                <a:gd name="connsiteY32" fmla="*/ 163850 h 196030"/>
                <a:gd name="connsiteX33" fmla="*/ 471963 w 480010"/>
                <a:gd name="connsiteY33" fmla="*/ 135388 h 196030"/>
                <a:gd name="connsiteX34" fmla="*/ 477667 w 480010"/>
                <a:gd name="connsiteY34" fmla="*/ 129685 h 196030"/>
                <a:gd name="connsiteX35" fmla="*/ 480011 w 480010"/>
                <a:gd name="connsiteY35" fmla="*/ 124029 h 196030"/>
                <a:gd name="connsiteX36" fmla="*/ 480011 w 480010"/>
                <a:gd name="connsiteY36" fmla="*/ 92029 h 196030"/>
                <a:gd name="connsiteX37" fmla="*/ 476808 w 480010"/>
                <a:gd name="connsiteY37" fmla="*/ 85630 h 196030"/>
                <a:gd name="connsiteX38" fmla="*/ 331065 w 480010"/>
                <a:gd name="connsiteY38" fmla="*/ 60028 h 196030"/>
                <a:gd name="connsiteX39" fmla="*/ 232007 w 480010"/>
                <a:gd name="connsiteY39" fmla="*/ 60028 h 196030"/>
                <a:gd name="connsiteX40" fmla="*/ 232007 w 480010"/>
                <a:gd name="connsiteY40" fmla="*/ 16320 h 196030"/>
                <a:gd name="connsiteX41" fmla="*/ 314266 w 480010"/>
                <a:gd name="connsiteY41" fmla="*/ 26426 h 196030"/>
                <a:gd name="connsiteX42" fmla="*/ 148288 w 480010"/>
                <a:gd name="connsiteY42" fmla="*/ 60028 h 196030"/>
                <a:gd name="connsiteX43" fmla="*/ 124588 w 480010"/>
                <a:gd name="connsiteY43" fmla="*/ 24480 h 196030"/>
                <a:gd name="connsiteX44" fmla="*/ 216007 w 480010"/>
                <a:gd name="connsiteY44" fmla="*/ 16143 h 196030"/>
                <a:gd name="connsiteX45" fmla="*/ 216007 w 480010"/>
                <a:gd name="connsiteY45" fmla="*/ 60028 h 196030"/>
                <a:gd name="connsiteX46" fmla="*/ 117101 w 480010"/>
                <a:gd name="connsiteY46" fmla="*/ 42093 h 196030"/>
                <a:gd name="connsiteX47" fmla="*/ 129058 w 480010"/>
                <a:gd name="connsiteY47" fmla="*/ 60028 h 196030"/>
                <a:gd name="connsiteX48" fmla="*/ 108839 w 480010"/>
                <a:gd name="connsiteY48" fmla="*/ 60028 h 196030"/>
                <a:gd name="connsiteX49" fmla="*/ 117101 w 480010"/>
                <a:gd name="connsiteY49" fmla="*/ 42093 h 196030"/>
                <a:gd name="connsiteX50" fmla="*/ 152006 w 480010"/>
                <a:gd name="connsiteY50" fmla="*/ 156029 h 196030"/>
                <a:gd name="connsiteX51" fmla="*/ 128006 w 480010"/>
                <a:gd name="connsiteY51" fmla="*/ 180030 h 196030"/>
                <a:gd name="connsiteX52" fmla="*/ 104005 w 480010"/>
                <a:gd name="connsiteY52" fmla="*/ 156029 h 196030"/>
                <a:gd name="connsiteX53" fmla="*/ 128006 w 480010"/>
                <a:gd name="connsiteY53" fmla="*/ 132029 h 196030"/>
                <a:gd name="connsiteX54" fmla="*/ 152006 w 480010"/>
                <a:gd name="connsiteY54" fmla="*/ 156029 h 196030"/>
                <a:gd name="connsiteX55" fmla="*/ 128006 w 480010"/>
                <a:gd name="connsiteY55" fmla="*/ 116029 h 196030"/>
                <a:gd name="connsiteX56" fmla="*/ 57028 w 480010"/>
                <a:gd name="connsiteY56" fmla="*/ 154475 h 196030"/>
                <a:gd name="connsiteX57" fmla="*/ 32004 w 480010"/>
                <a:gd name="connsiteY57" fmla="*/ 149475 h 196030"/>
                <a:gd name="connsiteX58" fmla="*/ 32004 w 480010"/>
                <a:gd name="connsiteY58" fmla="*/ 124029 h 196030"/>
                <a:gd name="connsiteX59" fmla="*/ 31700 w 480010"/>
                <a:gd name="connsiteY59" fmla="*/ 121834 h 196030"/>
                <a:gd name="connsiteX60" fmla="*/ 27756 w 480010"/>
                <a:gd name="connsiteY60" fmla="*/ 108029 h 196030"/>
                <a:gd name="connsiteX61" fmla="*/ 40004 w 480010"/>
                <a:gd name="connsiteY61" fmla="*/ 108029 h 196030"/>
                <a:gd name="connsiteX62" fmla="*/ 48004 w 480010"/>
                <a:gd name="connsiteY62" fmla="*/ 100029 h 196030"/>
                <a:gd name="connsiteX63" fmla="*/ 40004 w 480010"/>
                <a:gd name="connsiteY63" fmla="*/ 92029 h 196030"/>
                <a:gd name="connsiteX64" fmla="*/ 23184 w 480010"/>
                <a:gd name="connsiteY64" fmla="*/ 92029 h 196030"/>
                <a:gd name="connsiteX65" fmla="*/ 18613 w 480010"/>
                <a:gd name="connsiteY65" fmla="*/ 76028 h 196030"/>
                <a:gd name="connsiteX66" fmla="*/ 216007 w 480010"/>
                <a:gd name="connsiteY66" fmla="*/ 76028 h 196030"/>
                <a:gd name="connsiteX67" fmla="*/ 216007 w 480010"/>
                <a:gd name="connsiteY67" fmla="*/ 156029 h 196030"/>
                <a:gd name="connsiteX68" fmla="*/ 199295 w 480010"/>
                <a:gd name="connsiteY68" fmla="*/ 156029 h 196030"/>
                <a:gd name="connsiteX69" fmla="*/ 128006 w 480010"/>
                <a:gd name="connsiteY69" fmla="*/ 116029 h 196030"/>
                <a:gd name="connsiteX70" fmla="*/ 328720 w 480010"/>
                <a:gd name="connsiteY70" fmla="*/ 156029 h 196030"/>
                <a:gd name="connsiteX71" fmla="*/ 232007 w 480010"/>
                <a:gd name="connsiteY71" fmla="*/ 156029 h 196030"/>
                <a:gd name="connsiteX72" fmla="*/ 232007 w 480010"/>
                <a:gd name="connsiteY72" fmla="*/ 76028 h 196030"/>
                <a:gd name="connsiteX73" fmla="*/ 339531 w 480010"/>
                <a:gd name="connsiteY73" fmla="*/ 76028 h 196030"/>
                <a:gd name="connsiteX74" fmla="*/ 351991 w 480010"/>
                <a:gd name="connsiteY74" fmla="*/ 126570 h 196030"/>
                <a:gd name="connsiteX75" fmla="*/ 328720 w 480010"/>
                <a:gd name="connsiteY75" fmla="*/ 156029 h 196030"/>
                <a:gd name="connsiteX76" fmla="*/ 400010 w 480010"/>
                <a:gd name="connsiteY76" fmla="*/ 180030 h 196030"/>
                <a:gd name="connsiteX77" fmla="*/ 376009 w 480010"/>
                <a:gd name="connsiteY77" fmla="*/ 156029 h 196030"/>
                <a:gd name="connsiteX78" fmla="*/ 400010 w 480010"/>
                <a:gd name="connsiteY78" fmla="*/ 132029 h 196030"/>
                <a:gd name="connsiteX79" fmla="*/ 424010 w 480010"/>
                <a:gd name="connsiteY79" fmla="*/ 156029 h 196030"/>
                <a:gd name="connsiteX80" fmla="*/ 400010 w 480010"/>
                <a:gd name="connsiteY80" fmla="*/ 180030 h 196030"/>
                <a:gd name="connsiteX81" fmla="*/ 458354 w 480010"/>
                <a:gd name="connsiteY81" fmla="*/ 126373 h 196030"/>
                <a:gd name="connsiteX82" fmla="*/ 456010 w 480010"/>
                <a:gd name="connsiteY82" fmla="*/ 132029 h 196030"/>
                <a:gd name="connsiteX83" fmla="*/ 439184 w 480010"/>
                <a:gd name="connsiteY83" fmla="*/ 147940 h 196030"/>
                <a:gd name="connsiteX84" fmla="*/ 400010 w 480010"/>
                <a:gd name="connsiteY84" fmla="*/ 116029 h 196030"/>
                <a:gd name="connsiteX85" fmla="*/ 367896 w 480010"/>
                <a:gd name="connsiteY85" fmla="*/ 120264 h 196030"/>
                <a:gd name="connsiteX86" fmla="*/ 357887 w 480010"/>
                <a:gd name="connsiteY86" fmla="*/ 76056 h 196030"/>
                <a:gd name="connsiteX87" fmla="*/ 457041 w 480010"/>
                <a:gd name="connsiteY87" fmla="*/ 92029 h 196030"/>
                <a:gd name="connsiteX88" fmla="*/ 456010 w 480010"/>
                <a:gd name="connsiteY88" fmla="*/ 92029 h 196030"/>
                <a:gd name="connsiteX89" fmla="*/ 448010 w 480010"/>
                <a:gd name="connsiteY89" fmla="*/ 100029 h 196030"/>
                <a:gd name="connsiteX90" fmla="*/ 456010 w 480010"/>
                <a:gd name="connsiteY90" fmla="*/ 108029 h 196030"/>
                <a:gd name="connsiteX91" fmla="*/ 464011 w 480010"/>
                <a:gd name="connsiteY91" fmla="*/ 108029 h 196030"/>
                <a:gd name="connsiteX92" fmla="*/ 464011 w 480010"/>
                <a:gd name="connsiteY92" fmla="*/ 120716 h 1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0010" h="19603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73" name="Graphic 268">
            <a:extLst>
              <a:ext uri="{FF2B5EF4-FFF2-40B4-BE49-F238E27FC236}">
                <a16:creationId xmlns:a16="http://schemas.microsoft.com/office/drawing/2014/main" id="{7F4117A6-7346-42B0-876E-C995EA315915}"/>
              </a:ext>
            </a:extLst>
          </p:cNvPr>
          <p:cNvGrpSpPr/>
          <p:nvPr/>
        </p:nvGrpSpPr>
        <p:grpSpPr>
          <a:xfrm>
            <a:off x="7789008" y="5120368"/>
            <a:ext cx="238332" cy="397168"/>
            <a:chOff x="7789008" y="5120368"/>
            <a:chExt cx="238332" cy="397168"/>
          </a:xfrm>
          <a:solidFill>
            <a:schemeClr val="tx1">
              <a:lumMod val="95000"/>
              <a:lumOff val="5000"/>
            </a:schemeClr>
          </a:solidFill>
        </p:grpSpPr>
        <p:sp>
          <p:nvSpPr>
            <p:cNvPr id="874" name="Freeform: Shape 873">
              <a:extLst>
                <a:ext uri="{FF2B5EF4-FFF2-40B4-BE49-F238E27FC236}">
                  <a16:creationId xmlns:a16="http://schemas.microsoft.com/office/drawing/2014/main" id="{5B40B34C-B0FD-4AEA-A4A9-CE670D5F2486}"/>
                </a:ext>
              </a:extLst>
            </p:cNvPr>
            <p:cNvSpPr/>
            <p:nvPr/>
          </p:nvSpPr>
          <p:spPr>
            <a:xfrm>
              <a:off x="7789008" y="5120368"/>
              <a:ext cx="238332" cy="397168"/>
            </a:xfrm>
            <a:custGeom>
              <a:avLst/>
              <a:gdLst>
                <a:gd name="connsiteX0" fmla="*/ 165503 w 238332"/>
                <a:gd name="connsiteY0" fmla="*/ 167549 h 397168"/>
                <a:gd name="connsiteX1" fmla="*/ 165503 w 238332"/>
                <a:gd name="connsiteY1" fmla="*/ 85216 h 397168"/>
                <a:gd name="connsiteX2" fmla="*/ 184519 w 238332"/>
                <a:gd name="connsiteY2" fmla="*/ 52955 h 397168"/>
                <a:gd name="connsiteX3" fmla="*/ 158883 w 238332"/>
                <a:gd name="connsiteY3" fmla="*/ 33097 h 397168"/>
                <a:gd name="connsiteX4" fmla="*/ 158205 w 238332"/>
                <a:gd name="connsiteY4" fmla="*/ 33097 h 397168"/>
                <a:gd name="connsiteX5" fmla="*/ 165250 w 238332"/>
                <a:gd name="connsiteY5" fmla="*/ 8439 h 397168"/>
                <a:gd name="connsiteX6" fmla="*/ 160704 w 238332"/>
                <a:gd name="connsiteY6" fmla="*/ 255 h 397168"/>
                <a:gd name="connsiteX7" fmla="*/ 158883 w 238332"/>
                <a:gd name="connsiteY7" fmla="*/ 0 h 397168"/>
                <a:gd name="connsiteX8" fmla="*/ 79449 w 238332"/>
                <a:gd name="connsiteY8" fmla="*/ 0 h 397168"/>
                <a:gd name="connsiteX9" fmla="*/ 72827 w 238332"/>
                <a:gd name="connsiteY9" fmla="*/ 6618 h 397168"/>
                <a:gd name="connsiteX10" fmla="*/ 73082 w 238332"/>
                <a:gd name="connsiteY10" fmla="*/ 8439 h 397168"/>
                <a:gd name="connsiteX11" fmla="*/ 80127 w 238332"/>
                <a:gd name="connsiteY11" fmla="*/ 33097 h 397168"/>
                <a:gd name="connsiteX12" fmla="*/ 79449 w 238332"/>
                <a:gd name="connsiteY12" fmla="*/ 33097 h 397168"/>
                <a:gd name="connsiteX13" fmla="*/ 52972 w 238332"/>
                <a:gd name="connsiteY13" fmla="*/ 59579 h 397168"/>
                <a:gd name="connsiteX14" fmla="*/ 72830 w 238332"/>
                <a:gd name="connsiteY14" fmla="*/ 85216 h 397168"/>
                <a:gd name="connsiteX15" fmla="*/ 72830 w 238332"/>
                <a:gd name="connsiteY15" fmla="*/ 167552 h 397168"/>
                <a:gd name="connsiteX16" fmla="*/ 16 w 238332"/>
                <a:gd name="connsiteY16" fmla="*/ 278018 h 397168"/>
                <a:gd name="connsiteX17" fmla="*/ 119166 w 238332"/>
                <a:gd name="connsiteY17" fmla="*/ 397168 h 397168"/>
                <a:gd name="connsiteX18" fmla="*/ 238317 w 238332"/>
                <a:gd name="connsiteY18" fmla="*/ 278018 h 397168"/>
                <a:gd name="connsiteX19" fmla="*/ 165503 w 238332"/>
                <a:gd name="connsiteY19" fmla="*/ 167549 h 397168"/>
                <a:gd name="connsiteX20" fmla="*/ 150104 w 238332"/>
                <a:gd name="connsiteY20" fmla="*/ 13239 h 397168"/>
                <a:gd name="connsiteX21" fmla="*/ 140654 w 238332"/>
                <a:gd name="connsiteY21" fmla="*/ 46336 h 397168"/>
                <a:gd name="connsiteX22" fmla="*/ 97679 w 238332"/>
                <a:gd name="connsiteY22" fmla="*/ 46336 h 397168"/>
                <a:gd name="connsiteX23" fmla="*/ 88228 w 238332"/>
                <a:gd name="connsiteY23" fmla="*/ 13239 h 397168"/>
                <a:gd name="connsiteX24" fmla="*/ 81692 w 238332"/>
                <a:gd name="connsiteY24" fmla="*/ 178334 h 397168"/>
                <a:gd name="connsiteX25" fmla="*/ 86069 w 238332"/>
                <a:gd name="connsiteY25" fmla="*/ 172106 h 397168"/>
                <a:gd name="connsiteX26" fmla="*/ 86069 w 238332"/>
                <a:gd name="connsiteY26" fmla="*/ 79434 h 397168"/>
                <a:gd name="connsiteX27" fmla="*/ 79453 w 238332"/>
                <a:gd name="connsiteY27" fmla="*/ 72814 h 397168"/>
                <a:gd name="connsiteX28" fmla="*/ 79449 w 238332"/>
                <a:gd name="connsiteY28" fmla="*/ 72814 h 397168"/>
                <a:gd name="connsiteX29" fmla="*/ 66211 w 238332"/>
                <a:gd name="connsiteY29" fmla="*/ 59575 h 397168"/>
                <a:gd name="connsiteX30" fmla="*/ 79449 w 238332"/>
                <a:gd name="connsiteY30" fmla="*/ 46336 h 397168"/>
                <a:gd name="connsiteX31" fmla="*/ 83910 w 238332"/>
                <a:gd name="connsiteY31" fmla="*/ 46336 h 397168"/>
                <a:gd name="connsiteX32" fmla="*/ 86321 w 238332"/>
                <a:gd name="connsiteY32" fmla="*/ 54775 h 397168"/>
                <a:gd name="connsiteX33" fmla="*/ 92688 w 238332"/>
                <a:gd name="connsiteY33" fmla="*/ 59575 h 397168"/>
                <a:gd name="connsiteX34" fmla="*/ 145644 w 238332"/>
                <a:gd name="connsiteY34" fmla="*/ 59575 h 397168"/>
                <a:gd name="connsiteX35" fmla="*/ 152011 w 238332"/>
                <a:gd name="connsiteY35" fmla="*/ 54775 h 397168"/>
                <a:gd name="connsiteX36" fmla="*/ 154423 w 238332"/>
                <a:gd name="connsiteY36" fmla="*/ 46336 h 397168"/>
                <a:gd name="connsiteX37" fmla="*/ 158883 w 238332"/>
                <a:gd name="connsiteY37" fmla="*/ 46336 h 397168"/>
                <a:gd name="connsiteX38" fmla="*/ 172122 w 238332"/>
                <a:gd name="connsiteY38" fmla="*/ 59575 h 397168"/>
                <a:gd name="connsiteX39" fmla="*/ 158883 w 238332"/>
                <a:gd name="connsiteY39" fmla="*/ 72814 h 397168"/>
                <a:gd name="connsiteX40" fmla="*/ 152264 w 238332"/>
                <a:gd name="connsiteY40" fmla="*/ 79430 h 397168"/>
                <a:gd name="connsiteX41" fmla="*/ 152264 w 238332"/>
                <a:gd name="connsiteY41" fmla="*/ 79434 h 397168"/>
                <a:gd name="connsiteX42" fmla="*/ 152264 w 238332"/>
                <a:gd name="connsiteY42" fmla="*/ 172106 h 397168"/>
                <a:gd name="connsiteX43" fmla="*/ 156646 w 238332"/>
                <a:gd name="connsiteY43" fmla="*/ 178334 h 397168"/>
                <a:gd name="connsiteX44" fmla="*/ 195848 w 238332"/>
                <a:gd name="connsiteY44" fmla="*/ 203713 h 397168"/>
                <a:gd name="connsiteX45" fmla="*/ 112876 w 238332"/>
                <a:gd name="connsiteY45" fmla="*/ 218750 h 397168"/>
                <a:gd name="connsiteX46" fmla="*/ 22979 w 238332"/>
                <a:gd name="connsiteY46" fmla="*/ 232606 h 397168"/>
                <a:gd name="connsiteX47" fmla="*/ 81693 w 238332"/>
                <a:gd name="connsiteY47" fmla="*/ 178334 h 397168"/>
                <a:gd name="connsiteX48" fmla="*/ 119166 w 238332"/>
                <a:gd name="connsiteY48" fmla="*/ 383929 h 397168"/>
                <a:gd name="connsiteX49" fmla="*/ 13255 w 238332"/>
                <a:gd name="connsiteY49" fmla="*/ 278018 h 397168"/>
                <a:gd name="connsiteX50" fmla="*/ 18071 w 238332"/>
                <a:gd name="connsiteY50" fmla="*/ 245429 h 397168"/>
                <a:gd name="connsiteX51" fmla="*/ 48266 w 238332"/>
                <a:gd name="connsiteY51" fmla="*/ 247070 h 397168"/>
                <a:gd name="connsiteX52" fmla="*/ 118611 w 238332"/>
                <a:gd name="connsiteY52" fmla="*/ 230686 h 397168"/>
                <a:gd name="connsiteX53" fmla="*/ 207288 w 238332"/>
                <a:gd name="connsiteY53" fmla="*/ 218003 h 397168"/>
                <a:gd name="connsiteX54" fmla="*/ 225078 w 238332"/>
                <a:gd name="connsiteY54" fmla="*/ 278018 h 397168"/>
                <a:gd name="connsiteX55" fmla="*/ 119166 w 238332"/>
                <a:gd name="connsiteY55" fmla="*/ 383929 h 3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8332" h="397168">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2F3A5DA5-A9F1-4522-BCF2-6F56AFD9FB91}"/>
                </a:ext>
              </a:extLst>
            </p:cNvPr>
            <p:cNvSpPr/>
            <p:nvPr/>
          </p:nvSpPr>
          <p:spPr>
            <a:xfrm>
              <a:off x="7815501" y="5378525"/>
              <a:ext cx="16377" cy="52970"/>
            </a:xfrm>
            <a:custGeom>
              <a:avLst/>
              <a:gdLst>
                <a:gd name="connsiteX0" fmla="*/ 13239 w 16377"/>
                <a:gd name="connsiteY0" fmla="*/ 19861 h 52970"/>
                <a:gd name="connsiteX1" fmla="*/ 13931 w 16377"/>
                <a:gd name="connsiteY1" fmla="*/ 7353 h 52970"/>
                <a:gd name="connsiteX2" fmla="*/ 8080 w 16377"/>
                <a:gd name="connsiteY2" fmla="*/ 41 h 52970"/>
                <a:gd name="connsiteX3" fmla="*/ 770 w 16377"/>
                <a:gd name="connsiteY3" fmla="*/ 5885 h 52970"/>
                <a:gd name="connsiteX4" fmla="*/ 0 w 16377"/>
                <a:gd name="connsiteY4" fmla="*/ 19861 h 52970"/>
                <a:gd name="connsiteX5" fmla="*/ 3323 w 16377"/>
                <a:gd name="connsiteY5" fmla="*/ 47887 h 52970"/>
                <a:gd name="connsiteX6" fmla="*/ 11294 w 16377"/>
                <a:gd name="connsiteY6" fmla="*/ 52788 h 52970"/>
                <a:gd name="connsiteX7" fmla="*/ 16195 w 16377"/>
                <a:gd name="connsiteY7" fmla="*/ 44817 h 52970"/>
                <a:gd name="connsiteX8" fmla="*/ 16187 w 16377"/>
                <a:gd name="connsiteY8" fmla="*/ 44784 h 52970"/>
                <a:gd name="connsiteX9" fmla="*/ 13239 w 16377"/>
                <a:gd name="connsiteY9" fmla="*/ 19861 h 5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77" h="5297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28556AD-7D8B-4667-BE83-47B71DDF48A7}"/>
                </a:ext>
              </a:extLst>
            </p:cNvPr>
            <p:cNvSpPr/>
            <p:nvPr/>
          </p:nvSpPr>
          <p:spPr>
            <a:xfrm>
              <a:off x="7835942" y="5444715"/>
              <a:ext cx="25873" cy="26466"/>
            </a:xfrm>
            <a:custGeom>
              <a:avLst/>
              <a:gdLst>
                <a:gd name="connsiteX0" fmla="*/ 11803 w 25873"/>
                <a:gd name="connsiteY0" fmla="*/ 2506 h 26466"/>
                <a:gd name="connsiteX1" fmla="*/ 2506 w 25873"/>
                <a:gd name="connsiteY1" fmla="*/ 1433 h 26466"/>
                <a:gd name="connsiteX2" fmla="*/ 1432 w 25873"/>
                <a:gd name="connsiteY2" fmla="*/ 10730 h 26466"/>
                <a:gd name="connsiteX3" fmla="*/ 1447 w 25873"/>
                <a:gd name="connsiteY3" fmla="*/ 10748 h 26466"/>
                <a:gd name="connsiteX4" fmla="*/ 14880 w 25873"/>
                <a:gd name="connsiteY4" fmla="*/ 24818 h 26466"/>
                <a:gd name="connsiteX5" fmla="*/ 24225 w 25873"/>
                <a:gd name="connsiteY5" fmla="*/ 24217 h 26466"/>
                <a:gd name="connsiteX6" fmla="*/ 23672 w 25873"/>
                <a:gd name="connsiteY6" fmla="*/ 14915 h 26466"/>
                <a:gd name="connsiteX7" fmla="*/ 11803 w 25873"/>
                <a:gd name="connsiteY7" fmla="*/ 2506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3" h="26466">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chemeClr val="tx1">
                <a:lumMod val="95000"/>
                <a:lumOff val="5000"/>
              </a:schemeClr>
            </a:solidFill>
            <a:ln w="6509" cap="flat">
              <a:noFill/>
              <a:prstDash val="solid"/>
              <a:miter/>
            </a:ln>
          </p:spPr>
          <p:txBody>
            <a:bodyPr rtlCol="0" anchor="ctr"/>
            <a:lstStyle/>
            <a:p>
              <a:endParaRPr lang="en-US"/>
            </a:p>
          </p:txBody>
        </p:sp>
      </p:grpSp>
      <p:grpSp>
        <p:nvGrpSpPr>
          <p:cNvPr id="877" name="Graphic 269">
            <a:extLst>
              <a:ext uri="{FF2B5EF4-FFF2-40B4-BE49-F238E27FC236}">
                <a16:creationId xmlns:a16="http://schemas.microsoft.com/office/drawing/2014/main" id="{8CA11A4C-6813-4B63-AC55-C0C5241BBDF6}"/>
              </a:ext>
            </a:extLst>
          </p:cNvPr>
          <p:cNvGrpSpPr/>
          <p:nvPr/>
        </p:nvGrpSpPr>
        <p:grpSpPr>
          <a:xfrm>
            <a:off x="7129703" y="5120368"/>
            <a:ext cx="311988" cy="379185"/>
            <a:chOff x="7129703" y="5120368"/>
            <a:chExt cx="311988" cy="379185"/>
          </a:xfrm>
          <a:solidFill>
            <a:schemeClr val="tx1">
              <a:lumMod val="95000"/>
              <a:lumOff val="5000"/>
            </a:schemeClr>
          </a:solidFill>
        </p:grpSpPr>
        <p:sp>
          <p:nvSpPr>
            <p:cNvPr id="878" name="Freeform: Shape 877">
              <a:extLst>
                <a:ext uri="{FF2B5EF4-FFF2-40B4-BE49-F238E27FC236}">
                  <a16:creationId xmlns:a16="http://schemas.microsoft.com/office/drawing/2014/main" id="{95DAE305-E22E-4905-98A8-741770B56207}"/>
                </a:ext>
              </a:extLst>
            </p:cNvPr>
            <p:cNvSpPr/>
            <p:nvPr/>
          </p:nvSpPr>
          <p:spPr>
            <a:xfrm>
              <a:off x="7203544" y="5202522"/>
              <a:ext cx="63194" cy="63194"/>
            </a:xfrm>
            <a:custGeom>
              <a:avLst/>
              <a:gdLst>
                <a:gd name="connsiteX0" fmla="*/ 31597 w 63194"/>
                <a:gd name="connsiteY0" fmla="*/ 0 h 63194"/>
                <a:gd name="connsiteX1" fmla="*/ 0 w 63194"/>
                <a:gd name="connsiteY1" fmla="*/ 31597 h 63194"/>
                <a:gd name="connsiteX2" fmla="*/ 31597 w 63194"/>
                <a:gd name="connsiteY2" fmla="*/ 63195 h 63194"/>
                <a:gd name="connsiteX3" fmla="*/ 63195 w 63194"/>
                <a:gd name="connsiteY3" fmla="*/ 31597 h 63194"/>
                <a:gd name="connsiteX4" fmla="*/ 31597 w 63194"/>
                <a:gd name="connsiteY4" fmla="*/ 0 h 63194"/>
                <a:gd name="connsiteX5" fmla="*/ 31597 w 63194"/>
                <a:gd name="connsiteY5" fmla="*/ 50556 h 63194"/>
                <a:gd name="connsiteX6" fmla="*/ 12639 w 63194"/>
                <a:gd name="connsiteY6" fmla="*/ 31597 h 63194"/>
                <a:gd name="connsiteX7" fmla="*/ 31597 w 63194"/>
                <a:gd name="connsiteY7" fmla="*/ 12639 h 63194"/>
                <a:gd name="connsiteX8" fmla="*/ 50556 w 63194"/>
                <a:gd name="connsiteY8" fmla="*/ 31597 h 63194"/>
                <a:gd name="connsiteX9" fmla="*/ 31597 w 63194"/>
                <a:gd name="connsiteY9" fmla="*/ 50556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705B62DA-EC56-4B50-915F-22E526EEFE33}"/>
                </a:ext>
              </a:extLst>
            </p:cNvPr>
            <p:cNvSpPr/>
            <p:nvPr/>
          </p:nvSpPr>
          <p:spPr>
            <a:xfrm>
              <a:off x="7228822"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A3A7852F-28DC-4037-817B-C6790E91B40E}"/>
                </a:ext>
              </a:extLst>
            </p:cNvPr>
            <p:cNvSpPr/>
            <p:nvPr/>
          </p:nvSpPr>
          <p:spPr>
            <a:xfrm>
              <a:off x="7304656" y="5202522"/>
              <a:ext cx="63194" cy="63194"/>
            </a:xfrm>
            <a:custGeom>
              <a:avLst/>
              <a:gdLst>
                <a:gd name="connsiteX0" fmla="*/ 31597 w 63194"/>
                <a:gd name="connsiteY0" fmla="*/ 63195 h 63194"/>
                <a:gd name="connsiteX1" fmla="*/ 63195 w 63194"/>
                <a:gd name="connsiteY1" fmla="*/ 31597 h 63194"/>
                <a:gd name="connsiteX2" fmla="*/ 31597 w 63194"/>
                <a:gd name="connsiteY2" fmla="*/ 0 h 63194"/>
                <a:gd name="connsiteX3" fmla="*/ 0 w 63194"/>
                <a:gd name="connsiteY3" fmla="*/ 31597 h 63194"/>
                <a:gd name="connsiteX4" fmla="*/ 31597 w 63194"/>
                <a:gd name="connsiteY4" fmla="*/ 63195 h 63194"/>
                <a:gd name="connsiteX5" fmla="*/ 31597 w 63194"/>
                <a:gd name="connsiteY5" fmla="*/ 12639 h 63194"/>
                <a:gd name="connsiteX6" fmla="*/ 50556 w 63194"/>
                <a:gd name="connsiteY6" fmla="*/ 31597 h 63194"/>
                <a:gd name="connsiteX7" fmla="*/ 31597 w 63194"/>
                <a:gd name="connsiteY7" fmla="*/ 50556 h 63194"/>
                <a:gd name="connsiteX8" fmla="*/ 12639 w 63194"/>
                <a:gd name="connsiteY8" fmla="*/ 31597 h 63194"/>
                <a:gd name="connsiteX9" fmla="*/ 31597 w 63194"/>
                <a:gd name="connsiteY9" fmla="*/ 12639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BAE796CD-A9C1-4172-9375-2A50F12861C6}"/>
                </a:ext>
              </a:extLst>
            </p:cNvPr>
            <p:cNvSpPr/>
            <p:nvPr/>
          </p:nvSpPr>
          <p:spPr>
            <a:xfrm>
              <a:off x="7329934"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28105B2B-C845-41F7-85AD-AE16070437DC}"/>
                </a:ext>
              </a:extLst>
            </p:cNvPr>
            <p:cNvSpPr/>
            <p:nvPr/>
          </p:nvSpPr>
          <p:spPr>
            <a:xfrm>
              <a:off x="7129703" y="5120368"/>
              <a:ext cx="311988" cy="379185"/>
            </a:xfrm>
            <a:custGeom>
              <a:avLst/>
              <a:gdLst>
                <a:gd name="connsiteX0" fmla="*/ 221978 w 311988"/>
                <a:gd name="connsiteY0" fmla="*/ 315752 h 379185"/>
                <a:gd name="connsiteX1" fmla="*/ 232890 w 311988"/>
                <a:gd name="connsiteY1" fmla="*/ 332118 h 379185"/>
                <a:gd name="connsiteX2" fmla="*/ 237240 w 311988"/>
                <a:gd name="connsiteY2" fmla="*/ 334867 h 379185"/>
                <a:gd name="connsiteX3" fmla="*/ 238147 w 311988"/>
                <a:gd name="connsiteY3" fmla="*/ 334932 h 379185"/>
                <a:gd name="connsiteX4" fmla="*/ 242196 w 311988"/>
                <a:gd name="connsiteY4" fmla="*/ 333467 h 379185"/>
                <a:gd name="connsiteX5" fmla="*/ 310741 w 311988"/>
                <a:gd name="connsiteY5" fmla="*/ 195414 h 379185"/>
                <a:gd name="connsiteX6" fmla="*/ 266704 w 311988"/>
                <a:gd name="connsiteY6" fmla="*/ 148434 h 379185"/>
                <a:gd name="connsiteX7" fmla="*/ 269884 w 311988"/>
                <a:gd name="connsiteY7" fmla="*/ 85248 h 379185"/>
                <a:gd name="connsiteX8" fmla="*/ 288376 w 311988"/>
                <a:gd name="connsiteY8" fmla="*/ 4321 h 379185"/>
                <a:gd name="connsiteX9" fmla="*/ 280380 w 311988"/>
                <a:gd name="connsiteY9" fmla="*/ 327 h 379185"/>
                <a:gd name="connsiteX10" fmla="*/ 277526 w 311988"/>
                <a:gd name="connsiteY10" fmla="*/ 2275 h 379185"/>
                <a:gd name="connsiteX11" fmla="*/ 233241 w 311988"/>
                <a:gd name="connsiteY11" fmla="*/ 19502 h 379185"/>
                <a:gd name="connsiteX12" fmla="*/ 207979 w 311988"/>
                <a:gd name="connsiteY12" fmla="*/ 25116 h 379185"/>
                <a:gd name="connsiteX13" fmla="*/ 155994 w 311988"/>
                <a:gd name="connsiteY13" fmla="*/ 12640 h 379185"/>
                <a:gd name="connsiteX14" fmla="*/ 104010 w 311988"/>
                <a:gd name="connsiteY14" fmla="*/ 25116 h 379185"/>
                <a:gd name="connsiteX15" fmla="*/ 78748 w 311988"/>
                <a:gd name="connsiteY15" fmla="*/ 19502 h 379185"/>
                <a:gd name="connsiteX16" fmla="*/ 34461 w 311988"/>
                <a:gd name="connsiteY16" fmla="*/ 2275 h 379185"/>
                <a:gd name="connsiteX17" fmla="*/ 25561 w 311988"/>
                <a:gd name="connsiteY17" fmla="*/ 1467 h 379185"/>
                <a:gd name="connsiteX18" fmla="*/ 23612 w 311988"/>
                <a:gd name="connsiteY18" fmla="*/ 4320 h 379185"/>
                <a:gd name="connsiteX19" fmla="*/ 42105 w 311988"/>
                <a:gd name="connsiteY19" fmla="*/ 85248 h 379185"/>
                <a:gd name="connsiteX20" fmla="*/ 45285 w 311988"/>
                <a:gd name="connsiteY20" fmla="*/ 148434 h 379185"/>
                <a:gd name="connsiteX21" fmla="*/ 1248 w 311988"/>
                <a:gd name="connsiteY21" fmla="*/ 195414 h 379185"/>
                <a:gd name="connsiteX22" fmla="*/ 69793 w 311988"/>
                <a:gd name="connsiteY22" fmla="*/ 333467 h 379185"/>
                <a:gd name="connsiteX23" fmla="*/ 73841 w 311988"/>
                <a:gd name="connsiteY23" fmla="*/ 334932 h 379185"/>
                <a:gd name="connsiteX24" fmla="*/ 74749 w 311988"/>
                <a:gd name="connsiteY24" fmla="*/ 334867 h 379185"/>
                <a:gd name="connsiteX25" fmla="*/ 79099 w 311988"/>
                <a:gd name="connsiteY25" fmla="*/ 332118 h 379185"/>
                <a:gd name="connsiteX26" fmla="*/ 90010 w 311988"/>
                <a:gd name="connsiteY26" fmla="*/ 315752 h 379185"/>
                <a:gd name="connsiteX27" fmla="*/ 117102 w 311988"/>
                <a:gd name="connsiteY27" fmla="*/ 336555 h 379185"/>
                <a:gd name="connsiteX28" fmla="*/ 103606 w 311988"/>
                <a:gd name="connsiteY28" fmla="*/ 342461 h 379185"/>
                <a:gd name="connsiteX29" fmla="*/ 67849 w 311988"/>
                <a:gd name="connsiteY29" fmla="*/ 370850 h 379185"/>
                <a:gd name="connsiteX30" fmla="*/ 71818 w 311988"/>
                <a:gd name="connsiteY30" fmla="*/ 378853 h 379185"/>
                <a:gd name="connsiteX31" fmla="*/ 79822 w 311988"/>
                <a:gd name="connsiteY31" fmla="*/ 374885 h 379185"/>
                <a:gd name="connsiteX32" fmla="*/ 79833 w 311988"/>
                <a:gd name="connsiteY32" fmla="*/ 374849 h 379185"/>
                <a:gd name="connsiteX33" fmla="*/ 100626 w 311988"/>
                <a:gd name="connsiteY33" fmla="*/ 355703 h 379185"/>
                <a:gd name="connsiteX34" fmla="*/ 93466 w 311988"/>
                <a:gd name="connsiteY34" fmla="*/ 370022 h 379185"/>
                <a:gd name="connsiteX35" fmla="*/ 96320 w 311988"/>
                <a:gd name="connsiteY35" fmla="*/ 378493 h 379185"/>
                <a:gd name="connsiteX36" fmla="*/ 104772 w 311988"/>
                <a:gd name="connsiteY36" fmla="*/ 375676 h 379185"/>
                <a:gd name="connsiteX37" fmla="*/ 116264 w 311988"/>
                <a:gd name="connsiteY37" fmla="*/ 352691 h 379185"/>
                <a:gd name="connsiteX38" fmla="*/ 128536 w 311988"/>
                <a:gd name="connsiteY38" fmla="*/ 341972 h 379185"/>
                <a:gd name="connsiteX39" fmla="*/ 155994 w 311988"/>
                <a:gd name="connsiteY39" fmla="*/ 347571 h 379185"/>
                <a:gd name="connsiteX40" fmla="*/ 183453 w 311988"/>
                <a:gd name="connsiteY40" fmla="*/ 341972 h 379185"/>
                <a:gd name="connsiteX41" fmla="*/ 195724 w 311988"/>
                <a:gd name="connsiteY41" fmla="*/ 352691 h 379185"/>
                <a:gd name="connsiteX42" fmla="*/ 207217 w 311988"/>
                <a:gd name="connsiteY42" fmla="*/ 375676 h 379185"/>
                <a:gd name="connsiteX43" fmla="*/ 215705 w 311988"/>
                <a:gd name="connsiteY43" fmla="*/ 378475 h 379185"/>
                <a:gd name="connsiteX44" fmla="*/ 218522 w 311988"/>
                <a:gd name="connsiteY44" fmla="*/ 370022 h 379185"/>
                <a:gd name="connsiteX45" fmla="*/ 211362 w 311988"/>
                <a:gd name="connsiteY45" fmla="*/ 355703 h 379185"/>
                <a:gd name="connsiteX46" fmla="*/ 232155 w 311988"/>
                <a:gd name="connsiteY46" fmla="*/ 374849 h 379185"/>
                <a:gd name="connsiteX47" fmla="*/ 240135 w 311988"/>
                <a:gd name="connsiteY47" fmla="*/ 378865 h 379185"/>
                <a:gd name="connsiteX48" fmla="*/ 244151 w 311988"/>
                <a:gd name="connsiteY48" fmla="*/ 370886 h 379185"/>
                <a:gd name="connsiteX49" fmla="*/ 244139 w 311988"/>
                <a:gd name="connsiteY49" fmla="*/ 370850 h 379185"/>
                <a:gd name="connsiteX50" fmla="*/ 208383 w 311988"/>
                <a:gd name="connsiteY50" fmla="*/ 342461 h 379185"/>
                <a:gd name="connsiteX51" fmla="*/ 194886 w 311988"/>
                <a:gd name="connsiteY51" fmla="*/ 336554 h 379185"/>
                <a:gd name="connsiteX52" fmla="*/ 221978 w 311988"/>
                <a:gd name="connsiteY52" fmla="*/ 315752 h 379185"/>
                <a:gd name="connsiteX53" fmla="*/ 298343 w 311988"/>
                <a:gd name="connsiteY53" fmla="*/ 197876 h 379185"/>
                <a:gd name="connsiteX54" fmla="*/ 239388 w 311988"/>
                <a:gd name="connsiteY54" fmla="*/ 319078 h 379185"/>
                <a:gd name="connsiteX55" fmla="*/ 230766 w 311988"/>
                <a:gd name="connsiteY55" fmla="*/ 306149 h 379185"/>
                <a:gd name="connsiteX56" fmla="*/ 230580 w 311988"/>
                <a:gd name="connsiteY56" fmla="*/ 306274 h 379185"/>
                <a:gd name="connsiteX57" fmla="*/ 232754 w 311988"/>
                <a:gd name="connsiteY57" fmla="*/ 303650 h 379185"/>
                <a:gd name="connsiteX58" fmla="*/ 265586 w 311988"/>
                <a:gd name="connsiteY58" fmla="*/ 161604 h 379185"/>
                <a:gd name="connsiteX59" fmla="*/ 298343 w 311988"/>
                <a:gd name="connsiteY59" fmla="*/ 197876 h 379185"/>
                <a:gd name="connsiteX60" fmla="*/ 155994 w 311988"/>
                <a:gd name="connsiteY60" fmla="*/ 139029 h 379185"/>
                <a:gd name="connsiteX61" fmla="*/ 137036 w 311988"/>
                <a:gd name="connsiteY61" fmla="*/ 157987 h 379185"/>
                <a:gd name="connsiteX62" fmla="*/ 137486 w 311988"/>
                <a:gd name="connsiteY62" fmla="*/ 160336 h 379185"/>
                <a:gd name="connsiteX63" fmla="*/ 137598 w 311988"/>
                <a:gd name="connsiteY63" fmla="*/ 160614 h 379185"/>
                <a:gd name="connsiteX64" fmla="*/ 105439 w 311988"/>
                <a:gd name="connsiteY64" fmla="*/ 170626 h 379185"/>
                <a:gd name="connsiteX65" fmla="*/ 48564 w 311988"/>
                <a:gd name="connsiteY65" fmla="*/ 113750 h 379185"/>
                <a:gd name="connsiteX66" fmla="*/ 105440 w 311988"/>
                <a:gd name="connsiteY66" fmla="*/ 56876 h 379185"/>
                <a:gd name="connsiteX67" fmla="*/ 150940 w 311988"/>
                <a:gd name="connsiteY67" fmla="*/ 79626 h 379185"/>
                <a:gd name="connsiteX68" fmla="*/ 151008 w 311988"/>
                <a:gd name="connsiteY68" fmla="*/ 79680 h 379185"/>
                <a:gd name="connsiteX69" fmla="*/ 159792 w 311988"/>
                <a:gd name="connsiteY69" fmla="*/ 80869 h 379185"/>
                <a:gd name="connsiteX70" fmla="*/ 160981 w 311988"/>
                <a:gd name="connsiteY70" fmla="*/ 79680 h 379185"/>
                <a:gd name="connsiteX71" fmla="*/ 161049 w 311988"/>
                <a:gd name="connsiteY71" fmla="*/ 79626 h 379185"/>
                <a:gd name="connsiteX72" fmla="*/ 240715 w 311988"/>
                <a:gd name="connsiteY72" fmla="*/ 68126 h 379185"/>
                <a:gd name="connsiteX73" fmla="*/ 252216 w 311988"/>
                <a:gd name="connsiteY73" fmla="*/ 147793 h 379185"/>
                <a:gd name="connsiteX74" fmla="*/ 174391 w 311988"/>
                <a:gd name="connsiteY74" fmla="*/ 160614 h 379185"/>
                <a:gd name="connsiteX75" fmla="*/ 174502 w 311988"/>
                <a:gd name="connsiteY75" fmla="*/ 160336 h 379185"/>
                <a:gd name="connsiteX76" fmla="*/ 174953 w 311988"/>
                <a:gd name="connsiteY76" fmla="*/ 157987 h 379185"/>
                <a:gd name="connsiteX77" fmla="*/ 155994 w 311988"/>
                <a:gd name="connsiteY77" fmla="*/ 139029 h 379185"/>
                <a:gd name="connsiteX78" fmla="*/ 162233 w 311988"/>
                <a:gd name="connsiteY78" fmla="*/ 156972 h 379185"/>
                <a:gd name="connsiteX79" fmla="*/ 155994 w 311988"/>
                <a:gd name="connsiteY79" fmla="*/ 172570 h 379185"/>
                <a:gd name="connsiteX80" fmla="*/ 149755 w 311988"/>
                <a:gd name="connsiteY80" fmla="*/ 156972 h 379185"/>
                <a:gd name="connsiteX81" fmla="*/ 157012 w 311988"/>
                <a:gd name="connsiteY81" fmla="*/ 151750 h 379185"/>
                <a:gd name="connsiteX82" fmla="*/ 162233 w 311988"/>
                <a:gd name="connsiteY82" fmla="*/ 156972 h 379185"/>
                <a:gd name="connsiteX83" fmla="*/ 235617 w 311988"/>
                <a:gd name="connsiteY83" fmla="*/ 31916 h 379185"/>
                <a:gd name="connsiteX84" fmla="*/ 279057 w 311988"/>
                <a:gd name="connsiteY84" fmla="*/ 17802 h 379185"/>
                <a:gd name="connsiteX85" fmla="*/ 263528 w 311988"/>
                <a:gd name="connsiteY85" fmla="*/ 74046 h 379185"/>
                <a:gd name="connsiteX86" fmla="*/ 188062 w 311988"/>
                <a:gd name="connsiteY86" fmla="*/ 46782 h 379185"/>
                <a:gd name="connsiteX87" fmla="*/ 235617 w 311988"/>
                <a:gd name="connsiteY87" fmla="*/ 31916 h 379185"/>
                <a:gd name="connsiteX88" fmla="*/ 155994 w 311988"/>
                <a:gd name="connsiteY88" fmla="*/ 25278 h 379185"/>
                <a:gd name="connsiteX89" fmla="*/ 191657 w 311988"/>
                <a:gd name="connsiteY89" fmla="*/ 30846 h 379185"/>
                <a:gd name="connsiteX90" fmla="*/ 155994 w 311988"/>
                <a:gd name="connsiteY90" fmla="*/ 61541 h 379185"/>
                <a:gd name="connsiteX91" fmla="*/ 120332 w 311988"/>
                <a:gd name="connsiteY91" fmla="*/ 30846 h 379185"/>
                <a:gd name="connsiteX92" fmla="*/ 155994 w 311988"/>
                <a:gd name="connsiteY92" fmla="*/ 25278 h 379185"/>
                <a:gd name="connsiteX93" fmla="*/ 32931 w 311988"/>
                <a:gd name="connsiteY93" fmla="*/ 17802 h 379185"/>
                <a:gd name="connsiteX94" fmla="*/ 76371 w 311988"/>
                <a:gd name="connsiteY94" fmla="*/ 31916 h 379185"/>
                <a:gd name="connsiteX95" fmla="*/ 123926 w 311988"/>
                <a:gd name="connsiteY95" fmla="*/ 46782 h 379185"/>
                <a:gd name="connsiteX96" fmla="*/ 48461 w 311988"/>
                <a:gd name="connsiteY96" fmla="*/ 74046 h 379185"/>
                <a:gd name="connsiteX97" fmla="*/ 32931 w 311988"/>
                <a:gd name="connsiteY97" fmla="*/ 17802 h 379185"/>
                <a:gd name="connsiteX98" fmla="*/ 81222 w 311988"/>
                <a:gd name="connsiteY98" fmla="*/ 306149 h 379185"/>
                <a:gd name="connsiteX99" fmla="*/ 72601 w 311988"/>
                <a:gd name="connsiteY99" fmla="*/ 319078 h 379185"/>
                <a:gd name="connsiteX100" fmla="*/ 13646 w 311988"/>
                <a:gd name="connsiteY100" fmla="*/ 197876 h 379185"/>
                <a:gd name="connsiteX101" fmla="*/ 46402 w 311988"/>
                <a:gd name="connsiteY101" fmla="*/ 161604 h 379185"/>
                <a:gd name="connsiteX102" fmla="*/ 79235 w 311988"/>
                <a:gd name="connsiteY102" fmla="*/ 303650 h 379185"/>
                <a:gd name="connsiteX103" fmla="*/ 81409 w 311988"/>
                <a:gd name="connsiteY103" fmla="*/ 306274 h 379185"/>
                <a:gd name="connsiteX104" fmla="*/ 155994 w 311988"/>
                <a:gd name="connsiteY104" fmla="*/ 334932 h 379185"/>
                <a:gd name="connsiteX105" fmla="*/ 89146 w 311988"/>
                <a:gd name="connsiteY105" fmla="*/ 295803 h 379185"/>
                <a:gd name="connsiteX106" fmla="*/ 58660 w 311988"/>
                <a:gd name="connsiteY106" fmla="*/ 165020 h 379185"/>
                <a:gd name="connsiteX107" fmla="*/ 142404 w 311988"/>
                <a:gd name="connsiteY107" fmla="*/ 172629 h 379185"/>
                <a:gd name="connsiteX108" fmla="*/ 150125 w 311988"/>
                <a:gd name="connsiteY108" fmla="*/ 191933 h 379185"/>
                <a:gd name="connsiteX109" fmla="*/ 158345 w 311988"/>
                <a:gd name="connsiteY109" fmla="*/ 195451 h 379185"/>
                <a:gd name="connsiteX110" fmla="*/ 161863 w 311988"/>
                <a:gd name="connsiteY110" fmla="*/ 191933 h 379185"/>
                <a:gd name="connsiteX111" fmla="*/ 169585 w 311988"/>
                <a:gd name="connsiteY111" fmla="*/ 172629 h 379185"/>
                <a:gd name="connsiteX112" fmla="*/ 253329 w 311988"/>
                <a:gd name="connsiteY112" fmla="*/ 165020 h 379185"/>
                <a:gd name="connsiteX113" fmla="*/ 222842 w 311988"/>
                <a:gd name="connsiteY113" fmla="*/ 295803 h 379185"/>
                <a:gd name="connsiteX114" fmla="*/ 155994 w 311988"/>
                <a:gd name="connsiteY114" fmla="*/ 334932 h 37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1988" h="379185">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F627F845-8659-442B-A1DB-0DCA9F81B0DC}"/>
                </a:ext>
              </a:extLst>
            </p:cNvPr>
            <p:cNvSpPr/>
            <p:nvPr/>
          </p:nvSpPr>
          <p:spPr>
            <a:xfrm>
              <a:off x="7216183" y="5328911"/>
              <a:ext cx="139028" cy="25278"/>
            </a:xfrm>
            <a:custGeom>
              <a:avLst/>
              <a:gdLst>
                <a:gd name="connsiteX0" fmla="*/ 132709 w 139028"/>
                <a:gd name="connsiteY0" fmla="*/ 0 h 25278"/>
                <a:gd name="connsiteX1" fmla="*/ 126389 w 139028"/>
                <a:gd name="connsiteY1" fmla="*/ 6316 h 25278"/>
                <a:gd name="connsiteX2" fmla="*/ 126389 w 139028"/>
                <a:gd name="connsiteY2" fmla="*/ 6319 h 25278"/>
                <a:gd name="connsiteX3" fmla="*/ 120070 w 139028"/>
                <a:gd name="connsiteY3" fmla="*/ 12639 h 25278"/>
                <a:gd name="connsiteX4" fmla="*/ 113750 w 139028"/>
                <a:gd name="connsiteY4" fmla="*/ 6319 h 25278"/>
                <a:gd name="connsiteX5" fmla="*/ 107431 w 139028"/>
                <a:gd name="connsiteY5" fmla="*/ 0 h 25278"/>
                <a:gd name="connsiteX6" fmla="*/ 101111 w 139028"/>
                <a:gd name="connsiteY6" fmla="*/ 6319 h 25278"/>
                <a:gd name="connsiteX7" fmla="*/ 94792 w 139028"/>
                <a:gd name="connsiteY7" fmla="*/ 12639 h 25278"/>
                <a:gd name="connsiteX8" fmla="*/ 88473 w 139028"/>
                <a:gd name="connsiteY8" fmla="*/ 6319 h 25278"/>
                <a:gd name="connsiteX9" fmla="*/ 82153 w 139028"/>
                <a:gd name="connsiteY9" fmla="*/ 0 h 25278"/>
                <a:gd name="connsiteX10" fmla="*/ 75834 w 139028"/>
                <a:gd name="connsiteY10" fmla="*/ 6319 h 25278"/>
                <a:gd name="connsiteX11" fmla="*/ 69514 w 139028"/>
                <a:gd name="connsiteY11" fmla="*/ 12639 h 25278"/>
                <a:gd name="connsiteX12" fmla="*/ 63195 w 139028"/>
                <a:gd name="connsiteY12" fmla="*/ 6319 h 25278"/>
                <a:gd name="connsiteX13" fmla="*/ 56875 w 139028"/>
                <a:gd name="connsiteY13" fmla="*/ 0 h 25278"/>
                <a:gd name="connsiteX14" fmla="*/ 50556 w 139028"/>
                <a:gd name="connsiteY14" fmla="*/ 6319 h 25278"/>
                <a:gd name="connsiteX15" fmla="*/ 44236 w 139028"/>
                <a:gd name="connsiteY15" fmla="*/ 12639 h 25278"/>
                <a:gd name="connsiteX16" fmla="*/ 37917 w 139028"/>
                <a:gd name="connsiteY16" fmla="*/ 6319 h 25278"/>
                <a:gd name="connsiteX17" fmla="*/ 31597 w 139028"/>
                <a:gd name="connsiteY17" fmla="*/ 0 h 25278"/>
                <a:gd name="connsiteX18" fmla="*/ 25278 w 139028"/>
                <a:gd name="connsiteY18" fmla="*/ 6319 h 25278"/>
                <a:gd name="connsiteX19" fmla="*/ 18958 w 139028"/>
                <a:gd name="connsiteY19" fmla="*/ 12639 h 25278"/>
                <a:gd name="connsiteX20" fmla="*/ 12639 w 139028"/>
                <a:gd name="connsiteY20" fmla="*/ 6319 h 25278"/>
                <a:gd name="connsiteX21" fmla="*/ 6319 w 139028"/>
                <a:gd name="connsiteY21" fmla="*/ 0 h 25278"/>
                <a:gd name="connsiteX22" fmla="*/ 0 w 139028"/>
                <a:gd name="connsiteY22" fmla="*/ 6319 h 25278"/>
                <a:gd name="connsiteX23" fmla="*/ 18941 w 139028"/>
                <a:gd name="connsiteY23" fmla="*/ 25278 h 25278"/>
                <a:gd name="connsiteX24" fmla="*/ 31597 w 139028"/>
                <a:gd name="connsiteY24" fmla="*/ 20440 h 25278"/>
                <a:gd name="connsiteX25" fmla="*/ 56875 w 139028"/>
                <a:gd name="connsiteY25" fmla="*/ 20440 h 25278"/>
                <a:gd name="connsiteX26" fmla="*/ 82153 w 139028"/>
                <a:gd name="connsiteY26" fmla="*/ 20440 h 25278"/>
                <a:gd name="connsiteX27" fmla="*/ 107431 w 139028"/>
                <a:gd name="connsiteY27" fmla="*/ 20440 h 25278"/>
                <a:gd name="connsiteX28" fmla="*/ 134190 w 139028"/>
                <a:gd name="connsiteY28" fmla="*/ 18975 h 25278"/>
                <a:gd name="connsiteX29" fmla="*/ 139028 w 139028"/>
                <a:gd name="connsiteY29" fmla="*/ 6319 h 25278"/>
                <a:gd name="connsiteX30" fmla="*/ 132712 w 139028"/>
                <a:gd name="connsiteY30" fmla="*/ 0 h 25278"/>
                <a:gd name="connsiteX31" fmla="*/ 132709 w 139028"/>
                <a:gd name="connsiteY3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28" h="2527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8F7E4BC9-0A3E-4706-980B-ED1371D45DD3}"/>
                </a:ext>
              </a:extLst>
            </p:cNvPr>
            <p:cNvSpPr/>
            <p:nvPr/>
          </p:nvSpPr>
          <p:spPr>
            <a:xfrm>
              <a:off x="7228822" y="5366828"/>
              <a:ext cx="113750" cy="25278"/>
            </a:xfrm>
            <a:custGeom>
              <a:avLst/>
              <a:gdLst>
                <a:gd name="connsiteX0" fmla="*/ 107431 w 113750"/>
                <a:gd name="connsiteY0" fmla="*/ 0 h 25278"/>
                <a:gd name="connsiteX1" fmla="*/ 101111 w 113750"/>
                <a:gd name="connsiteY1" fmla="*/ 6316 h 25278"/>
                <a:gd name="connsiteX2" fmla="*/ 101111 w 113750"/>
                <a:gd name="connsiteY2" fmla="*/ 6319 h 25278"/>
                <a:gd name="connsiteX3" fmla="*/ 94792 w 113750"/>
                <a:gd name="connsiteY3" fmla="*/ 12639 h 25278"/>
                <a:gd name="connsiteX4" fmla="*/ 88473 w 113750"/>
                <a:gd name="connsiteY4" fmla="*/ 6319 h 25278"/>
                <a:gd name="connsiteX5" fmla="*/ 82153 w 113750"/>
                <a:gd name="connsiteY5" fmla="*/ 0 h 25278"/>
                <a:gd name="connsiteX6" fmla="*/ 75834 w 113750"/>
                <a:gd name="connsiteY6" fmla="*/ 6319 h 25278"/>
                <a:gd name="connsiteX7" fmla="*/ 69514 w 113750"/>
                <a:gd name="connsiteY7" fmla="*/ 12639 h 25278"/>
                <a:gd name="connsiteX8" fmla="*/ 63195 w 113750"/>
                <a:gd name="connsiteY8" fmla="*/ 6319 h 25278"/>
                <a:gd name="connsiteX9" fmla="*/ 56875 w 113750"/>
                <a:gd name="connsiteY9" fmla="*/ 0 h 25278"/>
                <a:gd name="connsiteX10" fmla="*/ 50556 w 113750"/>
                <a:gd name="connsiteY10" fmla="*/ 6319 h 25278"/>
                <a:gd name="connsiteX11" fmla="*/ 44236 w 113750"/>
                <a:gd name="connsiteY11" fmla="*/ 12639 h 25278"/>
                <a:gd name="connsiteX12" fmla="*/ 37917 w 113750"/>
                <a:gd name="connsiteY12" fmla="*/ 6319 h 25278"/>
                <a:gd name="connsiteX13" fmla="*/ 31597 w 113750"/>
                <a:gd name="connsiteY13" fmla="*/ 0 h 25278"/>
                <a:gd name="connsiteX14" fmla="*/ 25278 w 113750"/>
                <a:gd name="connsiteY14" fmla="*/ 6319 h 25278"/>
                <a:gd name="connsiteX15" fmla="*/ 18958 w 113750"/>
                <a:gd name="connsiteY15" fmla="*/ 12639 h 25278"/>
                <a:gd name="connsiteX16" fmla="*/ 12639 w 113750"/>
                <a:gd name="connsiteY16" fmla="*/ 6319 h 25278"/>
                <a:gd name="connsiteX17" fmla="*/ 6319 w 113750"/>
                <a:gd name="connsiteY17" fmla="*/ 0 h 25278"/>
                <a:gd name="connsiteX18" fmla="*/ 0 w 113750"/>
                <a:gd name="connsiteY18" fmla="*/ 6319 h 25278"/>
                <a:gd name="connsiteX19" fmla="*/ 18941 w 113750"/>
                <a:gd name="connsiteY19" fmla="*/ 25278 h 25278"/>
                <a:gd name="connsiteX20" fmla="*/ 31597 w 113750"/>
                <a:gd name="connsiteY20" fmla="*/ 20440 h 25278"/>
                <a:gd name="connsiteX21" fmla="*/ 56875 w 113750"/>
                <a:gd name="connsiteY21" fmla="*/ 20440 h 25278"/>
                <a:gd name="connsiteX22" fmla="*/ 82153 w 113750"/>
                <a:gd name="connsiteY22" fmla="*/ 20440 h 25278"/>
                <a:gd name="connsiteX23" fmla="*/ 108912 w 113750"/>
                <a:gd name="connsiteY23" fmla="*/ 18975 h 25278"/>
                <a:gd name="connsiteX24" fmla="*/ 113750 w 113750"/>
                <a:gd name="connsiteY24" fmla="*/ 6319 h 25278"/>
                <a:gd name="connsiteX25" fmla="*/ 107434 w 113750"/>
                <a:gd name="connsiteY25" fmla="*/ 0 h 25278"/>
                <a:gd name="connsiteX26" fmla="*/ 107431 w 113750"/>
                <a:gd name="connsiteY26"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50" h="25278">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B0D77F20-E062-4A0F-BC5C-8B0B8BE10C33}"/>
                </a:ext>
              </a:extLst>
            </p:cNvPr>
            <p:cNvSpPr/>
            <p:nvPr/>
          </p:nvSpPr>
          <p:spPr>
            <a:xfrm>
              <a:off x="7241461" y="5404744"/>
              <a:ext cx="88472" cy="25278"/>
            </a:xfrm>
            <a:custGeom>
              <a:avLst/>
              <a:gdLst>
                <a:gd name="connsiteX0" fmla="*/ 82153 w 88472"/>
                <a:gd name="connsiteY0" fmla="*/ 0 h 25278"/>
                <a:gd name="connsiteX1" fmla="*/ 75834 w 88472"/>
                <a:gd name="connsiteY1" fmla="*/ 6316 h 25278"/>
                <a:gd name="connsiteX2" fmla="*/ 75834 w 88472"/>
                <a:gd name="connsiteY2" fmla="*/ 6319 h 25278"/>
                <a:gd name="connsiteX3" fmla="*/ 69514 w 88472"/>
                <a:gd name="connsiteY3" fmla="*/ 12639 h 25278"/>
                <a:gd name="connsiteX4" fmla="*/ 63195 w 88472"/>
                <a:gd name="connsiteY4" fmla="*/ 6319 h 25278"/>
                <a:gd name="connsiteX5" fmla="*/ 56875 w 88472"/>
                <a:gd name="connsiteY5" fmla="*/ 0 h 25278"/>
                <a:gd name="connsiteX6" fmla="*/ 50556 w 88472"/>
                <a:gd name="connsiteY6" fmla="*/ 6319 h 25278"/>
                <a:gd name="connsiteX7" fmla="*/ 44236 w 88472"/>
                <a:gd name="connsiteY7" fmla="*/ 12639 h 25278"/>
                <a:gd name="connsiteX8" fmla="*/ 37917 w 88472"/>
                <a:gd name="connsiteY8" fmla="*/ 6319 h 25278"/>
                <a:gd name="connsiteX9" fmla="*/ 31597 w 88472"/>
                <a:gd name="connsiteY9" fmla="*/ 0 h 25278"/>
                <a:gd name="connsiteX10" fmla="*/ 25278 w 88472"/>
                <a:gd name="connsiteY10" fmla="*/ 6319 h 25278"/>
                <a:gd name="connsiteX11" fmla="*/ 18958 w 88472"/>
                <a:gd name="connsiteY11" fmla="*/ 12639 h 25278"/>
                <a:gd name="connsiteX12" fmla="*/ 12639 w 88472"/>
                <a:gd name="connsiteY12" fmla="*/ 6319 h 25278"/>
                <a:gd name="connsiteX13" fmla="*/ 6319 w 88472"/>
                <a:gd name="connsiteY13" fmla="*/ 0 h 25278"/>
                <a:gd name="connsiteX14" fmla="*/ 0 w 88472"/>
                <a:gd name="connsiteY14" fmla="*/ 6319 h 25278"/>
                <a:gd name="connsiteX15" fmla="*/ 18941 w 88472"/>
                <a:gd name="connsiteY15" fmla="*/ 25278 h 25278"/>
                <a:gd name="connsiteX16" fmla="*/ 31597 w 88472"/>
                <a:gd name="connsiteY16" fmla="*/ 20440 h 25278"/>
                <a:gd name="connsiteX17" fmla="*/ 56875 w 88472"/>
                <a:gd name="connsiteY17" fmla="*/ 20440 h 25278"/>
                <a:gd name="connsiteX18" fmla="*/ 83634 w 88472"/>
                <a:gd name="connsiteY18" fmla="*/ 18975 h 25278"/>
                <a:gd name="connsiteX19" fmla="*/ 88473 w 88472"/>
                <a:gd name="connsiteY19" fmla="*/ 6319 h 25278"/>
                <a:gd name="connsiteX20" fmla="*/ 82156 w 88472"/>
                <a:gd name="connsiteY20" fmla="*/ 0 h 25278"/>
                <a:gd name="connsiteX21" fmla="*/ 82153 w 88472"/>
                <a:gd name="connsiteY2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472" h="25278">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86" name="Graphic 270">
            <a:extLst>
              <a:ext uri="{FF2B5EF4-FFF2-40B4-BE49-F238E27FC236}">
                <a16:creationId xmlns:a16="http://schemas.microsoft.com/office/drawing/2014/main" id="{EA3EF1F3-6EDF-4145-B3BB-7C273334053C}"/>
              </a:ext>
            </a:extLst>
          </p:cNvPr>
          <p:cNvGrpSpPr/>
          <p:nvPr/>
        </p:nvGrpSpPr>
        <p:grpSpPr>
          <a:xfrm>
            <a:off x="6481781" y="5069385"/>
            <a:ext cx="320134" cy="427992"/>
            <a:chOff x="6481781" y="5069385"/>
            <a:chExt cx="320134" cy="427992"/>
          </a:xfrm>
          <a:solidFill>
            <a:schemeClr val="tx1">
              <a:lumMod val="95000"/>
              <a:lumOff val="5000"/>
            </a:schemeClr>
          </a:solidFill>
        </p:grpSpPr>
        <p:sp>
          <p:nvSpPr>
            <p:cNvPr id="887" name="Freeform: Shape 886">
              <a:extLst>
                <a:ext uri="{FF2B5EF4-FFF2-40B4-BE49-F238E27FC236}">
                  <a16:creationId xmlns:a16="http://schemas.microsoft.com/office/drawing/2014/main" id="{E0048A81-65AA-4018-89D0-15DE19FB2CDC}"/>
                </a:ext>
              </a:extLst>
            </p:cNvPr>
            <p:cNvSpPr/>
            <p:nvPr/>
          </p:nvSpPr>
          <p:spPr>
            <a:xfrm>
              <a:off x="6481781" y="5069385"/>
              <a:ext cx="320134" cy="427992"/>
            </a:xfrm>
            <a:custGeom>
              <a:avLst/>
              <a:gdLst>
                <a:gd name="connsiteX0" fmla="*/ 296909 w 320134"/>
                <a:gd name="connsiteY0" fmla="*/ 192147 h 427992"/>
                <a:gd name="connsiteX1" fmla="*/ 255817 w 320134"/>
                <a:gd name="connsiteY1" fmla="*/ 192147 h 427992"/>
                <a:gd name="connsiteX2" fmla="*/ 255817 w 320134"/>
                <a:gd name="connsiteY2" fmla="*/ 123177 h 427992"/>
                <a:gd name="connsiteX3" fmla="*/ 261446 w 320134"/>
                <a:gd name="connsiteY3" fmla="*/ 77958 h 427992"/>
                <a:gd name="connsiteX4" fmla="*/ 233464 w 320134"/>
                <a:gd name="connsiteY4" fmla="*/ 56762 h 427992"/>
                <a:gd name="connsiteX5" fmla="*/ 212991 w 320134"/>
                <a:gd name="connsiteY5" fmla="*/ 29803 h 427992"/>
                <a:gd name="connsiteX6" fmla="*/ 182817 w 320134"/>
                <a:gd name="connsiteY6" fmla="*/ 25197 h 427992"/>
                <a:gd name="connsiteX7" fmla="*/ 168689 w 320134"/>
                <a:gd name="connsiteY7" fmla="*/ 7910 h 427992"/>
                <a:gd name="connsiteX8" fmla="*/ 138491 w 320134"/>
                <a:gd name="connsiteY8" fmla="*/ 10 h 427992"/>
                <a:gd name="connsiteX9" fmla="*/ 100777 w 320134"/>
                <a:gd name="connsiteY9" fmla="*/ 17981 h 427992"/>
                <a:gd name="connsiteX10" fmla="*/ 71189 w 320134"/>
                <a:gd name="connsiteY10" fmla="*/ 20221 h 427992"/>
                <a:gd name="connsiteX11" fmla="*/ 56806 w 320134"/>
                <a:gd name="connsiteY11" fmla="*/ 40551 h 427992"/>
                <a:gd name="connsiteX12" fmla="*/ 26755 w 320134"/>
                <a:gd name="connsiteY12" fmla="*/ 49874 h 427992"/>
                <a:gd name="connsiteX13" fmla="*/ 18837 w 320134"/>
                <a:gd name="connsiteY13" fmla="*/ 73519 h 427992"/>
                <a:gd name="connsiteX14" fmla="*/ 120 w 320134"/>
                <a:gd name="connsiteY14" fmla="*/ 97177 h 427992"/>
                <a:gd name="connsiteX15" fmla="*/ 12839 w 320134"/>
                <a:gd name="connsiteY15" fmla="*/ 124257 h 427992"/>
                <a:gd name="connsiteX16" fmla="*/ 12839 w 320134"/>
                <a:gd name="connsiteY16" fmla="*/ 385100 h 427992"/>
                <a:gd name="connsiteX17" fmla="*/ 58101 w 320134"/>
                <a:gd name="connsiteY17" fmla="*/ 427978 h 427992"/>
                <a:gd name="connsiteX18" fmla="*/ 210555 w 320134"/>
                <a:gd name="connsiteY18" fmla="*/ 427978 h 427992"/>
                <a:gd name="connsiteX19" fmla="*/ 255817 w 320134"/>
                <a:gd name="connsiteY19" fmla="*/ 385100 h 427992"/>
                <a:gd name="connsiteX20" fmla="*/ 296909 w 320134"/>
                <a:gd name="connsiteY20" fmla="*/ 385100 h 427992"/>
                <a:gd name="connsiteX21" fmla="*/ 320135 w 320134"/>
                <a:gd name="connsiteY21" fmla="*/ 363661 h 427992"/>
                <a:gd name="connsiteX22" fmla="*/ 320135 w 320134"/>
                <a:gd name="connsiteY22" fmla="*/ 213586 h 427992"/>
                <a:gd name="connsiteX23" fmla="*/ 296909 w 320134"/>
                <a:gd name="connsiteY23" fmla="*/ 192147 h 427992"/>
                <a:gd name="connsiteX24" fmla="*/ 241524 w 320134"/>
                <a:gd name="connsiteY24" fmla="*/ 163561 h 427992"/>
                <a:gd name="connsiteX25" fmla="*/ 27132 w 320134"/>
                <a:gd name="connsiteY25" fmla="*/ 163561 h 427992"/>
                <a:gd name="connsiteX26" fmla="*/ 27132 w 320134"/>
                <a:gd name="connsiteY26" fmla="*/ 127829 h 427992"/>
                <a:gd name="connsiteX27" fmla="*/ 241524 w 320134"/>
                <a:gd name="connsiteY27" fmla="*/ 127829 h 427992"/>
                <a:gd name="connsiteX28" fmla="*/ 255817 w 320134"/>
                <a:gd name="connsiteY28" fmla="*/ 235025 h 427992"/>
                <a:gd name="connsiteX29" fmla="*/ 275470 w 320134"/>
                <a:gd name="connsiteY29" fmla="*/ 235025 h 427992"/>
                <a:gd name="connsiteX30" fmla="*/ 277256 w 320134"/>
                <a:gd name="connsiteY30" fmla="*/ 235039 h 427992"/>
                <a:gd name="connsiteX31" fmla="*/ 277420 w 320134"/>
                <a:gd name="connsiteY31" fmla="*/ 341607 h 427992"/>
                <a:gd name="connsiteX32" fmla="*/ 275470 w 320134"/>
                <a:gd name="connsiteY32" fmla="*/ 342221 h 427992"/>
                <a:gd name="connsiteX33" fmla="*/ 255817 w 320134"/>
                <a:gd name="connsiteY33" fmla="*/ 342221 h 427992"/>
                <a:gd name="connsiteX34" fmla="*/ 29393 w 320134"/>
                <a:gd name="connsiteY34" fmla="*/ 84580 h 427992"/>
                <a:gd name="connsiteX35" fmla="*/ 33914 w 320134"/>
                <a:gd name="connsiteY35" fmla="*/ 75550 h 427992"/>
                <a:gd name="connsiteX36" fmla="*/ 33912 w 320134"/>
                <a:gd name="connsiteY36" fmla="*/ 75543 h 427992"/>
                <a:gd name="connsiteX37" fmla="*/ 36860 w 320134"/>
                <a:gd name="connsiteY37" fmla="*/ 59987 h 427992"/>
                <a:gd name="connsiteX38" fmla="*/ 60603 w 320134"/>
                <a:gd name="connsiteY38" fmla="*/ 55995 h 427992"/>
                <a:gd name="connsiteX39" fmla="*/ 69641 w 320134"/>
                <a:gd name="connsiteY39" fmla="*/ 51486 h 427992"/>
                <a:gd name="connsiteX40" fmla="*/ 70010 w 320134"/>
                <a:gd name="connsiteY40" fmla="*/ 49218 h 427992"/>
                <a:gd name="connsiteX41" fmla="*/ 78702 w 320134"/>
                <a:gd name="connsiteY41" fmla="*/ 32378 h 427992"/>
                <a:gd name="connsiteX42" fmla="*/ 102546 w 320134"/>
                <a:gd name="connsiteY42" fmla="*/ 34172 h 427992"/>
                <a:gd name="connsiteX43" fmla="*/ 112135 w 320134"/>
                <a:gd name="connsiteY43" fmla="*/ 30974 h 427992"/>
                <a:gd name="connsiteX44" fmla="*/ 112889 w 320134"/>
                <a:gd name="connsiteY44" fmla="*/ 27779 h 427992"/>
                <a:gd name="connsiteX45" fmla="*/ 138491 w 320134"/>
                <a:gd name="connsiteY45" fmla="*/ 14303 h 427992"/>
                <a:gd name="connsiteX46" fmla="*/ 161109 w 320134"/>
                <a:gd name="connsiteY46" fmla="*/ 20025 h 427992"/>
                <a:gd name="connsiteX47" fmla="*/ 170060 w 320134"/>
                <a:gd name="connsiteY47" fmla="*/ 34925 h 427992"/>
                <a:gd name="connsiteX48" fmla="*/ 177207 w 320134"/>
                <a:gd name="connsiteY48" fmla="*/ 42072 h 427992"/>
                <a:gd name="connsiteX49" fmla="*/ 180403 w 320134"/>
                <a:gd name="connsiteY49" fmla="*/ 41318 h 427992"/>
                <a:gd name="connsiteX50" fmla="*/ 205475 w 320134"/>
                <a:gd name="connsiteY50" fmla="*/ 41960 h 427992"/>
                <a:gd name="connsiteX51" fmla="*/ 220085 w 320134"/>
                <a:gd name="connsiteY51" fmla="*/ 63511 h 427992"/>
                <a:gd name="connsiteX52" fmla="*/ 227228 w 320134"/>
                <a:gd name="connsiteY52" fmla="*/ 70658 h 427992"/>
                <a:gd name="connsiteX53" fmla="*/ 227231 w 320134"/>
                <a:gd name="connsiteY53" fmla="*/ 70658 h 427992"/>
                <a:gd name="connsiteX54" fmla="*/ 248241 w 320134"/>
                <a:gd name="connsiteY54" fmla="*/ 83429 h 427992"/>
                <a:gd name="connsiteX55" fmla="*/ 245286 w 320134"/>
                <a:gd name="connsiteY55" fmla="*/ 113536 h 427992"/>
                <a:gd name="connsiteX56" fmla="*/ 22447 w 320134"/>
                <a:gd name="connsiteY56" fmla="*/ 113536 h 427992"/>
                <a:gd name="connsiteX57" fmla="*/ 14283 w 320134"/>
                <a:gd name="connsiteY57" fmla="*/ 99069 h 427992"/>
                <a:gd name="connsiteX58" fmla="*/ 29393 w 320134"/>
                <a:gd name="connsiteY58" fmla="*/ 84580 h 427992"/>
                <a:gd name="connsiteX59" fmla="*/ 210555 w 320134"/>
                <a:gd name="connsiteY59" fmla="*/ 413686 h 427992"/>
                <a:gd name="connsiteX60" fmla="*/ 58101 w 320134"/>
                <a:gd name="connsiteY60" fmla="*/ 413686 h 427992"/>
                <a:gd name="connsiteX61" fmla="*/ 27132 w 320134"/>
                <a:gd name="connsiteY61" fmla="*/ 385100 h 427992"/>
                <a:gd name="connsiteX62" fmla="*/ 27132 w 320134"/>
                <a:gd name="connsiteY62" fmla="*/ 177854 h 427992"/>
                <a:gd name="connsiteX63" fmla="*/ 241524 w 320134"/>
                <a:gd name="connsiteY63" fmla="*/ 177854 h 427992"/>
                <a:gd name="connsiteX64" fmla="*/ 241524 w 320134"/>
                <a:gd name="connsiteY64" fmla="*/ 385100 h 427992"/>
                <a:gd name="connsiteX65" fmla="*/ 210555 w 320134"/>
                <a:gd name="connsiteY65" fmla="*/ 413686 h 427992"/>
                <a:gd name="connsiteX66" fmla="*/ 305842 w 320134"/>
                <a:gd name="connsiteY66" fmla="*/ 363661 h 427992"/>
                <a:gd name="connsiteX67" fmla="*/ 296909 w 320134"/>
                <a:gd name="connsiteY67" fmla="*/ 370807 h 427992"/>
                <a:gd name="connsiteX68" fmla="*/ 255817 w 320134"/>
                <a:gd name="connsiteY68" fmla="*/ 370807 h 427992"/>
                <a:gd name="connsiteX69" fmla="*/ 255817 w 320134"/>
                <a:gd name="connsiteY69" fmla="*/ 356514 h 427992"/>
                <a:gd name="connsiteX70" fmla="*/ 275470 w 320134"/>
                <a:gd name="connsiteY70" fmla="*/ 356514 h 427992"/>
                <a:gd name="connsiteX71" fmla="*/ 291549 w 320134"/>
                <a:gd name="connsiteY71" fmla="*/ 342221 h 427992"/>
                <a:gd name="connsiteX72" fmla="*/ 291549 w 320134"/>
                <a:gd name="connsiteY72" fmla="*/ 235025 h 427992"/>
                <a:gd name="connsiteX73" fmla="*/ 275470 w 320134"/>
                <a:gd name="connsiteY73" fmla="*/ 220732 h 427992"/>
                <a:gd name="connsiteX74" fmla="*/ 255817 w 320134"/>
                <a:gd name="connsiteY74" fmla="*/ 220732 h 427992"/>
                <a:gd name="connsiteX75" fmla="*/ 255817 w 320134"/>
                <a:gd name="connsiteY75" fmla="*/ 206439 h 427992"/>
                <a:gd name="connsiteX76" fmla="*/ 296909 w 320134"/>
                <a:gd name="connsiteY76" fmla="*/ 206439 h 427992"/>
                <a:gd name="connsiteX77" fmla="*/ 305842 w 320134"/>
                <a:gd name="connsiteY77" fmla="*/ 213586 h 4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0134" h="427992">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786291BF-9B3A-4E99-A8F0-9CC428CADA17}"/>
                </a:ext>
              </a:extLst>
            </p:cNvPr>
            <p:cNvSpPr/>
            <p:nvPr/>
          </p:nvSpPr>
          <p:spPr>
            <a:xfrm>
              <a:off x="6530352"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EDB898CD-C90E-4C8D-A2CD-1C30105412F2}"/>
                </a:ext>
              </a:extLst>
            </p:cNvPr>
            <p:cNvSpPr/>
            <p:nvPr/>
          </p:nvSpPr>
          <p:spPr>
            <a:xfrm>
              <a:off x="6594670"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5998F049-8607-4325-9844-C2E943D93384}"/>
                </a:ext>
              </a:extLst>
            </p:cNvPr>
            <p:cNvSpPr/>
            <p:nvPr/>
          </p:nvSpPr>
          <p:spPr>
            <a:xfrm>
              <a:off x="6658988"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733AFEBA-9BBD-4C1D-A279-2C34D0849DD8}"/>
                </a:ext>
              </a:extLst>
            </p:cNvPr>
            <p:cNvSpPr/>
            <p:nvPr/>
          </p:nvSpPr>
          <p:spPr>
            <a:xfrm>
              <a:off x="6551792" y="5132896"/>
              <a:ext cx="42878" cy="35732"/>
            </a:xfrm>
            <a:custGeom>
              <a:avLst/>
              <a:gdLst>
                <a:gd name="connsiteX0" fmla="*/ 7146 w 42878"/>
                <a:gd name="connsiteY0" fmla="*/ 35732 h 35732"/>
                <a:gd name="connsiteX1" fmla="*/ 14293 w 42878"/>
                <a:gd name="connsiteY1" fmla="*/ 28589 h 35732"/>
                <a:gd name="connsiteX2" fmla="*/ 14293 w 42878"/>
                <a:gd name="connsiteY2" fmla="*/ 28586 h 35732"/>
                <a:gd name="connsiteX3" fmla="*/ 35732 w 42878"/>
                <a:gd name="connsiteY3" fmla="*/ 14293 h 35732"/>
                <a:gd name="connsiteX4" fmla="*/ 42879 w 42878"/>
                <a:gd name="connsiteY4" fmla="*/ 7146 h 35732"/>
                <a:gd name="connsiteX5" fmla="*/ 35732 w 42878"/>
                <a:gd name="connsiteY5" fmla="*/ 0 h 35732"/>
                <a:gd name="connsiteX6" fmla="*/ 0 w 42878"/>
                <a:gd name="connsiteY6" fmla="*/ 28586 h 35732"/>
                <a:gd name="connsiteX7" fmla="*/ 7143 w 42878"/>
                <a:gd name="connsiteY7" fmla="*/ 35732 h 35732"/>
                <a:gd name="connsiteX8" fmla="*/ 7146 w 42878"/>
                <a:gd name="connsiteY8" fmla="*/ 35732 h 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8" h="35732">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A6BF6F3F-30D9-4A0E-8F45-C2079D4EE382}"/>
                </a:ext>
              </a:extLst>
            </p:cNvPr>
            <p:cNvSpPr/>
            <p:nvPr/>
          </p:nvSpPr>
          <p:spPr>
            <a:xfrm>
              <a:off x="6651841" y="5140043"/>
              <a:ext cx="28585" cy="28585"/>
            </a:xfrm>
            <a:custGeom>
              <a:avLst/>
              <a:gdLst>
                <a:gd name="connsiteX0" fmla="*/ 7146 w 28585"/>
                <a:gd name="connsiteY0" fmla="*/ 14293 h 28585"/>
                <a:gd name="connsiteX1" fmla="*/ 14293 w 28585"/>
                <a:gd name="connsiteY1" fmla="*/ 21439 h 28585"/>
                <a:gd name="connsiteX2" fmla="*/ 21439 w 28585"/>
                <a:gd name="connsiteY2" fmla="*/ 28586 h 28585"/>
                <a:gd name="connsiteX3" fmla="*/ 28586 w 28585"/>
                <a:gd name="connsiteY3" fmla="*/ 21439 h 28585"/>
                <a:gd name="connsiteX4" fmla="*/ 7146 w 28585"/>
                <a:gd name="connsiteY4" fmla="*/ 0 h 28585"/>
                <a:gd name="connsiteX5" fmla="*/ 0 w 28585"/>
                <a:gd name="connsiteY5" fmla="*/ 7146 h 28585"/>
                <a:gd name="connsiteX6" fmla="*/ 7146 w 28585"/>
                <a:gd name="connsiteY6" fmla="*/ 14293 h 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670FCAC8-E3B2-4154-A6F7-CA5C71F8FA2A}"/>
                </a:ext>
              </a:extLst>
            </p:cNvPr>
            <p:cNvSpPr/>
            <p:nvPr/>
          </p:nvSpPr>
          <p:spPr>
            <a:xfrm>
              <a:off x="6608963" y="5104311"/>
              <a:ext cx="28585" cy="21440"/>
            </a:xfrm>
            <a:custGeom>
              <a:avLst/>
              <a:gdLst>
                <a:gd name="connsiteX0" fmla="*/ 7146 w 28585"/>
                <a:gd name="connsiteY0" fmla="*/ 14293 h 21440"/>
                <a:gd name="connsiteX1" fmla="*/ 14460 w 28585"/>
                <a:gd name="connsiteY1" fmla="*/ 15835 h 21440"/>
                <a:gd name="connsiteX2" fmla="*/ 22981 w 28585"/>
                <a:gd name="connsiteY2" fmla="*/ 21271 h 21440"/>
                <a:gd name="connsiteX3" fmla="*/ 28586 w 28585"/>
                <a:gd name="connsiteY3" fmla="*/ 14293 h 21440"/>
                <a:gd name="connsiteX4" fmla="*/ 7146 w 28585"/>
                <a:gd name="connsiteY4" fmla="*/ 0 h 21440"/>
                <a:gd name="connsiteX5" fmla="*/ 0 w 28585"/>
                <a:gd name="connsiteY5" fmla="*/ 7146 h 21440"/>
                <a:gd name="connsiteX6" fmla="*/ 7146 w 28585"/>
                <a:gd name="connsiteY6" fmla="*/ 14293 h 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144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grpSp>
      <p:grpSp>
        <p:nvGrpSpPr>
          <p:cNvPr id="894" name="Graphic 293">
            <a:extLst>
              <a:ext uri="{FF2B5EF4-FFF2-40B4-BE49-F238E27FC236}">
                <a16:creationId xmlns:a16="http://schemas.microsoft.com/office/drawing/2014/main" id="{06514FB4-DEA8-45B6-8993-D2794D7A4C66}"/>
              </a:ext>
            </a:extLst>
          </p:cNvPr>
          <p:cNvGrpSpPr/>
          <p:nvPr/>
        </p:nvGrpSpPr>
        <p:grpSpPr>
          <a:xfrm>
            <a:off x="9464129" y="5679611"/>
            <a:ext cx="514542" cy="514543"/>
            <a:chOff x="9464129" y="5679611"/>
            <a:chExt cx="514542" cy="514543"/>
          </a:xfrm>
        </p:grpSpPr>
        <p:sp>
          <p:nvSpPr>
            <p:cNvPr id="895" name="Freeform: Shape 894">
              <a:extLst>
                <a:ext uri="{FF2B5EF4-FFF2-40B4-BE49-F238E27FC236}">
                  <a16:creationId xmlns:a16="http://schemas.microsoft.com/office/drawing/2014/main" id="{E12CE095-F9E5-40F2-984D-9D0B23426ED8}"/>
                </a:ext>
              </a:extLst>
            </p:cNvPr>
            <p:cNvSpPr/>
            <p:nvPr/>
          </p:nvSpPr>
          <p:spPr>
            <a:xfrm>
              <a:off x="9531783" y="5742964"/>
              <a:ext cx="379233" cy="394911"/>
            </a:xfrm>
            <a:custGeom>
              <a:avLst/>
              <a:gdLst>
                <a:gd name="connsiteX0" fmla="*/ 0 w 379233"/>
                <a:gd name="connsiteY0" fmla="*/ 394912 h 394911"/>
                <a:gd name="connsiteX1" fmla="*/ 172050 w 379233"/>
                <a:gd name="connsiteY1" fmla="*/ 394912 h 394911"/>
                <a:gd name="connsiteX2" fmla="*/ 172050 w 379233"/>
                <a:gd name="connsiteY2" fmla="*/ 328262 h 394911"/>
                <a:gd name="connsiteX3" fmla="*/ 133339 w 379233"/>
                <a:gd name="connsiteY3" fmla="*/ 328262 h 394911"/>
                <a:gd name="connsiteX4" fmla="*/ 133339 w 379233"/>
                <a:gd name="connsiteY4" fmla="*/ 179969 h 394911"/>
                <a:gd name="connsiteX5" fmla="*/ 248709 w 379233"/>
                <a:gd name="connsiteY5" fmla="*/ 179969 h 394911"/>
                <a:gd name="connsiteX6" fmla="*/ 248709 w 379233"/>
                <a:gd name="connsiteY6" fmla="*/ 328262 h 394911"/>
                <a:gd name="connsiteX7" fmla="*/ 209515 w 379233"/>
                <a:gd name="connsiteY7" fmla="*/ 328262 h 394911"/>
                <a:gd name="connsiteX8" fmla="*/ 209515 w 379233"/>
                <a:gd name="connsiteY8" fmla="*/ 394912 h 394911"/>
                <a:gd name="connsiteX9" fmla="*/ 379234 w 379233"/>
                <a:gd name="connsiteY9" fmla="*/ 394912 h 394911"/>
                <a:gd name="connsiteX10" fmla="*/ 379234 w 379233"/>
                <a:gd name="connsiteY10" fmla="*/ 328262 h 394911"/>
                <a:gd name="connsiteX11" fmla="*/ 341326 w 379233"/>
                <a:gd name="connsiteY11" fmla="*/ 328262 h 394911"/>
                <a:gd name="connsiteX12" fmla="*/ 341326 w 379233"/>
                <a:gd name="connsiteY12" fmla="*/ 115973 h 394911"/>
                <a:gd name="connsiteX13" fmla="*/ 131128 w 379233"/>
                <a:gd name="connsiteY13" fmla="*/ 115973 h 394911"/>
                <a:gd name="connsiteX14" fmla="*/ 172050 w 379233"/>
                <a:gd name="connsiteY14" fmla="*/ 72358 h 394911"/>
                <a:gd name="connsiteX15" fmla="*/ 195325 w 379233"/>
                <a:gd name="connsiteY15" fmla="*/ 72358 h 394911"/>
                <a:gd name="connsiteX16" fmla="*/ 195325 w 379233"/>
                <a:gd name="connsiteY16" fmla="*/ 0 h 394911"/>
                <a:gd name="connsiteX17" fmla="*/ 156091 w 379233"/>
                <a:gd name="connsiteY17" fmla="*/ 0 h 394911"/>
                <a:gd name="connsiteX18" fmla="*/ 38068 w 379233"/>
                <a:gd name="connsiteY18" fmla="*/ 115973 h 394911"/>
                <a:gd name="connsiteX19" fmla="*/ 0 w 379233"/>
                <a:gd name="connsiteY19" fmla="*/ 115973 h 394911"/>
                <a:gd name="connsiteX20" fmla="*/ 0 w 379233"/>
                <a:gd name="connsiteY20" fmla="*/ 179969 h 394911"/>
                <a:gd name="connsiteX21" fmla="*/ 37224 w 379233"/>
                <a:gd name="connsiteY21" fmla="*/ 179969 h 394911"/>
                <a:gd name="connsiteX22" fmla="*/ 37224 w 379233"/>
                <a:gd name="connsiteY22" fmla="*/ 328262 h 394911"/>
                <a:gd name="connsiteX23" fmla="*/ 0 w 379233"/>
                <a:gd name="connsiteY23" fmla="*/ 328262 h 3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9233" h="394911">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0D0D0D"/>
            </a:solidFill>
            <a:ln w="26119"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1741BFC8-DC41-4E8A-AA99-7F71DA9508FE}"/>
                </a:ext>
              </a:extLst>
            </p:cNvPr>
            <p:cNvSpPr/>
            <p:nvPr/>
          </p:nvSpPr>
          <p:spPr>
            <a:xfrm>
              <a:off x="9780492" y="5735889"/>
              <a:ext cx="92617" cy="92617"/>
            </a:xfrm>
            <a:custGeom>
              <a:avLst/>
              <a:gdLst>
                <a:gd name="connsiteX0" fmla="*/ 92617 w 92617"/>
                <a:gd name="connsiteY0" fmla="*/ 46510 h 92617"/>
                <a:gd name="connsiteX1" fmla="*/ 46107 w 92617"/>
                <a:gd name="connsiteY1" fmla="*/ 92617 h 92617"/>
                <a:gd name="connsiteX2" fmla="*/ 0 w 92617"/>
                <a:gd name="connsiteY2" fmla="*/ 46107 h 92617"/>
                <a:gd name="connsiteX3" fmla="*/ 46107 w 92617"/>
                <a:gd name="connsiteY3" fmla="*/ 0 h 92617"/>
                <a:gd name="connsiteX4" fmla="*/ 92617 w 92617"/>
                <a:gd name="connsiteY4" fmla="*/ 46510 h 9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17" h="92617">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0D0D0D"/>
            </a:solidFill>
            <a:ln w="26119" cap="flat">
              <a:noFill/>
              <a:prstDash val="solid"/>
              <a:miter/>
            </a:ln>
          </p:spPr>
          <p:txBody>
            <a:bodyPr rtlCol="0" anchor="ctr"/>
            <a:lstStyle/>
            <a:p>
              <a:endParaRPr lang="en-US"/>
            </a:p>
          </p:txBody>
        </p:sp>
      </p:grpSp>
      <p:grpSp>
        <p:nvGrpSpPr>
          <p:cNvPr id="897" name="Graphic 294">
            <a:extLst>
              <a:ext uri="{FF2B5EF4-FFF2-40B4-BE49-F238E27FC236}">
                <a16:creationId xmlns:a16="http://schemas.microsoft.com/office/drawing/2014/main" id="{DFACC1C6-E5C0-4E08-A31F-5248F6C557F7}"/>
              </a:ext>
            </a:extLst>
          </p:cNvPr>
          <p:cNvGrpSpPr/>
          <p:nvPr/>
        </p:nvGrpSpPr>
        <p:grpSpPr>
          <a:xfrm>
            <a:off x="8857214" y="5731102"/>
            <a:ext cx="514542" cy="514543"/>
            <a:chOff x="8857214" y="5731102"/>
            <a:chExt cx="514542" cy="514543"/>
          </a:xfrm>
        </p:grpSpPr>
        <p:sp>
          <p:nvSpPr>
            <p:cNvPr id="898" name="Freeform: Shape 897">
              <a:extLst>
                <a:ext uri="{FF2B5EF4-FFF2-40B4-BE49-F238E27FC236}">
                  <a16:creationId xmlns:a16="http://schemas.microsoft.com/office/drawing/2014/main" id="{A7795EDD-A517-47EC-85A3-2648E9AC0BE3}"/>
                </a:ext>
              </a:extLst>
            </p:cNvPr>
            <p:cNvSpPr/>
            <p:nvPr/>
          </p:nvSpPr>
          <p:spPr>
            <a:xfrm>
              <a:off x="8917511" y="5761250"/>
              <a:ext cx="393946" cy="469520"/>
            </a:xfrm>
            <a:custGeom>
              <a:avLst/>
              <a:gdLst>
                <a:gd name="connsiteX0" fmla="*/ 327820 w 393946"/>
                <a:gd name="connsiteY0" fmla="*/ 26129 h 469520"/>
                <a:gd name="connsiteX1" fmla="*/ 368018 w 393946"/>
                <a:gd name="connsiteY1" fmla="*/ 65683 h 469520"/>
                <a:gd name="connsiteX2" fmla="*/ 368018 w 393946"/>
                <a:gd name="connsiteY2" fmla="*/ 65886 h 469520"/>
                <a:gd name="connsiteX3" fmla="*/ 368018 w 393946"/>
                <a:gd name="connsiteY3" fmla="*/ 412036 h 469520"/>
                <a:gd name="connsiteX4" fmla="*/ 326011 w 393946"/>
                <a:gd name="connsiteY4" fmla="*/ 375375 h 469520"/>
                <a:gd name="connsiteX5" fmla="*/ 302253 w 393946"/>
                <a:gd name="connsiteY5" fmla="*/ 353748 h 469520"/>
                <a:gd name="connsiteX6" fmla="*/ 277370 w 393946"/>
                <a:gd name="connsiteY6" fmla="*/ 330795 h 469520"/>
                <a:gd name="connsiteX7" fmla="*/ 287742 w 393946"/>
                <a:gd name="connsiteY7" fmla="*/ 366491 h 469520"/>
                <a:gd name="connsiteX8" fmla="*/ 66127 w 393946"/>
                <a:gd name="connsiteY8" fmla="*/ 366491 h 469520"/>
                <a:gd name="connsiteX9" fmla="*/ 25929 w 393946"/>
                <a:gd name="connsiteY9" fmla="*/ 326937 h 469520"/>
                <a:gd name="connsiteX10" fmla="*/ 25928 w 393946"/>
                <a:gd name="connsiteY10" fmla="*/ 326735 h 469520"/>
                <a:gd name="connsiteX11" fmla="*/ 25928 w 393946"/>
                <a:gd name="connsiteY11" fmla="*/ 65886 h 469520"/>
                <a:gd name="connsiteX12" fmla="*/ 65924 w 393946"/>
                <a:gd name="connsiteY12" fmla="*/ 26128 h 469520"/>
                <a:gd name="connsiteX13" fmla="*/ 66127 w 393946"/>
                <a:gd name="connsiteY13" fmla="*/ 26129 h 469520"/>
                <a:gd name="connsiteX14" fmla="*/ 327820 w 393946"/>
                <a:gd name="connsiteY14" fmla="*/ 26129 h 469520"/>
                <a:gd name="connsiteX15" fmla="*/ 327820 w 393946"/>
                <a:gd name="connsiteY15" fmla="*/ 0 h 469520"/>
                <a:gd name="connsiteX16" fmla="*/ 66127 w 393946"/>
                <a:gd name="connsiteY16" fmla="*/ 0 h 469520"/>
                <a:gd name="connsiteX17" fmla="*/ 0 w 393946"/>
                <a:gd name="connsiteY17" fmla="*/ 65886 h 469520"/>
                <a:gd name="connsiteX18" fmla="*/ 0 w 393946"/>
                <a:gd name="connsiteY18" fmla="*/ 326775 h 469520"/>
                <a:gd name="connsiteX19" fmla="*/ 66167 w 393946"/>
                <a:gd name="connsiteY19" fmla="*/ 392661 h 469520"/>
                <a:gd name="connsiteX20" fmla="*/ 306032 w 393946"/>
                <a:gd name="connsiteY20" fmla="*/ 392661 h 469520"/>
                <a:gd name="connsiteX21" fmla="*/ 308243 w 393946"/>
                <a:gd name="connsiteY21" fmla="*/ 394711 h 469520"/>
                <a:gd name="connsiteX22" fmla="*/ 308484 w 393946"/>
                <a:gd name="connsiteY22" fmla="*/ 394912 h 469520"/>
                <a:gd name="connsiteX23" fmla="*/ 308725 w 393946"/>
                <a:gd name="connsiteY23" fmla="*/ 394912 h 469520"/>
                <a:gd name="connsiteX24" fmla="*/ 350733 w 393946"/>
                <a:gd name="connsiteY24" fmla="*/ 431573 h 469520"/>
                <a:gd name="connsiteX25" fmla="*/ 393946 w 393946"/>
                <a:gd name="connsiteY25" fmla="*/ 469521 h 469520"/>
                <a:gd name="connsiteX26" fmla="*/ 393946 w 393946"/>
                <a:gd name="connsiteY26" fmla="*/ 65886 h 469520"/>
                <a:gd name="connsiteX27" fmla="*/ 327820 w 393946"/>
                <a:gd name="connsiteY27" fmla="*/ 0 h 4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3946" h="469520">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0D0D0D"/>
            </a:solidFill>
            <a:ln w="4019"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B9C3A784-2991-4E39-B60F-4E00CECDE512}"/>
                </a:ext>
              </a:extLst>
            </p:cNvPr>
            <p:cNvSpPr/>
            <p:nvPr/>
          </p:nvSpPr>
          <p:spPr>
            <a:xfrm>
              <a:off x="9000481" y="5878550"/>
              <a:ext cx="228086" cy="162081"/>
            </a:xfrm>
            <a:custGeom>
              <a:avLst/>
              <a:gdLst>
                <a:gd name="connsiteX0" fmla="*/ 155408 w 228086"/>
                <a:gd name="connsiteY0" fmla="*/ 146444 h 162081"/>
                <a:gd name="connsiteX1" fmla="*/ 168312 w 228086"/>
                <a:gd name="connsiteY1" fmla="*/ 162081 h 162081"/>
                <a:gd name="connsiteX2" fmla="*/ 228087 w 228086"/>
                <a:gd name="connsiteY2" fmla="*/ 132736 h 162081"/>
                <a:gd name="connsiteX3" fmla="*/ 199948 w 228086"/>
                <a:gd name="connsiteY3" fmla="*/ 20180 h 162081"/>
                <a:gd name="connsiteX4" fmla="*/ 145077 w 228086"/>
                <a:gd name="connsiteY4" fmla="*/ 80 h 162081"/>
                <a:gd name="connsiteX5" fmla="*/ 142343 w 228086"/>
                <a:gd name="connsiteY5" fmla="*/ 3176 h 162081"/>
                <a:gd name="connsiteX6" fmla="*/ 190984 w 228086"/>
                <a:gd name="connsiteY6" fmla="*/ 27697 h 162081"/>
                <a:gd name="connsiteX7" fmla="*/ 132213 w 228086"/>
                <a:gd name="connsiteY7" fmla="*/ 9165 h 162081"/>
                <a:gd name="connsiteX8" fmla="*/ 92778 w 228086"/>
                <a:gd name="connsiteY8" fmla="*/ 9567 h 162081"/>
                <a:gd name="connsiteX9" fmla="*/ 89442 w 228086"/>
                <a:gd name="connsiteY9" fmla="*/ 9969 h 162081"/>
                <a:gd name="connsiteX10" fmla="*/ 45223 w 228086"/>
                <a:gd name="connsiteY10" fmla="*/ 22029 h 162081"/>
                <a:gd name="connsiteX11" fmla="*/ 33606 w 228086"/>
                <a:gd name="connsiteY11" fmla="*/ 27616 h 162081"/>
                <a:gd name="connsiteX12" fmla="*/ 84980 w 228086"/>
                <a:gd name="connsiteY12" fmla="*/ 2332 h 162081"/>
                <a:gd name="connsiteX13" fmla="*/ 83010 w 228086"/>
                <a:gd name="connsiteY13" fmla="*/ 0 h 162081"/>
                <a:gd name="connsiteX14" fmla="*/ 28139 w 228086"/>
                <a:gd name="connsiteY14" fmla="*/ 20099 h 162081"/>
                <a:gd name="connsiteX15" fmla="*/ 0 w 228086"/>
                <a:gd name="connsiteY15" fmla="*/ 132656 h 162081"/>
                <a:gd name="connsiteX16" fmla="*/ 59574 w 228086"/>
                <a:gd name="connsiteY16" fmla="*/ 162001 h 162081"/>
                <a:gd name="connsiteX17" fmla="*/ 72679 w 228086"/>
                <a:gd name="connsiteY17" fmla="*/ 145921 h 162081"/>
                <a:gd name="connsiteX18" fmla="*/ 38510 w 228086"/>
                <a:gd name="connsiteY18" fmla="*/ 123169 h 162081"/>
                <a:gd name="connsiteX19" fmla="*/ 43977 w 228086"/>
                <a:gd name="connsiteY19" fmla="*/ 126465 h 162081"/>
                <a:gd name="connsiteX20" fmla="*/ 44741 w 228086"/>
                <a:gd name="connsiteY20" fmla="*/ 127028 h 162081"/>
                <a:gd name="connsiteX21" fmla="*/ 46510 w 228086"/>
                <a:gd name="connsiteY21" fmla="*/ 127993 h 162081"/>
                <a:gd name="connsiteX22" fmla="*/ 60780 w 228086"/>
                <a:gd name="connsiteY22" fmla="*/ 134545 h 162081"/>
                <a:gd name="connsiteX23" fmla="*/ 89482 w 228086"/>
                <a:gd name="connsiteY23" fmla="*/ 142826 h 162081"/>
                <a:gd name="connsiteX24" fmla="*/ 140052 w 228086"/>
                <a:gd name="connsiteY24" fmla="*/ 142826 h 162081"/>
                <a:gd name="connsiteX25" fmla="*/ 168191 w 228086"/>
                <a:gd name="connsiteY25" fmla="*/ 134545 h 162081"/>
                <a:gd name="connsiteX26" fmla="*/ 190662 w 228086"/>
                <a:gd name="connsiteY26" fmla="*/ 123169 h 162081"/>
                <a:gd name="connsiteX27" fmla="*/ 155408 w 228086"/>
                <a:gd name="connsiteY27" fmla="*/ 146444 h 162081"/>
                <a:gd name="connsiteX28" fmla="*/ 83050 w 228086"/>
                <a:gd name="connsiteY28" fmla="*/ 119551 h 162081"/>
                <a:gd name="connsiteX29" fmla="*/ 63273 w 228086"/>
                <a:gd name="connsiteY29" fmla="*/ 97482 h 162081"/>
                <a:gd name="connsiteX30" fmla="*/ 80668 w 228086"/>
                <a:gd name="connsiteY30" fmla="*/ 75362 h 162081"/>
                <a:gd name="connsiteX31" fmla="*/ 102788 w 228086"/>
                <a:gd name="connsiteY31" fmla="*/ 92758 h 162081"/>
                <a:gd name="connsiteX32" fmla="*/ 102788 w 228086"/>
                <a:gd name="connsiteY32" fmla="*/ 97482 h 162081"/>
                <a:gd name="connsiteX33" fmla="*/ 83073 w 228086"/>
                <a:gd name="connsiteY33" fmla="*/ 119585 h 162081"/>
                <a:gd name="connsiteX34" fmla="*/ 82970 w 228086"/>
                <a:gd name="connsiteY34" fmla="*/ 119591 h 162081"/>
                <a:gd name="connsiteX35" fmla="*/ 153760 w 228086"/>
                <a:gd name="connsiteY35" fmla="*/ 119551 h 162081"/>
                <a:gd name="connsiteX36" fmla="*/ 134103 w 228086"/>
                <a:gd name="connsiteY36" fmla="*/ 97522 h 162081"/>
                <a:gd name="connsiteX37" fmla="*/ 156053 w 228086"/>
                <a:gd name="connsiteY37" fmla="*/ 79913 h 162081"/>
                <a:gd name="connsiteX38" fmla="*/ 173662 w 228086"/>
                <a:gd name="connsiteY38" fmla="*/ 101863 h 162081"/>
                <a:gd name="connsiteX39" fmla="*/ 153880 w 228086"/>
                <a:gd name="connsiteY39" fmla="*/ 119591 h 16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8086" h="162081">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0D0D0D"/>
            </a:solidFill>
            <a:ln w="4019" cap="flat">
              <a:noFill/>
              <a:prstDash val="solid"/>
              <a:miter/>
            </a:ln>
          </p:spPr>
          <p:txBody>
            <a:bodyPr rtlCol="0" anchor="ctr"/>
            <a:lstStyle/>
            <a:p>
              <a:endParaRPr lang="en-US"/>
            </a:p>
          </p:txBody>
        </p:sp>
      </p:grpSp>
      <p:sp>
        <p:nvSpPr>
          <p:cNvPr id="900" name="Graphic 295">
            <a:extLst>
              <a:ext uri="{FF2B5EF4-FFF2-40B4-BE49-F238E27FC236}">
                <a16:creationId xmlns:a16="http://schemas.microsoft.com/office/drawing/2014/main" id="{B6DB6E3C-405A-4E7D-BCC5-EDBD417C1147}"/>
              </a:ext>
            </a:extLst>
          </p:cNvPr>
          <p:cNvSpPr/>
          <p:nvPr/>
        </p:nvSpPr>
        <p:spPr>
          <a:xfrm>
            <a:off x="8361788" y="5787380"/>
            <a:ext cx="224147" cy="401986"/>
          </a:xfrm>
          <a:custGeom>
            <a:avLst/>
            <a:gdLst>
              <a:gd name="connsiteX0" fmla="*/ 66609 w 224147"/>
              <a:gd name="connsiteY0" fmla="*/ 97522 h 401986"/>
              <a:gd name="connsiteX1" fmla="*/ 66609 w 224147"/>
              <a:gd name="connsiteY1" fmla="*/ 158222 h 401986"/>
              <a:gd name="connsiteX2" fmla="*/ 0 w 224147"/>
              <a:gd name="connsiteY2" fmla="*/ 158222 h 401986"/>
              <a:gd name="connsiteX3" fmla="*/ 0 w 224147"/>
              <a:gd name="connsiteY3" fmla="*/ 233152 h 401986"/>
              <a:gd name="connsiteX4" fmla="*/ 66609 w 224147"/>
              <a:gd name="connsiteY4" fmla="*/ 233152 h 401986"/>
              <a:gd name="connsiteX5" fmla="*/ 66609 w 224147"/>
              <a:gd name="connsiteY5" fmla="*/ 401987 h 401986"/>
              <a:gd name="connsiteX6" fmla="*/ 145439 w 224147"/>
              <a:gd name="connsiteY6" fmla="*/ 401987 h 401986"/>
              <a:gd name="connsiteX7" fmla="*/ 145439 w 224147"/>
              <a:gd name="connsiteY7" fmla="*/ 233152 h 401986"/>
              <a:gd name="connsiteX8" fmla="*/ 212610 w 224147"/>
              <a:gd name="connsiteY8" fmla="*/ 233152 h 401986"/>
              <a:gd name="connsiteX9" fmla="*/ 220650 w 224147"/>
              <a:gd name="connsiteY9" fmla="*/ 158262 h 401986"/>
              <a:gd name="connsiteX10" fmla="*/ 145439 w 224147"/>
              <a:gd name="connsiteY10" fmla="*/ 158262 h 401986"/>
              <a:gd name="connsiteX11" fmla="*/ 145439 w 224147"/>
              <a:gd name="connsiteY11" fmla="*/ 97522 h 401986"/>
              <a:gd name="connsiteX12" fmla="*/ 157498 w 224147"/>
              <a:gd name="connsiteY12" fmla="*/ 78146 h 401986"/>
              <a:gd name="connsiteX13" fmla="*/ 194280 w 224147"/>
              <a:gd name="connsiteY13" fmla="*/ 71915 h 401986"/>
              <a:gd name="connsiteX14" fmla="*/ 224147 w 224147"/>
              <a:gd name="connsiteY14" fmla="*/ 71915 h 401986"/>
              <a:gd name="connsiteX15" fmla="*/ 224147 w 224147"/>
              <a:gd name="connsiteY15" fmla="*/ 4020 h 401986"/>
              <a:gd name="connsiteX16" fmla="*/ 177195 w 224147"/>
              <a:gd name="connsiteY16" fmla="*/ 0 h 401986"/>
              <a:gd name="connsiteX17" fmla="*/ 66609 w 224147"/>
              <a:gd name="connsiteY17" fmla="*/ 97522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147" h="401986">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0D0D0D"/>
          </a:solidFill>
          <a:ln w="26119" cap="flat">
            <a:noFill/>
            <a:prstDash val="solid"/>
            <a:miter/>
          </a:ln>
        </p:spPr>
        <p:txBody>
          <a:bodyPr rtlCol="0" anchor="ctr"/>
          <a:lstStyle/>
          <a:p>
            <a:endParaRPr lang="en-US"/>
          </a:p>
        </p:txBody>
      </p:sp>
      <p:grpSp>
        <p:nvGrpSpPr>
          <p:cNvPr id="901" name="Graphic 296">
            <a:extLst>
              <a:ext uri="{FF2B5EF4-FFF2-40B4-BE49-F238E27FC236}">
                <a16:creationId xmlns:a16="http://schemas.microsoft.com/office/drawing/2014/main" id="{98CA49A1-0E78-4342-B1AC-06099C24CAF4}"/>
              </a:ext>
            </a:extLst>
          </p:cNvPr>
          <p:cNvGrpSpPr/>
          <p:nvPr/>
        </p:nvGrpSpPr>
        <p:grpSpPr>
          <a:xfrm>
            <a:off x="7628543" y="5731102"/>
            <a:ext cx="514542" cy="514543"/>
            <a:chOff x="7628543" y="5731102"/>
            <a:chExt cx="514542" cy="514543"/>
          </a:xfrm>
        </p:grpSpPr>
        <p:sp>
          <p:nvSpPr>
            <p:cNvPr id="902" name="Freeform: Shape 901">
              <a:extLst>
                <a:ext uri="{FF2B5EF4-FFF2-40B4-BE49-F238E27FC236}">
                  <a16:creationId xmlns:a16="http://schemas.microsoft.com/office/drawing/2014/main" id="{FD495B73-A2EB-4CF2-914B-2D85F3F73097}"/>
                </a:ext>
              </a:extLst>
            </p:cNvPr>
            <p:cNvSpPr/>
            <p:nvPr/>
          </p:nvSpPr>
          <p:spPr>
            <a:xfrm>
              <a:off x="7688840" y="5791400"/>
              <a:ext cx="393946" cy="393946"/>
            </a:xfrm>
            <a:custGeom>
              <a:avLst/>
              <a:gdLst>
                <a:gd name="connsiteX0" fmla="*/ 273350 w 393946"/>
                <a:gd name="connsiteY0" fmla="*/ 32159 h 393946"/>
                <a:gd name="connsiteX1" fmla="*/ 361787 w 393946"/>
                <a:gd name="connsiteY1" fmla="*/ 120596 h 393946"/>
                <a:gd name="connsiteX2" fmla="*/ 361787 w 393946"/>
                <a:gd name="connsiteY2" fmla="*/ 273351 h 393946"/>
                <a:gd name="connsiteX3" fmla="*/ 273350 w 393946"/>
                <a:gd name="connsiteY3" fmla="*/ 361788 h 393946"/>
                <a:gd name="connsiteX4" fmla="*/ 120596 w 393946"/>
                <a:gd name="connsiteY4" fmla="*/ 361788 h 393946"/>
                <a:gd name="connsiteX5" fmla="*/ 32159 w 393946"/>
                <a:gd name="connsiteY5" fmla="*/ 273351 h 393946"/>
                <a:gd name="connsiteX6" fmla="*/ 32159 w 393946"/>
                <a:gd name="connsiteY6" fmla="*/ 120596 h 393946"/>
                <a:gd name="connsiteX7" fmla="*/ 120596 w 393946"/>
                <a:gd name="connsiteY7" fmla="*/ 32159 h 393946"/>
                <a:gd name="connsiteX8" fmla="*/ 273350 w 393946"/>
                <a:gd name="connsiteY8" fmla="*/ 32159 h 393946"/>
                <a:gd name="connsiteX9" fmla="*/ 273350 w 393946"/>
                <a:gd name="connsiteY9" fmla="*/ 0 h 393946"/>
                <a:gd name="connsiteX10" fmla="*/ 120596 w 393946"/>
                <a:gd name="connsiteY10" fmla="*/ 0 h 393946"/>
                <a:gd name="connsiteX11" fmla="*/ 0 w 393946"/>
                <a:gd name="connsiteY11" fmla="*/ 120596 h 393946"/>
                <a:gd name="connsiteX12" fmla="*/ 0 w 393946"/>
                <a:gd name="connsiteY12" fmla="*/ 273351 h 393946"/>
                <a:gd name="connsiteX13" fmla="*/ 120596 w 393946"/>
                <a:gd name="connsiteY13" fmla="*/ 393947 h 393946"/>
                <a:gd name="connsiteX14" fmla="*/ 273350 w 393946"/>
                <a:gd name="connsiteY14" fmla="*/ 393947 h 393946"/>
                <a:gd name="connsiteX15" fmla="*/ 393946 w 393946"/>
                <a:gd name="connsiteY15" fmla="*/ 273351 h 393946"/>
                <a:gd name="connsiteX16" fmla="*/ 393946 w 393946"/>
                <a:gd name="connsiteY16" fmla="*/ 120596 h 393946"/>
                <a:gd name="connsiteX17" fmla="*/ 273350 w 393946"/>
                <a:gd name="connsiteY17" fmla="*/ 0 h 3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946" h="393946">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0D0D0D"/>
            </a:solidFill>
            <a:ln w="4019"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300E4384-575B-4433-B928-8BB699D423DF}"/>
                </a:ext>
              </a:extLst>
            </p:cNvPr>
            <p:cNvSpPr/>
            <p:nvPr/>
          </p:nvSpPr>
          <p:spPr>
            <a:xfrm>
              <a:off x="7967859" y="5859737"/>
              <a:ext cx="46067" cy="46067"/>
            </a:xfrm>
            <a:custGeom>
              <a:avLst/>
              <a:gdLst>
                <a:gd name="connsiteX0" fmla="*/ 23034 w 46067"/>
                <a:gd name="connsiteY0" fmla="*/ 0 h 46067"/>
                <a:gd name="connsiteX1" fmla="*/ 0 w 46067"/>
                <a:gd name="connsiteY1" fmla="*/ 23034 h 46067"/>
                <a:gd name="connsiteX2" fmla="*/ 23034 w 46067"/>
                <a:gd name="connsiteY2" fmla="*/ 46068 h 46067"/>
                <a:gd name="connsiteX3" fmla="*/ 46068 w 46067"/>
                <a:gd name="connsiteY3" fmla="*/ 23034 h 46067"/>
                <a:gd name="connsiteX4" fmla="*/ 23034 w 46067"/>
                <a:gd name="connsiteY4" fmla="*/ 0 h 4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7" h="46067">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0D0D0D"/>
            </a:solidFill>
            <a:ln w="4019"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0519DA27-EF0A-441A-A8B4-11594319FB73}"/>
                </a:ext>
              </a:extLst>
            </p:cNvPr>
            <p:cNvSpPr/>
            <p:nvPr/>
          </p:nvSpPr>
          <p:spPr>
            <a:xfrm>
              <a:off x="7783870" y="5885746"/>
              <a:ext cx="206460" cy="206460"/>
            </a:xfrm>
            <a:custGeom>
              <a:avLst/>
              <a:gdLst>
                <a:gd name="connsiteX0" fmla="*/ 103029 w 206460"/>
                <a:gd name="connsiteY0" fmla="*/ 32159 h 206460"/>
                <a:gd name="connsiteX1" fmla="*/ 174141 w 206460"/>
                <a:gd name="connsiteY1" fmla="*/ 103190 h 206460"/>
                <a:gd name="connsiteX2" fmla="*/ 103110 w 206460"/>
                <a:gd name="connsiteY2" fmla="*/ 174301 h 206460"/>
                <a:gd name="connsiteX3" fmla="*/ 31998 w 206460"/>
                <a:gd name="connsiteY3" fmla="*/ 103270 h 206460"/>
                <a:gd name="connsiteX4" fmla="*/ 31998 w 206460"/>
                <a:gd name="connsiteY4" fmla="*/ 103190 h 206460"/>
                <a:gd name="connsiteX5" fmla="*/ 103029 w 206460"/>
                <a:gd name="connsiteY5" fmla="*/ 32159 h 206460"/>
                <a:gd name="connsiteX6" fmla="*/ 103029 w 206460"/>
                <a:gd name="connsiteY6" fmla="*/ 0 h 206460"/>
                <a:gd name="connsiteX7" fmla="*/ 0 w 206460"/>
                <a:gd name="connsiteY7" fmla="*/ 103431 h 206460"/>
                <a:gd name="connsiteX8" fmla="*/ 103431 w 206460"/>
                <a:gd name="connsiteY8" fmla="*/ 206460 h 206460"/>
                <a:gd name="connsiteX9" fmla="*/ 206460 w 206460"/>
                <a:gd name="connsiteY9" fmla="*/ 103190 h 206460"/>
                <a:gd name="connsiteX10" fmla="*/ 103190 w 206460"/>
                <a:gd name="connsiteY10" fmla="*/ 0 h 206460"/>
                <a:gd name="connsiteX11" fmla="*/ 103029 w 206460"/>
                <a:gd name="connsiteY11" fmla="*/ 0 h 2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460" h="20646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0D0D0D"/>
            </a:solidFill>
            <a:ln w="4019" cap="flat">
              <a:noFill/>
              <a:prstDash val="solid"/>
              <a:miter/>
            </a:ln>
          </p:spPr>
          <p:txBody>
            <a:bodyPr rtlCol="0" anchor="ctr"/>
            <a:lstStyle/>
            <a:p>
              <a:endParaRPr lang="en-US"/>
            </a:p>
          </p:txBody>
        </p:sp>
      </p:grpSp>
      <p:grpSp>
        <p:nvGrpSpPr>
          <p:cNvPr id="905" name="Graphic 297">
            <a:extLst>
              <a:ext uri="{FF2B5EF4-FFF2-40B4-BE49-F238E27FC236}">
                <a16:creationId xmlns:a16="http://schemas.microsoft.com/office/drawing/2014/main" id="{275F4C94-648B-401F-88C1-F52FCA3AE94B}"/>
              </a:ext>
            </a:extLst>
          </p:cNvPr>
          <p:cNvGrpSpPr/>
          <p:nvPr/>
        </p:nvGrpSpPr>
        <p:grpSpPr>
          <a:xfrm>
            <a:off x="7000606" y="5765971"/>
            <a:ext cx="514542" cy="514543"/>
            <a:chOff x="7000606" y="5765971"/>
            <a:chExt cx="514542" cy="514543"/>
          </a:xfrm>
        </p:grpSpPr>
        <p:sp>
          <p:nvSpPr>
            <p:cNvPr id="906" name="Freeform: Shape 905">
              <a:extLst>
                <a:ext uri="{FF2B5EF4-FFF2-40B4-BE49-F238E27FC236}">
                  <a16:creationId xmlns:a16="http://schemas.microsoft.com/office/drawing/2014/main" id="{0B7294A5-F079-460A-9495-8964EAFD3654}"/>
                </a:ext>
              </a:extLst>
            </p:cNvPr>
            <p:cNvSpPr/>
            <p:nvPr/>
          </p:nvSpPr>
          <p:spPr>
            <a:xfrm>
              <a:off x="7170215" y="5911851"/>
              <a:ext cx="290141" cy="334603"/>
            </a:xfrm>
            <a:custGeom>
              <a:avLst/>
              <a:gdLst>
                <a:gd name="connsiteX0" fmla="*/ 263852 w 290141"/>
                <a:gd name="connsiteY0" fmla="*/ 62268 h 334603"/>
                <a:gd name="connsiteX1" fmla="*/ 264133 w 290141"/>
                <a:gd name="connsiteY1" fmla="*/ 69463 h 334603"/>
                <a:gd name="connsiteX2" fmla="*/ 191133 w 290141"/>
                <a:gd name="connsiteY2" fmla="*/ 180130 h 334603"/>
                <a:gd name="connsiteX3" fmla="*/ 138513 w 290141"/>
                <a:gd name="connsiteY3" fmla="*/ 185396 h 334603"/>
                <a:gd name="connsiteX4" fmla="*/ 89189 w 290141"/>
                <a:gd name="connsiteY4" fmla="*/ 226640 h 334603"/>
                <a:gd name="connsiteX5" fmla="*/ 76567 w 290141"/>
                <a:gd name="connsiteY5" fmla="*/ 308364 h 334603"/>
                <a:gd name="connsiteX6" fmla="*/ 28328 w 290141"/>
                <a:gd name="connsiteY6" fmla="*/ 308364 h 334603"/>
                <a:gd name="connsiteX7" fmla="*/ 32067 w 290141"/>
                <a:gd name="connsiteY7" fmla="*/ 284245 h 334603"/>
                <a:gd name="connsiteX8" fmla="*/ 35403 w 290141"/>
                <a:gd name="connsiteY8" fmla="*/ 269773 h 334603"/>
                <a:gd name="connsiteX9" fmla="*/ 51483 w 290141"/>
                <a:gd name="connsiteY9" fmla="*/ 163649 h 334603"/>
                <a:gd name="connsiteX10" fmla="*/ 106917 w 290141"/>
                <a:gd name="connsiteY10" fmla="*/ 161599 h 334603"/>
                <a:gd name="connsiteX11" fmla="*/ 107278 w 290141"/>
                <a:gd name="connsiteY11" fmla="*/ 161599 h 334603"/>
                <a:gd name="connsiteX12" fmla="*/ 264053 w 290141"/>
                <a:gd name="connsiteY12" fmla="*/ 62469 h 334603"/>
                <a:gd name="connsiteX13" fmla="*/ 253119 w 290141"/>
                <a:gd name="connsiteY13" fmla="*/ 40 h 334603"/>
                <a:gd name="connsiteX14" fmla="*/ 106072 w 290141"/>
                <a:gd name="connsiteY14" fmla="*/ 135510 h 334603"/>
                <a:gd name="connsiteX15" fmla="*/ 49794 w 290141"/>
                <a:gd name="connsiteY15" fmla="*/ 137560 h 334603"/>
                <a:gd name="connsiteX16" fmla="*/ 26117 w 290141"/>
                <a:gd name="connsiteY16" fmla="*/ 157659 h 334603"/>
                <a:gd name="connsiteX17" fmla="*/ 9435 w 290141"/>
                <a:gd name="connsiteY17" fmla="*/ 267281 h 334603"/>
                <a:gd name="connsiteX18" fmla="*/ 7023 w 290141"/>
                <a:gd name="connsiteY18" fmla="*/ 277331 h 334603"/>
                <a:gd name="connsiteX19" fmla="*/ 390 w 290141"/>
                <a:gd name="connsiteY19" fmla="*/ 319861 h 334603"/>
                <a:gd name="connsiteX20" fmla="*/ 7827 w 290141"/>
                <a:gd name="connsiteY20" fmla="*/ 334574 h 334603"/>
                <a:gd name="connsiteX21" fmla="*/ 9154 w 290141"/>
                <a:gd name="connsiteY21" fmla="*/ 334574 h 334603"/>
                <a:gd name="connsiteX22" fmla="*/ 87983 w 290141"/>
                <a:gd name="connsiteY22" fmla="*/ 334574 h 334603"/>
                <a:gd name="connsiteX23" fmla="*/ 101731 w 290141"/>
                <a:gd name="connsiteY23" fmla="*/ 317047 h 334603"/>
                <a:gd name="connsiteX24" fmla="*/ 114876 w 290141"/>
                <a:gd name="connsiteY24" fmla="*/ 231987 h 334603"/>
                <a:gd name="connsiteX25" fmla="*/ 138553 w 290141"/>
                <a:gd name="connsiteY25" fmla="*/ 211887 h 334603"/>
                <a:gd name="connsiteX26" fmla="*/ 194831 w 290141"/>
                <a:gd name="connsiteY26" fmla="*/ 206340 h 334603"/>
                <a:gd name="connsiteX27" fmla="*/ 290142 w 290141"/>
                <a:gd name="connsiteY27" fmla="*/ 69664 h 334603"/>
                <a:gd name="connsiteX28" fmla="*/ 252797 w 290141"/>
                <a:gd name="connsiteY28" fmla="*/ 0 h 33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141" h="334603">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0D0D0D"/>
            </a:solidFill>
            <a:ln w="4019"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B3C9179-4EDE-4681-9484-3509655B17ED}"/>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FE5331EF-6545-4CAE-9093-4C614484B06A}"/>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grpSp>
      <p:grpSp>
        <p:nvGrpSpPr>
          <p:cNvPr id="909" name="Graphic 298">
            <a:extLst>
              <a:ext uri="{FF2B5EF4-FFF2-40B4-BE49-F238E27FC236}">
                <a16:creationId xmlns:a16="http://schemas.microsoft.com/office/drawing/2014/main" id="{CD254401-24EF-4485-BFEE-E81E1B64DDB4}"/>
              </a:ext>
            </a:extLst>
          </p:cNvPr>
          <p:cNvGrpSpPr/>
          <p:nvPr/>
        </p:nvGrpSpPr>
        <p:grpSpPr>
          <a:xfrm>
            <a:off x="6415886" y="5724470"/>
            <a:ext cx="514542" cy="514543"/>
            <a:chOff x="6415886" y="5724470"/>
            <a:chExt cx="514542" cy="514543"/>
          </a:xfrm>
        </p:grpSpPr>
        <p:sp>
          <p:nvSpPr>
            <p:cNvPr id="910" name="Freeform: Shape 909">
              <a:extLst>
                <a:ext uri="{FF2B5EF4-FFF2-40B4-BE49-F238E27FC236}">
                  <a16:creationId xmlns:a16="http://schemas.microsoft.com/office/drawing/2014/main" id="{AD5D659E-8AE4-4903-82C6-7E16D8A45954}"/>
                </a:ext>
              </a:extLst>
            </p:cNvPr>
            <p:cNvSpPr/>
            <p:nvPr/>
          </p:nvSpPr>
          <p:spPr>
            <a:xfrm>
              <a:off x="6472164" y="5780748"/>
              <a:ext cx="401985" cy="401986"/>
            </a:xfrm>
            <a:custGeom>
              <a:avLst/>
              <a:gdLst>
                <a:gd name="connsiteX0" fmla="*/ 200993 w 401985"/>
                <a:gd name="connsiteY0" fmla="*/ 26129 h 401986"/>
                <a:gd name="connsiteX1" fmla="*/ 375857 w 401985"/>
                <a:gd name="connsiteY1" fmla="*/ 200993 h 401986"/>
                <a:gd name="connsiteX2" fmla="*/ 200993 w 401985"/>
                <a:gd name="connsiteY2" fmla="*/ 375858 h 401986"/>
                <a:gd name="connsiteX3" fmla="*/ 26129 w 401985"/>
                <a:gd name="connsiteY3" fmla="*/ 200993 h 401986"/>
                <a:gd name="connsiteX4" fmla="*/ 200993 w 401985"/>
                <a:gd name="connsiteY4" fmla="*/ 26129 h 401986"/>
                <a:gd name="connsiteX5" fmla="*/ 200993 w 401985"/>
                <a:gd name="connsiteY5" fmla="*/ 0 h 401986"/>
                <a:gd name="connsiteX6" fmla="*/ 0 w 401985"/>
                <a:gd name="connsiteY6" fmla="*/ 200993 h 401986"/>
                <a:gd name="connsiteX7" fmla="*/ 200993 w 401985"/>
                <a:gd name="connsiteY7" fmla="*/ 401987 h 401986"/>
                <a:gd name="connsiteX8" fmla="*/ 401986 w 401985"/>
                <a:gd name="connsiteY8" fmla="*/ 200993 h 401986"/>
                <a:gd name="connsiteX9" fmla="*/ 200993 w 401985"/>
                <a:gd name="connsiteY9"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85" h="401986">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0D0D0D"/>
            </a:solidFill>
            <a:ln w="4019"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E940981D-A4DE-48CA-88BD-EE2BCDFBAB7A}"/>
                </a:ext>
              </a:extLst>
            </p:cNvPr>
            <p:cNvSpPr/>
            <p:nvPr/>
          </p:nvSpPr>
          <p:spPr>
            <a:xfrm>
              <a:off x="6544521" y="5854673"/>
              <a:ext cx="257271" cy="317975"/>
            </a:xfrm>
            <a:custGeom>
              <a:avLst/>
              <a:gdLst>
                <a:gd name="connsiteX0" fmla="*/ 44218 w 257271"/>
                <a:gd name="connsiteY0" fmla="*/ 199667 h 317975"/>
                <a:gd name="connsiteX1" fmla="*/ 0 w 257271"/>
                <a:gd name="connsiteY1" fmla="*/ 122928 h 317975"/>
                <a:gd name="connsiteX2" fmla="*/ 135067 w 257271"/>
                <a:gd name="connsiteY2" fmla="*/ 0 h 317975"/>
                <a:gd name="connsiteX3" fmla="*/ 257271 w 257271"/>
                <a:gd name="connsiteY3" fmla="*/ 120194 h 317975"/>
                <a:gd name="connsiteX4" fmla="*/ 157418 w 257271"/>
                <a:gd name="connsiteY4" fmla="*/ 240790 h 317975"/>
                <a:gd name="connsiteX5" fmla="*/ 107692 w 257271"/>
                <a:gd name="connsiteY5" fmla="*/ 218882 h 317975"/>
                <a:gd name="connsiteX6" fmla="*/ 70187 w 257271"/>
                <a:gd name="connsiteY6" fmla="*/ 317328 h 317975"/>
                <a:gd name="connsiteX7" fmla="*/ 55233 w 257271"/>
                <a:gd name="connsiteY7" fmla="*/ 254136 h 317975"/>
                <a:gd name="connsiteX8" fmla="*/ 80679 w 257271"/>
                <a:gd name="connsiteY8" fmla="*/ 155448 h 317975"/>
                <a:gd name="connsiteX9" fmla="*/ 74408 w 257271"/>
                <a:gd name="connsiteY9" fmla="*/ 121400 h 317975"/>
                <a:gd name="connsiteX10" fmla="*/ 111230 w 257271"/>
                <a:gd name="connsiteY10" fmla="*/ 76779 h 317975"/>
                <a:gd name="connsiteX11" fmla="*/ 136273 w 257271"/>
                <a:gd name="connsiteY11" fmla="*/ 105682 h 317975"/>
                <a:gd name="connsiteX12" fmla="*/ 118666 w 257271"/>
                <a:gd name="connsiteY12" fmla="*/ 179688 h 317975"/>
                <a:gd name="connsiteX13" fmla="*/ 149981 w 257271"/>
                <a:gd name="connsiteY13" fmla="*/ 207827 h 317975"/>
                <a:gd name="connsiteX14" fmla="*/ 212249 w 257271"/>
                <a:gd name="connsiteY14" fmla="*/ 123048 h 317975"/>
                <a:gd name="connsiteX15" fmla="*/ 132655 w 257271"/>
                <a:gd name="connsiteY15" fmla="*/ 35616 h 317975"/>
                <a:gd name="connsiteX16" fmla="*/ 37103 w 257271"/>
                <a:gd name="connsiteY16" fmla="*/ 119792 h 317975"/>
                <a:gd name="connsiteX17" fmla="*/ 52781 w 257271"/>
                <a:gd name="connsiteY17" fmla="*/ 168030 h 317975"/>
                <a:gd name="connsiteX18" fmla="*/ 44218 w 257271"/>
                <a:gd name="connsiteY18" fmla="*/ 199667 h 31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271" h="317975">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0D0D0D"/>
            </a:solidFill>
            <a:ln w="4019" cap="flat">
              <a:noFill/>
              <a:prstDash val="solid"/>
              <a:miter/>
            </a:ln>
          </p:spPr>
          <p:txBody>
            <a:bodyPr rtlCol="0" anchor="ctr"/>
            <a:lstStyle/>
            <a:p>
              <a:endParaRPr lang="en-US"/>
            </a:p>
          </p:txBody>
        </p:sp>
      </p:grpSp>
      <p:grpSp>
        <p:nvGrpSpPr>
          <p:cNvPr id="912" name="Graphic 299">
            <a:extLst>
              <a:ext uri="{FF2B5EF4-FFF2-40B4-BE49-F238E27FC236}">
                <a16:creationId xmlns:a16="http://schemas.microsoft.com/office/drawing/2014/main" id="{8CEF643D-1DAE-4747-B6C2-D65602A4A413}"/>
              </a:ext>
            </a:extLst>
          </p:cNvPr>
          <p:cNvGrpSpPr/>
          <p:nvPr/>
        </p:nvGrpSpPr>
        <p:grpSpPr>
          <a:xfrm>
            <a:off x="5818136" y="5731102"/>
            <a:ext cx="514542" cy="514543"/>
            <a:chOff x="5818136" y="5731102"/>
            <a:chExt cx="514542" cy="514543"/>
          </a:xfrm>
        </p:grpSpPr>
        <p:sp>
          <p:nvSpPr>
            <p:cNvPr id="913" name="Freeform: Shape 912">
              <a:extLst>
                <a:ext uri="{FF2B5EF4-FFF2-40B4-BE49-F238E27FC236}">
                  <a16:creationId xmlns:a16="http://schemas.microsoft.com/office/drawing/2014/main" id="{3A495CE0-9A38-47CE-ABDA-9DBC53B5DF58}"/>
                </a:ext>
              </a:extLst>
            </p:cNvPr>
            <p:cNvSpPr/>
            <p:nvPr/>
          </p:nvSpPr>
          <p:spPr>
            <a:xfrm>
              <a:off x="5882467" y="5795419"/>
              <a:ext cx="385848" cy="385920"/>
            </a:xfrm>
            <a:custGeom>
              <a:avLst/>
              <a:gdLst>
                <a:gd name="connsiteX0" fmla="*/ 103498 w 385848"/>
                <a:gd name="connsiteY0" fmla="*/ 26129 h 385920"/>
                <a:gd name="connsiteX1" fmla="*/ 144018 w 385848"/>
                <a:gd name="connsiteY1" fmla="*/ 37586 h 385920"/>
                <a:gd name="connsiteX2" fmla="*/ 152741 w 385848"/>
                <a:gd name="connsiteY2" fmla="*/ 43053 h 385920"/>
                <a:gd name="connsiteX3" fmla="*/ 162951 w 385848"/>
                <a:gd name="connsiteY3" fmla="*/ 40882 h 385920"/>
                <a:gd name="connsiteX4" fmla="*/ 348846 w 385848"/>
                <a:gd name="connsiteY4" fmla="*/ 161711 h 385920"/>
                <a:gd name="connsiteX5" fmla="*/ 348428 w 385848"/>
                <a:gd name="connsiteY5" fmla="*/ 228690 h 385920"/>
                <a:gd name="connsiteX6" fmla="*/ 346337 w 385848"/>
                <a:gd name="connsiteY6" fmla="*/ 238057 h 385920"/>
                <a:gd name="connsiteX7" fmla="*/ 350799 w 385848"/>
                <a:gd name="connsiteY7" fmla="*/ 246539 h 385920"/>
                <a:gd name="connsiteX8" fmla="*/ 359603 w 385848"/>
                <a:gd name="connsiteY8" fmla="*/ 282396 h 385920"/>
                <a:gd name="connsiteX9" fmla="*/ 282205 w 385848"/>
                <a:gd name="connsiteY9" fmla="*/ 359762 h 385920"/>
                <a:gd name="connsiteX10" fmla="*/ 245198 w 385848"/>
                <a:gd name="connsiteY10" fmla="*/ 350331 h 385920"/>
                <a:gd name="connsiteX11" fmla="*/ 236917 w 385848"/>
                <a:gd name="connsiteY11" fmla="*/ 345709 h 385920"/>
                <a:gd name="connsiteX12" fmla="*/ 227510 w 385848"/>
                <a:gd name="connsiteY12" fmla="*/ 347638 h 385920"/>
                <a:gd name="connsiteX13" fmla="*/ 42303 w 385848"/>
                <a:gd name="connsiteY13" fmla="*/ 225759 h 385920"/>
                <a:gd name="connsiteX14" fmla="*/ 41954 w 385848"/>
                <a:gd name="connsiteY14" fmla="*/ 164171 h 385920"/>
                <a:gd name="connsiteX15" fmla="*/ 43923 w 385848"/>
                <a:gd name="connsiteY15" fmla="*/ 153921 h 385920"/>
                <a:gd name="connsiteX16" fmla="*/ 38296 w 385848"/>
                <a:gd name="connsiteY16" fmla="*/ 145117 h 385920"/>
                <a:gd name="connsiteX17" fmla="*/ 61822 w 385848"/>
                <a:gd name="connsiteY17" fmla="*/ 38299 h 385920"/>
                <a:gd name="connsiteX18" fmla="*/ 103498 w 385848"/>
                <a:gd name="connsiteY18" fmla="*/ 26129 h 385920"/>
                <a:gd name="connsiteX19" fmla="*/ 103498 w 385848"/>
                <a:gd name="connsiteY19" fmla="*/ 0 h 385920"/>
                <a:gd name="connsiteX20" fmla="*/ 0 w 385848"/>
                <a:gd name="connsiteY20" fmla="*/ 103445 h 385920"/>
                <a:gd name="connsiteX21" fmla="*/ 16307 w 385848"/>
                <a:gd name="connsiteY21" fmla="*/ 159227 h 385920"/>
                <a:gd name="connsiteX22" fmla="*/ 161017 w 385848"/>
                <a:gd name="connsiteY22" fmla="*/ 373695 h 385920"/>
                <a:gd name="connsiteX23" fmla="*/ 232817 w 385848"/>
                <a:gd name="connsiteY23" fmla="*/ 373285 h 385920"/>
                <a:gd name="connsiteX24" fmla="*/ 373234 w 385848"/>
                <a:gd name="connsiteY24" fmla="*/ 331910 h 385920"/>
                <a:gd name="connsiteX25" fmla="*/ 374074 w 385848"/>
                <a:gd name="connsiteY25" fmla="*/ 234439 h 385920"/>
                <a:gd name="connsiteX26" fmla="*/ 235898 w 385848"/>
                <a:gd name="connsiteY26" fmla="*/ 15840 h 385920"/>
                <a:gd name="connsiteX27" fmla="*/ 157685 w 385848"/>
                <a:gd name="connsiteY27" fmla="*/ 15356 h 385920"/>
                <a:gd name="connsiteX28" fmla="*/ 103498 w 385848"/>
                <a:gd name="connsiteY28" fmla="*/ 0 h 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848" h="385920">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0D0D0D"/>
            </a:solidFill>
            <a:ln w="4019"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05256763-7D2D-4415-AA3E-79F0D7F6D6C4}"/>
                </a:ext>
              </a:extLst>
            </p:cNvPr>
            <p:cNvSpPr/>
            <p:nvPr/>
          </p:nvSpPr>
          <p:spPr>
            <a:xfrm>
              <a:off x="5982222" y="5875334"/>
              <a:ext cx="186404" cy="226117"/>
            </a:xfrm>
            <a:custGeom>
              <a:avLst/>
              <a:gdLst>
                <a:gd name="connsiteX0" fmla="*/ 2336 w 186404"/>
                <a:gd name="connsiteY0" fmla="*/ 63112 h 226117"/>
                <a:gd name="connsiteX1" fmla="*/ 91858 w 186404"/>
                <a:gd name="connsiteY1" fmla="*/ 0 h 226117"/>
                <a:gd name="connsiteX2" fmla="*/ 177561 w 186404"/>
                <a:gd name="connsiteY2" fmla="*/ 50892 h 226117"/>
                <a:gd name="connsiteX3" fmla="*/ 155050 w 186404"/>
                <a:gd name="connsiteY3" fmla="*/ 75011 h 226117"/>
                <a:gd name="connsiteX4" fmla="*/ 98008 w 186404"/>
                <a:gd name="connsiteY4" fmla="*/ 36742 h 226117"/>
                <a:gd name="connsiteX5" fmla="*/ 51338 w 186404"/>
                <a:gd name="connsiteY5" fmla="*/ 58931 h 226117"/>
                <a:gd name="connsiteX6" fmla="*/ 141262 w 186404"/>
                <a:gd name="connsiteY6" fmla="*/ 97964 h 226117"/>
                <a:gd name="connsiteX7" fmla="*/ 186405 w 186404"/>
                <a:gd name="connsiteY7" fmla="*/ 154966 h 226117"/>
                <a:gd name="connsiteX8" fmla="*/ 98772 w 186404"/>
                <a:gd name="connsiteY8" fmla="*/ 226118 h 226117"/>
                <a:gd name="connsiteX9" fmla="*/ 44 w 186404"/>
                <a:gd name="connsiteY9" fmla="*/ 160312 h 226117"/>
                <a:gd name="connsiteX10" fmla="*/ 19167 w 186404"/>
                <a:gd name="connsiteY10" fmla="*/ 138520 h 226117"/>
                <a:gd name="connsiteX11" fmla="*/ 21068 w 186404"/>
                <a:gd name="connsiteY11" fmla="*/ 138484 h 226117"/>
                <a:gd name="connsiteX12" fmla="*/ 91858 w 186404"/>
                <a:gd name="connsiteY12" fmla="*/ 187848 h 226117"/>
                <a:gd name="connsiteX13" fmla="*/ 138167 w 186404"/>
                <a:gd name="connsiteY13" fmla="*/ 158785 h 226117"/>
                <a:gd name="connsiteX14" fmla="*/ 64724 w 186404"/>
                <a:gd name="connsiteY14" fmla="*/ 121681 h 226117"/>
                <a:gd name="connsiteX15" fmla="*/ 2336 w 186404"/>
                <a:gd name="connsiteY15" fmla="*/ 63112 h 2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404" h="226117">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0D0D0D"/>
            </a:solidFill>
            <a:ln w="4019" cap="flat">
              <a:noFill/>
              <a:prstDash val="solid"/>
              <a:miter/>
            </a:ln>
          </p:spPr>
          <p:txBody>
            <a:bodyPr rtlCol="0" anchor="ctr"/>
            <a:lstStyle/>
            <a:p>
              <a:endParaRPr lang="en-US"/>
            </a:p>
          </p:txBody>
        </p:sp>
      </p:grpSp>
      <p:sp>
        <p:nvSpPr>
          <p:cNvPr id="915" name="Graphic 300">
            <a:extLst>
              <a:ext uri="{FF2B5EF4-FFF2-40B4-BE49-F238E27FC236}">
                <a16:creationId xmlns:a16="http://schemas.microsoft.com/office/drawing/2014/main" id="{79BC069C-1931-45C3-BB34-76FDBC9083E8}"/>
              </a:ext>
            </a:extLst>
          </p:cNvPr>
          <p:cNvSpPr/>
          <p:nvPr/>
        </p:nvSpPr>
        <p:spPr>
          <a:xfrm>
            <a:off x="5317865" y="5806289"/>
            <a:ext cx="260609" cy="434145"/>
          </a:xfrm>
          <a:custGeom>
            <a:avLst/>
            <a:gdLst>
              <a:gd name="connsiteX0" fmla="*/ 47434 w 260609"/>
              <a:gd name="connsiteY0" fmla="*/ 193114 h 434145"/>
              <a:gd name="connsiteX1" fmla="*/ 47434 w 260609"/>
              <a:gd name="connsiteY1" fmla="*/ 336865 h 434145"/>
              <a:gd name="connsiteX2" fmla="*/ 177155 w 260609"/>
              <a:gd name="connsiteY2" fmla="*/ 434146 h 434145"/>
              <a:gd name="connsiteX3" fmla="*/ 258799 w 260609"/>
              <a:gd name="connsiteY3" fmla="*/ 409544 h 434145"/>
              <a:gd name="connsiteX4" fmla="*/ 260527 w 260609"/>
              <a:gd name="connsiteY4" fmla="*/ 404559 h 434145"/>
              <a:gd name="connsiteX5" fmla="*/ 238820 w 260609"/>
              <a:gd name="connsiteY5" fmla="*/ 335659 h 434145"/>
              <a:gd name="connsiteX6" fmla="*/ 231388 w 260609"/>
              <a:gd name="connsiteY6" fmla="*/ 333529 h 434145"/>
              <a:gd name="connsiteX7" fmla="*/ 231182 w 260609"/>
              <a:gd name="connsiteY7" fmla="*/ 333649 h 434145"/>
              <a:gd name="connsiteX8" fmla="*/ 200913 w 260609"/>
              <a:gd name="connsiteY8" fmla="*/ 339759 h 434145"/>
              <a:gd name="connsiteX9" fmla="*/ 166302 w 260609"/>
              <a:gd name="connsiteY9" fmla="*/ 314595 h 434145"/>
              <a:gd name="connsiteX10" fmla="*/ 166302 w 260609"/>
              <a:gd name="connsiteY10" fmla="*/ 193114 h 434145"/>
              <a:gd name="connsiteX11" fmla="*/ 240910 w 260609"/>
              <a:gd name="connsiteY11" fmla="*/ 193114 h 434145"/>
              <a:gd name="connsiteX12" fmla="*/ 246377 w 260609"/>
              <a:gd name="connsiteY12" fmla="*/ 187647 h 434145"/>
              <a:gd name="connsiteX13" fmla="*/ 246377 w 260609"/>
              <a:gd name="connsiteY13" fmla="*/ 110948 h 434145"/>
              <a:gd name="connsiteX14" fmla="*/ 240910 w 260609"/>
              <a:gd name="connsiteY14" fmla="*/ 105481 h 434145"/>
              <a:gd name="connsiteX15" fmla="*/ 166221 w 260609"/>
              <a:gd name="connsiteY15" fmla="*/ 105481 h 434145"/>
              <a:gd name="connsiteX16" fmla="*/ 166221 w 260609"/>
              <a:gd name="connsiteY16" fmla="*/ 5467 h 434145"/>
              <a:gd name="connsiteX17" fmla="*/ 160794 w 260609"/>
              <a:gd name="connsiteY17" fmla="*/ 0 h 434145"/>
              <a:gd name="connsiteX18" fmla="*/ 88437 w 260609"/>
              <a:gd name="connsiteY18" fmla="*/ 0 h 434145"/>
              <a:gd name="connsiteX19" fmla="*/ 83010 w 260609"/>
              <a:gd name="connsiteY19" fmla="*/ 5065 h 434145"/>
              <a:gd name="connsiteX20" fmla="*/ 3698 w 260609"/>
              <a:gd name="connsiteY20" fmla="*/ 113601 h 434145"/>
              <a:gd name="connsiteX21" fmla="*/ 0 w 260609"/>
              <a:gd name="connsiteY21" fmla="*/ 118586 h 434145"/>
              <a:gd name="connsiteX22" fmla="*/ 0 w 260609"/>
              <a:gd name="connsiteY22" fmla="*/ 187647 h 434145"/>
              <a:gd name="connsiteX23" fmla="*/ 5467 w 260609"/>
              <a:gd name="connsiteY23" fmla="*/ 193114 h 4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609" h="434145">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0D0D0D"/>
          </a:solidFill>
          <a:ln w="26119" cap="flat">
            <a:noFill/>
            <a:prstDash val="solid"/>
            <a:miter/>
          </a:ln>
        </p:spPr>
        <p:txBody>
          <a:bodyPr rtlCol="0" anchor="ctr"/>
          <a:lstStyle/>
          <a:p>
            <a:endParaRPr lang="en-US"/>
          </a:p>
        </p:txBody>
      </p:sp>
      <p:grpSp>
        <p:nvGrpSpPr>
          <p:cNvPr id="916" name="Graphic 301">
            <a:extLst>
              <a:ext uri="{FF2B5EF4-FFF2-40B4-BE49-F238E27FC236}">
                <a16:creationId xmlns:a16="http://schemas.microsoft.com/office/drawing/2014/main" id="{CD4C3B42-F7BB-4B67-B3B2-B50EAA120BA8}"/>
              </a:ext>
            </a:extLst>
          </p:cNvPr>
          <p:cNvGrpSpPr/>
          <p:nvPr/>
        </p:nvGrpSpPr>
        <p:grpSpPr>
          <a:xfrm>
            <a:off x="4589353" y="5765971"/>
            <a:ext cx="514542" cy="514543"/>
            <a:chOff x="4589353" y="5765971"/>
            <a:chExt cx="514542" cy="514543"/>
          </a:xfrm>
        </p:grpSpPr>
        <p:sp>
          <p:nvSpPr>
            <p:cNvPr id="917" name="Freeform: Shape 916">
              <a:extLst>
                <a:ext uri="{FF2B5EF4-FFF2-40B4-BE49-F238E27FC236}">
                  <a16:creationId xmlns:a16="http://schemas.microsoft.com/office/drawing/2014/main" id="{F440AB25-9A3A-4480-8EF3-E9A42EBD5560}"/>
                </a:ext>
              </a:extLst>
            </p:cNvPr>
            <p:cNvSpPr/>
            <p:nvPr/>
          </p:nvSpPr>
          <p:spPr>
            <a:xfrm>
              <a:off x="4645631" y="5822249"/>
              <a:ext cx="401985" cy="401986"/>
            </a:xfrm>
            <a:custGeom>
              <a:avLst/>
              <a:gdLst>
                <a:gd name="connsiteX0" fmla="*/ 200993 w 401985"/>
                <a:gd name="connsiteY0" fmla="*/ 26129 h 401986"/>
                <a:gd name="connsiteX1" fmla="*/ 375857 w 401985"/>
                <a:gd name="connsiteY1" fmla="*/ 185276 h 401986"/>
                <a:gd name="connsiteX2" fmla="*/ 200993 w 401985"/>
                <a:gd name="connsiteY2" fmla="*/ 344462 h 401986"/>
                <a:gd name="connsiteX3" fmla="*/ 153920 w 401985"/>
                <a:gd name="connsiteY3" fmla="*/ 338593 h 401986"/>
                <a:gd name="connsiteX4" fmla="*/ 144353 w 401985"/>
                <a:gd name="connsiteY4" fmla="*/ 336181 h 401986"/>
                <a:gd name="connsiteX5" fmla="*/ 135590 w 401985"/>
                <a:gd name="connsiteY5" fmla="*/ 340684 h 401986"/>
                <a:gd name="connsiteX6" fmla="*/ 99411 w 401985"/>
                <a:gd name="connsiteY6" fmla="*/ 359296 h 401986"/>
                <a:gd name="connsiteX7" fmla="*/ 99411 w 401985"/>
                <a:gd name="connsiteY7" fmla="*/ 315318 h 401986"/>
                <a:gd name="connsiteX8" fmla="*/ 89120 w 401985"/>
                <a:gd name="connsiteY8" fmla="*/ 307279 h 401986"/>
                <a:gd name="connsiteX9" fmla="*/ 26129 w 401985"/>
                <a:gd name="connsiteY9" fmla="*/ 185276 h 401986"/>
                <a:gd name="connsiteX10" fmla="*/ 200993 w 401985"/>
                <a:gd name="connsiteY10" fmla="*/ 26129 h 401986"/>
                <a:gd name="connsiteX11" fmla="*/ 200993 w 401985"/>
                <a:gd name="connsiteY11" fmla="*/ 0 h 401986"/>
                <a:gd name="connsiteX12" fmla="*/ 0 w 401985"/>
                <a:gd name="connsiteY12" fmla="*/ 185276 h 401986"/>
                <a:gd name="connsiteX13" fmla="*/ 73121 w 401985"/>
                <a:gd name="connsiteY13" fmla="*/ 328262 h 401986"/>
                <a:gd name="connsiteX14" fmla="*/ 73121 w 401985"/>
                <a:gd name="connsiteY14" fmla="*/ 401987 h 401986"/>
                <a:gd name="connsiteX15" fmla="*/ 147489 w 401985"/>
                <a:gd name="connsiteY15" fmla="*/ 363878 h 401986"/>
                <a:gd name="connsiteX16" fmla="*/ 200993 w 401985"/>
                <a:gd name="connsiteY16" fmla="*/ 370592 h 401986"/>
                <a:gd name="connsiteX17" fmla="*/ 401986 w 401985"/>
                <a:gd name="connsiteY17" fmla="*/ 185316 h 401986"/>
                <a:gd name="connsiteX18" fmla="*/ 200993 w 401985"/>
                <a:gd name="connsiteY18"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1985" h="401986">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0D0D0D"/>
            </a:solidFill>
            <a:ln w="4018"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649B974E-3819-4B2D-B8DB-09A5E163EDD7}"/>
                </a:ext>
              </a:extLst>
            </p:cNvPr>
            <p:cNvSpPr/>
            <p:nvPr/>
          </p:nvSpPr>
          <p:spPr>
            <a:xfrm>
              <a:off x="4722772" y="5953377"/>
              <a:ext cx="247703" cy="114606"/>
            </a:xfrm>
            <a:custGeom>
              <a:avLst/>
              <a:gdLst>
                <a:gd name="connsiteX0" fmla="*/ 0 w 247703"/>
                <a:gd name="connsiteY0" fmla="*/ 110305 h 114606"/>
                <a:gd name="connsiteX1" fmla="*/ 102828 w 247703"/>
                <a:gd name="connsiteY1" fmla="*/ 0 h 114606"/>
                <a:gd name="connsiteX2" fmla="*/ 155046 w 247703"/>
                <a:gd name="connsiteY2" fmla="*/ 52580 h 114606"/>
                <a:gd name="connsiteX3" fmla="*/ 247704 w 247703"/>
                <a:gd name="connsiteY3" fmla="*/ 1930 h 114606"/>
                <a:gd name="connsiteX4" fmla="*/ 144474 w 247703"/>
                <a:gd name="connsiteY4" fmla="*/ 114606 h 114606"/>
                <a:gd name="connsiteX5" fmla="*/ 93824 w 247703"/>
                <a:gd name="connsiteY5" fmla="*/ 59253 h 114606"/>
                <a:gd name="connsiteX6" fmla="*/ 0 w 247703"/>
                <a:gd name="connsiteY6" fmla="*/ 110305 h 11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03" h="114606">
                  <a:moveTo>
                    <a:pt x="0" y="110305"/>
                  </a:moveTo>
                  <a:lnTo>
                    <a:pt x="102828" y="0"/>
                  </a:lnTo>
                  <a:lnTo>
                    <a:pt x="155046" y="52580"/>
                  </a:lnTo>
                  <a:lnTo>
                    <a:pt x="247704" y="1930"/>
                  </a:lnTo>
                  <a:lnTo>
                    <a:pt x="144474" y="114606"/>
                  </a:lnTo>
                  <a:lnTo>
                    <a:pt x="93824" y="59253"/>
                  </a:lnTo>
                  <a:lnTo>
                    <a:pt x="0" y="110305"/>
                  </a:lnTo>
                  <a:close/>
                </a:path>
              </a:pathLst>
            </a:custGeom>
            <a:solidFill>
              <a:srgbClr val="0D0D0D"/>
            </a:solidFill>
            <a:ln w="4018" cap="flat">
              <a:noFill/>
              <a:prstDash val="solid"/>
              <a:miter/>
            </a:ln>
          </p:spPr>
          <p:txBody>
            <a:bodyPr rtlCol="0" anchor="ctr"/>
            <a:lstStyle/>
            <a:p>
              <a:endParaRPr lang="en-US"/>
            </a:p>
          </p:txBody>
        </p:sp>
      </p:grpSp>
      <p:grpSp>
        <p:nvGrpSpPr>
          <p:cNvPr id="919" name="Graphic 302">
            <a:extLst>
              <a:ext uri="{FF2B5EF4-FFF2-40B4-BE49-F238E27FC236}">
                <a16:creationId xmlns:a16="http://schemas.microsoft.com/office/drawing/2014/main" id="{22DA1FCA-3B4B-4760-BBD1-B188192F5C64}"/>
              </a:ext>
            </a:extLst>
          </p:cNvPr>
          <p:cNvGrpSpPr/>
          <p:nvPr/>
        </p:nvGrpSpPr>
        <p:grpSpPr>
          <a:xfrm>
            <a:off x="3996003" y="5769329"/>
            <a:ext cx="514542" cy="514543"/>
            <a:chOff x="3996003" y="5769329"/>
            <a:chExt cx="514542" cy="514543"/>
          </a:xfrm>
        </p:grpSpPr>
        <p:sp>
          <p:nvSpPr>
            <p:cNvPr id="920" name="Freeform: Shape 919">
              <a:extLst>
                <a:ext uri="{FF2B5EF4-FFF2-40B4-BE49-F238E27FC236}">
                  <a16:creationId xmlns:a16="http://schemas.microsoft.com/office/drawing/2014/main" id="{BDF247A8-CB4A-4457-A5F6-797042BA1093}"/>
                </a:ext>
              </a:extLst>
            </p:cNvPr>
            <p:cNvSpPr/>
            <p:nvPr/>
          </p:nvSpPr>
          <p:spPr>
            <a:xfrm>
              <a:off x="4205799" y="5792443"/>
              <a:ext cx="247064" cy="468315"/>
            </a:xfrm>
            <a:custGeom>
              <a:avLst/>
              <a:gdLst>
                <a:gd name="connsiteX0" fmla="*/ 98567 w 247064"/>
                <a:gd name="connsiteY0" fmla="*/ 458828 h 468315"/>
                <a:gd name="connsiteX1" fmla="*/ 0 w 247064"/>
                <a:gd name="connsiteY1" fmla="*/ 278738 h 468315"/>
                <a:gd name="connsiteX2" fmla="*/ 151107 w 247064"/>
                <a:gd name="connsiteY2" fmla="*/ 10009 h 468315"/>
                <a:gd name="connsiteX3" fmla="*/ 168070 w 247064"/>
                <a:gd name="connsiteY3" fmla="*/ 0 h 468315"/>
                <a:gd name="connsiteX4" fmla="*/ 238659 w 247064"/>
                <a:gd name="connsiteY4" fmla="*/ 0 h 468315"/>
                <a:gd name="connsiteX5" fmla="*/ 247065 w 247064"/>
                <a:gd name="connsiteY5" fmla="*/ 8396 h 468315"/>
                <a:gd name="connsiteX6" fmla="*/ 245975 w 247064"/>
                <a:gd name="connsiteY6" fmla="*/ 12542 h 468315"/>
                <a:gd name="connsiteX7" fmla="*/ 96075 w 247064"/>
                <a:gd name="connsiteY7" fmla="*/ 279300 h 468315"/>
                <a:gd name="connsiteX8" fmla="*/ 191587 w 247064"/>
                <a:gd name="connsiteY8" fmla="*/ 453803 h 468315"/>
                <a:gd name="connsiteX9" fmla="*/ 187682 w 247064"/>
                <a:gd name="connsiteY9" fmla="*/ 467113 h 468315"/>
                <a:gd name="connsiteX10" fmla="*/ 182984 w 247064"/>
                <a:gd name="connsiteY10" fmla="*/ 468315 h 468315"/>
                <a:gd name="connsiteX11" fmla="*/ 114646 w 247064"/>
                <a:gd name="connsiteY11" fmla="*/ 468315 h 468315"/>
                <a:gd name="connsiteX12" fmla="*/ 98567 w 247064"/>
                <a:gd name="connsiteY12" fmla="*/ 458828 h 46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64" h="468315">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0D0D0D"/>
            </a:solidFill>
            <a:ln w="23789"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E23DBE6D-56C1-49AD-AA04-B06FCB228896}"/>
                </a:ext>
              </a:extLst>
            </p:cNvPr>
            <p:cNvSpPr/>
            <p:nvPr/>
          </p:nvSpPr>
          <p:spPr>
            <a:xfrm>
              <a:off x="4053505" y="5885101"/>
              <a:ext cx="169579" cy="235323"/>
            </a:xfrm>
            <a:custGeom>
              <a:avLst/>
              <a:gdLst>
                <a:gd name="connsiteX0" fmla="*/ 78168 w 169579"/>
                <a:gd name="connsiteY0" fmla="*/ 235323 h 235323"/>
                <a:gd name="connsiteX1" fmla="*/ 9831 w 169579"/>
                <a:gd name="connsiteY1" fmla="*/ 235323 h 235323"/>
                <a:gd name="connsiteX2" fmla="*/ 0 w 169579"/>
                <a:gd name="connsiteY2" fmla="*/ 225537 h 235323"/>
                <a:gd name="connsiteX3" fmla="*/ 1268 w 169579"/>
                <a:gd name="connsiteY3" fmla="*/ 220691 h 235323"/>
                <a:gd name="connsiteX4" fmla="*/ 73063 w 169579"/>
                <a:gd name="connsiteY4" fmla="*/ 93784 h 235323"/>
                <a:gd name="connsiteX5" fmla="*/ 27277 w 169579"/>
                <a:gd name="connsiteY5" fmla="*/ 12502 h 235323"/>
                <a:gd name="connsiteX6" fmla="*/ 30510 w 169579"/>
                <a:gd name="connsiteY6" fmla="*/ 1068 h 235323"/>
                <a:gd name="connsiteX7" fmla="*/ 34593 w 169579"/>
                <a:gd name="connsiteY7" fmla="*/ 0 h 235323"/>
                <a:gd name="connsiteX8" fmla="*/ 104940 w 169579"/>
                <a:gd name="connsiteY8" fmla="*/ 0 h 235323"/>
                <a:gd name="connsiteX9" fmla="*/ 121985 w 169579"/>
                <a:gd name="connsiteY9" fmla="*/ 9929 h 235323"/>
                <a:gd name="connsiteX10" fmla="*/ 169580 w 169579"/>
                <a:gd name="connsiteY10" fmla="*/ 93864 h 235323"/>
                <a:gd name="connsiteX11" fmla="*/ 95253 w 169579"/>
                <a:gd name="connsiteY11" fmla="*/ 225354 h 235323"/>
                <a:gd name="connsiteX12" fmla="*/ 78168 w 169579"/>
                <a:gd name="connsiteY12" fmla="*/ 235323 h 2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9" h="235323">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0D0D0D"/>
            </a:solidFill>
            <a:ln w="23789" cap="flat">
              <a:noFill/>
              <a:prstDash val="solid"/>
              <a:miter/>
            </a:ln>
          </p:spPr>
          <p:txBody>
            <a:bodyPr rtlCol="0" anchor="ctr"/>
            <a:lstStyle/>
            <a:p>
              <a:endParaRPr lang="en-US"/>
            </a:p>
          </p:txBody>
        </p:sp>
      </p:grpSp>
      <p:sp>
        <p:nvSpPr>
          <p:cNvPr id="922" name="Graphic 303">
            <a:extLst>
              <a:ext uri="{FF2B5EF4-FFF2-40B4-BE49-F238E27FC236}">
                <a16:creationId xmlns:a16="http://schemas.microsoft.com/office/drawing/2014/main" id="{3254FB00-F569-4A06-A3D8-B53FB560EAA8}"/>
              </a:ext>
            </a:extLst>
          </p:cNvPr>
          <p:cNvSpPr/>
          <p:nvPr/>
        </p:nvSpPr>
        <p:spPr>
          <a:xfrm>
            <a:off x="3431601" y="5903204"/>
            <a:ext cx="438104" cy="328727"/>
          </a:xfrm>
          <a:custGeom>
            <a:avLst/>
            <a:gdLst>
              <a:gd name="connsiteX0" fmla="*/ 300489 w 438104"/>
              <a:gd name="connsiteY0" fmla="*/ 43807 h 328727"/>
              <a:gd name="connsiteX1" fmla="*/ 348933 w 438104"/>
              <a:gd name="connsiteY1" fmla="*/ 65157 h 328727"/>
              <a:gd name="connsiteX2" fmla="*/ 389972 w 438104"/>
              <a:gd name="connsiteY2" fmla="*/ 49689 h 328727"/>
              <a:gd name="connsiteX3" fmla="*/ 361978 w 438104"/>
              <a:gd name="connsiteY3" fmla="*/ 85607 h 328727"/>
              <a:gd name="connsiteX4" fmla="*/ 362186 w 438104"/>
              <a:gd name="connsiteY4" fmla="*/ 85607 h 328727"/>
              <a:gd name="connsiteX5" fmla="*/ 399142 w 438104"/>
              <a:gd name="connsiteY5" fmla="*/ 75226 h 328727"/>
              <a:gd name="connsiteX6" fmla="*/ 366961 w 438104"/>
              <a:gd name="connsiteY6" fmla="*/ 109275 h 328727"/>
              <a:gd name="connsiteX7" fmla="*/ 366961 w 438104"/>
              <a:gd name="connsiteY7" fmla="*/ 109275 h 328727"/>
              <a:gd name="connsiteX8" fmla="*/ 245852 w 438104"/>
              <a:gd name="connsiteY8" fmla="*/ 294434 h 328727"/>
              <a:gd name="connsiteX9" fmla="*/ 179588 w 438104"/>
              <a:gd name="connsiteY9" fmla="*/ 306303 h 328727"/>
              <a:gd name="connsiteX10" fmla="*/ 77510 w 438104"/>
              <a:gd name="connsiteY10" fmla="*/ 276302 h 328727"/>
              <a:gd name="connsiteX11" fmla="*/ 92043 w 438104"/>
              <a:gd name="connsiteY11" fmla="*/ 276821 h 328727"/>
              <a:gd name="connsiteX12" fmla="*/ 175366 w 438104"/>
              <a:gd name="connsiteY12" fmla="*/ 247478 h 328727"/>
              <a:gd name="connsiteX13" fmla="*/ 173256 w 438104"/>
              <a:gd name="connsiteY13" fmla="*/ 247478 h 328727"/>
              <a:gd name="connsiteX14" fmla="*/ 113012 w 438104"/>
              <a:gd name="connsiteY14" fmla="*/ 201111 h 328727"/>
              <a:gd name="connsiteX15" fmla="*/ 125919 w 438104"/>
              <a:gd name="connsiteY15" fmla="*/ 204294 h 328727"/>
              <a:gd name="connsiteX16" fmla="*/ 143220 w 438104"/>
              <a:gd name="connsiteY16" fmla="*/ 201768 h 328727"/>
              <a:gd name="connsiteX17" fmla="*/ 90590 w 438104"/>
              <a:gd name="connsiteY17" fmla="*/ 136369 h 328727"/>
              <a:gd name="connsiteX18" fmla="*/ 115504 w 438104"/>
              <a:gd name="connsiteY18" fmla="*/ 144189 h 328727"/>
              <a:gd name="connsiteX19" fmla="*/ 119864 w 438104"/>
              <a:gd name="connsiteY19" fmla="*/ 143843 h 328727"/>
              <a:gd name="connsiteX20" fmla="*/ 100002 w 438104"/>
              <a:gd name="connsiteY20" fmla="*/ 57164 h 328727"/>
              <a:gd name="connsiteX21" fmla="*/ 234952 w 438104"/>
              <a:gd name="connsiteY21" fmla="*/ 124777 h 328727"/>
              <a:gd name="connsiteX22" fmla="*/ 236094 w 438104"/>
              <a:gd name="connsiteY22" fmla="*/ 124777 h 328727"/>
              <a:gd name="connsiteX23" fmla="*/ 277617 w 438104"/>
              <a:gd name="connsiteY23" fmla="*/ 48651 h 328727"/>
              <a:gd name="connsiteX24" fmla="*/ 300247 w 438104"/>
              <a:gd name="connsiteY24" fmla="*/ 43807 h 328727"/>
              <a:gd name="connsiteX25" fmla="*/ 367134 w 438104"/>
              <a:gd name="connsiteY25" fmla="*/ 109344 h 328727"/>
              <a:gd name="connsiteX26" fmla="*/ 367134 w 438104"/>
              <a:gd name="connsiteY26" fmla="*/ 109344 h 328727"/>
              <a:gd name="connsiteX27" fmla="*/ 421806 w 438104"/>
              <a:gd name="connsiteY27" fmla="*/ 0 h 328727"/>
              <a:gd name="connsiteX28" fmla="*/ 377065 w 438104"/>
              <a:gd name="connsiteY28" fmla="*/ 31419 h 328727"/>
              <a:gd name="connsiteX29" fmla="*/ 355127 w 438104"/>
              <a:gd name="connsiteY29" fmla="*/ 40589 h 328727"/>
              <a:gd name="connsiteX30" fmla="*/ 300351 w 438104"/>
              <a:gd name="connsiteY30" fmla="*/ 21419 h 328727"/>
              <a:gd name="connsiteX31" fmla="*/ 300351 w 438104"/>
              <a:gd name="connsiteY31" fmla="*/ 21419 h 328727"/>
              <a:gd name="connsiteX32" fmla="*/ 268171 w 438104"/>
              <a:gd name="connsiteY32" fmla="*/ 28340 h 328727"/>
              <a:gd name="connsiteX33" fmla="*/ 213256 w 438104"/>
              <a:gd name="connsiteY33" fmla="*/ 99898 h 328727"/>
              <a:gd name="connsiteX34" fmla="*/ 117095 w 438104"/>
              <a:gd name="connsiteY34" fmla="*/ 42492 h 328727"/>
              <a:gd name="connsiteX35" fmla="*/ 97372 w 438104"/>
              <a:gd name="connsiteY35" fmla="*/ 19620 h 328727"/>
              <a:gd name="connsiteX36" fmla="*/ 81109 w 438104"/>
              <a:gd name="connsiteY36" fmla="*/ 44983 h 328727"/>
              <a:gd name="connsiteX37" fmla="*/ 69344 w 438104"/>
              <a:gd name="connsiteY37" fmla="*/ 102631 h 328727"/>
              <a:gd name="connsiteX38" fmla="*/ 68063 w 438104"/>
              <a:gd name="connsiteY38" fmla="*/ 135608 h 328727"/>
              <a:gd name="connsiteX39" fmla="*/ 87752 w 438104"/>
              <a:gd name="connsiteY39" fmla="*/ 193325 h 328727"/>
              <a:gd name="connsiteX40" fmla="*/ 91213 w 438104"/>
              <a:gd name="connsiteY40" fmla="*/ 206820 h 328727"/>
              <a:gd name="connsiteX41" fmla="*/ 120140 w 438104"/>
              <a:gd name="connsiteY41" fmla="*/ 251423 h 328727"/>
              <a:gd name="connsiteX42" fmla="*/ 92008 w 438104"/>
              <a:gd name="connsiteY42" fmla="*/ 254399 h 328727"/>
              <a:gd name="connsiteX43" fmla="*/ 79344 w 438104"/>
              <a:gd name="connsiteY43" fmla="*/ 253880 h 328727"/>
              <a:gd name="connsiteX44" fmla="*/ 0 w 438104"/>
              <a:gd name="connsiteY44" fmla="*/ 247271 h 328727"/>
              <a:gd name="connsiteX45" fmla="*/ 64188 w 438104"/>
              <a:gd name="connsiteY45" fmla="*/ 294434 h 328727"/>
              <a:gd name="connsiteX46" fmla="*/ 179588 w 438104"/>
              <a:gd name="connsiteY46" fmla="*/ 328725 h 328727"/>
              <a:gd name="connsiteX47" fmla="*/ 253568 w 438104"/>
              <a:gd name="connsiteY47" fmla="*/ 315576 h 328727"/>
              <a:gd name="connsiteX48" fmla="*/ 363259 w 438104"/>
              <a:gd name="connsiteY48" fmla="*/ 219000 h 328727"/>
              <a:gd name="connsiteX49" fmla="*/ 389453 w 438104"/>
              <a:gd name="connsiteY49" fmla="*/ 119864 h 328727"/>
              <a:gd name="connsiteX50" fmla="*/ 420388 w 438104"/>
              <a:gd name="connsiteY50" fmla="*/ 82700 h 328727"/>
              <a:gd name="connsiteX51" fmla="*/ 438104 w 438104"/>
              <a:gd name="connsiteY51" fmla="*/ 32284 h 328727"/>
              <a:gd name="connsiteX52" fmla="*/ 413882 w 438104"/>
              <a:gd name="connsiteY52" fmla="*/ 43565 h 328727"/>
              <a:gd name="connsiteX53" fmla="*/ 421806 w 438104"/>
              <a:gd name="connsiteY53" fmla="*/ 0 h 32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8104" h="328727">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0D0D0D"/>
          </a:solidFill>
          <a:ln w="3423" cap="flat">
            <a:noFill/>
            <a:prstDash val="solid"/>
            <a:miter/>
          </a:ln>
        </p:spPr>
        <p:txBody>
          <a:bodyPr rtlCol="0" anchor="ctr"/>
          <a:lstStyle/>
          <a:p>
            <a:endParaRPr lang="en-US"/>
          </a:p>
        </p:txBody>
      </p:sp>
      <p:grpSp>
        <p:nvGrpSpPr>
          <p:cNvPr id="923" name="Graphic 307">
            <a:extLst>
              <a:ext uri="{FF2B5EF4-FFF2-40B4-BE49-F238E27FC236}">
                <a16:creationId xmlns:a16="http://schemas.microsoft.com/office/drawing/2014/main" id="{5E2AA9C6-B6F3-4042-AE8F-FE0DFA37A943}"/>
              </a:ext>
            </a:extLst>
          </p:cNvPr>
          <p:cNvGrpSpPr/>
          <p:nvPr/>
        </p:nvGrpSpPr>
        <p:grpSpPr>
          <a:xfrm>
            <a:off x="10747321" y="5778943"/>
            <a:ext cx="389420" cy="389160"/>
            <a:chOff x="10747321" y="5778943"/>
            <a:chExt cx="389420" cy="389160"/>
          </a:xfrm>
          <a:solidFill>
            <a:srgbClr val="000000"/>
          </a:solidFill>
        </p:grpSpPr>
        <p:sp>
          <p:nvSpPr>
            <p:cNvPr id="924" name="Freeform: Shape 923">
              <a:extLst>
                <a:ext uri="{FF2B5EF4-FFF2-40B4-BE49-F238E27FC236}">
                  <a16:creationId xmlns:a16="http://schemas.microsoft.com/office/drawing/2014/main" id="{A45E4C13-A8C8-4258-8BEA-FD867FEB4D61}"/>
                </a:ext>
              </a:extLst>
            </p:cNvPr>
            <p:cNvSpPr/>
            <p:nvPr/>
          </p:nvSpPr>
          <p:spPr>
            <a:xfrm>
              <a:off x="10747321" y="5778943"/>
              <a:ext cx="389420" cy="389160"/>
            </a:xfrm>
            <a:custGeom>
              <a:avLst/>
              <a:gdLst>
                <a:gd name="connsiteX0" fmla="*/ 386839 w 389420"/>
                <a:gd name="connsiteY0" fmla="*/ 383544 h 389160"/>
                <a:gd name="connsiteX1" fmla="*/ 387059 w 389420"/>
                <a:gd name="connsiteY1" fmla="*/ 383220 h 389160"/>
                <a:gd name="connsiteX2" fmla="*/ 389420 w 389420"/>
                <a:gd name="connsiteY2" fmla="*/ 376189 h 389160"/>
                <a:gd name="connsiteX3" fmla="*/ 389161 w 389420"/>
                <a:gd name="connsiteY3" fmla="*/ 374126 h 389160"/>
                <a:gd name="connsiteX4" fmla="*/ 389161 w 389420"/>
                <a:gd name="connsiteY4" fmla="*/ 194580 h 389160"/>
                <a:gd name="connsiteX5" fmla="*/ 388370 w 389420"/>
                <a:gd name="connsiteY5" fmla="*/ 190365 h 389160"/>
                <a:gd name="connsiteX6" fmla="*/ 388006 w 389420"/>
                <a:gd name="connsiteY6" fmla="*/ 189521 h 389160"/>
                <a:gd name="connsiteX7" fmla="*/ 385101 w 389420"/>
                <a:gd name="connsiteY7" fmla="*/ 185189 h 389160"/>
                <a:gd name="connsiteX8" fmla="*/ 385088 w 389420"/>
                <a:gd name="connsiteY8" fmla="*/ 185163 h 389160"/>
                <a:gd name="connsiteX9" fmla="*/ 337273 w 389420"/>
                <a:gd name="connsiteY9" fmla="*/ 139955 h 389160"/>
                <a:gd name="connsiteX10" fmla="*/ 337273 w 389420"/>
                <a:gd name="connsiteY10" fmla="*/ 80556 h 389160"/>
                <a:gd name="connsiteX11" fmla="*/ 324301 w 389420"/>
                <a:gd name="connsiteY11" fmla="*/ 67584 h 389160"/>
                <a:gd name="connsiteX12" fmla="*/ 311329 w 389420"/>
                <a:gd name="connsiteY12" fmla="*/ 80556 h 389160"/>
                <a:gd name="connsiteX13" fmla="*/ 311329 w 389420"/>
                <a:gd name="connsiteY13" fmla="*/ 145546 h 389160"/>
                <a:gd name="connsiteX14" fmla="*/ 311329 w 389420"/>
                <a:gd name="connsiteY14" fmla="*/ 221536 h 389160"/>
                <a:gd name="connsiteX15" fmla="*/ 268171 w 389420"/>
                <a:gd name="connsiteY15" fmla="*/ 249815 h 389160"/>
                <a:gd name="connsiteX16" fmla="*/ 203752 w 389420"/>
                <a:gd name="connsiteY16" fmla="*/ 185409 h 389160"/>
                <a:gd name="connsiteX17" fmla="*/ 185409 w 389420"/>
                <a:gd name="connsiteY17" fmla="*/ 185409 h 389160"/>
                <a:gd name="connsiteX18" fmla="*/ 120990 w 389420"/>
                <a:gd name="connsiteY18" fmla="*/ 249815 h 389160"/>
                <a:gd name="connsiteX19" fmla="*/ 77832 w 389420"/>
                <a:gd name="connsiteY19" fmla="*/ 221536 h 389160"/>
                <a:gd name="connsiteX20" fmla="*/ 77832 w 389420"/>
                <a:gd name="connsiteY20" fmla="*/ 145546 h 389160"/>
                <a:gd name="connsiteX21" fmla="*/ 77832 w 389420"/>
                <a:gd name="connsiteY21" fmla="*/ 25944 h 389160"/>
                <a:gd name="connsiteX22" fmla="*/ 266446 w 389420"/>
                <a:gd name="connsiteY22" fmla="*/ 25944 h 389160"/>
                <a:gd name="connsiteX23" fmla="*/ 279418 w 389420"/>
                <a:gd name="connsiteY23" fmla="*/ 12972 h 389160"/>
                <a:gd name="connsiteX24" fmla="*/ 266446 w 389420"/>
                <a:gd name="connsiteY24" fmla="*/ 0 h 389160"/>
                <a:gd name="connsiteX25" fmla="*/ 64860 w 389420"/>
                <a:gd name="connsiteY25" fmla="*/ 0 h 389160"/>
                <a:gd name="connsiteX26" fmla="*/ 51888 w 389420"/>
                <a:gd name="connsiteY26" fmla="*/ 12972 h 389160"/>
                <a:gd name="connsiteX27" fmla="*/ 51888 w 389420"/>
                <a:gd name="connsiteY27" fmla="*/ 139955 h 389160"/>
                <a:gd name="connsiteX28" fmla="*/ 4060 w 389420"/>
                <a:gd name="connsiteY28" fmla="*/ 185150 h 389160"/>
                <a:gd name="connsiteX29" fmla="*/ 4047 w 389420"/>
                <a:gd name="connsiteY29" fmla="*/ 185176 h 389160"/>
                <a:gd name="connsiteX30" fmla="*/ 1142 w 389420"/>
                <a:gd name="connsiteY30" fmla="*/ 189508 h 389160"/>
                <a:gd name="connsiteX31" fmla="*/ 778 w 389420"/>
                <a:gd name="connsiteY31" fmla="*/ 190352 h 389160"/>
                <a:gd name="connsiteX32" fmla="*/ 0 w 389420"/>
                <a:gd name="connsiteY32" fmla="*/ 194580 h 389160"/>
                <a:gd name="connsiteX33" fmla="*/ 0 w 389420"/>
                <a:gd name="connsiteY33" fmla="*/ 376189 h 389160"/>
                <a:gd name="connsiteX34" fmla="*/ 91 w 389420"/>
                <a:gd name="connsiteY34" fmla="*/ 376786 h 389160"/>
                <a:gd name="connsiteX35" fmla="*/ 376 w 389420"/>
                <a:gd name="connsiteY35" fmla="*/ 378693 h 389160"/>
                <a:gd name="connsiteX36" fmla="*/ 830 w 389420"/>
                <a:gd name="connsiteY36" fmla="*/ 380573 h 389160"/>
                <a:gd name="connsiteX37" fmla="*/ 986 w 389420"/>
                <a:gd name="connsiteY37" fmla="*/ 381157 h 389160"/>
                <a:gd name="connsiteX38" fmla="*/ 1622 w 389420"/>
                <a:gd name="connsiteY38" fmla="*/ 382208 h 389160"/>
                <a:gd name="connsiteX39" fmla="*/ 2633 w 389420"/>
                <a:gd name="connsiteY39" fmla="*/ 383894 h 389160"/>
                <a:gd name="connsiteX40" fmla="*/ 3879 w 389420"/>
                <a:gd name="connsiteY40" fmla="*/ 385282 h 389160"/>
                <a:gd name="connsiteX41" fmla="*/ 5267 w 389420"/>
                <a:gd name="connsiteY41" fmla="*/ 386528 h 389160"/>
                <a:gd name="connsiteX42" fmla="*/ 6953 w 389420"/>
                <a:gd name="connsiteY42" fmla="*/ 387539 h 389160"/>
                <a:gd name="connsiteX43" fmla="*/ 8004 w 389420"/>
                <a:gd name="connsiteY43" fmla="*/ 388175 h 389160"/>
                <a:gd name="connsiteX44" fmla="*/ 8484 w 389420"/>
                <a:gd name="connsiteY44" fmla="*/ 388279 h 389160"/>
                <a:gd name="connsiteX45" fmla="*/ 12972 w 389420"/>
                <a:gd name="connsiteY45" fmla="*/ 389161 h 389160"/>
                <a:gd name="connsiteX46" fmla="*/ 376189 w 389420"/>
                <a:gd name="connsiteY46" fmla="*/ 389161 h 389160"/>
                <a:gd name="connsiteX47" fmla="*/ 376448 w 389420"/>
                <a:gd name="connsiteY47" fmla="*/ 389161 h 389160"/>
                <a:gd name="connsiteX48" fmla="*/ 383842 w 389420"/>
                <a:gd name="connsiteY48" fmla="*/ 386567 h 389160"/>
                <a:gd name="connsiteX49" fmla="*/ 384556 w 389420"/>
                <a:gd name="connsiteY49" fmla="*/ 386087 h 389160"/>
                <a:gd name="connsiteX50" fmla="*/ 386839 w 389420"/>
                <a:gd name="connsiteY50" fmla="*/ 383544 h 389160"/>
                <a:gd name="connsiteX51" fmla="*/ 286902 w 389420"/>
                <a:gd name="connsiteY51" fmla="*/ 268560 h 389160"/>
                <a:gd name="connsiteX52" fmla="*/ 290379 w 389420"/>
                <a:gd name="connsiteY52" fmla="*/ 266277 h 389160"/>
                <a:gd name="connsiteX53" fmla="*/ 331409 w 389420"/>
                <a:gd name="connsiteY53" fmla="*/ 239425 h 389160"/>
                <a:gd name="connsiteX54" fmla="*/ 331448 w 389420"/>
                <a:gd name="connsiteY54" fmla="*/ 239386 h 389160"/>
                <a:gd name="connsiteX55" fmla="*/ 363217 w 389420"/>
                <a:gd name="connsiteY55" fmla="*/ 218592 h 389160"/>
                <a:gd name="connsiteX56" fmla="*/ 363217 w 389420"/>
                <a:gd name="connsiteY56" fmla="*/ 344861 h 389160"/>
                <a:gd name="connsiteX57" fmla="*/ 286902 w 389420"/>
                <a:gd name="connsiteY57" fmla="*/ 268560 h 389160"/>
                <a:gd name="connsiteX58" fmla="*/ 337273 w 389420"/>
                <a:gd name="connsiteY58" fmla="*/ 175654 h 389160"/>
                <a:gd name="connsiteX59" fmla="*/ 355343 w 389420"/>
                <a:gd name="connsiteY59" fmla="*/ 192725 h 389160"/>
                <a:gd name="connsiteX60" fmla="*/ 337273 w 389420"/>
                <a:gd name="connsiteY60" fmla="*/ 204556 h 389160"/>
                <a:gd name="connsiteX61" fmla="*/ 337273 w 389420"/>
                <a:gd name="connsiteY61" fmla="*/ 175654 h 389160"/>
                <a:gd name="connsiteX62" fmla="*/ 25944 w 389420"/>
                <a:gd name="connsiteY62" fmla="*/ 218592 h 389160"/>
                <a:gd name="connsiteX63" fmla="*/ 57713 w 389420"/>
                <a:gd name="connsiteY63" fmla="*/ 239399 h 389160"/>
                <a:gd name="connsiteX64" fmla="*/ 57751 w 389420"/>
                <a:gd name="connsiteY64" fmla="*/ 239438 h 389160"/>
                <a:gd name="connsiteX65" fmla="*/ 98782 w 389420"/>
                <a:gd name="connsiteY65" fmla="*/ 266290 h 389160"/>
                <a:gd name="connsiteX66" fmla="*/ 102259 w 389420"/>
                <a:gd name="connsiteY66" fmla="*/ 268573 h 389160"/>
                <a:gd name="connsiteX67" fmla="*/ 25944 w 389420"/>
                <a:gd name="connsiteY67" fmla="*/ 344874 h 389160"/>
                <a:gd name="connsiteX68" fmla="*/ 25944 w 389420"/>
                <a:gd name="connsiteY68" fmla="*/ 218592 h 389160"/>
                <a:gd name="connsiteX69" fmla="*/ 51888 w 389420"/>
                <a:gd name="connsiteY69" fmla="*/ 204556 h 389160"/>
                <a:gd name="connsiteX70" fmla="*/ 33818 w 389420"/>
                <a:gd name="connsiteY70" fmla="*/ 192738 h 389160"/>
                <a:gd name="connsiteX71" fmla="*/ 51888 w 389420"/>
                <a:gd name="connsiteY71" fmla="*/ 175654 h 389160"/>
                <a:gd name="connsiteX72" fmla="*/ 51888 w 389420"/>
                <a:gd name="connsiteY72" fmla="*/ 204556 h 389160"/>
                <a:gd name="connsiteX73" fmla="*/ 44287 w 389420"/>
                <a:gd name="connsiteY73" fmla="*/ 363217 h 389160"/>
                <a:gd name="connsiteX74" fmla="*/ 131887 w 389420"/>
                <a:gd name="connsiteY74" fmla="*/ 275617 h 389160"/>
                <a:gd name="connsiteX75" fmla="*/ 194580 w 389420"/>
                <a:gd name="connsiteY75" fmla="*/ 212923 h 389160"/>
                <a:gd name="connsiteX76" fmla="*/ 257274 w 389420"/>
                <a:gd name="connsiteY76" fmla="*/ 275617 h 389160"/>
                <a:gd name="connsiteX77" fmla="*/ 344874 w 389420"/>
                <a:gd name="connsiteY77" fmla="*/ 363217 h 389160"/>
                <a:gd name="connsiteX78" fmla="*/ 44287 w 389420"/>
                <a:gd name="connsiteY78" fmla="*/ 363217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9420" h="38916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000000"/>
            </a:solidFill>
            <a:ln w="12799"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C3155236-96B7-4B2F-8D65-BB5C93C1EEA7}"/>
                </a:ext>
              </a:extLst>
            </p:cNvPr>
            <p:cNvSpPr/>
            <p:nvPr/>
          </p:nvSpPr>
          <p:spPr>
            <a:xfrm>
              <a:off x="10851098" y="5778953"/>
              <a:ext cx="233502" cy="155666"/>
            </a:xfrm>
            <a:custGeom>
              <a:avLst/>
              <a:gdLst>
                <a:gd name="connsiteX0" fmla="*/ 21843 w 233502"/>
                <a:gd name="connsiteY0" fmla="*/ 68754 h 155666"/>
                <a:gd name="connsiteX1" fmla="*/ 3514 w 233502"/>
                <a:gd name="connsiteY1" fmla="*/ 69351 h 155666"/>
                <a:gd name="connsiteX2" fmla="*/ 4098 w 233502"/>
                <a:gd name="connsiteY2" fmla="*/ 87681 h 155666"/>
                <a:gd name="connsiteX3" fmla="*/ 72992 w 233502"/>
                <a:gd name="connsiteY3" fmla="*/ 152164 h 155666"/>
                <a:gd name="connsiteX4" fmla="*/ 81865 w 233502"/>
                <a:gd name="connsiteY4" fmla="*/ 155667 h 155666"/>
                <a:gd name="connsiteX5" fmla="*/ 90738 w 233502"/>
                <a:gd name="connsiteY5" fmla="*/ 152164 h 155666"/>
                <a:gd name="connsiteX6" fmla="*/ 229396 w 233502"/>
                <a:gd name="connsiteY6" fmla="*/ 22444 h 155666"/>
                <a:gd name="connsiteX7" fmla="*/ 230006 w 233502"/>
                <a:gd name="connsiteY7" fmla="*/ 4102 h 155666"/>
                <a:gd name="connsiteX8" fmla="*/ 211663 w 233502"/>
                <a:gd name="connsiteY8" fmla="*/ 3492 h 155666"/>
                <a:gd name="connsiteX9" fmla="*/ 81865 w 233502"/>
                <a:gd name="connsiteY9" fmla="*/ 124923 h 155666"/>
                <a:gd name="connsiteX10" fmla="*/ 21843 w 233502"/>
                <a:gd name="connsiteY10" fmla="*/ 68754 h 1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502" h="155666">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000000"/>
            </a:solidFill>
            <a:ln w="12799" cap="flat">
              <a:noFill/>
              <a:prstDash val="solid"/>
              <a:miter/>
            </a:ln>
          </p:spPr>
          <p:txBody>
            <a:bodyPr rtlCol="0" anchor="ctr"/>
            <a:lstStyle/>
            <a:p>
              <a:endParaRPr lang="en-US"/>
            </a:p>
          </p:txBody>
        </p:sp>
      </p:grpSp>
      <p:grpSp>
        <p:nvGrpSpPr>
          <p:cNvPr id="926" name="Graphic 309">
            <a:extLst>
              <a:ext uri="{FF2B5EF4-FFF2-40B4-BE49-F238E27FC236}">
                <a16:creationId xmlns:a16="http://schemas.microsoft.com/office/drawing/2014/main" id="{309CE2E1-5B78-49C3-9FBC-CC8F978C1221}"/>
              </a:ext>
            </a:extLst>
          </p:cNvPr>
          <p:cNvGrpSpPr/>
          <p:nvPr/>
        </p:nvGrpSpPr>
        <p:grpSpPr>
          <a:xfrm>
            <a:off x="10177228" y="5748576"/>
            <a:ext cx="337269" cy="389160"/>
            <a:chOff x="10177228" y="5748576"/>
            <a:chExt cx="337269" cy="389160"/>
          </a:xfrm>
          <a:solidFill>
            <a:srgbClr val="000000"/>
          </a:solidFill>
        </p:grpSpPr>
        <p:sp>
          <p:nvSpPr>
            <p:cNvPr id="927" name="Freeform: Shape 926">
              <a:extLst>
                <a:ext uri="{FF2B5EF4-FFF2-40B4-BE49-F238E27FC236}">
                  <a16:creationId xmlns:a16="http://schemas.microsoft.com/office/drawing/2014/main" id="{543E4A8A-7320-4C08-88E0-86E192D03F86}"/>
                </a:ext>
              </a:extLst>
            </p:cNvPr>
            <p:cNvSpPr/>
            <p:nvPr/>
          </p:nvSpPr>
          <p:spPr>
            <a:xfrm>
              <a:off x="10177228" y="5748576"/>
              <a:ext cx="285384" cy="389160"/>
            </a:xfrm>
            <a:custGeom>
              <a:avLst/>
              <a:gdLst>
                <a:gd name="connsiteX0" fmla="*/ 272413 w 285384"/>
                <a:gd name="connsiteY0" fmla="*/ 298357 h 389160"/>
                <a:gd name="connsiteX1" fmla="*/ 259441 w 285384"/>
                <a:gd name="connsiteY1" fmla="*/ 311329 h 389160"/>
                <a:gd name="connsiteX2" fmla="*/ 259441 w 285384"/>
                <a:gd name="connsiteY2" fmla="*/ 363217 h 389160"/>
                <a:gd name="connsiteX3" fmla="*/ 25944 w 285384"/>
                <a:gd name="connsiteY3" fmla="*/ 363217 h 389160"/>
                <a:gd name="connsiteX4" fmla="*/ 25944 w 285384"/>
                <a:gd name="connsiteY4" fmla="*/ 207553 h 389160"/>
                <a:gd name="connsiteX5" fmla="*/ 64860 w 285384"/>
                <a:gd name="connsiteY5" fmla="*/ 207553 h 389160"/>
                <a:gd name="connsiteX6" fmla="*/ 220525 w 285384"/>
                <a:gd name="connsiteY6" fmla="*/ 207553 h 389160"/>
                <a:gd name="connsiteX7" fmla="*/ 259441 w 285384"/>
                <a:gd name="connsiteY7" fmla="*/ 207553 h 389160"/>
                <a:gd name="connsiteX8" fmla="*/ 272413 w 285384"/>
                <a:gd name="connsiteY8" fmla="*/ 194580 h 389160"/>
                <a:gd name="connsiteX9" fmla="*/ 259441 w 285384"/>
                <a:gd name="connsiteY9" fmla="*/ 181608 h 389160"/>
                <a:gd name="connsiteX10" fmla="*/ 233497 w 285384"/>
                <a:gd name="connsiteY10" fmla="*/ 181608 h 389160"/>
                <a:gd name="connsiteX11" fmla="*/ 233497 w 285384"/>
                <a:gd name="connsiteY11" fmla="*/ 90804 h 389160"/>
                <a:gd name="connsiteX12" fmla="*/ 142692 w 285384"/>
                <a:gd name="connsiteY12" fmla="*/ 0 h 389160"/>
                <a:gd name="connsiteX13" fmla="*/ 51888 w 285384"/>
                <a:gd name="connsiteY13" fmla="*/ 90804 h 389160"/>
                <a:gd name="connsiteX14" fmla="*/ 51888 w 285384"/>
                <a:gd name="connsiteY14" fmla="*/ 181608 h 389160"/>
                <a:gd name="connsiteX15" fmla="*/ 12972 w 285384"/>
                <a:gd name="connsiteY15" fmla="*/ 181608 h 389160"/>
                <a:gd name="connsiteX16" fmla="*/ 0 w 285384"/>
                <a:gd name="connsiteY16" fmla="*/ 194580 h 389160"/>
                <a:gd name="connsiteX17" fmla="*/ 0 w 285384"/>
                <a:gd name="connsiteY17" fmla="*/ 376189 h 389160"/>
                <a:gd name="connsiteX18" fmla="*/ 12972 w 285384"/>
                <a:gd name="connsiteY18" fmla="*/ 389161 h 389160"/>
                <a:gd name="connsiteX19" fmla="*/ 272413 w 285384"/>
                <a:gd name="connsiteY19" fmla="*/ 389161 h 389160"/>
                <a:gd name="connsiteX20" fmla="*/ 285385 w 285384"/>
                <a:gd name="connsiteY20" fmla="*/ 376189 h 389160"/>
                <a:gd name="connsiteX21" fmla="*/ 285385 w 285384"/>
                <a:gd name="connsiteY21" fmla="*/ 311329 h 389160"/>
                <a:gd name="connsiteX22" fmla="*/ 272413 w 285384"/>
                <a:gd name="connsiteY22" fmla="*/ 298357 h 389160"/>
                <a:gd name="connsiteX23" fmla="*/ 77832 w 285384"/>
                <a:gd name="connsiteY23" fmla="*/ 90804 h 389160"/>
                <a:gd name="connsiteX24" fmla="*/ 142692 w 285384"/>
                <a:gd name="connsiteY24" fmla="*/ 25944 h 389160"/>
                <a:gd name="connsiteX25" fmla="*/ 207553 w 285384"/>
                <a:gd name="connsiteY25" fmla="*/ 90804 h 389160"/>
                <a:gd name="connsiteX26" fmla="*/ 207553 w 285384"/>
                <a:gd name="connsiteY26" fmla="*/ 181608 h 389160"/>
                <a:gd name="connsiteX27" fmla="*/ 77832 w 285384"/>
                <a:gd name="connsiteY27" fmla="*/ 181608 h 389160"/>
                <a:gd name="connsiteX28" fmla="*/ 77832 w 285384"/>
                <a:gd name="connsiteY28" fmla="*/ 90804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84" h="38916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000000"/>
            </a:solidFill>
            <a:ln w="12799"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FE095F66-500E-4DA7-9E66-E6F8A8D7AFD0}"/>
                </a:ext>
              </a:extLst>
            </p:cNvPr>
            <p:cNvSpPr/>
            <p:nvPr/>
          </p:nvSpPr>
          <p:spPr>
            <a:xfrm>
              <a:off x="10281023" y="5930172"/>
              <a:ext cx="233474" cy="155676"/>
            </a:xfrm>
            <a:custGeom>
              <a:avLst/>
              <a:gdLst>
                <a:gd name="connsiteX0" fmla="*/ 229975 w 233474"/>
                <a:gd name="connsiteY0" fmla="*/ 4111 h 155676"/>
                <a:gd name="connsiteX1" fmla="*/ 211646 w 233474"/>
                <a:gd name="connsiteY1" fmla="*/ 3502 h 155676"/>
                <a:gd name="connsiteX2" fmla="*/ 81874 w 233474"/>
                <a:gd name="connsiteY2" fmla="*/ 124933 h 155676"/>
                <a:gd name="connsiteX3" fmla="*/ 21826 w 233474"/>
                <a:gd name="connsiteY3" fmla="*/ 68738 h 155676"/>
                <a:gd name="connsiteX4" fmla="*/ 3497 w 233474"/>
                <a:gd name="connsiteY4" fmla="*/ 69348 h 155676"/>
                <a:gd name="connsiteX5" fmla="*/ 4106 w 233474"/>
                <a:gd name="connsiteY5" fmla="*/ 87690 h 155676"/>
                <a:gd name="connsiteX6" fmla="*/ 73027 w 233474"/>
                <a:gd name="connsiteY6" fmla="*/ 152174 h 155676"/>
                <a:gd name="connsiteX7" fmla="*/ 81887 w 233474"/>
                <a:gd name="connsiteY7" fmla="*/ 155677 h 155676"/>
                <a:gd name="connsiteX8" fmla="*/ 90747 w 233474"/>
                <a:gd name="connsiteY8" fmla="*/ 152174 h 155676"/>
                <a:gd name="connsiteX9" fmla="*/ 229392 w 233474"/>
                <a:gd name="connsiteY9" fmla="*/ 22454 h 155676"/>
                <a:gd name="connsiteX10" fmla="*/ 229975 w 233474"/>
                <a:gd name="connsiteY10" fmla="*/ 4111 h 1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74" h="155676">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000000"/>
            </a:solidFill>
            <a:ln w="12799" cap="flat">
              <a:noFill/>
              <a:prstDash val="solid"/>
              <a:miter/>
            </a:ln>
          </p:spPr>
          <p:txBody>
            <a:bodyPr rtlCol="0" anchor="ctr"/>
            <a:lstStyle/>
            <a:p>
              <a:endParaRPr lang="en-US"/>
            </a:p>
          </p:txBody>
        </p:sp>
      </p:grpSp>
    </p:spTree>
    <p:extLst>
      <p:ext uri="{BB962C8B-B14F-4D97-AF65-F5344CB8AC3E}">
        <p14:creationId xmlns:p14="http://schemas.microsoft.com/office/powerpoint/2010/main" val="81792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896BCBE-A72F-43B6-A6D1-0540406569CA}"/>
              </a:ext>
            </a:extLst>
          </p:cNvPr>
          <p:cNvSpPr>
            <a:spLocks noGrp="1"/>
          </p:cNvSpPr>
          <p:nvPr>
            <p:ph type="pic" sz="quarter" idx="10"/>
          </p:nvPr>
        </p:nvSpPr>
        <p:spPr/>
      </p:sp>
      <p:sp>
        <p:nvSpPr>
          <p:cNvPr id="17" name="Rectangle 16">
            <a:extLst>
              <a:ext uri="{FF2B5EF4-FFF2-40B4-BE49-F238E27FC236}">
                <a16:creationId xmlns:a16="http://schemas.microsoft.com/office/drawing/2014/main" id="{95150157-7E95-4B62-8B4C-308E82B02B8A}"/>
              </a:ext>
            </a:extLst>
          </p:cNvPr>
          <p:cNvSpPr/>
          <p:nvPr/>
        </p:nvSpPr>
        <p:spPr>
          <a:xfrm>
            <a:off x="0" y="34734"/>
            <a:ext cx="12192000" cy="6850809"/>
          </a:xfrm>
          <a:prstGeom prst="rect">
            <a:avLst/>
          </a:prstGeom>
          <a:gradFill flip="none" rotWithShape="1">
            <a:gsLst>
              <a:gs pos="0">
                <a:srgbClr val="C00000"/>
              </a:gs>
              <a:gs pos="62800">
                <a:srgbClr val="FF0000">
                  <a:alpha val="44000"/>
                </a:srgbClr>
              </a:gs>
              <a:gs pos="100000">
                <a:srgbClr val="FF2929">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E0493B05-0706-4144-B3AF-D77EF3DB9450}"/>
              </a:ext>
            </a:extLst>
          </p:cNvPr>
          <p:cNvSpPr/>
          <p:nvPr/>
        </p:nvSpPr>
        <p:spPr>
          <a:xfrm>
            <a:off x="5076593" y="5038181"/>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6B59D302-5B27-4079-82FF-A806CE5B7CDD}"/>
              </a:ext>
            </a:extLst>
          </p:cNvPr>
          <p:cNvSpPr txBox="1"/>
          <p:nvPr/>
        </p:nvSpPr>
        <p:spPr>
          <a:xfrm>
            <a:off x="643323" y="1094753"/>
            <a:ext cx="6037230" cy="1446550"/>
          </a:xfrm>
          <a:prstGeom prst="rect">
            <a:avLst/>
          </a:prstGeom>
          <a:noFill/>
        </p:spPr>
        <p:txBody>
          <a:bodyPr wrap="none" rtlCol="0">
            <a:spAutoFit/>
          </a:bodyPr>
          <a:lstStyle/>
          <a:p>
            <a:r>
              <a:rPr lang="en-US" sz="8800">
                <a:solidFill>
                  <a:schemeClr val="bg1"/>
                </a:solidFill>
                <a:latin typeface="Poppins Medium" panose="00000600000000000000" pitchFamily="2" charset="0"/>
                <a:cs typeface="Poppins Medium" panose="00000600000000000000" pitchFamily="2" charset="0"/>
              </a:rPr>
              <a:t>Thank You</a:t>
            </a:r>
          </a:p>
        </p:txBody>
      </p:sp>
      <p:sp>
        <p:nvSpPr>
          <p:cNvPr id="30" name="TextBox 29">
            <a:extLst>
              <a:ext uri="{FF2B5EF4-FFF2-40B4-BE49-F238E27FC236}">
                <a16:creationId xmlns:a16="http://schemas.microsoft.com/office/drawing/2014/main" id="{6AD2E29E-3704-4C32-96FE-7488D4B9599E}"/>
              </a:ext>
            </a:extLst>
          </p:cNvPr>
          <p:cNvSpPr txBox="1"/>
          <p:nvPr/>
        </p:nvSpPr>
        <p:spPr>
          <a:xfrm>
            <a:off x="738531" y="3506453"/>
            <a:ext cx="1824538" cy="1015663"/>
          </a:xfrm>
          <a:prstGeom prst="rect">
            <a:avLst/>
          </a:prstGeom>
          <a:noFill/>
        </p:spPr>
        <p:txBody>
          <a:bodyPr wrap="none" rtlCol="0">
            <a:spAutoFit/>
          </a:bodyPr>
          <a:lstStyle/>
          <a:p>
            <a:r>
              <a:rPr lang="en-US" sz="2000" dirty="0">
                <a:solidFill>
                  <a:schemeClr val="bg1"/>
                </a:solidFill>
                <a:latin typeface="Poppins Medium" panose="00000600000000000000" pitchFamily="2" charset="0"/>
                <a:cs typeface="Poppins Medium" panose="00000600000000000000" pitchFamily="2" charset="0"/>
              </a:rPr>
              <a:t>Business</a:t>
            </a:r>
          </a:p>
          <a:p>
            <a:r>
              <a:rPr lang="en-US" sz="2000" dirty="0">
                <a:solidFill>
                  <a:schemeClr val="bg1"/>
                </a:solidFill>
                <a:latin typeface="Poppins Medium" panose="00000600000000000000" pitchFamily="2" charset="0"/>
                <a:cs typeface="Poppins Medium" panose="00000600000000000000" pitchFamily="2" charset="0"/>
              </a:rPr>
              <a:t>Presentation</a:t>
            </a:r>
          </a:p>
          <a:p>
            <a:r>
              <a:rPr lang="en-US" sz="2000" dirty="0">
                <a:solidFill>
                  <a:schemeClr val="bg1"/>
                </a:solidFill>
                <a:latin typeface="Poppins Medium" panose="00000600000000000000" pitchFamily="2" charset="0"/>
                <a:cs typeface="Poppins Medium" panose="00000600000000000000" pitchFamily="2" charset="0"/>
              </a:rPr>
              <a:t>template.</a:t>
            </a:r>
          </a:p>
        </p:txBody>
      </p:sp>
      <p:sp>
        <p:nvSpPr>
          <p:cNvPr id="31" name="TextBox 30">
            <a:extLst>
              <a:ext uri="{FF2B5EF4-FFF2-40B4-BE49-F238E27FC236}">
                <a16:creationId xmlns:a16="http://schemas.microsoft.com/office/drawing/2014/main" id="{0689A1E0-2838-4EF4-BEE0-56DC55AE9DBD}"/>
              </a:ext>
            </a:extLst>
          </p:cNvPr>
          <p:cNvSpPr txBox="1"/>
          <p:nvPr/>
        </p:nvSpPr>
        <p:spPr>
          <a:xfrm>
            <a:off x="499917" y="360989"/>
            <a:ext cx="85472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Modern Style</a:t>
            </a:r>
          </a:p>
        </p:txBody>
      </p:sp>
      <p:sp>
        <p:nvSpPr>
          <p:cNvPr id="32" name="Rectangle 31">
            <a:extLst>
              <a:ext uri="{FF2B5EF4-FFF2-40B4-BE49-F238E27FC236}">
                <a16:creationId xmlns:a16="http://schemas.microsoft.com/office/drawing/2014/main" id="{F53A30EE-07DE-4182-A256-696970AAF510}"/>
              </a:ext>
            </a:extLst>
          </p:cNvPr>
          <p:cNvSpPr/>
          <p:nvPr/>
        </p:nvSpPr>
        <p:spPr>
          <a:xfrm>
            <a:off x="812362" y="5044760"/>
            <a:ext cx="3582630" cy="461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33" name="Straight Arrow Connector 32">
            <a:extLst>
              <a:ext uri="{FF2B5EF4-FFF2-40B4-BE49-F238E27FC236}">
                <a16:creationId xmlns:a16="http://schemas.microsoft.com/office/drawing/2014/main" id="{E5C55B0B-AD89-4EDE-A224-C6360BD34EEA}"/>
              </a:ext>
            </a:extLst>
          </p:cNvPr>
          <p:cNvCxnSpPr/>
          <p:nvPr/>
        </p:nvCxnSpPr>
        <p:spPr>
          <a:xfrm>
            <a:off x="11347542" y="5506279"/>
            <a:ext cx="0" cy="4741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F144B00-0D5E-4470-AF52-83021C62C855}"/>
              </a:ext>
            </a:extLst>
          </p:cNvPr>
          <p:cNvSpPr txBox="1"/>
          <p:nvPr/>
        </p:nvSpPr>
        <p:spPr>
          <a:xfrm>
            <a:off x="5111763" y="3160490"/>
            <a:ext cx="938077" cy="507831"/>
          </a:xfrm>
          <a:prstGeom prst="rect">
            <a:avLst/>
          </a:prstGeom>
          <a:noFill/>
        </p:spPr>
        <p:txBody>
          <a:bodyPr wrap="square" rtlCol="0">
            <a:spAutoFit/>
          </a:bodyPr>
          <a:lstStyle/>
          <a:p>
            <a:r>
              <a:rPr lang="en-US" sz="900" dirty="0">
                <a:solidFill>
                  <a:schemeClr val="bg1"/>
                </a:solidFill>
                <a:latin typeface="Poppins Medium" panose="00000600000000000000" pitchFamily="2" charset="0"/>
                <a:cs typeface="Poppins Medium" panose="00000600000000000000" pitchFamily="2" charset="0"/>
              </a:rPr>
              <a:t>Lorem ipsum</a:t>
            </a:r>
          </a:p>
          <a:p>
            <a:r>
              <a:rPr lang="en-US" sz="900" dirty="0">
                <a:solidFill>
                  <a:schemeClr val="bg1"/>
                </a:solidFill>
                <a:latin typeface="Poppins Medium" panose="00000600000000000000" pitchFamily="2" charset="0"/>
                <a:cs typeface="Poppins Medium" panose="00000600000000000000" pitchFamily="2" charset="0"/>
              </a:rPr>
              <a:t>Dolor</a:t>
            </a:r>
          </a:p>
          <a:p>
            <a:r>
              <a:rPr lang="en-US" sz="900" dirty="0">
                <a:solidFill>
                  <a:schemeClr val="bg1"/>
                </a:solidFill>
                <a:latin typeface="Poppins Medium" panose="00000600000000000000" pitchFamily="2" charset="0"/>
                <a:cs typeface="Poppins Medium" panose="00000600000000000000" pitchFamily="2" charset="0"/>
              </a:rPr>
              <a:t>Sit </a:t>
            </a:r>
            <a:r>
              <a:rPr lang="en-US" sz="900" dirty="0" err="1">
                <a:solidFill>
                  <a:schemeClr val="bg1"/>
                </a:solidFill>
                <a:latin typeface="Poppins Medium" panose="00000600000000000000" pitchFamily="2" charset="0"/>
                <a:cs typeface="Poppins Medium" panose="00000600000000000000" pitchFamily="2" charset="0"/>
              </a:rPr>
              <a:t>amet</a:t>
            </a:r>
            <a:r>
              <a:rPr lang="en-US" sz="900">
                <a:solidFill>
                  <a:schemeClr val="bg1"/>
                </a:solidFill>
                <a:latin typeface="Poppins Medium" panose="00000600000000000000" pitchFamily="2" charset="0"/>
                <a:cs typeface="Poppins Medium" panose="00000600000000000000" pitchFamily="2" charset="0"/>
              </a:rPr>
              <a:t>.</a:t>
            </a:r>
          </a:p>
        </p:txBody>
      </p:sp>
      <p:sp>
        <p:nvSpPr>
          <p:cNvPr id="35" name="Rectangle 34">
            <a:extLst>
              <a:ext uri="{FF2B5EF4-FFF2-40B4-BE49-F238E27FC236}">
                <a16:creationId xmlns:a16="http://schemas.microsoft.com/office/drawing/2014/main" id="{01320FB0-9E4D-4E09-8AE1-A65B4910B50E}"/>
              </a:ext>
            </a:extLst>
          </p:cNvPr>
          <p:cNvSpPr/>
          <p:nvPr/>
        </p:nvSpPr>
        <p:spPr>
          <a:xfrm>
            <a:off x="5111764" y="4074910"/>
            <a:ext cx="2288362" cy="723403"/>
          </a:xfrm>
          <a:prstGeom prst="rect">
            <a:avLst/>
          </a:prstGeom>
        </p:spPr>
        <p:txBody>
          <a:bodyPr wrap="square">
            <a:spAutoFit/>
          </a:bodyPr>
          <a:lstStyle/>
          <a:p>
            <a:pPr>
              <a:lnSpc>
                <a:spcPct val="150000"/>
              </a:lnSpc>
            </a:pP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aute irure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r>
              <a:rPr lang="en-US" sz="700" b="1">
                <a:solidFill>
                  <a:schemeClr val="bg1"/>
                </a:solidFill>
                <a:latin typeface="Poppins" panose="00000500000000000000" pitchFamily="2" charset="0"/>
                <a:ea typeface="Open Sans" panose="020B0606030504020204" pitchFamily="34" charset="0"/>
                <a:cs typeface="Poppins" panose="00000500000000000000" pitchFamily="2" charset="0"/>
              </a:rPr>
              <a:t> irusitakus </a:t>
            </a:r>
            <a:r>
              <a:rPr lang="en-US" sz="700">
                <a:solidFill>
                  <a:schemeClr val="bg1"/>
                </a:solidFill>
                <a:latin typeface="Poppins" panose="00000500000000000000" pitchFamily="2" charset="0"/>
                <a:ea typeface="Open Sans" panose="020B0606030504020204" pitchFamily="34" charset="0"/>
                <a:cs typeface="Poppins" panose="00000500000000000000" pitchFamily="2" charset="0"/>
              </a:rPr>
              <a:t>reprei Voluptate lorem kuisais.</a:t>
            </a:r>
            <a:endParaRPr lang="en-US" sz="700">
              <a:solidFill>
                <a:schemeClr val="bg1"/>
              </a:solidFill>
              <a:latin typeface="Poppins" panose="00000500000000000000" pitchFamily="2" charset="0"/>
              <a:cs typeface="Poppins" panose="00000500000000000000" pitchFamily="2" charset="0"/>
            </a:endParaRPr>
          </a:p>
        </p:txBody>
      </p:sp>
      <p:cxnSp>
        <p:nvCxnSpPr>
          <p:cNvPr id="36" name="Straight Connector 35">
            <a:extLst>
              <a:ext uri="{FF2B5EF4-FFF2-40B4-BE49-F238E27FC236}">
                <a16:creationId xmlns:a16="http://schemas.microsoft.com/office/drawing/2014/main" id="{3573AB5E-02B1-448E-B268-C7733F5281C4}"/>
              </a:ext>
            </a:extLst>
          </p:cNvPr>
          <p:cNvCxnSpPr>
            <a:cxnSpLocks/>
          </p:cNvCxnSpPr>
          <p:nvPr/>
        </p:nvCxnSpPr>
        <p:spPr>
          <a:xfrm>
            <a:off x="5181216" y="3888370"/>
            <a:ext cx="18948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DCE957D-0F16-4F11-A7E9-4BBEACC1F52E}"/>
              </a:ext>
            </a:extLst>
          </p:cNvPr>
          <p:cNvSpPr txBox="1"/>
          <p:nvPr/>
        </p:nvSpPr>
        <p:spPr>
          <a:xfrm>
            <a:off x="10903210" y="6288408"/>
            <a:ext cx="960519" cy="215444"/>
          </a:xfrm>
          <a:prstGeom prst="rect">
            <a:avLst/>
          </a:prstGeom>
          <a:noFill/>
        </p:spPr>
        <p:txBody>
          <a:bodyPr wrap="none" rtlCol="0">
            <a:spAutoFit/>
          </a:bodyPr>
          <a:lstStyle/>
          <a:p>
            <a:r>
              <a:rPr lang="en-US" sz="800" dirty="0">
                <a:solidFill>
                  <a:schemeClr val="bg1"/>
                </a:solidFill>
                <a:latin typeface="Poppins Medium" panose="00000600000000000000" pitchFamily="2" charset="0"/>
                <a:cs typeface="Poppins Medium" panose="00000600000000000000" pitchFamily="2" charset="0"/>
              </a:rPr>
              <a:t>Modern Design</a:t>
            </a:r>
          </a:p>
        </p:txBody>
      </p:sp>
      <p:sp>
        <p:nvSpPr>
          <p:cNvPr id="42" name="TextBox 41">
            <a:extLst>
              <a:ext uri="{FF2B5EF4-FFF2-40B4-BE49-F238E27FC236}">
                <a16:creationId xmlns:a16="http://schemas.microsoft.com/office/drawing/2014/main" id="{7FB990FF-6E62-4A65-A26D-C6FD8FCED9D5}"/>
              </a:ext>
            </a:extLst>
          </p:cNvPr>
          <p:cNvSpPr txBox="1"/>
          <p:nvPr/>
        </p:nvSpPr>
        <p:spPr>
          <a:xfrm>
            <a:off x="945275" y="5144715"/>
            <a:ext cx="861133" cy="261610"/>
          </a:xfrm>
          <a:prstGeom prst="rect">
            <a:avLst/>
          </a:prstGeom>
          <a:noFill/>
        </p:spPr>
        <p:txBody>
          <a:bodyPr wrap="none" rtlCol="0">
            <a:spAutoFit/>
          </a:bodyPr>
          <a:lstStyle/>
          <a:p>
            <a:r>
              <a:rPr lang="en-US" sz="1100">
                <a:solidFill>
                  <a:schemeClr val="tx1">
                    <a:lumMod val="95000"/>
                    <a:lumOff val="5000"/>
                  </a:schemeClr>
                </a:solidFill>
                <a:latin typeface="Poppins Medium" panose="00000600000000000000" pitchFamily="2" charset="0"/>
                <a:cs typeface="Poppins Medium" panose="00000600000000000000" pitchFamily="2" charset="0"/>
              </a:rPr>
              <a:t>Template</a:t>
            </a:r>
          </a:p>
        </p:txBody>
      </p:sp>
      <p:sp>
        <p:nvSpPr>
          <p:cNvPr id="43" name="TextBox 42">
            <a:extLst>
              <a:ext uri="{FF2B5EF4-FFF2-40B4-BE49-F238E27FC236}">
                <a16:creationId xmlns:a16="http://schemas.microsoft.com/office/drawing/2014/main" id="{3B7D1830-9957-4B6F-B082-208D1543CB42}"/>
              </a:ext>
            </a:extLst>
          </p:cNvPr>
          <p:cNvSpPr txBox="1"/>
          <p:nvPr/>
        </p:nvSpPr>
        <p:spPr>
          <a:xfrm>
            <a:off x="5111763" y="5150768"/>
            <a:ext cx="1245854" cy="246221"/>
          </a:xfrm>
          <a:prstGeom prst="rect">
            <a:avLst/>
          </a:prstGeom>
          <a:noFill/>
        </p:spPr>
        <p:txBody>
          <a:bodyPr wrap="square" rtlCol="0">
            <a:spAutoFit/>
          </a:bodyPr>
          <a:lstStyle/>
          <a:p>
            <a:r>
              <a:rPr lang="en-US" sz="1000">
                <a:solidFill>
                  <a:schemeClr val="tx1">
                    <a:lumMod val="95000"/>
                    <a:lumOff val="5000"/>
                  </a:schemeClr>
                </a:solidFill>
                <a:latin typeface="Poppins Medium" panose="00000600000000000000" pitchFamily="2" charset="0"/>
                <a:cs typeface="Poppins Medium" panose="00000600000000000000" pitchFamily="2" charset="0"/>
              </a:rPr>
              <a:t>Premium Design</a:t>
            </a:r>
          </a:p>
        </p:txBody>
      </p:sp>
      <p:sp>
        <p:nvSpPr>
          <p:cNvPr id="44" name="TextBox 43">
            <a:extLst>
              <a:ext uri="{FF2B5EF4-FFF2-40B4-BE49-F238E27FC236}">
                <a16:creationId xmlns:a16="http://schemas.microsoft.com/office/drawing/2014/main" id="{B4574771-FEE7-4EDD-BEF8-182B0485EDFC}"/>
              </a:ext>
            </a:extLst>
          </p:cNvPr>
          <p:cNvSpPr txBox="1"/>
          <p:nvPr/>
        </p:nvSpPr>
        <p:spPr>
          <a:xfrm>
            <a:off x="1579491" y="360989"/>
            <a:ext cx="875561" cy="215444"/>
          </a:xfrm>
          <a:prstGeom prst="rect">
            <a:avLst/>
          </a:prstGeom>
          <a:noFill/>
        </p:spPr>
        <p:txBody>
          <a:bodyPr wrap="none" rtlCol="0">
            <a:spAutoFit/>
          </a:bodyPr>
          <a:lstStyle/>
          <a:p>
            <a:pPr algn="r"/>
            <a:r>
              <a:rPr lang="en-US" sz="800">
                <a:solidFill>
                  <a:schemeClr val="bg1"/>
                </a:solidFill>
                <a:latin typeface="Poppins Medium" panose="00000600000000000000" pitchFamily="2" charset="0"/>
                <a:cs typeface="Poppins Medium" panose="00000600000000000000" pitchFamily="2" charset="0"/>
              </a:rPr>
              <a:t>Art Company</a:t>
            </a:r>
          </a:p>
        </p:txBody>
      </p:sp>
      <p:sp>
        <p:nvSpPr>
          <p:cNvPr id="45" name="Rectangle 44">
            <a:extLst>
              <a:ext uri="{FF2B5EF4-FFF2-40B4-BE49-F238E27FC236}">
                <a16:creationId xmlns:a16="http://schemas.microsoft.com/office/drawing/2014/main" id="{A4A67378-3974-4465-9833-7768882DFB9B}"/>
              </a:ext>
            </a:extLst>
          </p:cNvPr>
          <p:cNvSpPr/>
          <p:nvPr/>
        </p:nvSpPr>
        <p:spPr>
          <a:xfrm>
            <a:off x="796033" y="2698972"/>
            <a:ext cx="10761861" cy="10737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2949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371E3F5-A3CE-4648-A468-19AB093D210C}"/>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3EF65F80-1CD1-4BE4-A5F3-F1E89A3FB5CA}"/>
              </a:ext>
            </a:extLst>
          </p:cNvPr>
          <p:cNvSpPr>
            <a:spLocks noGrp="1"/>
          </p:cNvSpPr>
          <p:nvPr>
            <p:ph type="pic" sz="quarter" idx="11"/>
          </p:nvPr>
        </p:nvSpPr>
        <p:spPr/>
      </p:sp>
      <p:sp>
        <p:nvSpPr>
          <p:cNvPr id="14" name="TextBox 13">
            <a:extLst>
              <a:ext uri="{FF2B5EF4-FFF2-40B4-BE49-F238E27FC236}">
                <a16:creationId xmlns:a16="http://schemas.microsoft.com/office/drawing/2014/main" id="{FD360F78-B86F-414D-AF46-00D270A18EF5}"/>
              </a:ext>
            </a:extLst>
          </p:cNvPr>
          <p:cNvSpPr txBox="1"/>
          <p:nvPr/>
        </p:nvSpPr>
        <p:spPr>
          <a:xfrm>
            <a:off x="573012" y="3674832"/>
            <a:ext cx="3150684" cy="1938992"/>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How start</a:t>
            </a:r>
          </a:p>
          <a:p>
            <a:r>
              <a:rPr lang="en-US" sz="4000">
                <a:latin typeface="Poppins Medium" panose="00000600000000000000" pitchFamily="2" charset="0"/>
                <a:cs typeface="Poppins Medium" panose="00000600000000000000" pitchFamily="2" charset="0"/>
              </a:rPr>
              <a:t>Rewatch </a:t>
            </a:r>
            <a:r>
              <a:rPr lang="en-US" sz="4000">
                <a:solidFill>
                  <a:srgbClr val="FF0000"/>
                </a:solidFill>
                <a:latin typeface="Poppins Medium" panose="00000600000000000000" pitchFamily="2" charset="0"/>
                <a:cs typeface="Poppins Medium" panose="00000600000000000000" pitchFamily="2" charset="0"/>
              </a:rPr>
              <a:t>studio</a:t>
            </a:r>
          </a:p>
        </p:txBody>
      </p:sp>
      <p:cxnSp>
        <p:nvCxnSpPr>
          <p:cNvPr id="17" name="Straight Connector 16">
            <a:extLst>
              <a:ext uri="{FF2B5EF4-FFF2-40B4-BE49-F238E27FC236}">
                <a16:creationId xmlns:a16="http://schemas.microsoft.com/office/drawing/2014/main" id="{3B5DF425-00D6-4915-92B2-2F54864EE32E}"/>
              </a:ext>
            </a:extLst>
          </p:cNvPr>
          <p:cNvCxnSpPr>
            <a:cxnSpLocks/>
          </p:cNvCxnSpPr>
          <p:nvPr/>
        </p:nvCxnSpPr>
        <p:spPr>
          <a:xfrm>
            <a:off x="683308" y="5651801"/>
            <a:ext cx="288330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D349157-373F-40DE-9358-4017E565717D}"/>
              </a:ext>
            </a:extLst>
          </p:cNvPr>
          <p:cNvSpPr/>
          <p:nvPr/>
        </p:nvSpPr>
        <p:spPr>
          <a:xfrm>
            <a:off x="641032" y="5870015"/>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9" name="Rectangle: Rounded Corners 28">
            <a:extLst>
              <a:ext uri="{FF2B5EF4-FFF2-40B4-BE49-F238E27FC236}">
                <a16:creationId xmlns:a16="http://schemas.microsoft.com/office/drawing/2014/main" id="{2F1976BB-C30F-4F72-877D-756C4E8DB7AC}"/>
              </a:ext>
            </a:extLst>
          </p:cNvPr>
          <p:cNvSpPr/>
          <p:nvPr/>
        </p:nvSpPr>
        <p:spPr>
          <a:xfrm>
            <a:off x="4171420" y="3699704"/>
            <a:ext cx="4917856" cy="1337284"/>
          </a:xfrm>
          <a:prstGeom prst="roundRect">
            <a:avLst>
              <a:gd name="adj" fmla="val 0"/>
            </a:avLst>
          </a:prstGeom>
          <a:solidFill>
            <a:schemeClr val="bg1"/>
          </a:solidFill>
          <a:ln>
            <a:noFill/>
          </a:ln>
          <a:effectLst>
            <a:outerShdw blurRad="330200" dist="152400" dir="378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C1B32DE-8ADC-4B96-9065-6116C6C83AA7}"/>
              </a:ext>
            </a:extLst>
          </p:cNvPr>
          <p:cNvSpPr/>
          <p:nvPr/>
        </p:nvSpPr>
        <p:spPr>
          <a:xfrm>
            <a:off x="4718254" y="4354471"/>
            <a:ext cx="3807978" cy="532197"/>
          </a:xfrm>
          <a:prstGeom prst="rect">
            <a:avLst/>
          </a:prstGeom>
        </p:spPr>
        <p:txBody>
          <a:bodyPr wrap="square">
            <a:spAutoFit/>
          </a:bodyPr>
          <a:lstStyle/>
          <a:p>
            <a:pPr>
              <a:lnSpc>
                <a:spcPct val="150000"/>
              </a:lnSpc>
            </a:pPr>
            <a:r>
              <a:rPr lang="en-US" sz="1000">
                <a:solidFill>
                  <a:srgbClr val="FF000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33" name="TextBox 32">
            <a:extLst>
              <a:ext uri="{FF2B5EF4-FFF2-40B4-BE49-F238E27FC236}">
                <a16:creationId xmlns:a16="http://schemas.microsoft.com/office/drawing/2014/main" id="{E17A5D52-4591-45B8-9BAE-A922F815D894}"/>
              </a:ext>
            </a:extLst>
          </p:cNvPr>
          <p:cNvSpPr txBox="1"/>
          <p:nvPr/>
        </p:nvSpPr>
        <p:spPr>
          <a:xfrm>
            <a:off x="4702212" y="3851059"/>
            <a:ext cx="3625064" cy="400110"/>
          </a:xfrm>
          <a:prstGeom prst="rect">
            <a:avLst/>
          </a:prstGeom>
          <a:noFill/>
        </p:spPr>
        <p:txBody>
          <a:bodyPr wrap="square" rtlCol="0">
            <a:spAutoFit/>
          </a:bodyPr>
          <a:lstStyle/>
          <a:p>
            <a:r>
              <a:rPr lang="en-US" sz="2000">
                <a:solidFill>
                  <a:srgbClr val="FF0000"/>
                </a:solidFill>
                <a:latin typeface="Poppins Medium" panose="00000600000000000000" pitchFamily="2" charset="0"/>
                <a:cs typeface="Poppins Medium" panose="00000600000000000000" pitchFamily="2" charset="0"/>
              </a:rPr>
              <a:t>How The</a:t>
            </a:r>
            <a:r>
              <a:rPr lang="id-ID" sz="2000">
                <a:solidFill>
                  <a:srgbClr val="FF0000"/>
                </a:solidFill>
                <a:latin typeface="Poppins Medium" panose="00000600000000000000" pitchFamily="2" charset="0"/>
                <a:cs typeface="Poppins Medium" panose="00000600000000000000" pitchFamily="2" charset="0"/>
              </a:rPr>
              <a:t> </a:t>
            </a:r>
            <a:r>
              <a:rPr lang="en-US" sz="2000">
                <a:solidFill>
                  <a:srgbClr val="FF0000"/>
                </a:solidFill>
                <a:latin typeface="Poppins Medium" panose="00000600000000000000" pitchFamily="2" charset="0"/>
                <a:cs typeface="Poppins Medium" panose="00000600000000000000" pitchFamily="2" charset="0"/>
              </a:rPr>
              <a:t>Company</a:t>
            </a:r>
          </a:p>
        </p:txBody>
      </p:sp>
      <p:cxnSp>
        <p:nvCxnSpPr>
          <p:cNvPr id="34" name="Straight Connector 33">
            <a:extLst>
              <a:ext uri="{FF2B5EF4-FFF2-40B4-BE49-F238E27FC236}">
                <a16:creationId xmlns:a16="http://schemas.microsoft.com/office/drawing/2014/main" id="{F3AEFD96-ADC8-4CB1-8A34-CBFA965E7417}"/>
              </a:ext>
            </a:extLst>
          </p:cNvPr>
          <p:cNvCxnSpPr>
            <a:cxnSpLocks/>
          </p:cNvCxnSpPr>
          <p:nvPr/>
        </p:nvCxnSpPr>
        <p:spPr>
          <a:xfrm>
            <a:off x="4809403" y="4342568"/>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8629364-4945-40A5-9BDD-5C2097D405B5}"/>
              </a:ext>
            </a:extLst>
          </p:cNvPr>
          <p:cNvSpPr/>
          <p:nvPr/>
        </p:nvSpPr>
        <p:spPr>
          <a:xfrm>
            <a:off x="4167342" y="3699704"/>
            <a:ext cx="91149" cy="1337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8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431F8-8558-4EBC-A304-21E2A35CC837}"/>
              </a:ext>
            </a:extLst>
          </p:cNvPr>
          <p:cNvSpPr>
            <a:spLocks noGrp="1"/>
          </p:cNvSpPr>
          <p:nvPr>
            <p:ph type="pic" sz="quarter" idx="10"/>
          </p:nvPr>
        </p:nvSpPr>
        <p:spPr/>
      </p:sp>
      <p:sp>
        <p:nvSpPr>
          <p:cNvPr id="17" name="TextBox 16">
            <a:extLst>
              <a:ext uri="{FF2B5EF4-FFF2-40B4-BE49-F238E27FC236}">
                <a16:creationId xmlns:a16="http://schemas.microsoft.com/office/drawing/2014/main" id="{2F3C9513-CBEA-48A0-A31D-CE6F8A5698E9}"/>
              </a:ext>
            </a:extLst>
          </p:cNvPr>
          <p:cNvSpPr txBox="1"/>
          <p:nvPr/>
        </p:nvSpPr>
        <p:spPr>
          <a:xfrm>
            <a:off x="7315251" y="595054"/>
            <a:ext cx="4155964"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When start Rewatch </a:t>
            </a:r>
            <a:r>
              <a:rPr lang="en-US" sz="4000">
                <a:solidFill>
                  <a:srgbClr val="FF0000"/>
                </a:solidFill>
                <a:latin typeface="Poppins Medium" panose="00000600000000000000" pitchFamily="2" charset="0"/>
                <a:cs typeface="Poppins Medium" panose="00000600000000000000" pitchFamily="2" charset="0"/>
              </a:rPr>
              <a:t>studio</a:t>
            </a:r>
          </a:p>
        </p:txBody>
      </p:sp>
      <p:sp>
        <p:nvSpPr>
          <p:cNvPr id="18" name="Rectangle 17">
            <a:extLst>
              <a:ext uri="{FF2B5EF4-FFF2-40B4-BE49-F238E27FC236}">
                <a16:creationId xmlns:a16="http://schemas.microsoft.com/office/drawing/2014/main" id="{AA1C5BD5-5A38-4056-AF6E-37A6E7FC5C0D}"/>
              </a:ext>
            </a:extLst>
          </p:cNvPr>
          <p:cNvSpPr/>
          <p:nvPr/>
        </p:nvSpPr>
        <p:spPr>
          <a:xfrm>
            <a:off x="7417830" y="266724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4" name="TextBox 23">
            <a:extLst>
              <a:ext uri="{FF2B5EF4-FFF2-40B4-BE49-F238E27FC236}">
                <a16:creationId xmlns:a16="http://schemas.microsoft.com/office/drawing/2014/main" id="{AD4417FA-587E-4A6B-964E-12FA059215F3}"/>
              </a:ext>
            </a:extLst>
          </p:cNvPr>
          <p:cNvSpPr txBox="1"/>
          <p:nvPr/>
        </p:nvSpPr>
        <p:spPr>
          <a:xfrm>
            <a:off x="8119166" y="3801060"/>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25" name="Rectangle 24">
            <a:extLst>
              <a:ext uri="{FF2B5EF4-FFF2-40B4-BE49-F238E27FC236}">
                <a16:creationId xmlns:a16="http://schemas.microsoft.com/office/drawing/2014/main" id="{0B4C57D1-0221-4EEF-876A-1D979DDCF1E6}"/>
              </a:ext>
            </a:extLst>
          </p:cNvPr>
          <p:cNvSpPr/>
          <p:nvPr/>
        </p:nvSpPr>
        <p:spPr>
          <a:xfrm>
            <a:off x="8119167" y="4317606"/>
            <a:ext cx="2136146" cy="488211"/>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latin typeface="Poppins SemiBold" panose="00000700000000000000" pitchFamily="2" charset="0"/>
              <a:cs typeface="Poppins SemiBold" panose="00000700000000000000" pitchFamily="2" charset="0"/>
            </a:endParaRPr>
          </a:p>
        </p:txBody>
      </p:sp>
      <p:sp>
        <p:nvSpPr>
          <p:cNvPr id="26" name="TextBox 25">
            <a:extLst>
              <a:ext uri="{FF2B5EF4-FFF2-40B4-BE49-F238E27FC236}">
                <a16:creationId xmlns:a16="http://schemas.microsoft.com/office/drawing/2014/main" id="{B0835975-B3C8-4F67-BD42-CEC6AD27F50A}"/>
              </a:ext>
            </a:extLst>
          </p:cNvPr>
          <p:cNvSpPr txBox="1"/>
          <p:nvPr/>
        </p:nvSpPr>
        <p:spPr>
          <a:xfrm>
            <a:off x="8119167" y="4144568"/>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
        <p:nvSpPr>
          <p:cNvPr id="31" name="TextBox 30">
            <a:extLst>
              <a:ext uri="{FF2B5EF4-FFF2-40B4-BE49-F238E27FC236}">
                <a16:creationId xmlns:a16="http://schemas.microsoft.com/office/drawing/2014/main" id="{79CF05CD-6C26-4268-B65D-A00EBABB6918}"/>
              </a:ext>
            </a:extLst>
          </p:cNvPr>
          <p:cNvSpPr txBox="1"/>
          <p:nvPr/>
        </p:nvSpPr>
        <p:spPr>
          <a:xfrm>
            <a:off x="7403969" y="2038273"/>
            <a:ext cx="1946561" cy="584775"/>
          </a:xfrm>
          <a:prstGeom prst="rect">
            <a:avLst/>
          </a:prstGeom>
          <a:noFill/>
        </p:spPr>
        <p:txBody>
          <a:bodyPr wrap="square" rtlCol="0">
            <a:spAutoFit/>
          </a:bodyPr>
          <a:lstStyle/>
          <a:p>
            <a:r>
              <a:rPr lang="en-US" sz="3200" u="sng">
                <a:latin typeface="Poppins Medium" panose="00000600000000000000" pitchFamily="2" charset="0"/>
                <a:cs typeface="Poppins Medium" panose="00000600000000000000" pitchFamily="2" charset="0"/>
              </a:rPr>
              <a:t>2019</a:t>
            </a:r>
          </a:p>
        </p:txBody>
      </p:sp>
      <p:grpSp>
        <p:nvGrpSpPr>
          <p:cNvPr id="3" name="Group 2">
            <a:extLst>
              <a:ext uri="{FF2B5EF4-FFF2-40B4-BE49-F238E27FC236}">
                <a16:creationId xmlns:a16="http://schemas.microsoft.com/office/drawing/2014/main" id="{F6281961-8BC5-44A7-B230-5A2494D1D2DD}"/>
              </a:ext>
            </a:extLst>
          </p:cNvPr>
          <p:cNvGrpSpPr/>
          <p:nvPr/>
        </p:nvGrpSpPr>
        <p:grpSpPr>
          <a:xfrm>
            <a:off x="7450479" y="3736919"/>
            <a:ext cx="488211" cy="488211"/>
            <a:chOff x="5706986" y="4306171"/>
            <a:chExt cx="792694" cy="792694"/>
          </a:xfrm>
          <a:solidFill>
            <a:srgbClr val="FF0000"/>
          </a:solidFill>
        </p:grpSpPr>
        <p:sp>
          <p:nvSpPr>
            <p:cNvPr id="48" name="Oval 47">
              <a:extLst>
                <a:ext uri="{FF2B5EF4-FFF2-40B4-BE49-F238E27FC236}">
                  <a16:creationId xmlns:a16="http://schemas.microsoft.com/office/drawing/2014/main" id="{74350A23-D0E3-4130-8888-6CEFED9E5A1D}"/>
                </a:ext>
              </a:extLst>
            </p:cNvPr>
            <p:cNvSpPr/>
            <p:nvPr/>
          </p:nvSpPr>
          <p:spPr>
            <a:xfrm>
              <a:off x="5706986" y="4306171"/>
              <a:ext cx="792694" cy="7926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09BF42E-DE83-4E73-8A19-3746EA54217B}"/>
                </a:ext>
              </a:extLst>
            </p:cNvPr>
            <p:cNvSpPr/>
            <p:nvPr/>
          </p:nvSpPr>
          <p:spPr>
            <a:xfrm>
              <a:off x="5892022" y="4569822"/>
              <a:ext cx="422620" cy="265392"/>
            </a:xfrm>
            <a:custGeom>
              <a:avLst/>
              <a:gdLst>
                <a:gd name="connsiteX0" fmla="*/ 234303 w 684385"/>
                <a:gd name="connsiteY0" fmla="*/ 407523 h 429772"/>
                <a:gd name="connsiteX1" fmla="*/ 11333 w 684385"/>
                <a:gd name="connsiteY1" fmla="*/ 184554 h 429772"/>
                <a:gd name="connsiteX2" fmla="*/ 0 w 684385"/>
                <a:gd name="connsiteY2" fmla="*/ 195887 h 429772"/>
                <a:gd name="connsiteX3" fmla="*/ 233886 w 684385"/>
                <a:gd name="connsiteY3" fmla="*/ 429773 h 429772"/>
                <a:gd name="connsiteX4" fmla="*/ 684386 w 684385"/>
                <a:gd name="connsiteY4" fmla="*/ 11750 h 429772"/>
                <a:gd name="connsiteX5" fmla="*/ 673469 w 684385"/>
                <a:gd name="connsiteY5" fmla="*/ 0 h 429772"/>
                <a:gd name="connsiteX6" fmla="*/ 234303 w 684385"/>
                <a:gd name="connsiteY6" fmla="*/ 407523 h 42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85" h="429772">
                  <a:moveTo>
                    <a:pt x="234303" y="407523"/>
                  </a:moveTo>
                  <a:lnTo>
                    <a:pt x="11333" y="184554"/>
                  </a:lnTo>
                  <a:lnTo>
                    <a:pt x="0" y="195887"/>
                  </a:lnTo>
                  <a:lnTo>
                    <a:pt x="233886" y="429773"/>
                  </a:lnTo>
                  <a:lnTo>
                    <a:pt x="684386" y="11750"/>
                  </a:lnTo>
                  <a:lnTo>
                    <a:pt x="673469" y="0"/>
                  </a:lnTo>
                  <a:lnTo>
                    <a:pt x="234303" y="407523"/>
                  </a:lnTo>
                  <a:close/>
                </a:path>
              </a:pathLst>
            </a:custGeom>
            <a:grpFill/>
            <a:ln w="7938" cap="flat">
              <a:solidFill>
                <a:schemeClr val="bg1"/>
              </a:solidFill>
              <a:prstDash val="solid"/>
              <a:miter/>
            </a:ln>
          </p:spPr>
          <p:txBody>
            <a:bodyPr rtlCol="0" anchor="ctr"/>
            <a:lstStyle/>
            <a:p>
              <a:endParaRPr lang="en-US"/>
            </a:p>
          </p:txBody>
        </p:sp>
      </p:grpSp>
      <p:sp>
        <p:nvSpPr>
          <p:cNvPr id="60" name="TextBox 59">
            <a:extLst>
              <a:ext uri="{FF2B5EF4-FFF2-40B4-BE49-F238E27FC236}">
                <a16:creationId xmlns:a16="http://schemas.microsoft.com/office/drawing/2014/main" id="{A9BA6CDA-07EA-437D-8127-A2D30556D8A9}"/>
              </a:ext>
            </a:extLst>
          </p:cNvPr>
          <p:cNvSpPr txBox="1"/>
          <p:nvPr/>
        </p:nvSpPr>
        <p:spPr>
          <a:xfrm>
            <a:off x="8119166" y="5150071"/>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61" name="Rectangle 60">
            <a:extLst>
              <a:ext uri="{FF2B5EF4-FFF2-40B4-BE49-F238E27FC236}">
                <a16:creationId xmlns:a16="http://schemas.microsoft.com/office/drawing/2014/main" id="{08BBC8E8-2173-4253-933A-489361010A7B}"/>
              </a:ext>
            </a:extLst>
          </p:cNvPr>
          <p:cNvSpPr/>
          <p:nvPr/>
        </p:nvSpPr>
        <p:spPr>
          <a:xfrm>
            <a:off x="8119167" y="5666617"/>
            <a:ext cx="2136146" cy="488211"/>
          </a:xfrm>
          <a:prstGeom prst="rect">
            <a:avLst/>
          </a:prstGeom>
        </p:spPr>
        <p:txBody>
          <a:bodyPr wrap="square">
            <a:spAutoFit/>
          </a:bodyPr>
          <a:lstStyle/>
          <a:p>
            <a:pPr>
              <a:lnSpc>
                <a:spcPct val="150000"/>
              </a:lnSpc>
            </a:pPr>
            <a:r>
              <a:rPr lang="en-US" sz="900">
                <a:latin typeface="Poppins SemiBold" panose="00000700000000000000" pitchFamily="2" charset="0"/>
                <a:ea typeface="Open Sans" panose="020B0606030504020204" pitchFamily="34" charset="0"/>
                <a:cs typeface="Poppins SemiBold" panose="00000700000000000000" pitchFamily="2" charset="0"/>
              </a:rPr>
              <a:t>Lorep  ipsum duis aute irure dolor in kauselih laboru sit amet. Duis</a:t>
            </a:r>
            <a:endParaRPr lang="en-US" sz="900">
              <a:latin typeface="Poppins SemiBold" panose="00000700000000000000" pitchFamily="2" charset="0"/>
              <a:cs typeface="Poppins SemiBold" panose="00000700000000000000" pitchFamily="2" charset="0"/>
            </a:endParaRPr>
          </a:p>
        </p:txBody>
      </p:sp>
      <p:sp>
        <p:nvSpPr>
          <p:cNvPr id="62" name="TextBox 61">
            <a:extLst>
              <a:ext uri="{FF2B5EF4-FFF2-40B4-BE49-F238E27FC236}">
                <a16:creationId xmlns:a16="http://schemas.microsoft.com/office/drawing/2014/main" id="{32182E4D-000D-45A6-8E55-122BD67B7B21}"/>
              </a:ext>
            </a:extLst>
          </p:cNvPr>
          <p:cNvSpPr txBox="1"/>
          <p:nvPr/>
        </p:nvSpPr>
        <p:spPr>
          <a:xfrm>
            <a:off x="8119167" y="5493579"/>
            <a:ext cx="938077" cy="215444"/>
          </a:xfrm>
          <a:prstGeom prst="rect">
            <a:avLst/>
          </a:prstGeom>
          <a:noFill/>
        </p:spPr>
        <p:txBody>
          <a:bodyPr wrap="none" rtlCol="0">
            <a:spAutoFit/>
          </a:bodyPr>
          <a:lstStyle/>
          <a:p>
            <a:r>
              <a:rPr lang="en-US" sz="800">
                <a:latin typeface="Poppins Medium" panose="00000600000000000000" pitchFamily="2" charset="0"/>
                <a:cs typeface="Poppins Medium" panose="00000600000000000000" pitchFamily="2" charset="0"/>
              </a:rPr>
              <a:t>Text Tittle Here</a:t>
            </a:r>
          </a:p>
        </p:txBody>
      </p:sp>
      <p:sp>
        <p:nvSpPr>
          <p:cNvPr id="64" name="Oval 63">
            <a:extLst>
              <a:ext uri="{FF2B5EF4-FFF2-40B4-BE49-F238E27FC236}">
                <a16:creationId xmlns:a16="http://schemas.microsoft.com/office/drawing/2014/main" id="{EA25FE78-6E68-4560-AEFC-6B51FEAFCA56}"/>
              </a:ext>
            </a:extLst>
          </p:cNvPr>
          <p:cNvSpPr/>
          <p:nvPr/>
        </p:nvSpPr>
        <p:spPr>
          <a:xfrm>
            <a:off x="7450479" y="5085930"/>
            <a:ext cx="488211" cy="48821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AD615444-E946-4810-BF14-112A9DE3F055}"/>
              </a:ext>
            </a:extLst>
          </p:cNvPr>
          <p:cNvSpPr/>
          <p:nvPr/>
        </p:nvSpPr>
        <p:spPr>
          <a:xfrm>
            <a:off x="7564441" y="5248310"/>
            <a:ext cx="260287" cy="163452"/>
          </a:xfrm>
          <a:custGeom>
            <a:avLst/>
            <a:gdLst>
              <a:gd name="connsiteX0" fmla="*/ 234303 w 684385"/>
              <a:gd name="connsiteY0" fmla="*/ 407523 h 429772"/>
              <a:gd name="connsiteX1" fmla="*/ 11333 w 684385"/>
              <a:gd name="connsiteY1" fmla="*/ 184554 h 429772"/>
              <a:gd name="connsiteX2" fmla="*/ 0 w 684385"/>
              <a:gd name="connsiteY2" fmla="*/ 195887 h 429772"/>
              <a:gd name="connsiteX3" fmla="*/ 233886 w 684385"/>
              <a:gd name="connsiteY3" fmla="*/ 429773 h 429772"/>
              <a:gd name="connsiteX4" fmla="*/ 684386 w 684385"/>
              <a:gd name="connsiteY4" fmla="*/ 11750 h 429772"/>
              <a:gd name="connsiteX5" fmla="*/ 673469 w 684385"/>
              <a:gd name="connsiteY5" fmla="*/ 0 h 429772"/>
              <a:gd name="connsiteX6" fmla="*/ 234303 w 684385"/>
              <a:gd name="connsiteY6" fmla="*/ 407523 h 42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4385" h="429772">
                <a:moveTo>
                  <a:pt x="234303" y="407523"/>
                </a:moveTo>
                <a:lnTo>
                  <a:pt x="11333" y="184554"/>
                </a:lnTo>
                <a:lnTo>
                  <a:pt x="0" y="195887"/>
                </a:lnTo>
                <a:lnTo>
                  <a:pt x="233886" y="429773"/>
                </a:lnTo>
                <a:lnTo>
                  <a:pt x="684386" y="11750"/>
                </a:lnTo>
                <a:lnTo>
                  <a:pt x="673469" y="0"/>
                </a:lnTo>
                <a:lnTo>
                  <a:pt x="234303" y="407523"/>
                </a:lnTo>
                <a:close/>
              </a:path>
            </a:pathLst>
          </a:custGeom>
          <a:solidFill>
            <a:schemeClr val="bg1"/>
          </a:solidFill>
          <a:ln w="7938" cap="flat">
            <a:solidFill>
              <a:schemeClr val="bg1"/>
            </a:solidFill>
            <a:prstDash val="solid"/>
            <a:miter/>
          </a:ln>
        </p:spPr>
        <p:txBody>
          <a:bodyPr rtlCol="0" anchor="ctr"/>
          <a:lstStyle/>
          <a:p>
            <a:endParaRPr lang="en-US"/>
          </a:p>
        </p:txBody>
      </p:sp>
    </p:spTree>
    <p:extLst>
      <p:ext uri="{BB962C8B-B14F-4D97-AF65-F5344CB8AC3E}">
        <p14:creationId xmlns:p14="http://schemas.microsoft.com/office/powerpoint/2010/main" val="24706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0DB8BAA-CDFE-4F7E-B6D0-1A6B813A724A}"/>
              </a:ext>
            </a:extLst>
          </p:cNvPr>
          <p:cNvSpPr>
            <a:spLocks noGrp="1"/>
          </p:cNvSpPr>
          <p:nvPr>
            <p:ph type="pic" sz="quarter" idx="11"/>
          </p:nvPr>
        </p:nvSpPr>
        <p:spPr/>
      </p:sp>
      <p:sp>
        <p:nvSpPr>
          <p:cNvPr id="35" name="Rectangle 34">
            <a:extLst>
              <a:ext uri="{FF2B5EF4-FFF2-40B4-BE49-F238E27FC236}">
                <a16:creationId xmlns:a16="http://schemas.microsoft.com/office/drawing/2014/main" id="{4CD8FDAE-43CE-4B00-A4AA-548DDC7AB9E4}"/>
              </a:ext>
            </a:extLst>
          </p:cNvPr>
          <p:cNvSpPr/>
          <p:nvPr/>
        </p:nvSpPr>
        <p:spPr>
          <a:xfrm rot="16200000" flipH="1">
            <a:off x="1430014" y="4161874"/>
            <a:ext cx="894881" cy="228836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ectangle 39">
            <a:extLst>
              <a:ext uri="{FF2B5EF4-FFF2-40B4-BE49-F238E27FC236}">
                <a16:creationId xmlns:a16="http://schemas.microsoft.com/office/drawing/2014/main" id="{65AEC4AB-9326-41F5-AA9D-068C023757AA}"/>
              </a:ext>
            </a:extLst>
          </p:cNvPr>
          <p:cNvSpPr/>
          <p:nvPr/>
        </p:nvSpPr>
        <p:spPr>
          <a:xfrm>
            <a:off x="1058608" y="5216492"/>
            <a:ext cx="1813560" cy="279885"/>
          </a:xfrm>
          <a:prstGeom prst="rect">
            <a:avLst/>
          </a:prstGeom>
        </p:spPr>
        <p:txBody>
          <a:bodyPr wrap="square">
            <a:spAutoFit/>
          </a:bodyPr>
          <a:lstStyle/>
          <a:p>
            <a:pPr>
              <a:lnSpc>
                <a:spcPct val="150000"/>
              </a:lnSpc>
            </a:pPr>
            <a:r>
              <a:rPr lang="en-US" sz="90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2" name="Rectangle 41">
            <a:extLst>
              <a:ext uri="{FF2B5EF4-FFF2-40B4-BE49-F238E27FC236}">
                <a16:creationId xmlns:a16="http://schemas.microsoft.com/office/drawing/2014/main" id="{6E53067E-8EAF-4F5C-9A45-C1F6DA3D018E}"/>
              </a:ext>
            </a:extLst>
          </p:cNvPr>
          <p:cNvSpPr/>
          <p:nvPr/>
        </p:nvSpPr>
        <p:spPr>
          <a:xfrm>
            <a:off x="1079260" y="5405771"/>
            <a:ext cx="1596390" cy="238655"/>
          </a:xfrm>
          <a:prstGeom prst="rect">
            <a:avLst/>
          </a:prstGeom>
        </p:spPr>
        <p:txBody>
          <a:bodyPr wrap="square">
            <a:spAutoFit/>
          </a:bodyPr>
          <a:lstStyle/>
          <a:p>
            <a:pPr>
              <a:lnSpc>
                <a:spcPct val="150000"/>
              </a:lnSpc>
            </a:pPr>
            <a:r>
              <a:rPr lang="en-US" sz="700">
                <a:solidFill>
                  <a:schemeClr val="bg1"/>
                </a:solidFill>
                <a:latin typeface="Poppins "/>
                <a:ea typeface="Open Sans" panose="020B0606030504020204" pitchFamily="34" charset="0"/>
                <a:cs typeface="Poppins SemiBold" panose="00000700000000000000" pitchFamily="2" charset="0"/>
              </a:rPr>
              <a:t>Photographer</a:t>
            </a:r>
            <a:endParaRPr lang="en-US" sz="700">
              <a:solidFill>
                <a:schemeClr val="bg1"/>
              </a:solidFill>
              <a:latin typeface="Poppins "/>
              <a:cs typeface="Poppins SemiBold" panose="00000700000000000000" pitchFamily="2" charset="0"/>
            </a:endParaRPr>
          </a:p>
        </p:txBody>
      </p:sp>
      <p:sp>
        <p:nvSpPr>
          <p:cNvPr id="43" name="TextBox 42">
            <a:extLst>
              <a:ext uri="{FF2B5EF4-FFF2-40B4-BE49-F238E27FC236}">
                <a16:creationId xmlns:a16="http://schemas.microsoft.com/office/drawing/2014/main" id="{9ED2D186-EE87-4F50-A2E3-C3F7F87B11CF}"/>
              </a:ext>
            </a:extLst>
          </p:cNvPr>
          <p:cNvSpPr txBox="1"/>
          <p:nvPr/>
        </p:nvSpPr>
        <p:spPr>
          <a:xfrm>
            <a:off x="1061511" y="4981192"/>
            <a:ext cx="1813559" cy="261610"/>
          </a:xfrm>
          <a:prstGeom prst="rect">
            <a:avLst/>
          </a:prstGeom>
          <a:noFill/>
        </p:spPr>
        <p:txBody>
          <a:bodyPr wrap="square" rtlCol="0">
            <a:spAutoFit/>
          </a:bodyPr>
          <a:lstStyle/>
          <a:p>
            <a:r>
              <a:rPr lang="en-US" sz="11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32" name="TextBox 31">
            <a:extLst>
              <a:ext uri="{FF2B5EF4-FFF2-40B4-BE49-F238E27FC236}">
                <a16:creationId xmlns:a16="http://schemas.microsoft.com/office/drawing/2014/main" id="{DE504FF6-444A-4F52-8DDF-D3582E312DEF}"/>
              </a:ext>
            </a:extLst>
          </p:cNvPr>
          <p:cNvSpPr txBox="1"/>
          <p:nvPr/>
        </p:nvSpPr>
        <p:spPr>
          <a:xfrm>
            <a:off x="649509" y="1453983"/>
            <a:ext cx="4526648"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Who start</a:t>
            </a:r>
          </a:p>
          <a:p>
            <a:r>
              <a:rPr lang="en-US" sz="4000">
                <a:latin typeface="Poppins Medium" panose="00000600000000000000" pitchFamily="2" charset="0"/>
                <a:cs typeface="Poppins Medium" panose="00000600000000000000" pitchFamily="2" charset="0"/>
              </a:rPr>
              <a:t>Rewatch </a:t>
            </a:r>
            <a:r>
              <a:rPr lang="en-US" sz="4000">
                <a:solidFill>
                  <a:srgbClr val="FF0000"/>
                </a:solidFill>
                <a:latin typeface="Poppins Medium" panose="00000600000000000000" pitchFamily="2" charset="0"/>
                <a:cs typeface="Poppins Medium" panose="00000600000000000000" pitchFamily="2" charset="0"/>
              </a:rPr>
              <a:t>studio</a:t>
            </a:r>
          </a:p>
        </p:txBody>
      </p:sp>
      <p:sp>
        <p:nvSpPr>
          <p:cNvPr id="16" name="Rectangle: Rounded Corners 15">
            <a:extLst>
              <a:ext uri="{FF2B5EF4-FFF2-40B4-BE49-F238E27FC236}">
                <a16:creationId xmlns:a16="http://schemas.microsoft.com/office/drawing/2014/main" id="{768F8D92-43F2-4D3A-A962-8D2E1E9C980C}"/>
              </a:ext>
            </a:extLst>
          </p:cNvPr>
          <p:cNvSpPr/>
          <p:nvPr/>
        </p:nvSpPr>
        <p:spPr>
          <a:xfrm>
            <a:off x="646203" y="3016883"/>
            <a:ext cx="4917856" cy="1337284"/>
          </a:xfrm>
          <a:prstGeom prst="roundRect">
            <a:avLst>
              <a:gd name="adj" fmla="val 0"/>
            </a:avLst>
          </a:prstGeom>
          <a:solidFill>
            <a:schemeClr val="bg1"/>
          </a:solidFill>
          <a:ln>
            <a:noFill/>
          </a:ln>
          <a:effectLst>
            <a:outerShdw blurRad="279400" dist="190500" dir="774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ED0C730-6007-46B3-991C-56EE1AB25F0F}"/>
              </a:ext>
            </a:extLst>
          </p:cNvPr>
          <p:cNvSpPr/>
          <p:nvPr/>
        </p:nvSpPr>
        <p:spPr>
          <a:xfrm>
            <a:off x="1193037" y="3671650"/>
            <a:ext cx="3807978" cy="532197"/>
          </a:xfrm>
          <a:prstGeom prst="rect">
            <a:avLst/>
          </a:prstGeom>
        </p:spPr>
        <p:txBody>
          <a:bodyPr wrap="square">
            <a:spAutoFit/>
          </a:bodyPr>
          <a:lstStyle/>
          <a:p>
            <a:pPr>
              <a:lnSpc>
                <a:spcPct val="150000"/>
              </a:lnSpc>
            </a:pPr>
            <a:r>
              <a:rPr lang="en-US" sz="1000">
                <a:solidFill>
                  <a:srgbClr val="FF000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18" name="TextBox 17">
            <a:extLst>
              <a:ext uri="{FF2B5EF4-FFF2-40B4-BE49-F238E27FC236}">
                <a16:creationId xmlns:a16="http://schemas.microsoft.com/office/drawing/2014/main" id="{AE2E05D7-1CAE-4F15-A851-D58F882EF4B3}"/>
              </a:ext>
            </a:extLst>
          </p:cNvPr>
          <p:cNvSpPr txBox="1"/>
          <p:nvPr/>
        </p:nvSpPr>
        <p:spPr>
          <a:xfrm>
            <a:off x="1176995" y="3168238"/>
            <a:ext cx="3625064" cy="400110"/>
          </a:xfrm>
          <a:prstGeom prst="rect">
            <a:avLst/>
          </a:prstGeom>
          <a:noFill/>
        </p:spPr>
        <p:txBody>
          <a:bodyPr wrap="square" rtlCol="0">
            <a:spAutoFit/>
          </a:bodyPr>
          <a:lstStyle/>
          <a:p>
            <a:r>
              <a:rPr lang="en-US" sz="2000">
                <a:solidFill>
                  <a:srgbClr val="FF0000"/>
                </a:solidFill>
                <a:latin typeface="Poppins Medium" panose="00000600000000000000" pitchFamily="2" charset="0"/>
                <a:cs typeface="Poppins Medium" panose="00000600000000000000" pitchFamily="2" charset="0"/>
              </a:rPr>
              <a:t>Founder Of Rewatch</a:t>
            </a:r>
          </a:p>
        </p:txBody>
      </p:sp>
      <p:cxnSp>
        <p:nvCxnSpPr>
          <p:cNvPr id="19" name="Straight Connector 18">
            <a:extLst>
              <a:ext uri="{FF2B5EF4-FFF2-40B4-BE49-F238E27FC236}">
                <a16:creationId xmlns:a16="http://schemas.microsoft.com/office/drawing/2014/main" id="{DDBCEACE-64F2-4C9B-9BBC-D8E828FAA91E}"/>
              </a:ext>
            </a:extLst>
          </p:cNvPr>
          <p:cNvCxnSpPr>
            <a:cxnSpLocks/>
          </p:cNvCxnSpPr>
          <p:nvPr/>
        </p:nvCxnSpPr>
        <p:spPr>
          <a:xfrm>
            <a:off x="1284186" y="3659747"/>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C0D3674-887E-40EB-A50A-AD68A705768E}"/>
              </a:ext>
            </a:extLst>
          </p:cNvPr>
          <p:cNvSpPr/>
          <p:nvPr/>
        </p:nvSpPr>
        <p:spPr>
          <a:xfrm>
            <a:off x="642125" y="3016883"/>
            <a:ext cx="91149" cy="133728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49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CA934E3-3DED-448B-8F5A-D8AAE27385A0}"/>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C0927E13-5835-404C-BF2A-7342282D1693}"/>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1738B201-4F2C-417C-81DC-E890FD0B14D6}"/>
              </a:ext>
            </a:extLst>
          </p:cNvPr>
          <p:cNvSpPr>
            <a:spLocks noGrp="1"/>
          </p:cNvSpPr>
          <p:nvPr>
            <p:ph type="pic" sz="quarter" idx="11"/>
          </p:nvPr>
        </p:nvSpPr>
        <p:spPr/>
      </p:sp>
      <p:sp>
        <p:nvSpPr>
          <p:cNvPr id="21" name="Rectangle 20">
            <a:extLst>
              <a:ext uri="{FF2B5EF4-FFF2-40B4-BE49-F238E27FC236}">
                <a16:creationId xmlns:a16="http://schemas.microsoft.com/office/drawing/2014/main" id="{2B75A1A5-0FCB-4014-A3D2-0023CDE683DF}"/>
              </a:ext>
            </a:extLst>
          </p:cNvPr>
          <p:cNvSpPr/>
          <p:nvPr/>
        </p:nvSpPr>
        <p:spPr>
          <a:xfrm>
            <a:off x="8716027" y="571499"/>
            <a:ext cx="3141662" cy="4032250"/>
          </a:xfrm>
          <a:prstGeom prst="rect">
            <a:avLst/>
          </a:prstGeom>
          <a:gradFill>
            <a:gsLst>
              <a:gs pos="0">
                <a:srgbClr val="DE0000"/>
              </a:gs>
              <a:gs pos="100000">
                <a:srgbClr val="FF0000">
                  <a:alpha val="8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37738E0-CC63-423D-B341-ADAFEEF326D3}"/>
              </a:ext>
            </a:extLst>
          </p:cNvPr>
          <p:cNvSpPr/>
          <p:nvPr/>
        </p:nvSpPr>
        <p:spPr>
          <a:xfrm>
            <a:off x="5080757" y="571499"/>
            <a:ext cx="3141662" cy="4032250"/>
          </a:xfrm>
          <a:prstGeom prst="rect">
            <a:avLst/>
          </a:prstGeom>
          <a:gradFill>
            <a:gsLst>
              <a:gs pos="0">
                <a:srgbClr val="DE0000"/>
              </a:gs>
              <a:gs pos="100000">
                <a:srgbClr val="FF0000">
                  <a:alpha val="8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157B05-ECF8-458D-819D-7BEF612EC1C5}"/>
              </a:ext>
            </a:extLst>
          </p:cNvPr>
          <p:cNvSpPr txBox="1"/>
          <p:nvPr/>
        </p:nvSpPr>
        <p:spPr>
          <a:xfrm>
            <a:off x="5491586" y="5197344"/>
            <a:ext cx="4010028"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Eduard</a:t>
            </a:r>
          </a:p>
          <a:p>
            <a:r>
              <a:rPr lang="en-US" sz="4000">
                <a:solidFill>
                  <a:srgbClr val="FF0000"/>
                </a:solidFill>
                <a:latin typeface="Poppins Medium" panose="00000600000000000000" pitchFamily="2" charset="0"/>
                <a:cs typeface="Poppins Medium" panose="00000600000000000000" pitchFamily="2" charset="0"/>
              </a:rPr>
              <a:t>Collaboration</a:t>
            </a:r>
          </a:p>
        </p:txBody>
      </p:sp>
      <p:sp>
        <p:nvSpPr>
          <p:cNvPr id="33" name="Rectangle 32">
            <a:extLst>
              <a:ext uri="{FF2B5EF4-FFF2-40B4-BE49-F238E27FC236}">
                <a16:creationId xmlns:a16="http://schemas.microsoft.com/office/drawing/2014/main" id="{B153B1F6-9E6F-4D64-865C-92931FA80215}"/>
              </a:ext>
            </a:extLst>
          </p:cNvPr>
          <p:cNvSpPr/>
          <p:nvPr/>
        </p:nvSpPr>
        <p:spPr>
          <a:xfrm>
            <a:off x="1429262" y="2046445"/>
            <a:ext cx="2797665" cy="1084015"/>
          </a:xfrm>
          <a:prstGeom prst="rect">
            <a:avLst/>
          </a:prstGeom>
        </p:spPr>
        <p:txBody>
          <a:bodyPr wrap="square">
            <a:spAutoFit/>
          </a:bodyPr>
          <a:lstStyle/>
          <a:p>
            <a:pPr>
              <a:lnSpc>
                <a:spcPct val="150000"/>
              </a:lnSpc>
            </a:pPr>
            <a:r>
              <a:rPr lang="en-US" sz="11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 dolrlasue boru sit amet. Duis aute</a:t>
            </a:r>
            <a:endParaRPr lang="en-US" sz="1100" u="sng">
              <a:solidFill>
                <a:schemeClr val="bg1"/>
              </a:solidFill>
              <a:latin typeface="Poppins Medium" panose="00000600000000000000" pitchFamily="2" charset="0"/>
              <a:cs typeface="Poppins Medium" panose="00000600000000000000" pitchFamily="2" charset="0"/>
            </a:endParaRPr>
          </a:p>
        </p:txBody>
      </p:sp>
      <p:sp>
        <p:nvSpPr>
          <p:cNvPr id="34" name="Rectangle 33">
            <a:extLst>
              <a:ext uri="{FF2B5EF4-FFF2-40B4-BE49-F238E27FC236}">
                <a16:creationId xmlns:a16="http://schemas.microsoft.com/office/drawing/2014/main" id="{A9C29DD7-7B09-4E34-90BA-0A87BC05F9EC}"/>
              </a:ext>
            </a:extLst>
          </p:cNvPr>
          <p:cNvSpPr/>
          <p:nvPr/>
        </p:nvSpPr>
        <p:spPr>
          <a:xfrm>
            <a:off x="1429262" y="3286622"/>
            <a:ext cx="2832968" cy="628890"/>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a:t>
            </a:r>
            <a:endParaRPr lang="en-US" sz="800">
              <a:solidFill>
                <a:schemeClr val="bg1"/>
              </a:solidFill>
              <a:latin typeface="Poppins" panose="00000500000000000000" pitchFamily="2" charset="0"/>
              <a:cs typeface="Poppins" panose="00000500000000000000" pitchFamily="2" charset="0"/>
            </a:endParaRPr>
          </a:p>
        </p:txBody>
      </p:sp>
      <p:sp>
        <p:nvSpPr>
          <p:cNvPr id="41" name="Rectangle 40">
            <a:extLst>
              <a:ext uri="{FF2B5EF4-FFF2-40B4-BE49-F238E27FC236}">
                <a16:creationId xmlns:a16="http://schemas.microsoft.com/office/drawing/2014/main" id="{0B5E0890-B626-487D-9BAA-6AFB420098A1}"/>
              </a:ext>
            </a:extLst>
          </p:cNvPr>
          <p:cNvSpPr/>
          <p:nvPr/>
        </p:nvSpPr>
        <p:spPr>
          <a:xfrm>
            <a:off x="4555958" y="0"/>
            <a:ext cx="2541225" cy="328761"/>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16399518-D971-4501-81A3-091608C83A2A}"/>
              </a:ext>
            </a:extLst>
          </p:cNvPr>
          <p:cNvSpPr txBox="1"/>
          <p:nvPr/>
        </p:nvSpPr>
        <p:spPr>
          <a:xfrm>
            <a:off x="1464565" y="966953"/>
            <a:ext cx="2192186" cy="923330"/>
          </a:xfrm>
          <a:prstGeom prst="rect">
            <a:avLst/>
          </a:prstGeom>
          <a:noFill/>
        </p:spPr>
        <p:txBody>
          <a:bodyPr wrap="square" rtlCol="0">
            <a:spAutoFit/>
          </a:bodyPr>
          <a:lstStyle/>
          <a:p>
            <a:r>
              <a:rPr lang="en-US">
                <a:solidFill>
                  <a:schemeClr val="bg1"/>
                </a:solidFill>
                <a:latin typeface="Poppins "/>
                <a:cs typeface="Poppins SemiBold" panose="00000700000000000000" pitchFamily="2" charset="0"/>
              </a:rPr>
              <a:t>The Best Collaboration </a:t>
            </a:r>
            <a:r>
              <a:rPr lang="en-US">
                <a:solidFill>
                  <a:schemeClr val="bg1"/>
                </a:solidFill>
                <a:latin typeface="Poppins SemiBold" panose="00000700000000000000" pitchFamily="2" charset="0"/>
                <a:cs typeface="Poppins SemiBold" panose="00000700000000000000" pitchFamily="2" charset="0"/>
              </a:rPr>
              <a:t>2019</a:t>
            </a:r>
          </a:p>
        </p:txBody>
      </p:sp>
      <p:sp>
        <p:nvSpPr>
          <p:cNvPr id="36" name="TextBox 35">
            <a:extLst>
              <a:ext uri="{FF2B5EF4-FFF2-40B4-BE49-F238E27FC236}">
                <a16:creationId xmlns:a16="http://schemas.microsoft.com/office/drawing/2014/main" id="{9F924EDB-D577-4B52-90D4-954267C69E21}"/>
              </a:ext>
            </a:extLst>
          </p:cNvPr>
          <p:cNvSpPr txBox="1"/>
          <p:nvPr/>
        </p:nvSpPr>
        <p:spPr>
          <a:xfrm>
            <a:off x="9019452" y="3187975"/>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The Best Collaboration</a:t>
            </a:r>
          </a:p>
        </p:txBody>
      </p:sp>
      <p:sp>
        <p:nvSpPr>
          <p:cNvPr id="37" name="Rectangle 36">
            <a:extLst>
              <a:ext uri="{FF2B5EF4-FFF2-40B4-BE49-F238E27FC236}">
                <a16:creationId xmlns:a16="http://schemas.microsoft.com/office/drawing/2014/main" id="{C6695B63-FD7F-4720-8735-A92E7B905F78}"/>
              </a:ext>
            </a:extLst>
          </p:cNvPr>
          <p:cNvSpPr/>
          <p:nvPr/>
        </p:nvSpPr>
        <p:spPr>
          <a:xfrm>
            <a:off x="9051227" y="3980826"/>
            <a:ext cx="2153134" cy="384977"/>
          </a:xfrm>
          <a:prstGeom prst="rect">
            <a:avLst/>
          </a:prstGeom>
        </p:spPr>
        <p:txBody>
          <a:bodyPr wrap="square">
            <a:spAutoFit/>
          </a:bodyPr>
          <a:lstStyle/>
          <a:p>
            <a:pPr>
              <a:lnSpc>
                <a:spcPct val="150000"/>
              </a:lnSpc>
            </a:pPr>
            <a:r>
              <a:rPr lang="en-US" sz="1400">
                <a:solidFill>
                  <a:schemeClr val="bg1"/>
                </a:solidFill>
                <a:latin typeface="Poppins "/>
                <a:ea typeface="Open Sans" panose="020B0606030504020204" pitchFamily="34" charset="0"/>
                <a:cs typeface="Poppins Medium" panose="00000600000000000000" pitchFamily="2" charset="0"/>
              </a:rPr>
              <a:t>Business Project</a:t>
            </a:r>
            <a:endParaRPr lang="en-US" sz="1400">
              <a:solidFill>
                <a:schemeClr val="bg1"/>
              </a:solidFill>
              <a:latin typeface="Poppins "/>
              <a:cs typeface="Poppins Medium" panose="00000600000000000000" pitchFamily="2" charset="0"/>
            </a:endParaRPr>
          </a:p>
        </p:txBody>
      </p:sp>
      <p:sp>
        <p:nvSpPr>
          <p:cNvPr id="38" name="TextBox 37">
            <a:extLst>
              <a:ext uri="{FF2B5EF4-FFF2-40B4-BE49-F238E27FC236}">
                <a16:creationId xmlns:a16="http://schemas.microsoft.com/office/drawing/2014/main" id="{1A240991-D83D-4A38-8936-A66315F69B0F}"/>
              </a:ext>
            </a:extLst>
          </p:cNvPr>
          <p:cNvSpPr txBox="1"/>
          <p:nvPr/>
        </p:nvSpPr>
        <p:spPr>
          <a:xfrm>
            <a:off x="10797474" y="4053016"/>
            <a:ext cx="1254735" cy="338554"/>
          </a:xfrm>
          <a:prstGeom prst="rect">
            <a:avLst/>
          </a:prstGeom>
          <a:noFill/>
        </p:spPr>
        <p:txBody>
          <a:bodyPr wrap="square" rtlCol="0">
            <a:spAutoFit/>
          </a:bodyPr>
          <a:lstStyle/>
          <a:p>
            <a:r>
              <a:rPr lang="en-US" sz="1600">
                <a:solidFill>
                  <a:schemeClr val="bg1"/>
                </a:solidFill>
                <a:latin typeface="Poppins Medium" panose="00000600000000000000" pitchFamily="2" charset="0"/>
                <a:cs typeface="Poppins Medium" panose="00000600000000000000" pitchFamily="2" charset="0"/>
              </a:rPr>
              <a:t>01/10</a:t>
            </a:r>
          </a:p>
        </p:txBody>
      </p:sp>
      <p:cxnSp>
        <p:nvCxnSpPr>
          <p:cNvPr id="42" name="Straight Connector 41">
            <a:extLst>
              <a:ext uri="{FF2B5EF4-FFF2-40B4-BE49-F238E27FC236}">
                <a16:creationId xmlns:a16="http://schemas.microsoft.com/office/drawing/2014/main" id="{D9627AD4-948B-4F97-8687-50B61921B8A4}"/>
              </a:ext>
            </a:extLst>
          </p:cNvPr>
          <p:cNvCxnSpPr>
            <a:cxnSpLocks/>
          </p:cNvCxnSpPr>
          <p:nvPr/>
        </p:nvCxnSpPr>
        <p:spPr>
          <a:xfrm>
            <a:off x="9127595" y="3982445"/>
            <a:ext cx="2308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81A8C23F-FA33-4654-9AF1-2F35C7CEC5A1}"/>
              </a:ext>
            </a:extLst>
          </p:cNvPr>
          <p:cNvSpPr txBox="1"/>
          <p:nvPr/>
        </p:nvSpPr>
        <p:spPr>
          <a:xfrm>
            <a:off x="5383443" y="3222976"/>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The Best Collaboration</a:t>
            </a:r>
          </a:p>
        </p:txBody>
      </p:sp>
      <p:sp>
        <p:nvSpPr>
          <p:cNvPr id="53" name="Rectangle 52">
            <a:extLst>
              <a:ext uri="{FF2B5EF4-FFF2-40B4-BE49-F238E27FC236}">
                <a16:creationId xmlns:a16="http://schemas.microsoft.com/office/drawing/2014/main" id="{2A0CCF19-0A53-43DF-96DD-EE1182E2D7ED}"/>
              </a:ext>
            </a:extLst>
          </p:cNvPr>
          <p:cNvSpPr/>
          <p:nvPr/>
        </p:nvSpPr>
        <p:spPr>
          <a:xfrm>
            <a:off x="5415218" y="4015827"/>
            <a:ext cx="2153134" cy="384977"/>
          </a:xfrm>
          <a:prstGeom prst="rect">
            <a:avLst/>
          </a:prstGeom>
        </p:spPr>
        <p:txBody>
          <a:bodyPr wrap="square">
            <a:spAutoFit/>
          </a:bodyPr>
          <a:lstStyle/>
          <a:p>
            <a:pPr>
              <a:lnSpc>
                <a:spcPct val="150000"/>
              </a:lnSpc>
            </a:pPr>
            <a:r>
              <a:rPr lang="en-US" sz="1400">
                <a:solidFill>
                  <a:schemeClr val="bg1"/>
                </a:solidFill>
                <a:latin typeface="Poppins "/>
                <a:ea typeface="Open Sans" panose="020B0606030504020204" pitchFamily="34" charset="0"/>
                <a:cs typeface="Poppins Medium" panose="00000600000000000000" pitchFamily="2" charset="0"/>
              </a:rPr>
              <a:t>Business Project</a:t>
            </a:r>
            <a:endParaRPr lang="en-US" sz="1400">
              <a:solidFill>
                <a:schemeClr val="bg1"/>
              </a:solidFill>
              <a:latin typeface="Poppins "/>
              <a:cs typeface="Poppins Medium" panose="00000600000000000000" pitchFamily="2" charset="0"/>
            </a:endParaRPr>
          </a:p>
        </p:txBody>
      </p:sp>
      <p:sp>
        <p:nvSpPr>
          <p:cNvPr id="54" name="TextBox 53">
            <a:extLst>
              <a:ext uri="{FF2B5EF4-FFF2-40B4-BE49-F238E27FC236}">
                <a16:creationId xmlns:a16="http://schemas.microsoft.com/office/drawing/2014/main" id="{7C9A750E-B81A-450E-8FA1-DA721600D4EF}"/>
              </a:ext>
            </a:extLst>
          </p:cNvPr>
          <p:cNvSpPr txBox="1"/>
          <p:nvPr/>
        </p:nvSpPr>
        <p:spPr>
          <a:xfrm>
            <a:off x="7161465" y="4088017"/>
            <a:ext cx="1254735" cy="338554"/>
          </a:xfrm>
          <a:prstGeom prst="rect">
            <a:avLst/>
          </a:prstGeom>
          <a:noFill/>
        </p:spPr>
        <p:txBody>
          <a:bodyPr wrap="square" rtlCol="0">
            <a:spAutoFit/>
          </a:bodyPr>
          <a:lstStyle/>
          <a:p>
            <a:r>
              <a:rPr lang="en-US" sz="1600">
                <a:solidFill>
                  <a:schemeClr val="bg1"/>
                </a:solidFill>
                <a:latin typeface="Poppins Medium" panose="00000600000000000000" pitchFamily="2" charset="0"/>
                <a:cs typeface="Poppins Medium" panose="00000600000000000000" pitchFamily="2" charset="0"/>
              </a:rPr>
              <a:t>01/10</a:t>
            </a:r>
          </a:p>
        </p:txBody>
      </p:sp>
      <p:cxnSp>
        <p:nvCxnSpPr>
          <p:cNvPr id="55" name="Straight Connector 54">
            <a:extLst>
              <a:ext uri="{FF2B5EF4-FFF2-40B4-BE49-F238E27FC236}">
                <a16:creationId xmlns:a16="http://schemas.microsoft.com/office/drawing/2014/main" id="{067C8617-B1B9-41A4-9893-3727047142B9}"/>
              </a:ext>
            </a:extLst>
          </p:cNvPr>
          <p:cNvCxnSpPr>
            <a:cxnSpLocks/>
          </p:cNvCxnSpPr>
          <p:nvPr/>
        </p:nvCxnSpPr>
        <p:spPr>
          <a:xfrm>
            <a:off x="5491586" y="4017446"/>
            <a:ext cx="2308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18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FE933E-7873-4B7E-8641-B0A2982A281F}"/>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FB1F4C62-E231-4FE0-9FBD-D3B0B67DA4E0}"/>
              </a:ext>
            </a:extLst>
          </p:cNvPr>
          <p:cNvSpPr>
            <a:spLocks noGrp="1"/>
          </p:cNvSpPr>
          <p:nvPr>
            <p:ph type="pic" sz="quarter" idx="11"/>
          </p:nvPr>
        </p:nvSpPr>
        <p:spPr/>
      </p:sp>
      <p:sp>
        <p:nvSpPr>
          <p:cNvPr id="82" name="Rectangle 81">
            <a:extLst>
              <a:ext uri="{FF2B5EF4-FFF2-40B4-BE49-F238E27FC236}">
                <a16:creationId xmlns:a16="http://schemas.microsoft.com/office/drawing/2014/main" id="{2DF0C9DF-20FC-4E8A-AE9C-B615031B217E}"/>
              </a:ext>
            </a:extLst>
          </p:cNvPr>
          <p:cNvSpPr/>
          <p:nvPr/>
        </p:nvSpPr>
        <p:spPr>
          <a:xfrm>
            <a:off x="702722" y="522288"/>
            <a:ext cx="7558961" cy="3509961"/>
          </a:xfrm>
          <a:prstGeom prst="rect">
            <a:avLst/>
          </a:prstGeom>
          <a:gradFill>
            <a:gsLst>
              <a:gs pos="0">
                <a:srgbClr val="DE0000"/>
              </a:gs>
              <a:gs pos="100000">
                <a:srgbClr val="FF0000">
                  <a:alpha val="8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38608FE-44CF-44F1-B057-50AC7A9DCD32}"/>
              </a:ext>
            </a:extLst>
          </p:cNvPr>
          <p:cNvSpPr/>
          <p:nvPr/>
        </p:nvSpPr>
        <p:spPr>
          <a:xfrm flipV="1">
            <a:off x="855371" y="2665434"/>
            <a:ext cx="3150685" cy="490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14" descr="Ui Ux">
            <a:extLst>
              <a:ext uri="{FF2B5EF4-FFF2-40B4-BE49-F238E27FC236}">
                <a16:creationId xmlns:a16="http://schemas.microsoft.com/office/drawing/2014/main" id="{D1D6A33F-48AB-40A7-B4BE-92289E43B95D}"/>
              </a:ext>
            </a:extLst>
          </p:cNvPr>
          <p:cNvGrpSpPr/>
          <p:nvPr/>
        </p:nvGrpSpPr>
        <p:grpSpPr>
          <a:xfrm>
            <a:off x="1040271" y="4821921"/>
            <a:ext cx="408307" cy="328421"/>
            <a:chOff x="5657850" y="3057525"/>
            <a:chExt cx="876300" cy="704850"/>
          </a:xfrm>
          <a:solidFill>
            <a:srgbClr val="FF0000"/>
          </a:solidFill>
        </p:grpSpPr>
        <p:sp>
          <p:nvSpPr>
            <p:cNvPr id="17" name="Freeform: Shape 16">
              <a:extLst>
                <a:ext uri="{FF2B5EF4-FFF2-40B4-BE49-F238E27FC236}">
                  <a16:creationId xmlns:a16="http://schemas.microsoft.com/office/drawing/2014/main" id="{A6D492F4-52B7-4C05-9276-09EADD9979EF}"/>
                </a:ext>
              </a:extLst>
            </p:cNvPr>
            <p:cNvSpPr/>
            <p:nvPr/>
          </p:nvSpPr>
          <p:spPr>
            <a:xfrm>
              <a:off x="65151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8" name="Freeform: Shape 17">
              <a:extLst>
                <a:ext uri="{FF2B5EF4-FFF2-40B4-BE49-F238E27FC236}">
                  <a16:creationId xmlns:a16="http://schemas.microsoft.com/office/drawing/2014/main" id="{762247CF-1C8F-4637-9D24-D803EB197395}"/>
                </a:ext>
              </a:extLst>
            </p:cNvPr>
            <p:cNvSpPr/>
            <p:nvPr/>
          </p:nvSpPr>
          <p:spPr>
            <a:xfrm>
              <a:off x="64770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19" name="Freeform: Shape 18">
              <a:extLst>
                <a:ext uri="{FF2B5EF4-FFF2-40B4-BE49-F238E27FC236}">
                  <a16:creationId xmlns:a16="http://schemas.microsoft.com/office/drawing/2014/main" id="{C8DCCBFF-90F0-4198-88BC-28F3289E6A4C}"/>
                </a:ext>
              </a:extLst>
            </p:cNvPr>
            <p:cNvSpPr/>
            <p:nvPr/>
          </p:nvSpPr>
          <p:spPr>
            <a:xfrm>
              <a:off x="63627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0" name="Freeform: Shape 19">
              <a:extLst>
                <a:ext uri="{FF2B5EF4-FFF2-40B4-BE49-F238E27FC236}">
                  <a16:creationId xmlns:a16="http://schemas.microsoft.com/office/drawing/2014/main" id="{E696AE95-3891-4CE4-A385-8057C429C74E}"/>
                </a:ext>
              </a:extLst>
            </p:cNvPr>
            <p:cNvSpPr/>
            <p:nvPr/>
          </p:nvSpPr>
          <p:spPr>
            <a:xfrm>
              <a:off x="64008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1" name="Freeform: Shape 20">
              <a:extLst>
                <a:ext uri="{FF2B5EF4-FFF2-40B4-BE49-F238E27FC236}">
                  <a16:creationId xmlns:a16="http://schemas.microsoft.com/office/drawing/2014/main" id="{B4FC2AFE-AE4D-419F-837F-97EEC0208631}"/>
                </a:ext>
              </a:extLst>
            </p:cNvPr>
            <p:cNvSpPr/>
            <p:nvPr/>
          </p:nvSpPr>
          <p:spPr>
            <a:xfrm>
              <a:off x="63246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2" name="Freeform: Shape 21">
              <a:extLst>
                <a:ext uri="{FF2B5EF4-FFF2-40B4-BE49-F238E27FC236}">
                  <a16:creationId xmlns:a16="http://schemas.microsoft.com/office/drawing/2014/main" id="{838A26DB-4000-4763-AB79-2E2B434634AE}"/>
                </a:ext>
              </a:extLst>
            </p:cNvPr>
            <p:cNvSpPr/>
            <p:nvPr/>
          </p:nvSpPr>
          <p:spPr>
            <a:xfrm>
              <a:off x="64389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3" name="Freeform: Shape 22">
              <a:extLst>
                <a:ext uri="{FF2B5EF4-FFF2-40B4-BE49-F238E27FC236}">
                  <a16:creationId xmlns:a16="http://schemas.microsoft.com/office/drawing/2014/main" id="{81325669-533B-4A38-A314-D4877D2B7787}"/>
                </a:ext>
              </a:extLst>
            </p:cNvPr>
            <p:cNvSpPr/>
            <p:nvPr/>
          </p:nvSpPr>
          <p:spPr>
            <a:xfrm>
              <a:off x="6286500" y="32861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6" name="Freeform: Shape 25">
              <a:extLst>
                <a:ext uri="{FF2B5EF4-FFF2-40B4-BE49-F238E27FC236}">
                  <a16:creationId xmlns:a16="http://schemas.microsoft.com/office/drawing/2014/main" id="{B3C32338-EE43-457E-8FEF-6EBE2AF5D7BA}"/>
                </a:ext>
              </a:extLst>
            </p:cNvPr>
            <p:cNvSpPr/>
            <p:nvPr/>
          </p:nvSpPr>
          <p:spPr>
            <a:xfrm>
              <a:off x="62865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7" name="Freeform: Shape 26">
              <a:extLst>
                <a:ext uri="{FF2B5EF4-FFF2-40B4-BE49-F238E27FC236}">
                  <a16:creationId xmlns:a16="http://schemas.microsoft.com/office/drawing/2014/main" id="{75426737-2BE2-49D0-97A6-06708A77EE62}"/>
                </a:ext>
              </a:extLst>
            </p:cNvPr>
            <p:cNvSpPr/>
            <p:nvPr/>
          </p:nvSpPr>
          <p:spPr>
            <a:xfrm>
              <a:off x="62865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8" name="Freeform: Shape 27">
              <a:extLst>
                <a:ext uri="{FF2B5EF4-FFF2-40B4-BE49-F238E27FC236}">
                  <a16:creationId xmlns:a16="http://schemas.microsoft.com/office/drawing/2014/main" id="{06E37ED1-1024-4991-A4D7-117F7C7BD339}"/>
                </a:ext>
              </a:extLst>
            </p:cNvPr>
            <p:cNvSpPr/>
            <p:nvPr/>
          </p:nvSpPr>
          <p:spPr>
            <a:xfrm>
              <a:off x="62865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29" name="Freeform: Shape 28">
              <a:extLst>
                <a:ext uri="{FF2B5EF4-FFF2-40B4-BE49-F238E27FC236}">
                  <a16:creationId xmlns:a16="http://schemas.microsoft.com/office/drawing/2014/main" id="{7ED087E0-83DD-49B8-BBBC-49DA91CC89C5}"/>
                </a:ext>
              </a:extLst>
            </p:cNvPr>
            <p:cNvSpPr/>
            <p:nvPr/>
          </p:nvSpPr>
          <p:spPr>
            <a:xfrm>
              <a:off x="62865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0" name="Freeform: Shape 29">
              <a:extLst>
                <a:ext uri="{FF2B5EF4-FFF2-40B4-BE49-F238E27FC236}">
                  <a16:creationId xmlns:a16="http://schemas.microsoft.com/office/drawing/2014/main" id="{98FB4388-CCE9-45CF-8E9D-F67E06616970}"/>
                </a:ext>
              </a:extLst>
            </p:cNvPr>
            <p:cNvSpPr/>
            <p:nvPr/>
          </p:nvSpPr>
          <p:spPr>
            <a:xfrm>
              <a:off x="62865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1" name="Freeform: Shape 30">
              <a:extLst>
                <a:ext uri="{FF2B5EF4-FFF2-40B4-BE49-F238E27FC236}">
                  <a16:creationId xmlns:a16="http://schemas.microsoft.com/office/drawing/2014/main" id="{E7CF517F-47E5-4C09-88FA-F88A9ABEE8D8}"/>
                </a:ext>
              </a:extLst>
            </p:cNvPr>
            <p:cNvSpPr/>
            <p:nvPr/>
          </p:nvSpPr>
          <p:spPr>
            <a:xfrm>
              <a:off x="62865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2" name="Freeform: Shape 31">
              <a:extLst>
                <a:ext uri="{FF2B5EF4-FFF2-40B4-BE49-F238E27FC236}">
                  <a16:creationId xmlns:a16="http://schemas.microsoft.com/office/drawing/2014/main" id="{AFFF0DE3-0FA3-4880-8620-1686F9C1E7CB}"/>
                </a:ext>
              </a:extLst>
            </p:cNvPr>
            <p:cNvSpPr/>
            <p:nvPr/>
          </p:nvSpPr>
          <p:spPr>
            <a:xfrm>
              <a:off x="64770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3" name="Freeform: Shape 32">
              <a:extLst>
                <a:ext uri="{FF2B5EF4-FFF2-40B4-BE49-F238E27FC236}">
                  <a16:creationId xmlns:a16="http://schemas.microsoft.com/office/drawing/2014/main" id="{6897414D-682D-4AC5-BE35-F4169488FAFB}"/>
                </a:ext>
              </a:extLst>
            </p:cNvPr>
            <p:cNvSpPr/>
            <p:nvPr/>
          </p:nvSpPr>
          <p:spPr>
            <a:xfrm>
              <a:off x="64008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5" name="Freeform: Shape 34">
              <a:extLst>
                <a:ext uri="{FF2B5EF4-FFF2-40B4-BE49-F238E27FC236}">
                  <a16:creationId xmlns:a16="http://schemas.microsoft.com/office/drawing/2014/main" id="{084D557C-1BC8-46EE-A716-E28A04B05E7A}"/>
                </a:ext>
              </a:extLst>
            </p:cNvPr>
            <p:cNvSpPr/>
            <p:nvPr/>
          </p:nvSpPr>
          <p:spPr>
            <a:xfrm>
              <a:off x="63627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6" name="Freeform: Shape 35">
              <a:extLst>
                <a:ext uri="{FF2B5EF4-FFF2-40B4-BE49-F238E27FC236}">
                  <a16:creationId xmlns:a16="http://schemas.microsoft.com/office/drawing/2014/main" id="{462A25E0-2D91-41C9-BE93-3FD040A6B690}"/>
                </a:ext>
              </a:extLst>
            </p:cNvPr>
            <p:cNvSpPr/>
            <p:nvPr/>
          </p:nvSpPr>
          <p:spPr>
            <a:xfrm>
              <a:off x="63246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8" name="Freeform: Shape 37">
              <a:extLst>
                <a:ext uri="{FF2B5EF4-FFF2-40B4-BE49-F238E27FC236}">
                  <a16:creationId xmlns:a16="http://schemas.microsoft.com/office/drawing/2014/main" id="{92E520ED-51EA-4016-BD04-FA1C3CF8AE9E}"/>
                </a:ext>
              </a:extLst>
            </p:cNvPr>
            <p:cNvSpPr/>
            <p:nvPr/>
          </p:nvSpPr>
          <p:spPr>
            <a:xfrm>
              <a:off x="64389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39" name="Freeform: Shape 38">
              <a:extLst>
                <a:ext uri="{FF2B5EF4-FFF2-40B4-BE49-F238E27FC236}">
                  <a16:creationId xmlns:a16="http://schemas.microsoft.com/office/drawing/2014/main" id="{93F3781B-8322-4B6A-8A8F-C034D049AD0D}"/>
                </a:ext>
              </a:extLst>
            </p:cNvPr>
            <p:cNvSpPr/>
            <p:nvPr/>
          </p:nvSpPr>
          <p:spPr>
            <a:xfrm>
              <a:off x="6515100" y="30575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0" name="Freeform: Shape 39">
              <a:extLst>
                <a:ext uri="{FF2B5EF4-FFF2-40B4-BE49-F238E27FC236}">
                  <a16:creationId xmlns:a16="http://schemas.microsoft.com/office/drawing/2014/main" id="{DD4D4881-4FEC-4EDA-B14F-AA0BE7DC925E}"/>
                </a:ext>
              </a:extLst>
            </p:cNvPr>
            <p:cNvSpPr/>
            <p:nvPr/>
          </p:nvSpPr>
          <p:spPr>
            <a:xfrm>
              <a:off x="6515100" y="31337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4" name="Freeform: Shape 43">
              <a:extLst>
                <a:ext uri="{FF2B5EF4-FFF2-40B4-BE49-F238E27FC236}">
                  <a16:creationId xmlns:a16="http://schemas.microsoft.com/office/drawing/2014/main" id="{BF1BF88F-0CC3-48FC-98B5-AB48FC236604}"/>
                </a:ext>
              </a:extLst>
            </p:cNvPr>
            <p:cNvSpPr/>
            <p:nvPr/>
          </p:nvSpPr>
          <p:spPr>
            <a:xfrm>
              <a:off x="6515100" y="32099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5" name="Freeform: Shape 44">
              <a:extLst>
                <a:ext uri="{FF2B5EF4-FFF2-40B4-BE49-F238E27FC236}">
                  <a16:creationId xmlns:a16="http://schemas.microsoft.com/office/drawing/2014/main" id="{021E88B9-EDD9-49A0-9416-49599970A96B}"/>
                </a:ext>
              </a:extLst>
            </p:cNvPr>
            <p:cNvSpPr/>
            <p:nvPr/>
          </p:nvSpPr>
          <p:spPr>
            <a:xfrm>
              <a:off x="6515100" y="31718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6" name="Freeform: Shape 45">
              <a:extLst>
                <a:ext uri="{FF2B5EF4-FFF2-40B4-BE49-F238E27FC236}">
                  <a16:creationId xmlns:a16="http://schemas.microsoft.com/office/drawing/2014/main" id="{8483905E-7443-4BE1-9ED2-FFE4413C407E}"/>
                </a:ext>
              </a:extLst>
            </p:cNvPr>
            <p:cNvSpPr/>
            <p:nvPr/>
          </p:nvSpPr>
          <p:spPr>
            <a:xfrm>
              <a:off x="6515100" y="32480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7" name="Freeform: Shape 46">
              <a:extLst>
                <a:ext uri="{FF2B5EF4-FFF2-40B4-BE49-F238E27FC236}">
                  <a16:creationId xmlns:a16="http://schemas.microsoft.com/office/drawing/2014/main" id="{8FD6CB37-AB54-4857-8BDB-9D6166F74C33}"/>
                </a:ext>
              </a:extLst>
            </p:cNvPr>
            <p:cNvSpPr/>
            <p:nvPr/>
          </p:nvSpPr>
          <p:spPr>
            <a:xfrm>
              <a:off x="6515100" y="3095625"/>
              <a:ext cx="19050" cy="19050"/>
            </a:xfrm>
            <a:custGeom>
              <a:avLst/>
              <a:gdLst>
                <a:gd name="connsiteX0" fmla="*/ 0 w 19050"/>
                <a:gd name="connsiteY0" fmla="*/ 0 h 19050"/>
                <a:gd name="connsiteX1" fmla="*/ 19050 w 19050"/>
                <a:gd name="connsiteY1" fmla="*/ 0 h 19050"/>
                <a:gd name="connsiteX2" fmla="*/ 19050 w 19050"/>
                <a:gd name="connsiteY2" fmla="*/ 19050 h 19050"/>
                <a:gd name="connsiteX3" fmla="*/ 0 w 190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9050" h="19050">
                  <a:moveTo>
                    <a:pt x="0" y="0"/>
                  </a:moveTo>
                  <a:lnTo>
                    <a:pt x="19050" y="0"/>
                  </a:lnTo>
                  <a:lnTo>
                    <a:pt x="19050" y="19050"/>
                  </a:lnTo>
                  <a:lnTo>
                    <a:pt x="0" y="19050"/>
                  </a:lnTo>
                  <a:close/>
                </a:path>
              </a:pathLst>
            </a:custGeom>
            <a:grpFill/>
            <a:ln w="9525" cap="flat">
              <a:noFill/>
              <a:prstDash val="solid"/>
              <a:miter/>
            </a:ln>
          </p:spPr>
          <p:txBody>
            <a:bodyPr rtlCol="0" anchor="ctr"/>
            <a:lstStyle/>
            <a:p>
              <a:pPr algn="ctr"/>
              <a:endParaRPr lang="en-US"/>
            </a:p>
          </p:txBody>
        </p:sp>
        <p:sp>
          <p:nvSpPr>
            <p:cNvPr id="48" name="Freeform: Shape 47">
              <a:extLst>
                <a:ext uri="{FF2B5EF4-FFF2-40B4-BE49-F238E27FC236}">
                  <a16:creationId xmlns:a16="http://schemas.microsoft.com/office/drawing/2014/main" id="{38D30393-993A-419B-BC14-593495C55D1C}"/>
                </a:ext>
              </a:extLst>
            </p:cNvPr>
            <p:cNvSpPr/>
            <p:nvPr/>
          </p:nvSpPr>
          <p:spPr>
            <a:xfrm>
              <a:off x="5762634" y="3162138"/>
              <a:ext cx="495290" cy="19211"/>
            </a:xfrm>
            <a:custGeom>
              <a:avLst/>
              <a:gdLst>
                <a:gd name="connsiteX0" fmla="*/ 0 w 495290"/>
                <a:gd name="connsiteY0" fmla="*/ 0 h 19211"/>
                <a:gd name="connsiteX1" fmla="*/ 0 w 495290"/>
                <a:gd name="connsiteY1" fmla="*/ 19212 h 19211"/>
                <a:gd name="connsiteX2" fmla="*/ 495290 w 495290"/>
                <a:gd name="connsiteY2" fmla="*/ 19050 h 19211"/>
                <a:gd name="connsiteX3" fmla="*/ 495290 w 495290"/>
                <a:gd name="connsiteY3" fmla="*/ 0 h 19211"/>
                <a:gd name="connsiteX4" fmla="*/ 0 w 495290"/>
                <a:gd name="connsiteY4" fmla="*/ 0 h 1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290" h="19211">
                  <a:moveTo>
                    <a:pt x="0" y="0"/>
                  </a:moveTo>
                  <a:lnTo>
                    <a:pt x="0" y="19212"/>
                  </a:lnTo>
                  <a:lnTo>
                    <a:pt x="495290" y="19050"/>
                  </a:lnTo>
                  <a:lnTo>
                    <a:pt x="495290" y="0"/>
                  </a:lnTo>
                  <a:lnTo>
                    <a:pt x="0" y="0"/>
                  </a:lnTo>
                  <a:close/>
                </a:path>
              </a:pathLst>
            </a:custGeom>
            <a:grpFill/>
            <a:ln w="9525" cap="flat">
              <a:noFill/>
              <a:prstDash val="solid"/>
              <a:miter/>
            </a:ln>
          </p:spPr>
          <p:txBody>
            <a:bodyPr rtlCol="0" anchor="ctr"/>
            <a:lstStyle/>
            <a:p>
              <a:pPr algn="ctr"/>
              <a:endParaRPr lang="en-US"/>
            </a:p>
          </p:txBody>
        </p:sp>
        <p:sp>
          <p:nvSpPr>
            <p:cNvPr id="49" name="Freeform: Shape 48">
              <a:extLst>
                <a:ext uri="{FF2B5EF4-FFF2-40B4-BE49-F238E27FC236}">
                  <a16:creationId xmlns:a16="http://schemas.microsoft.com/office/drawing/2014/main" id="{D3C717B5-C9BA-488F-A601-4094526616D0}"/>
                </a:ext>
              </a:extLst>
            </p:cNvPr>
            <p:cNvSpPr/>
            <p:nvPr/>
          </p:nvSpPr>
          <p:spPr>
            <a:xfrm>
              <a:off x="6334125" y="3162138"/>
              <a:ext cx="95288" cy="95411"/>
            </a:xfrm>
            <a:custGeom>
              <a:avLst/>
              <a:gdLst>
                <a:gd name="connsiteX0" fmla="*/ 76238 w 95288"/>
                <a:gd name="connsiteY0" fmla="*/ 95412 h 95411"/>
                <a:gd name="connsiteX1" fmla="*/ 95288 w 95288"/>
                <a:gd name="connsiteY1" fmla="*/ 95412 h 95411"/>
                <a:gd name="connsiteX2" fmla="*/ 95288 w 95288"/>
                <a:gd name="connsiteY2" fmla="*/ 19050 h 95411"/>
                <a:gd name="connsiteX3" fmla="*/ 95288 w 95288"/>
                <a:gd name="connsiteY3" fmla="*/ 0 h 95411"/>
                <a:gd name="connsiteX4" fmla="*/ 76238 w 95288"/>
                <a:gd name="connsiteY4" fmla="*/ 0 h 95411"/>
                <a:gd name="connsiteX5" fmla="*/ 0 w 95288"/>
                <a:gd name="connsiteY5" fmla="*/ 0 h 95411"/>
                <a:gd name="connsiteX6" fmla="*/ 0 w 95288"/>
                <a:gd name="connsiteY6" fmla="*/ 19050 h 95411"/>
                <a:gd name="connsiteX7" fmla="*/ 76238 w 95288"/>
                <a:gd name="connsiteY7" fmla="*/ 19050 h 95411"/>
                <a:gd name="connsiteX8" fmla="*/ 76238 w 95288"/>
                <a:gd name="connsiteY8" fmla="*/ 95412 h 9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88" h="95411">
                  <a:moveTo>
                    <a:pt x="76238" y="95412"/>
                  </a:moveTo>
                  <a:lnTo>
                    <a:pt x="95288" y="95412"/>
                  </a:lnTo>
                  <a:lnTo>
                    <a:pt x="95288" y="19050"/>
                  </a:lnTo>
                  <a:lnTo>
                    <a:pt x="95288" y="0"/>
                  </a:lnTo>
                  <a:lnTo>
                    <a:pt x="76238" y="0"/>
                  </a:lnTo>
                  <a:lnTo>
                    <a:pt x="0" y="0"/>
                  </a:lnTo>
                  <a:lnTo>
                    <a:pt x="0" y="19050"/>
                  </a:lnTo>
                  <a:lnTo>
                    <a:pt x="76238" y="19050"/>
                  </a:lnTo>
                  <a:lnTo>
                    <a:pt x="76238" y="95412"/>
                  </a:lnTo>
                  <a:close/>
                </a:path>
              </a:pathLst>
            </a:custGeom>
            <a:grpFill/>
            <a:ln w="9525" cap="flat">
              <a:noFill/>
              <a:prstDash val="solid"/>
              <a:miter/>
            </a:ln>
          </p:spPr>
          <p:txBody>
            <a:bodyPr rtlCol="0" anchor="ctr"/>
            <a:lstStyle/>
            <a:p>
              <a:pPr algn="ctr"/>
              <a:endParaRPr lang="en-US"/>
            </a:p>
          </p:txBody>
        </p:sp>
        <p:sp>
          <p:nvSpPr>
            <p:cNvPr id="50" name="Freeform: Shape 49">
              <a:extLst>
                <a:ext uri="{FF2B5EF4-FFF2-40B4-BE49-F238E27FC236}">
                  <a16:creationId xmlns:a16="http://schemas.microsoft.com/office/drawing/2014/main" id="{CBC6B649-7BF2-4701-B99B-A1465CC60FEE}"/>
                </a:ext>
              </a:extLst>
            </p:cNvPr>
            <p:cNvSpPr/>
            <p:nvPr/>
          </p:nvSpPr>
          <p:spPr>
            <a:xfrm>
              <a:off x="5762634" y="3333750"/>
              <a:ext cx="666778" cy="266652"/>
            </a:xfrm>
            <a:custGeom>
              <a:avLst/>
              <a:gdLst>
                <a:gd name="connsiteX0" fmla="*/ 0 w 666778"/>
                <a:gd name="connsiteY0" fmla="*/ 104775 h 266652"/>
                <a:gd name="connsiteX1" fmla="*/ 0 w 666778"/>
                <a:gd name="connsiteY1" fmla="*/ 247602 h 266652"/>
                <a:gd name="connsiteX2" fmla="*/ 0 w 666778"/>
                <a:gd name="connsiteY2" fmla="*/ 266652 h 266652"/>
                <a:gd name="connsiteX3" fmla="*/ 19050 w 666778"/>
                <a:gd name="connsiteY3" fmla="*/ 266652 h 266652"/>
                <a:gd name="connsiteX4" fmla="*/ 647729 w 666778"/>
                <a:gd name="connsiteY4" fmla="*/ 266652 h 266652"/>
                <a:gd name="connsiteX5" fmla="*/ 666779 w 666778"/>
                <a:gd name="connsiteY5" fmla="*/ 266652 h 266652"/>
                <a:gd name="connsiteX6" fmla="*/ 666779 w 666778"/>
                <a:gd name="connsiteY6" fmla="*/ 247602 h 266652"/>
                <a:gd name="connsiteX7" fmla="*/ 666779 w 666778"/>
                <a:gd name="connsiteY7" fmla="*/ 0 h 266652"/>
                <a:gd name="connsiteX8" fmla="*/ 647729 w 666778"/>
                <a:gd name="connsiteY8" fmla="*/ 0 h 266652"/>
                <a:gd name="connsiteX9" fmla="*/ 647729 w 666778"/>
                <a:gd name="connsiteY9" fmla="*/ 247602 h 266652"/>
                <a:gd name="connsiteX10" fmla="*/ 19050 w 666778"/>
                <a:gd name="connsiteY10" fmla="*/ 247602 h 266652"/>
                <a:gd name="connsiteX11" fmla="*/ 19050 w 666778"/>
                <a:gd name="connsiteY11" fmla="*/ 104775 h 266652"/>
                <a:gd name="connsiteX12" fmla="*/ 0 w 666778"/>
                <a:gd name="connsiteY12" fmla="*/ 104775 h 26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6778" h="266652">
                  <a:moveTo>
                    <a:pt x="0" y="104775"/>
                  </a:moveTo>
                  <a:lnTo>
                    <a:pt x="0" y="247602"/>
                  </a:lnTo>
                  <a:lnTo>
                    <a:pt x="0" y="266652"/>
                  </a:lnTo>
                  <a:lnTo>
                    <a:pt x="19050" y="266652"/>
                  </a:lnTo>
                  <a:lnTo>
                    <a:pt x="647729" y="266652"/>
                  </a:lnTo>
                  <a:lnTo>
                    <a:pt x="666779" y="266652"/>
                  </a:lnTo>
                  <a:lnTo>
                    <a:pt x="666779" y="247602"/>
                  </a:lnTo>
                  <a:lnTo>
                    <a:pt x="666779" y="0"/>
                  </a:lnTo>
                  <a:lnTo>
                    <a:pt x="647729" y="0"/>
                  </a:lnTo>
                  <a:lnTo>
                    <a:pt x="647729" y="247602"/>
                  </a:lnTo>
                  <a:lnTo>
                    <a:pt x="19050" y="247602"/>
                  </a:lnTo>
                  <a:lnTo>
                    <a:pt x="19050" y="104775"/>
                  </a:lnTo>
                  <a:lnTo>
                    <a:pt x="0" y="104775"/>
                  </a:lnTo>
                  <a:close/>
                </a:path>
              </a:pathLst>
            </a:custGeom>
            <a:grpFill/>
            <a:ln w="9525" cap="flat">
              <a:noFill/>
              <a:prstDash val="solid"/>
              <a:miter/>
            </a:ln>
          </p:spPr>
          <p:txBody>
            <a:bodyPr rtlCol="0" anchor="ctr"/>
            <a:lstStyle/>
            <a:p>
              <a:pPr algn="ctr"/>
              <a:endParaRPr lang="en-US"/>
            </a:p>
          </p:txBody>
        </p:sp>
        <p:sp>
          <p:nvSpPr>
            <p:cNvPr id="51" name="Freeform: Shape 50">
              <a:extLst>
                <a:ext uri="{FF2B5EF4-FFF2-40B4-BE49-F238E27FC236}">
                  <a16:creationId xmlns:a16="http://schemas.microsoft.com/office/drawing/2014/main" id="{C8309BE3-2DF3-4536-B952-CD4AAC66E728}"/>
                </a:ext>
              </a:extLst>
            </p:cNvPr>
            <p:cNvSpPr/>
            <p:nvPr/>
          </p:nvSpPr>
          <p:spPr>
            <a:xfrm>
              <a:off x="5715000" y="3114503"/>
              <a:ext cx="542925" cy="66846"/>
            </a:xfrm>
            <a:custGeom>
              <a:avLst/>
              <a:gdLst>
                <a:gd name="connsiteX0" fmla="*/ 19050 w 542925"/>
                <a:gd name="connsiteY0" fmla="*/ 38100 h 66846"/>
                <a:gd name="connsiteX1" fmla="*/ 38100 w 542925"/>
                <a:gd name="connsiteY1" fmla="*/ 19050 h 66846"/>
                <a:gd name="connsiteX2" fmla="*/ 542925 w 542925"/>
                <a:gd name="connsiteY2" fmla="*/ 19050 h 66846"/>
                <a:gd name="connsiteX3" fmla="*/ 542925 w 542925"/>
                <a:gd name="connsiteY3" fmla="*/ 0 h 66846"/>
                <a:gd name="connsiteX4" fmla="*/ 38100 w 542925"/>
                <a:gd name="connsiteY4" fmla="*/ 0 h 66846"/>
                <a:gd name="connsiteX5" fmla="*/ 0 w 542925"/>
                <a:gd name="connsiteY5" fmla="*/ 38100 h 66846"/>
                <a:gd name="connsiteX6" fmla="*/ 0 w 542925"/>
                <a:gd name="connsiteY6" fmla="*/ 66846 h 66846"/>
                <a:gd name="connsiteX7" fmla="*/ 19050 w 542925"/>
                <a:gd name="connsiteY7" fmla="*/ 66846 h 6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925" h="66846">
                  <a:moveTo>
                    <a:pt x="19050" y="38100"/>
                  </a:moveTo>
                  <a:cubicBezTo>
                    <a:pt x="19050" y="27579"/>
                    <a:pt x="27579" y="19050"/>
                    <a:pt x="38100" y="19050"/>
                  </a:cubicBezTo>
                  <a:lnTo>
                    <a:pt x="542925" y="19050"/>
                  </a:lnTo>
                  <a:lnTo>
                    <a:pt x="542925" y="0"/>
                  </a:lnTo>
                  <a:lnTo>
                    <a:pt x="38100" y="0"/>
                  </a:lnTo>
                  <a:cubicBezTo>
                    <a:pt x="17084" y="63"/>
                    <a:pt x="63" y="17084"/>
                    <a:pt x="0" y="38100"/>
                  </a:cubicBezTo>
                  <a:lnTo>
                    <a:pt x="0" y="66846"/>
                  </a:lnTo>
                  <a:lnTo>
                    <a:pt x="19050" y="66846"/>
                  </a:lnTo>
                  <a:close/>
                </a:path>
              </a:pathLst>
            </a:custGeom>
            <a:grpFill/>
            <a:ln w="9525" cap="flat">
              <a:noFill/>
              <a:prstDash val="solid"/>
              <a:miter/>
            </a:ln>
          </p:spPr>
          <p:txBody>
            <a:bodyPr rtlCol="0" anchor="ctr"/>
            <a:lstStyle/>
            <a:p>
              <a:pPr algn="ctr"/>
              <a:endParaRPr lang="en-US"/>
            </a:p>
          </p:txBody>
        </p:sp>
        <p:sp>
          <p:nvSpPr>
            <p:cNvPr id="52" name="Freeform: Shape 51">
              <a:extLst>
                <a:ext uri="{FF2B5EF4-FFF2-40B4-BE49-F238E27FC236}">
                  <a16:creationId xmlns:a16="http://schemas.microsoft.com/office/drawing/2014/main" id="{6A6C7F11-BF77-4342-848A-3BB02C269AE1}"/>
                </a:ext>
              </a:extLst>
            </p:cNvPr>
            <p:cNvSpPr/>
            <p:nvPr/>
          </p:nvSpPr>
          <p:spPr>
            <a:xfrm>
              <a:off x="6334125" y="3114503"/>
              <a:ext cx="142875" cy="143046"/>
            </a:xfrm>
            <a:custGeom>
              <a:avLst/>
              <a:gdLst>
                <a:gd name="connsiteX0" fmla="*/ 123825 w 142875"/>
                <a:gd name="connsiteY0" fmla="*/ 38100 h 143046"/>
                <a:gd name="connsiteX1" fmla="*/ 123825 w 142875"/>
                <a:gd name="connsiteY1" fmla="*/ 143046 h 143046"/>
                <a:gd name="connsiteX2" fmla="*/ 142875 w 142875"/>
                <a:gd name="connsiteY2" fmla="*/ 143046 h 143046"/>
                <a:gd name="connsiteX3" fmla="*/ 142875 w 142875"/>
                <a:gd name="connsiteY3" fmla="*/ 38100 h 143046"/>
                <a:gd name="connsiteX4" fmla="*/ 104775 w 142875"/>
                <a:gd name="connsiteY4" fmla="*/ 0 h 143046"/>
                <a:gd name="connsiteX5" fmla="*/ 0 w 142875"/>
                <a:gd name="connsiteY5" fmla="*/ 0 h 143046"/>
                <a:gd name="connsiteX6" fmla="*/ 0 w 142875"/>
                <a:gd name="connsiteY6" fmla="*/ 19050 h 143046"/>
                <a:gd name="connsiteX7" fmla="*/ 104775 w 142875"/>
                <a:gd name="connsiteY7" fmla="*/ 19050 h 143046"/>
                <a:gd name="connsiteX8" fmla="*/ 123825 w 142875"/>
                <a:gd name="connsiteY8" fmla="*/ 38100 h 14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3046">
                  <a:moveTo>
                    <a:pt x="123825" y="38100"/>
                  </a:moveTo>
                  <a:lnTo>
                    <a:pt x="123825" y="143046"/>
                  </a:lnTo>
                  <a:lnTo>
                    <a:pt x="142875" y="143046"/>
                  </a:lnTo>
                  <a:lnTo>
                    <a:pt x="142875" y="38100"/>
                  </a:lnTo>
                  <a:cubicBezTo>
                    <a:pt x="142812" y="17084"/>
                    <a:pt x="125791" y="63"/>
                    <a:pt x="104775" y="0"/>
                  </a:cubicBezTo>
                  <a:lnTo>
                    <a:pt x="0" y="0"/>
                  </a:lnTo>
                  <a:lnTo>
                    <a:pt x="0" y="19050"/>
                  </a:lnTo>
                  <a:lnTo>
                    <a:pt x="104775" y="19050"/>
                  </a:lnTo>
                  <a:cubicBezTo>
                    <a:pt x="115296" y="19050"/>
                    <a:pt x="123825" y="27579"/>
                    <a:pt x="123825" y="38100"/>
                  </a:cubicBezTo>
                  <a:close/>
                </a:path>
              </a:pathLst>
            </a:custGeom>
            <a:grpFill/>
            <a:ln w="9525" cap="flat">
              <a:noFill/>
              <a:prstDash val="solid"/>
              <a:miter/>
            </a:ln>
          </p:spPr>
          <p:txBody>
            <a:bodyPr rtlCol="0" anchor="ctr"/>
            <a:lstStyle/>
            <a:p>
              <a:pPr algn="ctr"/>
              <a:endParaRPr lang="en-US"/>
            </a:p>
          </p:txBody>
        </p:sp>
        <p:sp>
          <p:nvSpPr>
            <p:cNvPr id="53" name="Freeform: Shape 52">
              <a:extLst>
                <a:ext uri="{FF2B5EF4-FFF2-40B4-BE49-F238E27FC236}">
                  <a16:creationId xmlns:a16="http://schemas.microsoft.com/office/drawing/2014/main" id="{45054AC3-B833-495D-9FC7-F5337BD4CDB3}"/>
                </a:ext>
              </a:extLst>
            </p:cNvPr>
            <p:cNvSpPr/>
            <p:nvPr/>
          </p:nvSpPr>
          <p:spPr>
            <a:xfrm>
              <a:off x="5715000" y="3333750"/>
              <a:ext cx="762000" cy="428625"/>
            </a:xfrm>
            <a:custGeom>
              <a:avLst/>
              <a:gdLst>
                <a:gd name="connsiteX0" fmla="*/ 742950 w 762000"/>
                <a:gd name="connsiteY0" fmla="*/ 276225 h 428625"/>
                <a:gd name="connsiteX1" fmla="*/ 723900 w 762000"/>
                <a:gd name="connsiteY1" fmla="*/ 295275 h 428625"/>
                <a:gd name="connsiteX2" fmla="*/ 38100 w 762000"/>
                <a:gd name="connsiteY2" fmla="*/ 295275 h 428625"/>
                <a:gd name="connsiteX3" fmla="*/ 19050 w 762000"/>
                <a:gd name="connsiteY3" fmla="*/ 276225 h 428625"/>
                <a:gd name="connsiteX4" fmla="*/ 19050 w 762000"/>
                <a:gd name="connsiteY4" fmla="*/ 104775 h 428625"/>
                <a:gd name="connsiteX5" fmla="*/ 0 w 762000"/>
                <a:gd name="connsiteY5" fmla="*/ 104775 h 428625"/>
                <a:gd name="connsiteX6" fmla="*/ 0 w 762000"/>
                <a:gd name="connsiteY6" fmla="*/ 276225 h 428625"/>
                <a:gd name="connsiteX7" fmla="*/ 38100 w 762000"/>
                <a:gd name="connsiteY7" fmla="*/ 314325 h 428625"/>
                <a:gd name="connsiteX8" fmla="*/ 314325 w 762000"/>
                <a:gd name="connsiteY8" fmla="*/ 314325 h 428625"/>
                <a:gd name="connsiteX9" fmla="*/ 314325 w 762000"/>
                <a:gd name="connsiteY9" fmla="*/ 409575 h 428625"/>
                <a:gd name="connsiteX10" fmla="*/ 209550 w 762000"/>
                <a:gd name="connsiteY10" fmla="*/ 409575 h 428625"/>
                <a:gd name="connsiteX11" fmla="*/ 209550 w 762000"/>
                <a:gd name="connsiteY11" fmla="*/ 428625 h 428625"/>
                <a:gd name="connsiteX12" fmla="*/ 552450 w 762000"/>
                <a:gd name="connsiteY12" fmla="*/ 428625 h 428625"/>
                <a:gd name="connsiteX13" fmla="*/ 552450 w 762000"/>
                <a:gd name="connsiteY13" fmla="*/ 409575 h 428625"/>
                <a:gd name="connsiteX14" fmla="*/ 447675 w 762000"/>
                <a:gd name="connsiteY14" fmla="*/ 409575 h 428625"/>
                <a:gd name="connsiteX15" fmla="*/ 447675 w 762000"/>
                <a:gd name="connsiteY15" fmla="*/ 314325 h 428625"/>
                <a:gd name="connsiteX16" fmla="*/ 723900 w 762000"/>
                <a:gd name="connsiteY16" fmla="*/ 314325 h 428625"/>
                <a:gd name="connsiteX17" fmla="*/ 762000 w 762000"/>
                <a:gd name="connsiteY17" fmla="*/ 276225 h 428625"/>
                <a:gd name="connsiteX18" fmla="*/ 762000 w 762000"/>
                <a:gd name="connsiteY18" fmla="*/ 0 h 428625"/>
                <a:gd name="connsiteX19" fmla="*/ 742950 w 762000"/>
                <a:gd name="connsiteY19" fmla="*/ 0 h 428625"/>
                <a:gd name="connsiteX20" fmla="*/ 428625 w 762000"/>
                <a:gd name="connsiteY20" fmla="*/ 409575 h 428625"/>
                <a:gd name="connsiteX21" fmla="*/ 333375 w 762000"/>
                <a:gd name="connsiteY21" fmla="*/ 409575 h 428625"/>
                <a:gd name="connsiteX22" fmla="*/ 333375 w 762000"/>
                <a:gd name="connsiteY22" fmla="*/ 314325 h 428625"/>
                <a:gd name="connsiteX23" fmla="*/ 428625 w 762000"/>
                <a:gd name="connsiteY23" fmla="*/ 3143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2000" h="428625">
                  <a:moveTo>
                    <a:pt x="742950" y="276225"/>
                  </a:moveTo>
                  <a:cubicBezTo>
                    <a:pt x="742950" y="286746"/>
                    <a:pt x="734421" y="295275"/>
                    <a:pt x="723900" y="295275"/>
                  </a:cubicBezTo>
                  <a:lnTo>
                    <a:pt x="38100" y="295275"/>
                  </a:lnTo>
                  <a:cubicBezTo>
                    <a:pt x="27579" y="295275"/>
                    <a:pt x="19050" y="286746"/>
                    <a:pt x="19050" y="276225"/>
                  </a:cubicBezTo>
                  <a:lnTo>
                    <a:pt x="19050" y="104775"/>
                  </a:lnTo>
                  <a:lnTo>
                    <a:pt x="0" y="104775"/>
                  </a:lnTo>
                  <a:lnTo>
                    <a:pt x="0" y="276225"/>
                  </a:lnTo>
                  <a:cubicBezTo>
                    <a:pt x="68" y="297239"/>
                    <a:pt x="17086" y="314257"/>
                    <a:pt x="38100" y="314325"/>
                  </a:cubicBezTo>
                  <a:lnTo>
                    <a:pt x="314325" y="314325"/>
                  </a:lnTo>
                  <a:lnTo>
                    <a:pt x="314325" y="409575"/>
                  </a:lnTo>
                  <a:lnTo>
                    <a:pt x="209550" y="409575"/>
                  </a:lnTo>
                  <a:lnTo>
                    <a:pt x="209550" y="428625"/>
                  </a:lnTo>
                  <a:lnTo>
                    <a:pt x="552450" y="428625"/>
                  </a:lnTo>
                  <a:lnTo>
                    <a:pt x="552450" y="409575"/>
                  </a:lnTo>
                  <a:lnTo>
                    <a:pt x="447675" y="409575"/>
                  </a:lnTo>
                  <a:lnTo>
                    <a:pt x="447675" y="314325"/>
                  </a:lnTo>
                  <a:lnTo>
                    <a:pt x="723900" y="314325"/>
                  </a:lnTo>
                  <a:cubicBezTo>
                    <a:pt x="744914" y="314257"/>
                    <a:pt x="761932" y="297239"/>
                    <a:pt x="762000" y="276225"/>
                  </a:cubicBezTo>
                  <a:lnTo>
                    <a:pt x="762000" y="0"/>
                  </a:lnTo>
                  <a:lnTo>
                    <a:pt x="742950" y="0"/>
                  </a:lnTo>
                  <a:close/>
                  <a:moveTo>
                    <a:pt x="428625" y="409575"/>
                  </a:moveTo>
                  <a:lnTo>
                    <a:pt x="333375" y="409575"/>
                  </a:lnTo>
                  <a:lnTo>
                    <a:pt x="333375" y="314325"/>
                  </a:lnTo>
                  <a:lnTo>
                    <a:pt x="428625" y="314325"/>
                  </a:lnTo>
                  <a:close/>
                </a:path>
              </a:pathLst>
            </a:custGeom>
            <a:grpFill/>
            <a:ln w="9525" cap="flat">
              <a:noFill/>
              <a:prstDash val="solid"/>
              <a:miter/>
            </a:ln>
          </p:spPr>
          <p:txBody>
            <a:bodyPr rtlCol="0" anchor="ctr"/>
            <a:lstStyle/>
            <a:p>
              <a:pPr algn="ctr"/>
              <a:endParaRPr lang="en-US"/>
            </a:p>
          </p:txBody>
        </p:sp>
        <p:sp>
          <p:nvSpPr>
            <p:cNvPr id="54" name="Freeform: Shape 53">
              <a:extLst>
                <a:ext uri="{FF2B5EF4-FFF2-40B4-BE49-F238E27FC236}">
                  <a16:creationId xmlns:a16="http://schemas.microsoft.com/office/drawing/2014/main" id="{40BA7EA7-3C92-46E0-8AB8-5E74D010A2C2}"/>
                </a:ext>
              </a:extLst>
            </p:cNvPr>
            <p:cNvSpPr/>
            <p:nvPr/>
          </p:nvSpPr>
          <p:spPr>
            <a:xfrm>
              <a:off x="5657850" y="3209925"/>
              <a:ext cx="247650" cy="200025"/>
            </a:xfrm>
            <a:custGeom>
              <a:avLst/>
              <a:gdLst>
                <a:gd name="connsiteX0" fmla="*/ 247650 w 247650"/>
                <a:gd name="connsiteY0" fmla="*/ 0 h 200025"/>
                <a:gd name="connsiteX1" fmla="*/ 0 w 247650"/>
                <a:gd name="connsiteY1" fmla="*/ 0 h 200025"/>
                <a:gd name="connsiteX2" fmla="*/ 0 w 247650"/>
                <a:gd name="connsiteY2" fmla="*/ 200025 h 200025"/>
                <a:gd name="connsiteX3" fmla="*/ 247650 w 247650"/>
                <a:gd name="connsiteY3" fmla="*/ 200025 h 200025"/>
                <a:gd name="connsiteX4" fmla="*/ 228600 w 247650"/>
                <a:gd name="connsiteY4" fmla="*/ 180975 h 200025"/>
                <a:gd name="connsiteX5" fmla="*/ 19050 w 247650"/>
                <a:gd name="connsiteY5" fmla="*/ 180975 h 200025"/>
                <a:gd name="connsiteX6" fmla="*/ 19050 w 247650"/>
                <a:gd name="connsiteY6" fmla="*/ 19050 h 200025"/>
                <a:gd name="connsiteX7" fmla="*/ 228600 w 247650"/>
                <a:gd name="connsiteY7" fmla="*/ 190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650" h="200025">
                  <a:moveTo>
                    <a:pt x="247650" y="0"/>
                  </a:moveTo>
                  <a:lnTo>
                    <a:pt x="0" y="0"/>
                  </a:lnTo>
                  <a:lnTo>
                    <a:pt x="0" y="200025"/>
                  </a:lnTo>
                  <a:lnTo>
                    <a:pt x="247650" y="200025"/>
                  </a:lnTo>
                  <a:close/>
                  <a:moveTo>
                    <a:pt x="228600" y="180975"/>
                  </a:moveTo>
                  <a:lnTo>
                    <a:pt x="19050" y="180975"/>
                  </a:lnTo>
                  <a:lnTo>
                    <a:pt x="19050" y="19050"/>
                  </a:lnTo>
                  <a:lnTo>
                    <a:pt x="228600" y="19050"/>
                  </a:lnTo>
                  <a:close/>
                </a:path>
              </a:pathLst>
            </a:custGeom>
            <a:grpFill/>
            <a:ln w="9525" cap="flat">
              <a:noFill/>
              <a:prstDash val="solid"/>
              <a:miter/>
            </a:ln>
          </p:spPr>
          <p:txBody>
            <a:bodyPr rtlCol="0" anchor="ctr"/>
            <a:lstStyle/>
            <a:p>
              <a:pPr algn="ctr"/>
              <a:endParaRPr lang="en-US"/>
            </a:p>
          </p:txBody>
        </p:sp>
        <p:sp>
          <p:nvSpPr>
            <p:cNvPr id="55" name="Freeform: Shape 54">
              <a:extLst>
                <a:ext uri="{FF2B5EF4-FFF2-40B4-BE49-F238E27FC236}">
                  <a16:creationId xmlns:a16="http://schemas.microsoft.com/office/drawing/2014/main" id="{A32D45CA-3B19-4835-9601-E635C4A1E6EB}"/>
                </a:ext>
              </a:extLst>
            </p:cNvPr>
            <p:cNvSpPr/>
            <p:nvPr/>
          </p:nvSpPr>
          <p:spPr>
            <a:xfrm>
              <a:off x="5724525" y="3267075"/>
              <a:ext cx="114300" cy="19050"/>
            </a:xfrm>
            <a:custGeom>
              <a:avLst/>
              <a:gdLst>
                <a:gd name="connsiteX0" fmla="*/ 0 w 114300"/>
                <a:gd name="connsiteY0" fmla="*/ 0 h 19050"/>
                <a:gd name="connsiteX1" fmla="*/ 114300 w 114300"/>
                <a:gd name="connsiteY1" fmla="*/ 0 h 19050"/>
                <a:gd name="connsiteX2" fmla="*/ 114300 w 114300"/>
                <a:gd name="connsiteY2" fmla="*/ 19050 h 19050"/>
                <a:gd name="connsiteX3" fmla="*/ 0 w 1143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114300" h="19050">
                  <a:moveTo>
                    <a:pt x="0" y="0"/>
                  </a:moveTo>
                  <a:lnTo>
                    <a:pt x="114300" y="0"/>
                  </a:lnTo>
                  <a:lnTo>
                    <a:pt x="114300" y="19050"/>
                  </a:lnTo>
                  <a:lnTo>
                    <a:pt x="0" y="19050"/>
                  </a:lnTo>
                  <a:close/>
                </a:path>
              </a:pathLst>
            </a:custGeom>
            <a:grpFill/>
            <a:ln w="9525" cap="flat">
              <a:noFill/>
              <a:prstDash val="solid"/>
              <a:miter/>
            </a:ln>
          </p:spPr>
          <p:txBody>
            <a:bodyPr rtlCol="0" anchor="ctr"/>
            <a:lstStyle/>
            <a:p>
              <a:pPr algn="ctr"/>
              <a:endParaRPr lang="en-US"/>
            </a:p>
          </p:txBody>
        </p:sp>
        <p:sp>
          <p:nvSpPr>
            <p:cNvPr id="56" name="Freeform: Shape 55">
              <a:extLst>
                <a:ext uri="{FF2B5EF4-FFF2-40B4-BE49-F238E27FC236}">
                  <a16:creationId xmlns:a16="http://schemas.microsoft.com/office/drawing/2014/main" id="{6C76C5B4-4322-493A-AD2C-477E7602B8B3}"/>
                </a:ext>
              </a:extLst>
            </p:cNvPr>
            <p:cNvSpPr/>
            <p:nvPr/>
          </p:nvSpPr>
          <p:spPr>
            <a:xfrm>
              <a:off x="5724525" y="3324225"/>
              <a:ext cx="76200" cy="19050"/>
            </a:xfrm>
            <a:custGeom>
              <a:avLst/>
              <a:gdLst>
                <a:gd name="connsiteX0" fmla="*/ 0 w 76200"/>
                <a:gd name="connsiteY0" fmla="*/ 0 h 19050"/>
                <a:gd name="connsiteX1" fmla="*/ 76200 w 76200"/>
                <a:gd name="connsiteY1" fmla="*/ 0 h 19050"/>
                <a:gd name="connsiteX2" fmla="*/ 76200 w 76200"/>
                <a:gd name="connsiteY2" fmla="*/ 19050 h 19050"/>
                <a:gd name="connsiteX3" fmla="*/ 0 w 7620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76200" h="19050">
                  <a:moveTo>
                    <a:pt x="0" y="0"/>
                  </a:moveTo>
                  <a:lnTo>
                    <a:pt x="76200" y="0"/>
                  </a:lnTo>
                  <a:lnTo>
                    <a:pt x="76200" y="19050"/>
                  </a:lnTo>
                  <a:lnTo>
                    <a:pt x="0" y="19050"/>
                  </a:lnTo>
                  <a:close/>
                </a:path>
              </a:pathLst>
            </a:custGeom>
            <a:grpFill/>
            <a:ln w="9525"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02A8507D-8CB8-4B49-B507-90A93C091BDD}"/>
                </a:ext>
              </a:extLst>
            </p:cNvPr>
            <p:cNvSpPr/>
            <p:nvPr/>
          </p:nvSpPr>
          <p:spPr>
            <a:xfrm>
              <a:off x="5962650" y="3248025"/>
              <a:ext cx="266700" cy="266700"/>
            </a:xfrm>
            <a:custGeom>
              <a:avLst/>
              <a:gdLst>
                <a:gd name="connsiteX0" fmla="*/ 133350 w 266700"/>
                <a:gd name="connsiteY0" fmla="*/ 266700 h 266700"/>
                <a:gd name="connsiteX1" fmla="*/ 266700 w 266700"/>
                <a:gd name="connsiteY1" fmla="*/ 133350 h 266700"/>
                <a:gd name="connsiteX2" fmla="*/ 133350 w 266700"/>
                <a:gd name="connsiteY2" fmla="*/ 0 h 266700"/>
                <a:gd name="connsiteX3" fmla="*/ 0 w 266700"/>
                <a:gd name="connsiteY3" fmla="*/ 133350 h 266700"/>
                <a:gd name="connsiteX4" fmla="*/ 133350 w 266700"/>
                <a:gd name="connsiteY4" fmla="*/ 266700 h 266700"/>
                <a:gd name="connsiteX5" fmla="*/ 66799 w 266700"/>
                <a:gd name="connsiteY5" fmla="*/ 226095 h 266700"/>
                <a:gd name="connsiteX6" fmla="*/ 135868 w 266700"/>
                <a:gd name="connsiteY6" fmla="*/ 162062 h 266700"/>
                <a:gd name="connsiteX7" fmla="*/ 199901 w 266700"/>
                <a:gd name="connsiteY7" fmla="*/ 226095 h 266700"/>
                <a:gd name="connsiteX8" fmla="*/ 66799 w 266700"/>
                <a:gd name="connsiteY8" fmla="*/ 226095 h 266700"/>
                <a:gd name="connsiteX9" fmla="*/ 104775 w 266700"/>
                <a:gd name="connsiteY9" fmla="*/ 114300 h 266700"/>
                <a:gd name="connsiteX10" fmla="*/ 133350 w 266700"/>
                <a:gd name="connsiteY10" fmla="*/ 85725 h 266700"/>
                <a:gd name="connsiteX11" fmla="*/ 161925 w 266700"/>
                <a:gd name="connsiteY11" fmla="*/ 114300 h 266700"/>
                <a:gd name="connsiteX12" fmla="*/ 133350 w 266700"/>
                <a:gd name="connsiteY12" fmla="*/ 142875 h 266700"/>
                <a:gd name="connsiteX13" fmla="*/ 104775 w 266700"/>
                <a:gd name="connsiteY13" fmla="*/ 114300 h 266700"/>
                <a:gd name="connsiteX14" fmla="*/ 133350 w 266700"/>
                <a:gd name="connsiteY14" fmla="*/ 19050 h 266700"/>
                <a:gd name="connsiteX15" fmla="*/ 247636 w 266700"/>
                <a:gd name="connsiteY15" fmla="*/ 132982 h 266700"/>
                <a:gd name="connsiteX16" fmla="*/ 217170 w 266700"/>
                <a:gd name="connsiteY16" fmla="*/ 210779 h 266700"/>
                <a:gd name="connsiteX17" fmla="*/ 165497 w 266700"/>
                <a:gd name="connsiteY17" fmla="*/ 149190 h 266700"/>
                <a:gd name="connsiteX18" fmla="*/ 168452 w 266700"/>
                <a:gd name="connsiteY18" fmla="*/ 81903 h 266700"/>
                <a:gd name="connsiteX19" fmla="*/ 101165 w 266700"/>
                <a:gd name="connsiteY19" fmla="*/ 78948 h 266700"/>
                <a:gd name="connsiteX20" fmla="*/ 98209 w 266700"/>
                <a:gd name="connsiteY20" fmla="*/ 146234 h 266700"/>
                <a:gd name="connsiteX21" fmla="*/ 101165 w 266700"/>
                <a:gd name="connsiteY21" fmla="*/ 149190 h 266700"/>
                <a:gd name="connsiteX22" fmla="*/ 49530 w 266700"/>
                <a:gd name="connsiteY22" fmla="*/ 210779 h 266700"/>
                <a:gd name="connsiteX23" fmla="*/ 55554 w 266700"/>
                <a:gd name="connsiteY23" fmla="*/ 49516 h 266700"/>
                <a:gd name="connsiteX24" fmla="*/ 133350 w 266700"/>
                <a:gd name="connsiteY24" fmla="*/ 1905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700" h="266700">
                  <a:moveTo>
                    <a:pt x="133350" y="266700"/>
                  </a:moveTo>
                  <a:cubicBezTo>
                    <a:pt x="206997" y="266700"/>
                    <a:pt x="266700" y="206997"/>
                    <a:pt x="266700" y="133350"/>
                  </a:cubicBezTo>
                  <a:cubicBezTo>
                    <a:pt x="266700" y="59703"/>
                    <a:pt x="206997" y="0"/>
                    <a:pt x="133350" y="0"/>
                  </a:cubicBezTo>
                  <a:cubicBezTo>
                    <a:pt x="59703" y="0"/>
                    <a:pt x="0" y="59703"/>
                    <a:pt x="0" y="133350"/>
                  </a:cubicBezTo>
                  <a:cubicBezTo>
                    <a:pt x="79" y="206965"/>
                    <a:pt x="59735" y="266621"/>
                    <a:pt x="133350" y="266700"/>
                  </a:cubicBezTo>
                  <a:close/>
                  <a:moveTo>
                    <a:pt x="66799" y="226095"/>
                  </a:moveTo>
                  <a:cubicBezTo>
                    <a:pt x="68189" y="189340"/>
                    <a:pt x="99113" y="160672"/>
                    <a:pt x="135868" y="162062"/>
                  </a:cubicBezTo>
                  <a:cubicBezTo>
                    <a:pt x="170673" y="163379"/>
                    <a:pt x="198584" y="191291"/>
                    <a:pt x="199901" y="226095"/>
                  </a:cubicBezTo>
                  <a:cubicBezTo>
                    <a:pt x="160188" y="254834"/>
                    <a:pt x="106512" y="254834"/>
                    <a:pt x="66799" y="226095"/>
                  </a:cubicBezTo>
                  <a:close/>
                  <a:moveTo>
                    <a:pt x="104775" y="114300"/>
                  </a:moveTo>
                  <a:cubicBezTo>
                    <a:pt x="104775" y="98518"/>
                    <a:pt x="117568" y="85725"/>
                    <a:pt x="133350" y="85725"/>
                  </a:cubicBezTo>
                  <a:cubicBezTo>
                    <a:pt x="149132" y="85725"/>
                    <a:pt x="161925" y="98518"/>
                    <a:pt x="161925" y="114300"/>
                  </a:cubicBezTo>
                  <a:cubicBezTo>
                    <a:pt x="161925" y="130082"/>
                    <a:pt x="149132" y="142875"/>
                    <a:pt x="133350" y="142875"/>
                  </a:cubicBezTo>
                  <a:cubicBezTo>
                    <a:pt x="117568" y="142875"/>
                    <a:pt x="104775" y="130082"/>
                    <a:pt x="104775" y="114300"/>
                  </a:cubicBezTo>
                  <a:close/>
                  <a:moveTo>
                    <a:pt x="133350" y="19050"/>
                  </a:moveTo>
                  <a:cubicBezTo>
                    <a:pt x="196371" y="18953"/>
                    <a:pt x="247539" y="69962"/>
                    <a:pt x="247636" y="132982"/>
                  </a:cubicBezTo>
                  <a:cubicBezTo>
                    <a:pt x="247680" y="161834"/>
                    <a:pt x="236795" y="189630"/>
                    <a:pt x="217170" y="210779"/>
                  </a:cubicBezTo>
                  <a:cubicBezTo>
                    <a:pt x="211190" y="182968"/>
                    <a:pt x="191846" y="159911"/>
                    <a:pt x="165497" y="149190"/>
                  </a:cubicBezTo>
                  <a:cubicBezTo>
                    <a:pt x="184894" y="131425"/>
                    <a:pt x="186217" y="101300"/>
                    <a:pt x="168452" y="81903"/>
                  </a:cubicBezTo>
                  <a:cubicBezTo>
                    <a:pt x="150687" y="62506"/>
                    <a:pt x="120562" y="61183"/>
                    <a:pt x="101165" y="78948"/>
                  </a:cubicBezTo>
                  <a:cubicBezTo>
                    <a:pt x="81768" y="96712"/>
                    <a:pt x="80445" y="126838"/>
                    <a:pt x="98209" y="146234"/>
                  </a:cubicBezTo>
                  <a:cubicBezTo>
                    <a:pt x="99151" y="147263"/>
                    <a:pt x="100137" y="148249"/>
                    <a:pt x="101165" y="149190"/>
                  </a:cubicBezTo>
                  <a:cubicBezTo>
                    <a:pt x="74830" y="159921"/>
                    <a:pt x="55502" y="182975"/>
                    <a:pt x="49530" y="210779"/>
                  </a:cubicBezTo>
                  <a:cubicBezTo>
                    <a:pt x="6662" y="164583"/>
                    <a:pt x="9359" y="92384"/>
                    <a:pt x="55554" y="49516"/>
                  </a:cubicBezTo>
                  <a:cubicBezTo>
                    <a:pt x="76702" y="29891"/>
                    <a:pt x="104499" y="19005"/>
                    <a:pt x="133350" y="19050"/>
                  </a:cubicBezTo>
                  <a:close/>
                </a:path>
              </a:pathLst>
            </a:custGeom>
            <a:grpFill/>
            <a:ln w="9525"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17288953-B128-41CA-A42C-F4766BDFBBD2}"/>
                </a:ext>
              </a:extLst>
            </p:cNvPr>
            <p:cNvSpPr/>
            <p:nvPr/>
          </p:nvSpPr>
          <p:spPr>
            <a:xfrm>
              <a:off x="6258687" y="3429000"/>
              <a:ext cx="104012" cy="104775"/>
            </a:xfrm>
            <a:custGeom>
              <a:avLst/>
              <a:gdLst>
                <a:gd name="connsiteX0" fmla="*/ 101613 w 104012"/>
                <a:gd name="connsiteY0" fmla="*/ 34366 h 104775"/>
                <a:gd name="connsiteX1" fmla="*/ 99212 w 104012"/>
                <a:gd name="connsiteY1" fmla="*/ 31966 h 104775"/>
                <a:gd name="connsiteX2" fmla="*/ 4000 w 104012"/>
                <a:gd name="connsiteY2" fmla="*/ 0 h 104775"/>
                <a:gd name="connsiteX3" fmla="*/ 3200 w 104012"/>
                <a:gd name="connsiteY3" fmla="*/ 0 h 104775"/>
                <a:gd name="connsiteX4" fmla="*/ 0 w 104012"/>
                <a:gd name="connsiteY4" fmla="*/ 3200 h 104775"/>
                <a:gd name="connsiteX5" fmla="*/ 0 w 104012"/>
                <a:gd name="connsiteY5" fmla="*/ 4000 h 104775"/>
                <a:gd name="connsiteX6" fmla="*/ 31213 w 104012"/>
                <a:gd name="connsiteY6" fmla="*/ 100013 h 104775"/>
                <a:gd name="connsiteX7" fmla="*/ 35214 w 104012"/>
                <a:gd name="connsiteY7" fmla="*/ 102413 h 104775"/>
                <a:gd name="connsiteX8" fmla="*/ 37614 w 104012"/>
                <a:gd name="connsiteY8" fmla="*/ 100013 h 104775"/>
                <a:gd name="connsiteX9" fmla="*/ 49568 w 104012"/>
                <a:gd name="connsiteY9" fmla="*/ 67342 h 104775"/>
                <a:gd name="connsiteX10" fmla="*/ 49701 w 104012"/>
                <a:gd name="connsiteY10" fmla="*/ 67323 h 104775"/>
                <a:gd name="connsiteX11" fmla="*/ 49721 w 104012"/>
                <a:gd name="connsiteY11" fmla="*/ 67342 h 104775"/>
                <a:gd name="connsiteX12" fmla="*/ 87211 w 104012"/>
                <a:gd name="connsiteY12" fmla="*/ 104775 h 104775"/>
                <a:gd name="connsiteX13" fmla="*/ 104013 w 104012"/>
                <a:gd name="connsiteY13" fmla="*/ 87973 h 104775"/>
                <a:gd name="connsiteX14" fmla="*/ 66523 w 104012"/>
                <a:gd name="connsiteY14" fmla="*/ 50482 h 104775"/>
                <a:gd name="connsiteX15" fmla="*/ 66508 w 104012"/>
                <a:gd name="connsiteY15" fmla="*/ 50335 h 104775"/>
                <a:gd name="connsiteX16" fmla="*/ 66523 w 104012"/>
                <a:gd name="connsiteY16" fmla="*/ 50321 h 104775"/>
                <a:gd name="connsiteX17" fmla="*/ 99250 w 104012"/>
                <a:gd name="connsiteY17" fmla="*/ 38367 h 104775"/>
                <a:gd name="connsiteX18" fmla="*/ 101613 w 104012"/>
                <a:gd name="connsiteY18" fmla="*/ 3436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4012" h="104775">
                  <a:moveTo>
                    <a:pt x="101613" y="34366"/>
                  </a:moveTo>
                  <a:cubicBezTo>
                    <a:pt x="101613" y="33566"/>
                    <a:pt x="100813" y="32766"/>
                    <a:pt x="99212" y="31966"/>
                  </a:cubicBezTo>
                  <a:lnTo>
                    <a:pt x="4000" y="0"/>
                  </a:lnTo>
                  <a:lnTo>
                    <a:pt x="3200" y="0"/>
                  </a:lnTo>
                  <a:cubicBezTo>
                    <a:pt x="1483" y="115"/>
                    <a:pt x="115" y="1483"/>
                    <a:pt x="0" y="3200"/>
                  </a:cubicBezTo>
                  <a:lnTo>
                    <a:pt x="0" y="4000"/>
                  </a:lnTo>
                  <a:lnTo>
                    <a:pt x="31213" y="100013"/>
                  </a:lnTo>
                  <a:cubicBezTo>
                    <a:pt x="31978" y="101512"/>
                    <a:pt x="33531" y="102443"/>
                    <a:pt x="35214" y="102413"/>
                  </a:cubicBezTo>
                  <a:cubicBezTo>
                    <a:pt x="36014" y="102413"/>
                    <a:pt x="36814" y="101613"/>
                    <a:pt x="37614" y="100013"/>
                  </a:cubicBezTo>
                  <a:lnTo>
                    <a:pt x="49568" y="67342"/>
                  </a:lnTo>
                  <a:cubicBezTo>
                    <a:pt x="49600" y="67300"/>
                    <a:pt x="49660" y="67291"/>
                    <a:pt x="49701" y="67323"/>
                  </a:cubicBezTo>
                  <a:cubicBezTo>
                    <a:pt x="49709" y="67328"/>
                    <a:pt x="49715" y="67334"/>
                    <a:pt x="49721" y="67342"/>
                  </a:cubicBezTo>
                  <a:lnTo>
                    <a:pt x="87211" y="104775"/>
                  </a:lnTo>
                  <a:lnTo>
                    <a:pt x="104013" y="87973"/>
                  </a:lnTo>
                  <a:lnTo>
                    <a:pt x="66523" y="50482"/>
                  </a:lnTo>
                  <a:cubicBezTo>
                    <a:pt x="66478" y="50445"/>
                    <a:pt x="66471" y="50380"/>
                    <a:pt x="66508" y="50335"/>
                  </a:cubicBezTo>
                  <a:cubicBezTo>
                    <a:pt x="66512" y="50330"/>
                    <a:pt x="66517" y="50325"/>
                    <a:pt x="66523" y="50321"/>
                  </a:cubicBezTo>
                  <a:lnTo>
                    <a:pt x="99250" y="38367"/>
                  </a:lnTo>
                  <a:cubicBezTo>
                    <a:pt x="100735" y="37591"/>
                    <a:pt x="101651" y="36041"/>
                    <a:pt x="101613" y="34366"/>
                  </a:cubicBezTo>
                  <a:close/>
                </a:path>
              </a:pathLst>
            </a:custGeom>
            <a:grpFill/>
            <a:ln w="9525" cap="flat">
              <a:noFill/>
              <a:prstDash val="solid"/>
              <a:miter/>
            </a:ln>
          </p:spPr>
          <p:txBody>
            <a:bodyPr rtlCol="0" anchor="ctr"/>
            <a:lstStyle/>
            <a:p>
              <a:pPr algn="ctr"/>
              <a:endParaRPr lang="en-US"/>
            </a:p>
          </p:txBody>
        </p:sp>
      </p:grpSp>
      <p:sp>
        <p:nvSpPr>
          <p:cNvPr id="59" name="Rectangle 58">
            <a:extLst>
              <a:ext uri="{FF2B5EF4-FFF2-40B4-BE49-F238E27FC236}">
                <a16:creationId xmlns:a16="http://schemas.microsoft.com/office/drawing/2014/main" id="{F625DA27-E89D-47FD-99E6-BD59DFE3B7E5}"/>
              </a:ext>
            </a:extLst>
          </p:cNvPr>
          <p:cNvSpPr/>
          <p:nvPr/>
        </p:nvSpPr>
        <p:spPr>
          <a:xfrm>
            <a:off x="981756" y="5563392"/>
            <a:ext cx="210608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60" name="TextBox 59">
            <a:extLst>
              <a:ext uri="{FF2B5EF4-FFF2-40B4-BE49-F238E27FC236}">
                <a16:creationId xmlns:a16="http://schemas.microsoft.com/office/drawing/2014/main" id="{AED59F5B-922F-4D67-A5F4-43C40F1D9FC2}"/>
              </a:ext>
            </a:extLst>
          </p:cNvPr>
          <p:cNvSpPr txBox="1"/>
          <p:nvPr/>
        </p:nvSpPr>
        <p:spPr>
          <a:xfrm>
            <a:off x="981756" y="5317429"/>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grpSp>
        <p:nvGrpSpPr>
          <p:cNvPr id="143" name="Graphic 18" descr="Bar graph with upward trend">
            <a:extLst>
              <a:ext uri="{FF2B5EF4-FFF2-40B4-BE49-F238E27FC236}">
                <a16:creationId xmlns:a16="http://schemas.microsoft.com/office/drawing/2014/main" id="{7654821A-9A95-42E5-BB3F-9C30F5EC669F}"/>
              </a:ext>
            </a:extLst>
          </p:cNvPr>
          <p:cNvGrpSpPr/>
          <p:nvPr/>
        </p:nvGrpSpPr>
        <p:grpSpPr>
          <a:xfrm>
            <a:off x="3816191" y="4864731"/>
            <a:ext cx="301793" cy="301793"/>
            <a:chOff x="6072150" y="3414675"/>
            <a:chExt cx="647700" cy="647700"/>
          </a:xfrm>
          <a:solidFill>
            <a:srgbClr val="FF0000"/>
          </a:solidFill>
        </p:grpSpPr>
        <p:sp>
          <p:nvSpPr>
            <p:cNvPr id="144" name="Freeform: Shape 143">
              <a:extLst>
                <a:ext uri="{FF2B5EF4-FFF2-40B4-BE49-F238E27FC236}">
                  <a16:creationId xmlns:a16="http://schemas.microsoft.com/office/drawing/2014/main" id="{4A432943-A97A-41F3-86DB-0BF3A033D404}"/>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solidFill>
                  <a:srgbClr val="D04ED6"/>
                </a:solidFill>
              </a:endParaRPr>
            </a:p>
          </p:txBody>
        </p:sp>
        <p:sp>
          <p:nvSpPr>
            <p:cNvPr id="145" name="Freeform: Shape 144">
              <a:extLst>
                <a:ext uri="{FF2B5EF4-FFF2-40B4-BE49-F238E27FC236}">
                  <a16:creationId xmlns:a16="http://schemas.microsoft.com/office/drawing/2014/main" id="{14F4F158-F31E-471E-AA95-93AC9D01DDEA}"/>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solidFill>
                  <a:srgbClr val="D04ED6"/>
                </a:solidFill>
              </a:endParaRPr>
            </a:p>
          </p:txBody>
        </p:sp>
        <p:sp>
          <p:nvSpPr>
            <p:cNvPr id="146" name="Freeform: Shape 145">
              <a:extLst>
                <a:ext uri="{FF2B5EF4-FFF2-40B4-BE49-F238E27FC236}">
                  <a16:creationId xmlns:a16="http://schemas.microsoft.com/office/drawing/2014/main" id="{804C0656-B64F-45D4-A023-1E1A89FE2503}"/>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solidFill>
                  <a:srgbClr val="D04ED6"/>
                </a:solidFill>
              </a:endParaRPr>
            </a:p>
          </p:txBody>
        </p:sp>
        <p:sp>
          <p:nvSpPr>
            <p:cNvPr id="147" name="Freeform: Shape 146">
              <a:extLst>
                <a:ext uri="{FF2B5EF4-FFF2-40B4-BE49-F238E27FC236}">
                  <a16:creationId xmlns:a16="http://schemas.microsoft.com/office/drawing/2014/main" id="{3CC1E09E-9829-4A30-AA77-634716332B18}"/>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solidFill>
                  <a:srgbClr val="D04ED6"/>
                </a:solidFill>
              </a:endParaRPr>
            </a:p>
          </p:txBody>
        </p:sp>
        <p:sp>
          <p:nvSpPr>
            <p:cNvPr id="148" name="Freeform: Shape 147">
              <a:extLst>
                <a:ext uri="{FF2B5EF4-FFF2-40B4-BE49-F238E27FC236}">
                  <a16:creationId xmlns:a16="http://schemas.microsoft.com/office/drawing/2014/main" id="{4F311335-348F-417F-BD23-E4C7513DF09D}"/>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solidFill>
                  <a:srgbClr val="D04ED6"/>
                </a:solidFill>
              </a:endParaRPr>
            </a:p>
          </p:txBody>
        </p:sp>
      </p:grpSp>
      <p:grpSp>
        <p:nvGrpSpPr>
          <p:cNvPr id="149" name="Graphic 16" descr="Tools">
            <a:extLst>
              <a:ext uri="{FF2B5EF4-FFF2-40B4-BE49-F238E27FC236}">
                <a16:creationId xmlns:a16="http://schemas.microsoft.com/office/drawing/2014/main" id="{16FE24E0-C8AF-4C6F-8DC4-CA397D35E83E}"/>
              </a:ext>
            </a:extLst>
          </p:cNvPr>
          <p:cNvGrpSpPr/>
          <p:nvPr/>
        </p:nvGrpSpPr>
        <p:grpSpPr>
          <a:xfrm>
            <a:off x="6591685" y="4830917"/>
            <a:ext cx="327873" cy="328181"/>
            <a:chOff x="5852226" y="3185226"/>
            <a:chExt cx="775093" cy="775821"/>
          </a:xfrm>
          <a:solidFill>
            <a:srgbClr val="FF0000"/>
          </a:solidFill>
        </p:grpSpPr>
        <p:sp>
          <p:nvSpPr>
            <p:cNvPr id="150" name="Freeform: Shape 149">
              <a:extLst>
                <a:ext uri="{FF2B5EF4-FFF2-40B4-BE49-F238E27FC236}">
                  <a16:creationId xmlns:a16="http://schemas.microsoft.com/office/drawing/2014/main" id="{D05D3F21-7DB0-4F86-B70B-4596EAC13E29}"/>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solidFill>
                  <a:srgbClr val="D04ED6"/>
                </a:solidFill>
              </a:endParaRPr>
            </a:p>
          </p:txBody>
        </p:sp>
        <p:sp>
          <p:nvSpPr>
            <p:cNvPr id="151" name="Freeform: Shape 150">
              <a:extLst>
                <a:ext uri="{FF2B5EF4-FFF2-40B4-BE49-F238E27FC236}">
                  <a16:creationId xmlns:a16="http://schemas.microsoft.com/office/drawing/2014/main" id="{12E963AF-A5F9-4B71-AA89-1FB8091AE6EC}"/>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solidFill>
                  <a:srgbClr val="D04ED6"/>
                </a:solidFill>
              </a:endParaRPr>
            </a:p>
          </p:txBody>
        </p:sp>
        <p:sp>
          <p:nvSpPr>
            <p:cNvPr id="152" name="Freeform: Shape 151">
              <a:extLst>
                <a:ext uri="{FF2B5EF4-FFF2-40B4-BE49-F238E27FC236}">
                  <a16:creationId xmlns:a16="http://schemas.microsoft.com/office/drawing/2014/main" id="{0CDBD119-ECCA-4658-AE91-F0FFC583EC7F}"/>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solidFill>
                  <a:srgbClr val="D04ED6"/>
                </a:solidFill>
              </a:endParaRPr>
            </a:p>
          </p:txBody>
        </p:sp>
      </p:grpSp>
      <p:sp>
        <p:nvSpPr>
          <p:cNvPr id="73" name="Rectangle 72">
            <a:extLst>
              <a:ext uri="{FF2B5EF4-FFF2-40B4-BE49-F238E27FC236}">
                <a16:creationId xmlns:a16="http://schemas.microsoft.com/office/drawing/2014/main" id="{45A33C56-3244-44A7-8AEC-76F1E15FF235}"/>
              </a:ext>
            </a:extLst>
          </p:cNvPr>
          <p:cNvSpPr/>
          <p:nvPr/>
        </p:nvSpPr>
        <p:spPr>
          <a:xfrm>
            <a:off x="3736888" y="5575203"/>
            <a:ext cx="210608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74" name="TextBox 73">
            <a:extLst>
              <a:ext uri="{FF2B5EF4-FFF2-40B4-BE49-F238E27FC236}">
                <a16:creationId xmlns:a16="http://schemas.microsoft.com/office/drawing/2014/main" id="{7D9D2ED0-AF96-47B7-B277-34F73CAF21B0}"/>
              </a:ext>
            </a:extLst>
          </p:cNvPr>
          <p:cNvSpPr txBox="1"/>
          <p:nvPr/>
        </p:nvSpPr>
        <p:spPr>
          <a:xfrm>
            <a:off x="3736888" y="5329240"/>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77" name="Rectangle 76">
            <a:extLst>
              <a:ext uri="{FF2B5EF4-FFF2-40B4-BE49-F238E27FC236}">
                <a16:creationId xmlns:a16="http://schemas.microsoft.com/office/drawing/2014/main" id="{AA0A46FA-80C0-41DB-84FF-6EAB0084D9E0}"/>
              </a:ext>
            </a:extLst>
          </p:cNvPr>
          <p:cNvSpPr/>
          <p:nvPr/>
        </p:nvSpPr>
        <p:spPr>
          <a:xfrm>
            <a:off x="6542698" y="5563392"/>
            <a:ext cx="210608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78" name="TextBox 77">
            <a:extLst>
              <a:ext uri="{FF2B5EF4-FFF2-40B4-BE49-F238E27FC236}">
                <a16:creationId xmlns:a16="http://schemas.microsoft.com/office/drawing/2014/main" id="{BAD89721-B6BD-4600-8122-077A0AA94929}"/>
              </a:ext>
            </a:extLst>
          </p:cNvPr>
          <p:cNvSpPr txBox="1"/>
          <p:nvPr/>
        </p:nvSpPr>
        <p:spPr>
          <a:xfrm>
            <a:off x="6542698" y="5317429"/>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79" name="Rectangle 78">
            <a:extLst>
              <a:ext uri="{FF2B5EF4-FFF2-40B4-BE49-F238E27FC236}">
                <a16:creationId xmlns:a16="http://schemas.microsoft.com/office/drawing/2014/main" id="{6F543E51-318A-4437-9A76-CD132B5D70F5}"/>
              </a:ext>
            </a:extLst>
          </p:cNvPr>
          <p:cNvSpPr/>
          <p:nvPr/>
        </p:nvSpPr>
        <p:spPr>
          <a:xfrm>
            <a:off x="9232514" y="5551581"/>
            <a:ext cx="2106080"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0" name="TextBox 79">
            <a:extLst>
              <a:ext uri="{FF2B5EF4-FFF2-40B4-BE49-F238E27FC236}">
                <a16:creationId xmlns:a16="http://schemas.microsoft.com/office/drawing/2014/main" id="{B90FDA8B-3870-4246-A167-66015FD284B7}"/>
              </a:ext>
            </a:extLst>
          </p:cNvPr>
          <p:cNvSpPr txBox="1"/>
          <p:nvPr/>
        </p:nvSpPr>
        <p:spPr>
          <a:xfrm>
            <a:off x="9232514" y="5305618"/>
            <a:ext cx="1752246" cy="253916"/>
          </a:xfrm>
          <a:prstGeom prst="rect">
            <a:avLst/>
          </a:prstGeom>
          <a:noFill/>
        </p:spPr>
        <p:txBody>
          <a:bodyPr wrap="square" rtlCol="0">
            <a:spAutoFit/>
          </a:bodyPr>
          <a:lstStyle/>
          <a:p>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81" name="Graphic 20" descr="Handshake">
            <a:extLst>
              <a:ext uri="{FF2B5EF4-FFF2-40B4-BE49-F238E27FC236}">
                <a16:creationId xmlns:a16="http://schemas.microsoft.com/office/drawing/2014/main" id="{685B2A8E-4E16-415D-9261-9E4E69CF47B6}"/>
              </a:ext>
            </a:extLst>
          </p:cNvPr>
          <p:cNvSpPr/>
          <p:nvPr/>
        </p:nvSpPr>
        <p:spPr>
          <a:xfrm>
            <a:off x="9266148" y="4836356"/>
            <a:ext cx="536304" cy="330168"/>
          </a:xfrm>
          <a:custGeom>
            <a:avLst/>
            <a:gdLst>
              <a:gd name="connsiteX0" fmla="*/ 868680 w 877252"/>
              <a:gd name="connsiteY0" fmla="*/ 195263 h 540067"/>
              <a:gd name="connsiteX1" fmla="*/ 761048 w 877252"/>
              <a:gd name="connsiteY1" fmla="*/ 16192 h 540067"/>
              <a:gd name="connsiteX2" fmla="*/ 751523 w 877252"/>
              <a:gd name="connsiteY2" fmla="*/ 0 h 540067"/>
              <a:gd name="connsiteX3" fmla="*/ 735330 w 877252"/>
              <a:gd name="connsiteY3" fmla="*/ 10477 h 540067"/>
              <a:gd name="connsiteX4" fmla="*/ 662940 w 877252"/>
              <a:gd name="connsiteY4" fmla="*/ 55245 h 540067"/>
              <a:gd name="connsiteX5" fmla="*/ 644843 w 877252"/>
              <a:gd name="connsiteY5" fmla="*/ 78105 h 540067"/>
              <a:gd name="connsiteX6" fmla="*/ 645795 w 877252"/>
              <a:gd name="connsiteY6" fmla="*/ 99060 h 540067"/>
              <a:gd name="connsiteX7" fmla="*/ 584835 w 877252"/>
              <a:gd name="connsiteY7" fmla="*/ 109538 h 540067"/>
              <a:gd name="connsiteX8" fmla="*/ 500063 w 877252"/>
              <a:gd name="connsiteY8" fmla="*/ 95250 h 540067"/>
              <a:gd name="connsiteX9" fmla="*/ 458153 w 877252"/>
              <a:gd name="connsiteY9" fmla="*/ 85725 h 540067"/>
              <a:gd name="connsiteX10" fmla="*/ 456248 w 877252"/>
              <a:gd name="connsiteY10" fmla="*/ 85725 h 540067"/>
              <a:gd name="connsiteX11" fmla="*/ 456248 w 877252"/>
              <a:gd name="connsiteY11" fmla="*/ 85725 h 540067"/>
              <a:gd name="connsiteX12" fmla="*/ 454343 w 877252"/>
              <a:gd name="connsiteY12" fmla="*/ 85725 h 540067"/>
              <a:gd name="connsiteX13" fmla="*/ 452438 w 877252"/>
              <a:gd name="connsiteY13" fmla="*/ 85725 h 540067"/>
              <a:gd name="connsiteX14" fmla="*/ 450533 w 877252"/>
              <a:gd name="connsiteY14" fmla="*/ 85725 h 540067"/>
              <a:gd name="connsiteX15" fmla="*/ 445770 w 877252"/>
              <a:gd name="connsiteY15" fmla="*/ 85725 h 540067"/>
              <a:gd name="connsiteX16" fmla="*/ 445770 w 877252"/>
              <a:gd name="connsiteY16" fmla="*/ 85725 h 540067"/>
              <a:gd name="connsiteX17" fmla="*/ 402908 w 877252"/>
              <a:gd name="connsiteY17" fmla="*/ 104775 h 540067"/>
              <a:gd name="connsiteX18" fmla="*/ 395288 w 877252"/>
              <a:gd name="connsiteY18" fmla="*/ 113348 h 540067"/>
              <a:gd name="connsiteX19" fmla="*/ 356235 w 877252"/>
              <a:gd name="connsiteY19" fmla="*/ 105727 h 540067"/>
              <a:gd name="connsiteX20" fmla="*/ 348615 w 877252"/>
              <a:gd name="connsiteY20" fmla="*/ 105727 h 540067"/>
              <a:gd name="connsiteX21" fmla="*/ 332423 w 877252"/>
              <a:gd name="connsiteY21" fmla="*/ 106680 h 540067"/>
              <a:gd name="connsiteX22" fmla="*/ 295275 w 877252"/>
              <a:gd name="connsiteY22" fmla="*/ 108585 h 540067"/>
              <a:gd name="connsiteX23" fmla="*/ 234315 w 877252"/>
              <a:gd name="connsiteY23" fmla="*/ 96202 h 540067"/>
              <a:gd name="connsiteX24" fmla="*/ 234315 w 877252"/>
              <a:gd name="connsiteY24" fmla="*/ 78105 h 540067"/>
              <a:gd name="connsiteX25" fmla="*/ 216218 w 877252"/>
              <a:gd name="connsiteY25" fmla="*/ 55245 h 540067"/>
              <a:gd name="connsiteX26" fmla="*/ 144780 w 877252"/>
              <a:gd name="connsiteY26" fmla="*/ 10477 h 540067"/>
              <a:gd name="connsiteX27" fmla="*/ 128588 w 877252"/>
              <a:gd name="connsiteY27" fmla="*/ 0 h 540067"/>
              <a:gd name="connsiteX28" fmla="*/ 119063 w 877252"/>
              <a:gd name="connsiteY28" fmla="*/ 16192 h 540067"/>
              <a:gd name="connsiteX29" fmla="*/ 9525 w 877252"/>
              <a:gd name="connsiteY29" fmla="*/ 195263 h 540067"/>
              <a:gd name="connsiteX30" fmla="*/ 0 w 877252"/>
              <a:gd name="connsiteY30" fmla="*/ 211455 h 540067"/>
              <a:gd name="connsiteX31" fmla="*/ 16192 w 877252"/>
              <a:gd name="connsiteY31" fmla="*/ 220980 h 540067"/>
              <a:gd name="connsiteX32" fmla="*/ 89535 w 877252"/>
              <a:gd name="connsiteY32" fmla="*/ 265747 h 540067"/>
              <a:gd name="connsiteX33" fmla="*/ 131445 w 877252"/>
              <a:gd name="connsiteY33" fmla="*/ 263843 h 540067"/>
              <a:gd name="connsiteX34" fmla="*/ 193358 w 877252"/>
              <a:gd name="connsiteY34" fmla="*/ 336233 h 540067"/>
              <a:gd name="connsiteX35" fmla="*/ 194310 w 877252"/>
              <a:gd name="connsiteY35" fmla="*/ 338138 h 540067"/>
              <a:gd name="connsiteX36" fmla="*/ 196215 w 877252"/>
              <a:gd name="connsiteY36" fmla="*/ 339090 h 540067"/>
              <a:gd name="connsiteX37" fmla="*/ 196215 w 877252"/>
              <a:gd name="connsiteY37" fmla="*/ 339090 h 540067"/>
              <a:gd name="connsiteX38" fmla="*/ 182880 w 877252"/>
              <a:gd name="connsiteY38" fmla="*/ 354330 h 540067"/>
              <a:gd name="connsiteX39" fmla="*/ 186690 w 877252"/>
              <a:gd name="connsiteY39" fmla="*/ 421005 h 540067"/>
              <a:gd name="connsiteX40" fmla="*/ 186690 w 877252"/>
              <a:gd name="connsiteY40" fmla="*/ 421005 h 540067"/>
              <a:gd name="connsiteX41" fmla="*/ 186690 w 877252"/>
              <a:gd name="connsiteY41" fmla="*/ 421005 h 540067"/>
              <a:gd name="connsiteX42" fmla="*/ 217170 w 877252"/>
              <a:gd name="connsiteY42" fmla="*/ 432435 h 540067"/>
              <a:gd name="connsiteX43" fmla="*/ 222885 w 877252"/>
              <a:gd name="connsiteY43" fmla="*/ 432435 h 540067"/>
              <a:gd name="connsiteX44" fmla="*/ 240983 w 877252"/>
              <a:gd name="connsiteY44" fmla="*/ 425768 h 540067"/>
              <a:gd name="connsiteX45" fmla="*/ 256223 w 877252"/>
              <a:gd name="connsiteY45" fmla="*/ 456247 h 540067"/>
              <a:gd name="connsiteX46" fmla="*/ 256223 w 877252"/>
              <a:gd name="connsiteY46" fmla="*/ 456247 h 540067"/>
              <a:gd name="connsiteX47" fmla="*/ 256223 w 877252"/>
              <a:gd name="connsiteY47" fmla="*/ 456247 h 540067"/>
              <a:gd name="connsiteX48" fmla="*/ 286703 w 877252"/>
              <a:gd name="connsiteY48" fmla="*/ 467678 h 540067"/>
              <a:gd name="connsiteX49" fmla="*/ 290513 w 877252"/>
              <a:gd name="connsiteY49" fmla="*/ 467678 h 540067"/>
              <a:gd name="connsiteX50" fmla="*/ 304800 w 877252"/>
              <a:gd name="connsiteY50" fmla="*/ 464820 h 540067"/>
              <a:gd name="connsiteX51" fmla="*/ 319088 w 877252"/>
              <a:gd name="connsiteY51" fmla="*/ 492443 h 540067"/>
              <a:gd name="connsiteX52" fmla="*/ 319088 w 877252"/>
              <a:gd name="connsiteY52" fmla="*/ 492443 h 540067"/>
              <a:gd name="connsiteX53" fmla="*/ 319088 w 877252"/>
              <a:gd name="connsiteY53" fmla="*/ 492443 h 540067"/>
              <a:gd name="connsiteX54" fmla="*/ 345758 w 877252"/>
              <a:gd name="connsiteY54" fmla="*/ 502920 h 540067"/>
              <a:gd name="connsiteX55" fmla="*/ 350520 w 877252"/>
              <a:gd name="connsiteY55" fmla="*/ 502920 h 540067"/>
              <a:gd name="connsiteX56" fmla="*/ 368618 w 877252"/>
              <a:gd name="connsiteY56" fmla="*/ 497205 h 540067"/>
              <a:gd name="connsiteX57" fmla="*/ 380048 w 877252"/>
              <a:gd name="connsiteY57" fmla="*/ 515303 h 540067"/>
              <a:gd name="connsiteX58" fmla="*/ 407670 w 877252"/>
              <a:gd name="connsiteY58" fmla="*/ 524828 h 540067"/>
              <a:gd name="connsiteX59" fmla="*/ 409575 w 877252"/>
              <a:gd name="connsiteY59" fmla="*/ 524828 h 540067"/>
              <a:gd name="connsiteX60" fmla="*/ 411480 w 877252"/>
              <a:gd name="connsiteY60" fmla="*/ 524828 h 540067"/>
              <a:gd name="connsiteX61" fmla="*/ 427673 w 877252"/>
              <a:gd name="connsiteY61" fmla="*/ 518160 h 540067"/>
              <a:gd name="connsiteX62" fmla="*/ 428625 w 877252"/>
              <a:gd name="connsiteY62" fmla="*/ 519112 h 540067"/>
              <a:gd name="connsiteX63" fmla="*/ 441960 w 877252"/>
              <a:gd name="connsiteY63" fmla="*/ 529590 h 540067"/>
              <a:gd name="connsiteX64" fmla="*/ 442913 w 877252"/>
              <a:gd name="connsiteY64" fmla="*/ 530543 h 540067"/>
              <a:gd name="connsiteX65" fmla="*/ 443865 w 877252"/>
              <a:gd name="connsiteY65" fmla="*/ 531495 h 540067"/>
              <a:gd name="connsiteX66" fmla="*/ 472440 w 877252"/>
              <a:gd name="connsiteY66" fmla="*/ 540068 h 540067"/>
              <a:gd name="connsiteX67" fmla="*/ 478155 w 877252"/>
              <a:gd name="connsiteY67" fmla="*/ 540068 h 540067"/>
              <a:gd name="connsiteX68" fmla="*/ 527685 w 877252"/>
              <a:gd name="connsiteY68" fmla="*/ 498158 h 540067"/>
              <a:gd name="connsiteX69" fmla="*/ 571500 w 877252"/>
              <a:gd name="connsiteY69" fmla="*/ 457200 h 540067"/>
              <a:gd name="connsiteX70" fmla="*/ 615315 w 877252"/>
              <a:gd name="connsiteY70" fmla="*/ 415290 h 540067"/>
              <a:gd name="connsiteX71" fmla="*/ 619125 w 877252"/>
              <a:gd name="connsiteY71" fmla="*/ 415290 h 540067"/>
              <a:gd name="connsiteX72" fmla="*/ 670560 w 877252"/>
              <a:gd name="connsiteY72" fmla="*/ 355283 h 540067"/>
              <a:gd name="connsiteX73" fmla="*/ 670560 w 877252"/>
              <a:gd name="connsiteY73" fmla="*/ 348615 h 540067"/>
              <a:gd name="connsiteX74" fmla="*/ 678180 w 877252"/>
              <a:gd name="connsiteY74" fmla="*/ 339090 h 540067"/>
              <a:gd name="connsiteX75" fmla="*/ 743903 w 877252"/>
              <a:gd name="connsiteY75" fmla="*/ 262890 h 540067"/>
              <a:gd name="connsiteX76" fmla="*/ 787718 w 877252"/>
              <a:gd name="connsiteY76" fmla="*/ 264795 h 540067"/>
              <a:gd name="connsiteX77" fmla="*/ 861060 w 877252"/>
              <a:gd name="connsiteY77" fmla="*/ 220027 h 540067"/>
              <a:gd name="connsiteX78" fmla="*/ 877253 w 877252"/>
              <a:gd name="connsiteY78" fmla="*/ 210502 h 540067"/>
              <a:gd name="connsiteX79" fmla="*/ 868680 w 877252"/>
              <a:gd name="connsiteY79" fmla="*/ 195263 h 540067"/>
              <a:gd name="connsiteX80" fmla="*/ 99060 w 877252"/>
              <a:gd name="connsiteY80" fmla="*/ 249555 h 540067"/>
              <a:gd name="connsiteX81" fmla="*/ 25718 w 877252"/>
              <a:gd name="connsiteY81" fmla="*/ 204788 h 540067"/>
              <a:gd name="connsiteX82" fmla="*/ 134303 w 877252"/>
              <a:gd name="connsiteY82" fmla="*/ 25717 h 540067"/>
              <a:gd name="connsiteX83" fmla="*/ 206693 w 877252"/>
              <a:gd name="connsiteY83" fmla="*/ 70485 h 540067"/>
              <a:gd name="connsiteX84" fmla="*/ 215265 w 877252"/>
              <a:gd name="connsiteY84" fmla="*/ 91440 h 540067"/>
              <a:gd name="connsiteX85" fmla="*/ 209550 w 877252"/>
              <a:gd name="connsiteY85" fmla="*/ 100965 h 540067"/>
              <a:gd name="connsiteX86" fmla="*/ 126683 w 877252"/>
              <a:gd name="connsiteY86" fmla="*/ 238125 h 540067"/>
              <a:gd name="connsiteX87" fmla="*/ 120968 w 877252"/>
              <a:gd name="connsiteY87" fmla="*/ 246697 h 540067"/>
              <a:gd name="connsiteX88" fmla="*/ 108585 w 877252"/>
              <a:gd name="connsiteY88" fmla="*/ 251460 h 540067"/>
              <a:gd name="connsiteX89" fmla="*/ 99060 w 877252"/>
              <a:gd name="connsiteY89" fmla="*/ 249555 h 540067"/>
              <a:gd name="connsiteX90" fmla="*/ 220980 w 877252"/>
              <a:gd name="connsiteY90" fmla="*/ 413385 h 540067"/>
              <a:gd name="connsiteX91" fmla="*/ 218123 w 877252"/>
              <a:gd name="connsiteY91" fmla="*/ 413385 h 540067"/>
              <a:gd name="connsiteX92" fmla="*/ 190500 w 877252"/>
              <a:gd name="connsiteY92" fmla="*/ 384810 h 540067"/>
              <a:gd name="connsiteX93" fmla="*/ 197168 w 877252"/>
              <a:gd name="connsiteY93" fmla="*/ 366713 h 540067"/>
              <a:gd name="connsiteX94" fmla="*/ 247650 w 877252"/>
              <a:gd name="connsiteY94" fmla="*/ 309563 h 540067"/>
              <a:gd name="connsiteX95" fmla="*/ 269558 w 877252"/>
              <a:gd name="connsiteY95" fmla="*/ 300038 h 540067"/>
              <a:gd name="connsiteX96" fmla="*/ 287655 w 877252"/>
              <a:gd name="connsiteY96" fmla="*/ 306705 h 540067"/>
              <a:gd name="connsiteX97" fmla="*/ 290513 w 877252"/>
              <a:gd name="connsiteY97" fmla="*/ 346710 h 540067"/>
              <a:gd name="connsiteX98" fmla="*/ 240030 w 877252"/>
              <a:gd name="connsiteY98" fmla="*/ 403860 h 540067"/>
              <a:gd name="connsiteX99" fmla="*/ 220980 w 877252"/>
              <a:gd name="connsiteY99" fmla="*/ 413385 h 540067"/>
              <a:gd name="connsiteX100" fmla="*/ 291465 w 877252"/>
              <a:gd name="connsiteY100" fmla="*/ 449580 h 540067"/>
              <a:gd name="connsiteX101" fmla="*/ 288608 w 877252"/>
              <a:gd name="connsiteY101" fmla="*/ 449580 h 540067"/>
              <a:gd name="connsiteX102" fmla="*/ 260985 w 877252"/>
              <a:gd name="connsiteY102" fmla="*/ 421005 h 540067"/>
              <a:gd name="connsiteX103" fmla="*/ 267653 w 877252"/>
              <a:gd name="connsiteY103" fmla="*/ 402908 h 540067"/>
              <a:gd name="connsiteX104" fmla="*/ 311468 w 877252"/>
              <a:gd name="connsiteY104" fmla="*/ 352425 h 540067"/>
              <a:gd name="connsiteX105" fmla="*/ 333375 w 877252"/>
              <a:gd name="connsiteY105" fmla="*/ 342900 h 540067"/>
              <a:gd name="connsiteX106" fmla="*/ 351473 w 877252"/>
              <a:gd name="connsiteY106" fmla="*/ 349568 h 540067"/>
              <a:gd name="connsiteX107" fmla="*/ 354330 w 877252"/>
              <a:gd name="connsiteY107" fmla="*/ 389572 h 540067"/>
              <a:gd name="connsiteX108" fmla="*/ 310515 w 877252"/>
              <a:gd name="connsiteY108" fmla="*/ 440055 h 540067"/>
              <a:gd name="connsiteX109" fmla="*/ 291465 w 877252"/>
              <a:gd name="connsiteY109" fmla="*/ 449580 h 540067"/>
              <a:gd name="connsiteX110" fmla="*/ 291465 w 877252"/>
              <a:gd name="connsiteY110" fmla="*/ 449580 h 540067"/>
              <a:gd name="connsiteX111" fmla="*/ 351473 w 877252"/>
              <a:gd name="connsiteY111" fmla="*/ 484822 h 540067"/>
              <a:gd name="connsiteX112" fmla="*/ 348615 w 877252"/>
              <a:gd name="connsiteY112" fmla="*/ 484822 h 540067"/>
              <a:gd name="connsiteX113" fmla="*/ 333375 w 877252"/>
              <a:gd name="connsiteY113" fmla="*/ 479108 h 540067"/>
              <a:gd name="connsiteX114" fmla="*/ 331470 w 877252"/>
              <a:gd name="connsiteY114" fmla="*/ 445770 h 540067"/>
              <a:gd name="connsiteX115" fmla="*/ 375285 w 877252"/>
              <a:gd name="connsiteY115" fmla="*/ 395288 h 540067"/>
              <a:gd name="connsiteX116" fmla="*/ 393383 w 877252"/>
              <a:gd name="connsiteY116" fmla="*/ 387668 h 540067"/>
              <a:gd name="connsiteX117" fmla="*/ 408623 w 877252"/>
              <a:gd name="connsiteY117" fmla="*/ 393383 h 540067"/>
              <a:gd name="connsiteX118" fmla="*/ 410528 w 877252"/>
              <a:gd name="connsiteY118" fmla="*/ 426720 h 540067"/>
              <a:gd name="connsiteX119" fmla="*/ 366713 w 877252"/>
              <a:gd name="connsiteY119" fmla="*/ 477203 h 540067"/>
              <a:gd name="connsiteX120" fmla="*/ 351473 w 877252"/>
              <a:gd name="connsiteY120" fmla="*/ 484822 h 540067"/>
              <a:gd name="connsiteX121" fmla="*/ 351473 w 877252"/>
              <a:gd name="connsiteY121" fmla="*/ 484822 h 540067"/>
              <a:gd name="connsiteX122" fmla="*/ 409575 w 877252"/>
              <a:gd name="connsiteY122" fmla="*/ 507683 h 540067"/>
              <a:gd name="connsiteX123" fmla="*/ 395288 w 877252"/>
              <a:gd name="connsiteY123" fmla="*/ 502920 h 540067"/>
              <a:gd name="connsiteX124" fmla="*/ 393383 w 877252"/>
              <a:gd name="connsiteY124" fmla="*/ 476250 h 540067"/>
              <a:gd name="connsiteX125" fmla="*/ 430530 w 877252"/>
              <a:gd name="connsiteY125" fmla="*/ 433387 h 540067"/>
              <a:gd name="connsiteX126" fmla="*/ 444818 w 877252"/>
              <a:gd name="connsiteY126" fmla="*/ 426720 h 540067"/>
              <a:gd name="connsiteX127" fmla="*/ 457200 w 877252"/>
              <a:gd name="connsiteY127" fmla="*/ 431483 h 540067"/>
              <a:gd name="connsiteX128" fmla="*/ 459105 w 877252"/>
              <a:gd name="connsiteY128" fmla="*/ 458153 h 540067"/>
              <a:gd name="connsiteX129" fmla="*/ 421958 w 877252"/>
              <a:gd name="connsiteY129" fmla="*/ 501015 h 540067"/>
              <a:gd name="connsiteX130" fmla="*/ 409575 w 877252"/>
              <a:gd name="connsiteY130" fmla="*/ 507683 h 540067"/>
              <a:gd name="connsiteX131" fmla="*/ 409575 w 877252"/>
              <a:gd name="connsiteY131" fmla="*/ 507683 h 540067"/>
              <a:gd name="connsiteX132" fmla="*/ 619125 w 877252"/>
              <a:gd name="connsiteY132" fmla="*/ 396240 h 540067"/>
              <a:gd name="connsiteX133" fmla="*/ 615315 w 877252"/>
              <a:gd name="connsiteY133" fmla="*/ 396240 h 540067"/>
              <a:gd name="connsiteX134" fmla="*/ 599123 w 877252"/>
              <a:gd name="connsiteY134" fmla="*/ 392430 h 540067"/>
              <a:gd name="connsiteX135" fmla="*/ 600075 w 877252"/>
              <a:gd name="connsiteY135" fmla="*/ 398145 h 540067"/>
              <a:gd name="connsiteX136" fmla="*/ 565785 w 877252"/>
              <a:gd name="connsiteY136" fmla="*/ 439103 h 540067"/>
              <a:gd name="connsiteX137" fmla="*/ 565785 w 877252"/>
              <a:gd name="connsiteY137" fmla="*/ 439103 h 540067"/>
              <a:gd name="connsiteX138" fmla="*/ 556260 w 877252"/>
              <a:gd name="connsiteY138" fmla="*/ 438150 h 540067"/>
              <a:gd name="connsiteX139" fmla="*/ 556260 w 877252"/>
              <a:gd name="connsiteY139" fmla="*/ 439103 h 540067"/>
              <a:gd name="connsiteX140" fmla="*/ 521970 w 877252"/>
              <a:gd name="connsiteY140" fmla="*/ 480060 h 540067"/>
              <a:gd name="connsiteX141" fmla="*/ 521970 w 877252"/>
              <a:gd name="connsiteY141" fmla="*/ 480060 h 540067"/>
              <a:gd name="connsiteX142" fmla="*/ 512445 w 877252"/>
              <a:gd name="connsiteY142" fmla="*/ 479108 h 540067"/>
              <a:gd name="connsiteX143" fmla="*/ 512445 w 877252"/>
              <a:gd name="connsiteY143" fmla="*/ 480060 h 540067"/>
              <a:gd name="connsiteX144" fmla="*/ 478155 w 877252"/>
              <a:gd name="connsiteY144" fmla="*/ 521018 h 540067"/>
              <a:gd name="connsiteX145" fmla="*/ 478155 w 877252"/>
              <a:gd name="connsiteY145" fmla="*/ 521018 h 540067"/>
              <a:gd name="connsiteX146" fmla="*/ 475298 w 877252"/>
              <a:gd name="connsiteY146" fmla="*/ 521018 h 540067"/>
              <a:gd name="connsiteX147" fmla="*/ 455295 w 877252"/>
              <a:gd name="connsiteY147" fmla="*/ 515303 h 540067"/>
              <a:gd name="connsiteX148" fmla="*/ 442913 w 877252"/>
              <a:gd name="connsiteY148" fmla="*/ 505778 h 540067"/>
              <a:gd name="connsiteX149" fmla="*/ 473393 w 877252"/>
              <a:gd name="connsiteY149" fmla="*/ 470535 h 540067"/>
              <a:gd name="connsiteX150" fmla="*/ 469583 w 877252"/>
              <a:gd name="connsiteY150" fmla="*/ 417195 h 540067"/>
              <a:gd name="connsiteX151" fmla="*/ 444818 w 877252"/>
              <a:gd name="connsiteY151" fmla="*/ 407670 h 540067"/>
              <a:gd name="connsiteX152" fmla="*/ 435293 w 877252"/>
              <a:gd name="connsiteY152" fmla="*/ 408622 h 540067"/>
              <a:gd name="connsiteX153" fmla="*/ 421005 w 877252"/>
              <a:gd name="connsiteY153" fmla="*/ 379095 h 540067"/>
              <a:gd name="connsiteX154" fmla="*/ 392430 w 877252"/>
              <a:gd name="connsiteY154" fmla="*/ 368618 h 540067"/>
              <a:gd name="connsiteX155" fmla="*/ 392430 w 877252"/>
              <a:gd name="connsiteY155" fmla="*/ 368618 h 540067"/>
              <a:gd name="connsiteX156" fmla="*/ 379095 w 877252"/>
              <a:gd name="connsiteY156" fmla="*/ 370522 h 540067"/>
              <a:gd name="connsiteX157" fmla="*/ 362903 w 877252"/>
              <a:gd name="connsiteY157" fmla="*/ 335280 h 540067"/>
              <a:gd name="connsiteX158" fmla="*/ 332423 w 877252"/>
              <a:gd name="connsiteY158" fmla="*/ 323850 h 540067"/>
              <a:gd name="connsiteX159" fmla="*/ 332423 w 877252"/>
              <a:gd name="connsiteY159" fmla="*/ 323850 h 540067"/>
              <a:gd name="connsiteX160" fmla="*/ 315278 w 877252"/>
              <a:gd name="connsiteY160" fmla="*/ 326708 h 540067"/>
              <a:gd name="connsiteX161" fmla="*/ 299085 w 877252"/>
              <a:gd name="connsiteY161" fmla="*/ 292418 h 540067"/>
              <a:gd name="connsiteX162" fmla="*/ 268605 w 877252"/>
              <a:gd name="connsiteY162" fmla="*/ 280988 h 540067"/>
              <a:gd name="connsiteX163" fmla="*/ 268605 w 877252"/>
              <a:gd name="connsiteY163" fmla="*/ 280988 h 540067"/>
              <a:gd name="connsiteX164" fmla="*/ 232410 w 877252"/>
              <a:gd name="connsiteY164" fmla="*/ 297180 h 540067"/>
              <a:gd name="connsiteX165" fmla="*/ 207645 w 877252"/>
              <a:gd name="connsiteY165" fmla="*/ 325755 h 540067"/>
              <a:gd name="connsiteX166" fmla="*/ 206693 w 877252"/>
              <a:gd name="connsiteY166" fmla="*/ 324803 h 540067"/>
              <a:gd name="connsiteX167" fmla="*/ 141923 w 877252"/>
              <a:gd name="connsiteY167" fmla="*/ 249555 h 540067"/>
              <a:gd name="connsiteX168" fmla="*/ 224790 w 877252"/>
              <a:gd name="connsiteY168" fmla="*/ 112395 h 540067"/>
              <a:gd name="connsiteX169" fmla="*/ 293370 w 877252"/>
              <a:gd name="connsiteY169" fmla="*/ 126682 h 540067"/>
              <a:gd name="connsiteX170" fmla="*/ 348615 w 877252"/>
              <a:gd name="connsiteY170" fmla="*/ 122872 h 540067"/>
              <a:gd name="connsiteX171" fmla="*/ 354330 w 877252"/>
              <a:gd name="connsiteY171" fmla="*/ 122872 h 540067"/>
              <a:gd name="connsiteX172" fmla="*/ 379095 w 877252"/>
              <a:gd name="connsiteY172" fmla="*/ 126682 h 540067"/>
              <a:gd name="connsiteX173" fmla="*/ 326708 w 877252"/>
              <a:gd name="connsiteY173" fmla="*/ 188595 h 540067"/>
              <a:gd name="connsiteX174" fmla="*/ 312420 w 877252"/>
              <a:gd name="connsiteY174" fmla="*/ 230505 h 540067"/>
              <a:gd name="connsiteX175" fmla="*/ 332423 w 877252"/>
              <a:gd name="connsiteY175" fmla="*/ 269558 h 540067"/>
              <a:gd name="connsiteX176" fmla="*/ 332423 w 877252"/>
              <a:gd name="connsiteY176" fmla="*/ 269558 h 540067"/>
              <a:gd name="connsiteX177" fmla="*/ 332423 w 877252"/>
              <a:gd name="connsiteY177" fmla="*/ 269558 h 540067"/>
              <a:gd name="connsiteX178" fmla="*/ 369570 w 877252"/>
              <a:gd name="connsiteY178" fmla="*/ 282893 h 540067"/>
              <a:gd name="connsiteX179" fmla="*/ 374333 w 877252"/>
              <a:gd name="connsiteY179" fmla="*/ 282893 h 540067"/>
              <a:gd name="connsiteX180" fmla="*/ 413385 w 877252"/>
              <a:gd name="connsiteY180" fmla="*/ 262890 h 540067"/>
              <a:gd name="connsiteX181" fmla="*/ 478155 w 877252"/>
              <a:gd name="connsiteY181" fmla="*/ 188595 h 540067"/>
              <a:gd name="connsiteX182" fmla="*/ 478155 w 877252"/>
              <a:gd name="connsiteY182" fmla="*/ 188595 h 540067"/>
              <a:gd name="connsiteX183" fmla="*/ 488633 w 877252"/>
              <a:gd name="connsiteY183" fmla="*/ 198120 h 540067"/>
              <a:gd name="connsiteX184" fmla="*/ 641985 w 877252"/>
              <a:gd name="connsiteY184" fmla="*/ 329565 h 540067"/>
              <a:gd name="connsiteX185" fmla="*/ 652463 w 877252"/>
              <a:gd name="connsiteY185" fmla="*/ 353378 h 540067"/>
              <a:gd name="connsiteX186" fmla="*/ 652463 w 877252"/>
              <a:gd name="connsiteY186" fmla="*/ 357188 h 540067"/>
              <a:gd name="connsiteX187" fmla="*/ 619125 w 877252"/>
              <a:gd name="connsiteY187" fmla="*/ 396240 h 540067"/>
              <a:gd name="connsiteX188" fmla="*/ 619125 w 877252"/>
              <a:gd name="connsiteY188" fmla="*/ 396240 h 540067"/>
              <a:gd name="connsiteX189" fmla="*/ 665798 w 877252"/>
              <a:gd name="connsiteY189" fmla="*/ 326708 h 540067"/>
              <a:gd name="connsiteX190" fmla="*/ 655320 w 877252"/>
              <a:gd name="connsiteY190" fmla="*/ 314325 h 540067"/>
              <a:gd name="connsiteX191" fmla="*/ 477203 w 877252"/>
              <a:gd name="connsiteY191" fmla="*/ 160972 h 540067"/>
              <a:gd name="connsiteX192" fmla="*/ 399098 w 877252"/>
              <a:gd name="connsiteY192" fmla="*/ 250508 h 540067"/>
              <a:gd name="connsiteX193" fmla="*/ 373380 w 877252"/>
              <a:gd name="connsiteY193" fmla="*/ 263843 h 540067"/>
              <a:gd name="connsiteX194" fmla="*/ 370523 w 877252"/>
              <a:gd name="connsiteY194" fmla="*/ 263843 h 540067"/>
              <a:gd name="connsiteX195" fmla="*/ 344805 w 877252"/>
              <a:gd name="connsiteY195" fmla="*/ 254318 h 540067"/>
              <a:gd name="connsiteX196" fmla="*/ 340043 w 877252"/>
              <a:gd name="connsiteY196" fmla="*/ 201930 h 540067"/>
              <a:gd name="connsiteX197" fmla="*/ 340995 w 877252"/>
              <a:gd name="connsiteY197" fmla="*/ 200977 h 540067"/>
              <a:gd name="connsiteX198" fmla="*/ 416243 w 877252"/>
              <a:gd name="connsiteY198" fmla="*/ 115252 h 540067"/>
              <a:gd name="connsiteX199" fmla="*/ 444818 w 877252"/>
              <a:gd name="connsiteY199" fmla="*/ 102870 h 540067"/>
              <a:gd name="connsiteX200" fmla="*/ 448628 w 877252"/>
              <a:gd name="connsiteY200" fmla="*/ 102870 h 540067"/>
              <a:gd name="connsiteX201" fmla="*/ 453390 w 877252"/>
              <a:gd name="connsiteY201" fmla="*/ 103823 h 540067"/>
              <a:gd name="connsiteX202" fmla="*/ 583883 w 877252"/>
              <a:gd name="connsiteY202" fmla="*/ 127635 h 540067"/>
              <a:gd name="connsiteX203" fmla="*/ 653415 w 877252"/>
              <a:gd name="connsiteY203" fmla="*/ 115252 h 540067"/>
              <a:gd name="connsiteX204" fmla="*/ 708660 w 877252"/>
              <a:gd name="connsiteY204" fmla="*/ 204788 h 540067"/>
              <a:gd name="connsiteX205" fmla="*/ 734378 w 877252"/>
              <a:gd name="connsiteY205" fmla="*/ 247650 h 540067"/>
              <a:gd name="connsiteX206" fmla="*/ 665798 w 877252"/>
              <a:gd name="connsiteY206" fmla="*/ 326708 h 540067"/>
              <a:gd name="connsiteX207" fmla="*/ 779145 w 877252"/>
              <a:gd name="connsiteY207" fmla="*/ 249555 h 540067"/>
              <a:gd name="connsiteX208" fmla="*/ 769620 w 877252"/>
              <a:gd name="connsiteY208" fmla="*/ 252413 h 540067"/>
              <a:gd name="connsiteX209" fmla="*/ 756285 w 877252"/>
              <a:gd name="connsiteY209" fmla="*/ 246697 h 540067"/>
              <a:gd name="connsiteX210" fmla="*/ 750570 w 877252"/>
              <a:gd name="connsiteY210" fmla="*/ 237172 h 540067"/>
              <a:gd name="connsiteX211" fmla="*/ 724853 w 877252"/>
              <a:gd name="connsiteY211" fmla="*/ 195263 h 540067"/>
              <a:gd name="connsiteX212" fmla="*/ 664845 w 877252"/>
              <a:gd name="connsiteY212" fmla="*/ 96202 h 540067"/>
              <a:gd name="connsiteX213" fmla="*/ 669608 w 877252"/>
              <a:gd name="connsiteY213" fmla="*/ 71438 h 540067"/>
              <a:gd name="connsiteX214" fmla="*/ 671513 w 877252"/>
              <a:gd name="connsiteY214" fmla="*/ 70485 h 540067"/>
              <a:gd name="connsiteX215" fmla="*/ 744855 w 877252"/>
              <a:gd name="connsiteY215" fmla="*/ 25717 h 540067"/>
              <a:gd name="connsiteX216" fmla="*/ 852488 w 877252"/>
              <a:gd name="connsiteY216" fmla="*/ 204788 h 540067"/>
              <a:gd name="connsiteX217" fmla="*/ 779145 w 877252"/>
              <a:gd name="connsiteY217" fmla="*/ 249555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877252" h="540067">
                <a:moveTo>
                  <a:pt x="868680" y="195263"/>
                </a:moveTo>
                <a:lnTo>
                  <a:pt x="761048" y="16192"/>
                </a:lnTo>
                <a:lnTo>
                  <a:pt x="751523" y="0"/>
                </a:lnTo>
                <a:lnTo>
                  <a:pt x="735330" y="10477"/>
                </a:lnTo>
                <a:lnTo>
                  <a:pt x="662940" y="55245"/>
                </a:lnTo>
                <a:cubicBezTo>
                  <a:pt x="654368" y="60007"/>
                  <a:pt x="647700" y="68580"/>
                  <a:pt x="644843" y="78105"/>
                </a:cubicBezTo>
                <a:cubicBezTo>
                  <a:pt x="642938" y="84773"/>
                  <a:pt x="642938" y="92392"/>
                  <a:pt x="645795" y="99060"/>
                </a:cubicBezTo>
                <a:cubicBezTo>
                  <a:pt x="625793" y="105727"/>
                  <a:pt x="605790" y="109538"/>
                  <a:pt x="584835" y="109538"/>
                </a:cubicBezTo>
                <a:cubicBezTo>
                  <a:pt x="556260" y="108585"/>
                  <a:pt x="527685" y="103823"/>
                  <a:pt x="500063" y="95250"/>
                </a:cubicBezTo>
                <a:cubicBezTo>
                  <a:pt x="486728" y="91440"/>
                  <a:pt x="472440" y="88582"/>
                  <a:pt x="458153" y="85725"/>
                </a:cubicBezTo>
                <a:lnTo>
                  <a:pt x="456248" y="85725"/>
                </a:lnTo>
                <a:lnTo>
                  <a:pt x="456248" y="85725"/>
                </a:lnTo>
                <a:cubicBezTo>
                  <a:pt x="455295" y="85725"/>
                  <a:pt x="454343" y="85725"/>
                  <a:pt x="454343" y="85725"/>
                </a:cubicBezTo>
                <a:lnTo>
                  <a:pt x="452438" y="85725"/>
                </a:lnTo>
                <a:lnTo>
                  <a:pt x="450533" y="85725"/>
                </a:lnTo>
                <a:cubicBezTo>
                  <a:pt x="448628" y="85725"/>
                  <a:pt x="447675" y="85725"/>
                  <a:pt x="445770" y="85725"/>
                </a:cubicBezTo>
                <a:lnTo>
                  <a:pt x="445770" y="85725"/>
                </a:lnTo>
                <a:cubicBezTo>
                  <a:pt x="429578" y="85725"/>
                  <a:pt x="413385" y="92392"/>
                  <a:pt x="402908" y="104775"/>
                </a:cubicBezTo>
                <a:lnTo>
                  <a:pt x="395288" y="113348"/>
                </a:lnTo>
                <a:cubicBezTo>
                  <a:pt x="382905" y="108585"/>
                  <a:pt x="369570" y="105727"/>
                  <a:pt x="356235" y="105727"/>
                </a:cubicBezTo>
                <a:cubicBezTo>
                  <a:pt x="353378" y="105727"/>
                  <a:pt x="351473" y="105727"/>
                  <a:pt x="348615" y="105727"/>
                </a:cubicBezTo>
                <a:cubicBezTo>
                  <a:pt x="342900" y="105727"/>
                  <a:pt x="338138" y="106680"/>
                  <a:pt x="332423" y="106680"/>
                </a:cubicBezTo>
                <a:cubicBezTo>
                  <a:pt x="320040" y="107632"/>
                  <a:pt x="307658" y="108585"/>
                  <a:pt x="295275" y="108585"/>
                </a:cubicBezTo>
                <a:cubicBezTo>
                  <a:pt x="274320" y="109538"/>
                  <a:pt x="253365" y="104775"/>
                  <a:pt x="234315" y="96202"/>
                </a:cubicBezTo>
                <a:cubicBezTo>
                  <a:pt x="235268" y="90488"/>
                  <a:pt x="235268" y="84773"/>
                  <a:pt x="234315" y="78105"/>
                </a:cubicBezTo>
                <a:cubicBezTo>
                  <a:pt x="231458" y="68580"/>
                  <a:pt x="224790" y="60007"/>
                  <a:pt x="216218" y="55245"/>
                </a:cubicBezTo>
                <a:lnTo>
                  <a:pt x="144780" y="10477"/>
                </a:lnTo>
                <a:lnTo>
                  <a:pt x="128588" y="0"/>
                </a:lnTo>
                <a:lnTo>
                  <a:pt x="119063" y="16192"/>
                </a:lnTo>
                <a:lnTo>
                  <a:pt x="9525" y="195263"/>
                </a:lnTo>
                <a:lnTo>
                  <a:pt x="0" y="211455"/>
                </a:lnTo>
                <a:lnTo>
                  <a:pt x="16192" y="220980"/>
                </a:lnTo>
                <a:lnTo>
                  <a:pt x="89535" y="265747"/>
                </a:lnTo>
                <a:cubicBezTo>
                  <a:pt x="102870" y="274320"/>
                  <a:pt x="119063" y="273368"/>
                  <a:pt x="131445" y="263843"/>
                </a:cubicBezTo>
                <a:lnTo>
                  <a:pt x="193358" y="336233"/>
                </a:lnTo>
                <a:lnTo>
                  <a:pt x="194310" y="338138"/>
                </a:lnTo>
                <a:lnTo>
                  <a:pt x="196215" y="339090"/>
                </a:lnTo>
                <a:lnTo>
                  <a:pt x="196215" y="339090"/>
                </a:lnTo>
                <a:lnTo>
                  <a:pt x="182880" y="354330"/>
                </a:lnTo>
                <a:cubicBezTo>
                  <a:pt x="165735" y="374333"/>
                  <a:pt x="167640" y="403860"/>
                  <a:pt x="186690" y="421005"/>
                </a:cubicBezTo>
                <a:lnTo>
                  <a:pt x="186690" y="421005"/>
                </a:lnTo>
                <a:lnTo>
                  <a:pt x="186690" y="421005"/>
                </a:lnTo>
                <a:cubicBezTo>
                  <a:pt x="195263" y="428625"/>
                  <a:pt x="205740" y="432435"/>
                  <a:pt x="217170" y="432435"/>
                </a:cubicBezTo>
                <a:cubicBezTo>
                  <a:pt x="219075" y="432435"/>
                  <a:pt x="220980" y="432435"/>
                  <a:pt x="222885" y="432435"/>
                </a:cubicBezTo>
                <a:cubicBezTo>
                  <a:pt x="229553" y="431483"/>
                  <a:pt x="235268" y="429578"/>
                  <a:pt x="240983" y="425768"/>
                </a:cubicBezTo>
                <a:cubicBezTo>
                  <a:pt x="241935" y="437197"/>
                  <a:pt x="247650" y="448628"/>
                  <a:pt x="256223" y="456247"/>
                </a:cubicBezTo>
                <a:lnTo>
                  <a:pt x="256223" y="456247"/>
                </a:lnTo>
                <a:lnTo>
                  <a:pt x="256223" y="456247"/>
                </a:lnTo>
                <a:cubicBezTo>
                  <a:pt x="264795" y="463868"/>
                  <a:pt x="275273" y="467678"/>
                  <a:pt x="286703" y="467678"/>
                </a:cubicBezTo>
                <a:cubicBezTo>
                  <a:pt x="287655" y="467678"/>
                  <a:pt x="289560" y="467678"/>
                  <a:pt x="290513" y="467678"/>
                </a:cubicBezTo>
                <a:cubicBezTo>
                  <a:pt x="295275" y="467678"/>
                  <a:pt x="300038" y="466725"/>
                  <a:pt x="304800" y="464820"/>
                </a:cubicBezTo>
                <a:cubicBezTo>
                  <a:pt x="305753" y="475297"/>
                  <a:pt x="310515" y="485775"/>
                  <a:pt x="319088" y="492443"/>
                </a:cubicBezTo>
                <a:lnTo>
                  <a:pt x="319088" y="492443"/>
                </a:lnTo>
                <a:lnTo>
                  <a:pt x="319088" y="492443"/>
                </a:lnTo>
                <a:cubicBezTo>
                  <a:pt x="326708" y="499110"/>
                  <a:pt x="336233" y="502920"/>
                  <a:pt x="345758" y="502920"/>
                </a:cubicBezTo>
                <a:cubicBezTo>
                  <a:pt x="347663" y="502920"/>
                  <a:pt x="348615" y="502920"/>
                  <a:pt x="350520" y="502920"/>
                </a:cubicBezTo>
                <a:cubicBezTo>
                  <a:pt x="357188" y="502920"/>
                  <a:pt x="362903" y="500062"/>
                  <a:pt x="368618" y="497205"/>
                </a:cubicBezTo>
                <a:cubicBezTo>
                  <a:pt x="370523" y="503872"/>
                  <a:pt x="374333" y="510540"/>
                  <a:pt x="380048" y="515303"/>
                </a:cubicBezTo>
                <a:cubicBezTo>
                  <a:pt x="387668" y="521970"/>
                  <a:pt x="397193" y="525780"/>
                  <a:pt x="407670" y="524828"/>
                </a:cubicBezTo>
                <a:lnTo>
                  <a:pt x="409575" y="524828"/>
                </a:lnTo>
                <a:lnTo>
                  <a:pt x="411480" y="524828"/>
                </a:lnTo>
                <a:cubicBezTo>
                  <a:pt x="417195" y="523875"/>
                  <a:pt x="422910" y="521018"/>
                  <a:pt x="427673" y="518160"/>
                </a:cubicBezTo>
                <a:lnTo>
                  <a:pt x="428625" y="519112"/>
                </a:lnTo>
                <a:lnTo>
                  <a:pt x="441960" y="529590"/>
                </a:lnTo>
                <a:lnTo>
                  <a:pt x="442913" y="530543"/>
                </a:lnTo>
                <a:lnTo>
                  <a:pt x="443865" y="531495"/>
                </a:lnTo>
                <a:cubicBezTo>
                  <a:pt x="452438" y="537210"/>
                  <a:pt x="462915" y="540068"/>
                  <a:pt x="472440" y="540068"/>
                </a:cubicBezTo>
                <a:cubicBezTo>
                  <a:pt x="474345" y="540068"/>
                  <a:pt x="476250" y="540068"/>
                  <a:pt x="478155" y="540068"/>
                </a:cubicBezTo>
                <a:cubicBezTo>
                  <a:pt x="501968" y="538162"/>
                  <a:pt x="521018" y="521018"/>
                  <a:pt x="527685" y="498158"/>
                </a:cubicBezTo>
                <a:cubicBezTo>
                  <a:pt x="548640" y="494347"/>
                  <a:pt x="565785" y="478155"/>
                  <a:pt x="571500" y="457200"/>
                </a:cubicBezTo>
                <a:cubicBezTo>
                  <a:pt x="593408" y="452437"/>
                  <a:pt x="610553" y="436245"/>
                  <a:pt x="615315" y="415290"/>
                </a:cubicBezTo>
                <a:cubicBezTo>
                  <a:pt x="616268" y="415290"/>
                  <a:pt x="618173" y="415290"/>
                  <a:pt x="619125" y="415290"/>
                </a:cubicBezTo>
                <a:cubicBezTo>
                  <a:pt x="649605" y="412433"/>
                  <a:pt x="672465" y="385763"/>
                  <a:pt x="670560" y="355283"/>
                </a:cubicBezTo>
                <a:cubicBezTo>
                  <a:pt x="670560" y="353378"/>
                  <a:pt x="670560" y="350520"/>
                  <a:pt x="670560" y="348615"/>
                </a:cubicBezTo>
                <a:lnTo>
                  <a:pt x="678180" y="339090"/>
                </a:lnTo>
                <a:lnTo>
                  <a:pt x="743903" y="262890"/>
                </a:lnTo>
                <a:cubicBezTo>
                  <a:pt x="756285" y="273368"/>
                  <a:pt x="773430" y="273368"/>
                  <a:pt x="787718" y="264795"/>
                </a:cubicBezTo>
                <a:lnTo>
                  <a:pt x="861060" y="220027"/>
                </a:lnTo>
                <a:lnTo>
                  <a:pt x="877253" y="210502"/>
                </a:lnTo>
                <a:lnTo>
                  <a:pt x="868680" y="195263"/>
                </a:lnTo>
                <a:close/>
                <a:moveTo>
                  <a:pt x="99060" y="249555"/>
                </a:moveTo>
                <a:lnTo>
                  <a:pt x="25718" y="204788"/>
                </a:lnTo>
                <a:lnTo>
                  <a:pt x="134303" y="25717"/>
                </a:lnTo>
                <a:lnTo>
                  <a:pt x="206693" y="70485"/>
                </a:lnTo>
                <a:cubicBezTo>
                  <a:pt x="214313" y="74295"/>
                  <a:pt x="218123" y="83820"/>
                  <a:pt x="215265" y="91440"/>
                </a:cubicBezTo>
                <a:lnTo>
                  <a:pt x="209550" y="100965"/>
                </a:lnTo>
                <a:lnTo>
                  <a:pt x="126683" y="238125"/>
                </a:lnTo>
                <a:lnTo>
                  <a:pt x="120968" y="246697"/>
                </a:lnTo>
                <a:cubicBezTo>
                  <a:pt x="118110" y="249555"/>
                  <a:pt x="113348" y="251460"/>
                  <a:pt x="108585" y="251460"/>
                </a:cubicBezTo>
                <a:cubicBezTo>
                  <a:pt x="105728" y="252413"/>
                  <a:pt x="101918" y="251460"/>
                  <a:pt x="99060" y="249555"/>
                </a:cubicBezTo>
                <a:close/>
                <a:moveTo>
                  <a:pt x="220980" y="413385"/>
                </a:moveTo>
                <a:cubicBezTo>
                  <a:pt x="220028" y="413385"/>
                  <a:pt x="219075" y="413385"/>
                  <a:pt x="218123" y="413385"/>
                </a:cubicBezTo>
                <a:cubicBezTo>
                  <a:pt x="202883" y="413385"/>
                  <a:pt x="190500" y="400050"/>
                  <a:pt x="190500" y="384810"/>
                </a:cubicBezTo>
                <a:cubicBezTo>
                  <a:pt x="190500" y="378143"/>
                  <a:pt x="193358" y="371475"/>
                  <a:pt x="197168" y="366713"/>
                </a:cubicBezTo>
                <a:lnTo>
                  <a:pt x="247650" y="309563"/>
                </a:lnTo>
                <a:cubicBezTo>
                  <a:pt x="253365" y="303847"/>
                  <a:pt x="260985" y="300038"/>
                  <a:pt x="269558" y="300038"/>
                </a:cubicBezTo>
                <a:cubicBezTo>
                  <a:pt x="276225" y="300038"/>
                  <a:pt x="282893" y="302895"/>
                  <a:pt x="287655" y="306705"/>
                </a:cubicBezTo>
                <a:cubicBezTo>
                  <a:pt x="299085" y="317183"/>
                  <a:pt x="300990" y="335280"/>
                  <a:pt x="290513" y="346710"/>
                </a:cubicBezTo>
                <a:lnTo>
                  <a:pt x="240030" y="403860"/>
                </a:lnTo>
                <a:cubicBezTo>
                  <a:pt x="235268" y="409575"/>
                  <a:pt x="228600" y="412433"/>
                  <a:pt x="220980" y="413385"/>
                </a:cubicBezTo>
                <a:close/>
                <a:moveTo>
                  <a:pt x="291465" y="449580"/>
                </a:moveTo>
                <a:cubicBezTo>
                  <a:pt x="290513" y="449580"/>
                  <a:pt x="289560" y="449580"/>
                  <a:pt x="288608" y="449580"/>
                </a:cubicBezTo>
                <a:cubicBezTo>
                  <a:pt x="273368" y="449580"/>
                  <a:pt x="260985" y="436245"/>
                  <a:pt x="260985" y="421005"/>
                </a:cubicBezTo>
                <a:cubicBezTo>
                  <a:pt x="260985" y="414338"/>
                  <a:pt x="263843" y="407670"/>
                  <a:pt x="267653" y="402908"/>
                </a:cubicBezTo>
                <a:lnTo>
                  <a:pt x="311468" y="352425"/>
                </a:lnTo>
                <a:cubicBezTo>
                  <a:pt x="317183" y="346710"/>
                  <a:pt x="324803" y="342900"/>
                  <a:pt x="333375" y="342900"/>
                </a:cubicBezTo>
                <a:cubicBezTo>
                  <a:pt x="340043" y="342900"/>
                  <a:pt x="346710" y="345758"/>
                  <a:pt x="351473" y="349568"/>
                </a:cubicBezTo>
                <a:cubicBezTo>
                  <a:pt x="362903" y="360045"/>
                  <a:pt x="364808" y="378143"/>
                  <a:pt x="354330" y="389572"/>
                </a:cubicBezTo>
                <a:lnTo>
                  <a:pt x="310515" y="440055"/>
                </a:lnTo>
                <a:cubicBezTo>
                  <a:pt x="305753" y="445770"/>
                  <a:pt x="299085" y="449580"/>
                  <a:pt x="291465" y="449580"/>
                </a:cubicBezTo>
                <a:lnTo>
                  <a:pt x="291465" y="449580"/>
                </a:lnTo>
                <a:close/>
                <a:moveTo>
                  <a:pt x="351473" y="484822"/>
                </a:moveTo>
                <a:cubicBezTo>
                  <a:pt x="350520" y="484822"/>
                  <a:pt x="349568" y="484822"/>
                  <a:pt x="348615" y="484822"/>
                </a:cubicBezTo>
                <a:cubicBezTo>
                  <a:pt x="342900" y="484822"/>
                  <a:pt x="338138" y="482918"/>
                  <a:pt x="333375" y="479108"/>
                </a:cubicBezTo>
                <a:cubicBezTo>
                  <a:pt x="323850" y="470535"/>
                  <a:pt x="322898" y="455295"/>
                  <a:pt x="331470" y="445770"/>
                </a:cubicBezTo>
                <a:lnTo>
                  <a:pt x="375285" y="395288"/>
                </a:lnTo>
                <a:cubicBezTo>
                  <a:pt x="380048" y="390525"/>
                  <a:pt x="386715" y="387668"/>
                  <a:pt x="393383" y="387668"/>
                </a:cubicBezTo>
                <a:cubicBezTo>
                  <a:pt x="399098" y="387668"/>
                  <a:pt x="404813" y="389572"/>
                  <a:pt x="408623" y="393383"/>
                </a:cubicBezTo>
                <a:cubicBezTo>
                  <a:pt x="418148" y="401955"/>
                  <a:pt x="419100" y="417195"/>
                  <a:pt x="410528" y="426720"/>
                </a:cubicBezTo>
                <a:lnTo>
                  <a:pt x="366713" y="477203"/>
                </a:lnTo>
                <a:cubicBezTo>
                  <a:pt x="362903" y="481965"/>
                  <a:pt x="357188" y="484822"/>
                  <a:pt x="351473" y="484822"/>
                </a:cubicBezTo>
                <a:lnTo>
                  <a:pt x="351473" y="484822"/>
                </a:lnTo>
                <a:close/>
                <a:moveTo>
                  <a:pt x="409575" y="507683"/>
                </a:moveTo>
                <a:cubicBezTo>
                  <a:pt x="404813" y="507683"/>
                  <a:pt x="399098" y="506730"/>
                  <a:pt x="395288" y="502920"/>
                </a:cubicBezTo>
                <a:cubicBezTo>
                  <a:pt x="387668" y="496253"/>
                  <a:pt x="386715" y="483870"/>
                  <a:pt x="393383" y="476250"/>
                </a:cubicBezTo>
                <a:lnTo>
                  <a:pt x="430530" y="433387"/>
                </a:lnTo>
                <a:cubicBezTo>
                  <a:pt x="434340" y="429578"/>
                  <a:pt x="439103" y="426720"/>
                  <a:pt x="444818" y="426720"/>
                </a:cubicBezTo>
                <a:cubicBezTo>
                  <a:pt x="449580" y="426720"/>
                  <a:pt x="453390" y="428625"/>
                  <a:pt x="457200" y="431483"/>
                </a:cubicBezTo>
                <a:cubicBezTo>
                  <a:pt x="464820" y="438150"/>
                  <a:pt x="465773" y="450533"/>
                  <a:pt x="459105" y="458153"/>
                </a:cubicBezTo>
                <a:lnTo>
                  <a:pt x="421958" y="501015"/>
                </a:lnTo>
                <a:cubicBezTo>
                  <a:pt x="419100" y="504825"/>
                  <a:pt x="414338" y="506730"/>
                  <a:pt x="409575" y="507683"/>
                </a:cubicBezTo>
                <a:lnTo>
                  <a:pt x="409575" y="507683"/>
                </a:lnTo>
                <a:close/>
                <a:moveTo>
                  <a:pt x="619125" y="396240"/>
                </a:moveTo>
                <a:cubicBezTo>
                  <a:pt x="618173" y="396240"/>
                  <a:pt x="616268" y="396240"/>
                  <a:pt x="615315" y="396240"/>
                </a:cubicBezTo>
                <a:cubicBezTo>
                  <a:pt x="609600" y="396240"/>
                  <a:pt x="603885" y="394335"/>
                  <a:pt x="599123" y="392430"/>
                </a:cubicBezTo>
                <a:cubicBezTo>
                  <a:pt x="599123" y="394335"/>
                  <a:pt x="600075" y="396240"/>
                  <a:pt x="600075" y="398145"/>
                </a:cubicBezTo>
                <a:cubicBezTo>
                  <a:pt x="601980" y="419100"/>
                  <a:pt x="586740" y="437197"/>
                  <a:pt x="565785" y="439103"/>
                </a:cubicBezTo>
                <a:cubicBezTo>
                  <a:pt x="565785" y="439103"/>
                  <a:pt x="565785" y="439103"/>
                  <a:pt x="565785" y="439103"/>
                </a:cubicBezTo>
                <a:cubicBezTo>
                  <a:pt x="562928" y="439103"/>
                  <a:pt x="559118" y="439103"/>
                  <a:pt x="556260" y="438150"/>
                </a:cubicBezTo>
                <a:lnTo>
                  <a:pt x="556260" y="439103"/>
                </a:lnTo>
                <a:cubicBezTo>
                  <a:pt x="558165" y="460058"/>
                  <a:pt x="542925" y="478155"/>
                  <a:pt x="521970" y="480060"/>
                </a:cubicBezTo>
                <a:cubicBezTo>
                  <a:pt x="521970" y="480060"/>
                  <a:pt x="521970" y="480060"/>
                  <a:pt x="521970" y="480060"/>
                </a:cubicBezTo>
                <a:cubicBezTo>
                  <a:pt x="519113" y="480060"/>
                  <a:pt x="515303" y="480060"/>
                  <a:pt x="512445" y="479108"/>
                </a:cubicBezTo>
                <a:lnTo>
                  <a:pt x="512445" y="480060"/>
                </a:lnTo>
                <a:cubicBezTo>
                  <a:pt x="514350" y="501015"/>
                  <a:pt x="499110" y="519112"/>
                  <a:pt x="478155" y="521018"/>
                </a:cubicBezTo>
                <a:cubicBezTo>
                  <a:pt x="478155" y="521018"/>
                  <a:pt x="478155" y="521018"/>
                  <a:pt x="478155" y="521018"/>
                </a:cubicBezTo>
                <a:cubicBezTo>
                  <a:pt x="477203" y="521018"/>
                  <a:pt x="476250" y="521018"/>
                  <a:pt x="475298" y="521018"/>
                </a:cubicBezTo>
                <a:cubicBezTo>
                  <a:pt x="468630" y="521018"/>
                  <a:pt x="461963" y="519112"/>
                  <a:pt x="455295" y="515303"/>
                </a:cubicBezTo>
                <a:lnTo>
                  <a:pt x="442913" y="505778"/>
                </a:lnTo>
                <a:lnTo>
                  <a:pt x="473393" y="470535"/>
                </a:lnTo>
                <a:cubicBezTo>
                  <a:pt x="486728" y="454343"/>
                  <a:pt x="484823" y="430530"/>
                  <a:pt x="469583" y="417195"/>
                </a:cubicBezTo>
                <a:cubicBezTo>
                  <a:pt x="462915" y="411480"/>
                  <a:pt x="454343" y="407670"/>
                  <a:pt x="444818" y="407670"/>
                </a:cubicBezTo>
                <a:cubicBezTo>
                  <a:pt x="441960" y="407670"/>
                  <a:pt x="438150" y="407670"/>
                  <a:pt x="435293" y="408622"/>
                </a:cubicBezTo>
                <a:cubicBezTo>
                  <a:pt x="434340" y="397193"/>
                  <a:pt x="429578" y="386715"/>
                  <a:pt x="421005" y="379095"/>
                </a:cubicBezTo>
                <a:cubicBezTo>
                  <a:pt x="413385" y="372428"/>
                  <a:pt x="402908" y="368618"/>
                  <a:pt x="392430" y="368618"/>
                </a:cubicBezTo>
                <a:lnTo>
                  <a:pt x="392430" y="368618"/>
                </a:lnTo>
                <a:cubicBezTo>
                  <a:pt x="387668" y="368618"/>
                  <a:pt x="383858" y="369570"/>
                  <a:pt x="379095" y="370522"/>
                </a:cubicBezTo>
                <a:cubicBezTo>
                  <a:pt x="379095" y="357188"/>
                  <a:pt x="373380" y="344805"/>
                  <a:pt x="362903" y="335280"/>
                </a:cubicBezTo>
                <a:cubicBezTo>
                  <a:pt x="354330" y="327660"/>
                  <a:pt x="343853" y="322897"/>
                  <a:pt x="332423" y="323850"/>
                </a:cubicBezTo>
                <a:lnTo>
                  <a:pt x="332423" y="323850"/>
                </a:lnTo>
                <a:cubicBezTo>
                  <a:pt x="326708" y="323850"/>
                  <a:pt x="320993" y="324803"/>
                  <a:pt x="315278" y="326708"/>
                </a:cubicBezTo>
                <a:cubicBezTo>
                  <a:pt x="314325" y="313372"/>
                  <a:pt x="308610" y="300990"/>
                  <a:pt x="299085" y="292418"/>
                </a:cubicBezTo>
                <a:cubicBezTo>
                  <a:pt x="290513" y="284797"/>
                  <a:pt x="280035" y="280035"/>
                  <a:pt x="268605" y="280988"/>
                </a:cubicBezTo>
                <a:lnTo>
                  <a:pt x="268605" y="280988"/>
                </a:lnTo>
                <a:cubicBezTo>
                  <a:pt x="255270" y="280988"/>
                  <a:pt x="241935" y="286703"/>
                  <a:pt x="232410" y="297180"/>
                </a:cubicBezTo>
                <a:lnTo>
                  <a:pt x="207645" y="325755"/>
                </a:lnTo>
                <a:lnTo>
                  <a:pt x="206693" y="324803"/>
                </a:lnTo>
                <a:lnTo>
                  <a:pt x="141923" y="249555"/>
                </a:lnTo>
                <a:lnTo>
                  <a:pt x="224790" y="112395"/>
                </a:lnTo>
                <a:cubicBezTo>
                  <a:pt x="245745" y="122872"/>
                  <a:pt x="269558" y="127635"/>
                  <a:pt x="293370" y="126682"/>
                </a:cubicBezTo>
                <a:cubicBezTo>
                  <a:pt x="312420" y="126682"/>
                  <a:pt x="331470" y="124777"/>
                  <a:pt x="348615" y="122872"/>
                </a:cubicBezTo>
                <a:cubicBezTo>
                  <a:pt x="350520" y="122872"/>
                  <a:pt x="352425" y="122872"/>
                  <a:pt x="354330" y="122872"/>
                </a:cubicBezTo>
                <a:cubicBezTo>
                  <a:pt x="362903" y="122872"/>
                  <a:pt x="371475" y="123825"/>
                  <a:pt x="379095" y="126682"/>
                </a:cubicBezTo>
                <a:lnTo>
                  <a:pt x="326708" y="188595"/>
                </a:lnTo>
                <a:cubicBezTo>
                  <a:pt x="316230" y="200025"/>
                  <a:pt x="311468" y="215265"/>
                  <a:pt x="312420" y="230505"/>
                </a:cubicBezTo>
                <a:cubicBezTo>
                  <a:pt x="313373" y="245745"/>
                  <a:pt x="320993" y="259080"/>
                  <a:pt x="332423" y="269558"/>
                </a:cubicBezTo>
                <a:lnTo>
                  <a:pt x="332423" y="269558"/>
                </a:lnTo>
                <a:lnTo>
                  <a:pt x="332423" y="269558"/>
                </a:lnTo>
                <a:cubicBezTo>
                  <a:pt x="342900" y="278130"/>
                  <a:pt x="356235" y="282893"/>
                  <a:pt x="369570" y="282893"/>
                </a:cubicBezTo>
                <a:cubicBezTo>
                  <a:pt x="371475" y="282893"/>
                  <a:pt x="372428" y="282893"/>
                  <a:pt x="374333" y="282893"/>
                </a:cubicBezTo>
                <a:cubicBezTo>
                  <a:pt x="389573" y="281940"/>
                  <a:pt x="403860" y="274320"/>
                  <a:pt x="413385" y="262890"/>
                </a:cubicBezTo>
                <a:lnTo>
                  <a:pt x="478155" y="188595"/>
                </a:lnTo>
                <a:lnTo>
                  <a:pt x="478155" y="188595"/>
                </a:lnTo>
                <a:lnTo>
                  <a:pt x="488633" y="198120"/>
                </a:lnTo>
                <a:lnTo>
                  <a:pt x="641985" y="329565"/>
                </a:lnTo>
                <a:cubicBezTo>
                  <a:pt x="648653" y="335280"/>
                  <a:pt x="652463" y="344805"/>
                  <a:pt x="652463" y="353378"/>
                </a:cubicBezTo>
                <a:cubicBezTo>
                  <a:pt x="652463" y="354330"/>
                  <a:pt x="652463" y="357188"/>
                  <a:pt x="652463" y="357188"/>
                </a:cubicBezTo>
                <a:cubicBezTo>
                  <a:pt x="654368" y="377190"/>
                  <a:pt x="639128" y="394335"/>
                  <a:pt x="619125" y="396240"/>
                </a:cubicBezTo>
                <a:cubicBezTo>
                  <a:pt x="619125" y="396240"/>
                  <a:pt x="619125" y="396240"/>
                  <a:pt x="619125" y="396240"/>
                </a:cubicBezTo>
                <a:close/>
                <a:moveTo>
                  <a:pt x="665798" y="326708"/>
                </a:moveTo>
                <a:cubicBezTo>
                  <a:pt x="662940" y="321945"/>
                  <a:pt x="659130" y="318135"/>
                  <a:pt x="655320" y="314325"/>
                </a:cubicBezTo>
                <a:lnTo>
                  <a:pt x="477203" y="160972"/>
                </a:lnTo>
                <a:lnTo>
                  <a:pt x="399098" y="250508"/>
                </a:lnTo>
                <a:cubicBezTo>
                  <a:pt x="392430" y="258127"/>
                  <a:pt x="383858" y="262890"/>
                  <a:pt x="373380" y="263843"/>
                </a:cubicBezTo>
                <a:cubicBezTo>
                  <a:pt x="372428" y="263843"/>
                  <a:pt x="371475" y="263843"/>
                  <a:pt x="370523" y="263843"/>
                </a:cubicBezTo>
                <a:cubicBezTo>
                  <a:pt x="360998" y="263843"/>
                  <a:pt x="352425" y="260033"/>
                  <a:pt x="344805" y="254318"/>
                </a:cubicBezTo>
                <a:cubicBezTo>
                  <a:pt x="328613" y="240983"/>
                  <a:pt x="326708" y="218122"/>
                  <a:pt x="340043" y="201930"/>
                </a:cubicBezTo>
                <a:cubicBezTo>
                  <a:pt x="340043" y="201930"/>
                  <a:pt x="340995" y="200977"/>
                  <a:pt x="340995" y="200977"/>
                </a:cubicBezTo>
                <a:lnTo>
                  <a:pt x="416243" y="115252"/>
                </a:lnTo>
                <a:cubicBezTo>
                  <a:pt x="423863" y="106680"/>
                  <a:pt x="434340" y="102870"/>
                  <a:pt x="444818" y="102870"/>
                </a:cubicBezTo>
                <a:cubicBezTo>
                  <a:pt x="445770" y="102870"/>
                  <a:pt x="446723" y="102870"/>
                  <a:pt x="448628" y="102870"/>
                </a:cubicBezTo>
                <a:cubicBezTo>
                  <a:pt x="450533" y="102870"/>
                  <a:pt x="451485" y="103823"/>
                  <a:pt x="453390" y="103823"/>
                </a:cubicBezTo>
                <a:cubicBezTo>
                  <a:pt x="497205" y="112395"/>
                  <a:pt x="537210" y="127635"/>
                  <a:pt x="583883" y="127635"/>
                </a:cubicBezTo>
                <a:cubicBezTo>
                  <a:pt x="607695" y="127635"/>
                  <a:pt x="631508" y="123825"/>
                  <a:pt x="653415" y="115252"/>
                </a:cubicBezTo>
                <a:lnTo>
                  <a:pt x="708660" y="204788"/>
                </a:lnTo>
                <a:lnTo>
                  <a:pt x="734378" y="247650"/>
                </a:lnTo>
                <a:lnTo>
                  <a:pt x="665798" y="326708"/>
                </a:lnTo>
                <a:close/>
                <a:moveTo>
                  <a:pt x="779145" y="249555"/>
                </a:moveTo>
                <a:cubicBezTo>
                  <a:pt x="776288" y="251460"/>
                  <a:pt x="772478" y="252413"/>
                  <a:pt x="769620" y="252413"/>
                </a:cubicBezTo>
                <a:cubicBezTo>
                  <a:pt x="764858" y="252413"/>
                  <a:pt x="760095" y="250508"/>
                  <a:pt x="756285" y="246697"/>
                </a:cubicBezTo>
                <a:lnTo>
                  <a:pt x="750570" y="237172"/>
                </a:lnTo>
                <a:lnTo>
                  <a:pt x="724853" y="195263"/>
                </a:lnTo>
                <a:lnTo>
                  <a:pt x="664845" y="96202"/>
                </a:lnTo>
                <a:cubicBezTo>
                  <a:pt x="659130" y="87630"/>
                  <a:pt x="661988" y="77152"/>
                  <a:pt x="669608" y="71438"/>
                </a:cubicBezTo>
                <a:cubicBezTo>
                  <a:pt x="670560" y="71438"/>
                  <a:pt x="670560" y="70485"/>
                  <a:pt x="671513" y="70485"/>
                </a:cubicBezTo>
                <a:lnTo>
                  <a:pt x="744855" y="25717"/>
                </a:lnTo>
                <a:lnTo>
                  <a:pt x="852488" y="204788"/>
                </a:lnTo>
                <a:lnTo>
                  <a:pt x="779145" y="249555"/>
                </a:lnTo>
                <a:close/>
              </a:path>
            </a:pathLst>
          </a:custGeom>
          <a:solidFill>
            <a:srgbClr val="FF0000"/>
          </a:solidFill>
          <a:ln w="9525" cap="flat">
            <a:noFill/>
            <a:prstDash val="solid"/>
            <a:miter/>
          </a:ln>
        </p:spPr>
        <p:txBody>
          <a:bodyPr rtlCol="0" anchor="ctr"/>
          <a:lstStyle/>
          <a:p>
            <a:endParaRPr lang="en-US"/>
          </a:p>
        </p:txBody>
      </p:sp>
      <p:sp>
        <p:nvSpPr>
          <p:cNvPr id="83" name="TextBox 82">
            <a:extLst>
              <a:ext uri="{FF2B5EF4-FFF2-40B4-BE49-F238E27FC236}">
                <a16:creationId xmlns:a16="http://schemas.microsoft.com/office/drawing/2014/main" id="{FFC2D3E1-ACAD-468D-B130-D626AF1970A1}"/>
              </a:ext>
            </a:extLst>
          </p:cNvPr>
          <p:cNvSpPr txBox="1"/>
          <p:nvPr/>
        </p:nvSpPr>
        <p:spPr>
          <a:xfrm>
            <a:off x="1089090" y="1346633"/>
            <a:ext cx="4010028" cy="1323439"/>
          </a:xfrm>
          <a:prstGeom prst="rect">
            <a:avLst/>
          </a:prstGeom>
          <a:noFill/>
        </p:spPr>
        <p:txBody>
          <a:bodyPr wrap="square" rtlCol="0">
            <a:spAutoFit/>
          </a:bodyPr>
          <a:lstStyle/>
          <a:p>
            <a:r>
              <a:rPr lang="en-US" sz="4000">
                <a:solidFill>
                  <a:schemeClr val="bg1"/>
                </a:solidFill>
                <a:latin typeface="Poppins Medium" panose="00000600000000000000" pitchFamily="2" charset="0"/>
                <a:cs typeface="Poppins Medium" panose="00000600000000000000" pitchFamily="2" charset="0"/>
              </a:rPr>
              <a:t>About Our</a:t>
            </a:r>
          </a:p>
          <a:p>
            <a:r>
              <a:rPr lang="en-US" sz="4000">
                <a:solidFill>
                  <a:schemeClr val="bg1"/>
                </a:solidFill>
                <a:latin typeface="Poppins Medium" panose="00000600000000000000" pitchFamily="2" charset="0"/>
                <a:cs typeface="Poppins Medium" panose="00000600000000000000" pitchFamily="2" charset="0"/>
              </a:rPr>
              <a:t>Vision</a:t>
            </a:r>
          </a:p>
        </p:txBody>
      </p:sp>
      <p:sp>
        <p:nvSpPr>
          <p:cNvPr id="84" name="Rectangle 83">
            <a:extLst>
              <a:ext uri="{FF2B5EF4-FFF2-40B4-BE49-F238E27FC236}">
                <a16:creationId xmlns:a16="http://schemas.microsoft.com/office/drawing/2014/main" id="{CADFE24A-3E79-425D-B1E1-397D10734D71}"/>
              </a:ext>
            </a:extLst>
          </p:cNvPr>
          <p:cNvSpPr/>
          <p:nvPr/>
        </p:nvSpPr>
        <p:spPr>
          <a:xfrm>
            <a:off x="1103230" y="2732177"/>
            <a:ext cx="2797665" cy="830099"/>
          </a:xfrm>
          <a:prstGeom prst="rect">
            <a:avLst/>
          </a:prstGeom>
        </p:spPr>
        <p:txBody>
          <a:bodyPr wrap="square">
            <a:spAutoFit/>
          </a:bodyPr>
          <a:lstStyle/>
          <a:p>
            <a:pPr>
              <a:lnSpc>
                <a:spcPct val="150000"/>
              </a:lnSpc>
            </a:pPr>
            <a:r>
              <a:rPr lang="en-US" sz="11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Lorep  ipsum duis aute irure dolor in kauselih oilusioi repiehenderiti volui ptates esse cill inure</a:t>
            </a:r>
            <a:endParaRPr lang="en-US" sz="1100" u="sng">
              <a:solidFill>
                <a:schemeClr val="bg1"/>
              </a:solidFill>
              <a:latin typeface="Poppins Medium" panose="00000600000000000000" pitchFamily="2" charset="0"/>
              <a:cs typeface="Poppins Medium" panose="00000600000000000000" pitchFamily="2" charset="0"/>
            </a:endParaRPr>
          </a:p>
        </p:txBody>
      </p:sp>
      <p:sp>
        <p:nvSpPr>
          <p:cNvPr id="85" name="Rectangle 84">
            <a:extLst>
              <a:ext uri="{FF2B5EF4-FFF2-40B4-BE49-F238E27FC236}">
                <a16:creationId xmlns:a16="http://schemas.microsoft.com/office/drawing/2014/main" id="{191717F2-0E62-467D-8BE7-076B27DD311C}"/>
              </a:ext>
            </a:extLst>
          </p:cNvPr>
          <p:cNvSpPr/>
          <p:nvPr/>
        </p:nvSpPr>
        <p:spPr>
          <a:xfrm>
            <a:off x="3967154" y="2781564"/>
            <a:ext cx="2832968" cy="628890"/>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a:t>
            </a:r>
            <a:endParaRPr lang="en-US" sz="80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401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9B714F-9F3D-46E6-B135-207093B84514}"/>
              </a:ext>
            </a:extLst>
          </p:cNvPr>
          <p:cNvSpPr>
            <a:spLocks noGrp="1"/>
          </p:cNvSpPr>
          <p:nvPr>
            <p:ph type="pic" sz="quarter" idx="10"/>
          </p:nvPr>
        </p:nvSpPr>
        <p:spPr/>
      </p:sp>
      <p:sp>
        <p:nvSpPr>
          <p:cNvPr id="15" name="Rectangle 14">
            <a:extLst>
              <a:ext uri="{FF2B5EF4-FFF2-40B4-BE49-F238E27FC236}">
                <a16:creationId xmlns:a16="http://schemas.microsoft.com/office/drawing/2014/main" id="{9AB62940-5F30-4513-8284-9E48C7049F0F}"/>
              </a:ext>
            </a:extLst>
          </p:cNvPr>
          <p:cNvSpPr/>
          <p:nvPr/>
        </p:nvSpPr>
        <p:spPr>
          <a:xfrm>
            <a:off x="657225" y="3095625"/>
            <a:ext cx="10939463" cy="3419475"/>
          </a:xfrm>
          <a:prstGeom prst="rect">
            <a:avLst/>
          </a:prstGeom>
          <a:gradFill>
            <a:gsLst>
              <a:gs pos="0">
                <a:srgbClr val="DE0000"/>
              </a:gs>
              <a:gs pos="100000">
                <a:srgbClr val="FF0000">
                  <a:alpha val="8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DF622E9C-E896-4F94-9D3E-89EA8ECB43CA}"/>
              </a:ext>
            </a:extLst>
          </p:cNvPr>
          <p:cNvSpPr txBox="1"/>
          <p:nvPr/>
        </p:nvSpPr>
        <p:spPr>
          <a:xfrm>
            <a:off x="3651210" y="833037"/>
            <a:ext cx="2444790" cy="923330"/>
          </a:xfrm>
          <a:prstGeom prst="rect">
            <a:avLst/>
          </a:prstGeom>
          <a:noFill/>
        </p:spPr>
        <p:txBody>
          <a:bodyPr wrap="square" rtlCol="0">
            <a:spAutoFit/>
          </a:bodyPr>
          <a:lstStyle/>
          <a:p>
            <a:r>
              <a:rPr lang="en-US" b="0" i="0">
                <a:solidFill>
                  <a:schemeClr val="bg1"/>
                </a:solidFill>
                <a:effectLst/>
                <a:latin typeface="Poppins Medium" panose="00000600000000000000" pitchFamily="2" charset="0"/>
                <a:cs typeface="Poppins Medium" panose="00000600000000000000" pitchFamily="2" charset="0"/>
              </a:rPr>
              <a:t>We’re in business to save our home planet.</a:t>
            </a:r>
            <a:endParaRPr lang="en-US">
              <a:solidFill>
                <a:schemeClr val="bg1"/>
              </a:solidFill>
              <a:latin typeface="Poppins Medium" panose="00000600000000000000" pitchFamily="2" charset="0"/>
              <a:cs typeface="Poppins Medium" panose="00000600000000000000" pitchFamily="2" charset="0"/>
            </a:endParaRPr>
          </a:p>
        </p:txBody>
      </p:sp>
      <p:sp>
        <p:nvSpPr>
          <p:cNvPr id="60" name="TextBox 59">
            <a:extLst>
              <a:ext uri="{FF2B5EF4-FFF2-40B4-BE49-F238E27FC236}">
                <a16:creationId xmlns:a16="http://schemas.microsoft.com/office/drawing/2014/main" id="{54B6D64C-B35A-4B5F-8A59-751EB0172287}"/>
              </a:ext>
            </a:extLst>
          </p:cNvPr>
          <p:cNvSpPr txBox="1"/>
          <p:nvPr/>
        </p:nvSpPr>
        <p:spPr>
          <a:xfrm>
            <a:off x="6404085" y="1041001"/>
            <a:ext cx="2444790" cy="923330"/>
          </a:xfrm>
          <a:prstGeom prst="rect">
            <a:avLst/>
          </a:prstGeom>
          <a:noFill/>
        </p:spPr>
        <p:txBody>
          <a:bodyPr wrap="square" rtlCol="0">
            <a:spAutoFit/>
          </a:bodyPr>
          <a:lstStyle/>
          <a:p>
            <a:r>
              <a:rPr lang="en-US" b="0" i="0">
                <a:solidFill>
                  <a:srgbClr val="FF0000"/>
                </a:solidFill>
                <a:effectLst/>
                <a:latin typeface="Poppins Medium" panose="00000600000000000000" pitchFamily="2" charset="0"/>
                <a:cs typeface="Poppins Medium" panose="00000600000000000000" pitchFamily="2" charset="0"/>
              </a:rPr>
              <a:t>To create a better everyday life for the many people.</a:t>
            </a:r>
            <a:endParaRPr lang="en-US">
              <a:solidFill>
                <a:srgbClr val="FF0000"/>
              </a:solidFill>
              <a:latin typeface="Poppins Medium" panose="00000600000000000000" pitchFamily="2" charset="0"/>
              <a:cs typeface="Poppins Medium" panose="00000600000000000000" pitchFamily="2" charset="0"/>
            </a:endParaRPr>
          </a:p>
        </p:txBody>
      </p:sp>
      <p:sp>
        <p:nvSpPr>
          <p:cNvPr id="43" name="TextBox 42">
            <a:extLst>
              <a:ext uri="{FF2B5EF4-FFF2-40B4-BE49-F238E27FC236}">
                <a16:creationId xmlns:a16="http://schemas.microsoft.com/office/drawing/2014/main" id="{D941A8C1-E6AA-4F97-9486-7F8F8380A667}"/>
              </a:ext>
            </a:extLst>
          </p:cNvPr>
          <p:cNvSpPr txBox="1"/>
          <p:nvPr/>
        </p:nvSpPr>
        <p:spPr>
          <a:xfrm>
            <a:off x="1167430" y="3429000"/>
            <a:ext cx="2821133" cy="1323439"/>
          </a:xfrm>
          <a:prstGeom prst="rect">
            <a:avLst/>
          </a:prstGeom>
          <a:noFill/>
        </p:spPr>
        <p:txBody>
          <a:bodyPr wrap="square" rtlCol="0">
            <a:spAutoFit/>
          </a:bodyPr>
          <a:lstStyle/>
          <a:p>
            <a:r>
              <a:rPr lang="en-US" sz="4000">
                <a:solidFill>
                  <a:schemeClr val="bg1"/>
                </a:solidFill>
                <a:latin typeface="Poppins Medium" panose="00000600000000000000" pitchFamily="2" charset="0"/>
                <a:cs typeface="Poppins Medium" panose="00000600000000000000" pitchFamily="2" charset="0"/>
              </a:rPr>
              <a:t>About our </a:t>
            </a:r>
          </a:p>
          <a:p>
            <a:r>
              <a:rPr lang="en-US" sz="4000">
                <a:solidFill>
                  <a:schemeClr val="bg1"/>
                </a:solidFill>
                <a:latin typeface="Poppins Medium" panose="00000600000000000000" pitchFamily="2" charset="0"/>
                <a:cs typeface="Poppins Medium" panose="00000600000000000000" pitchFamily="2" charset="0"/>
              </a:rPr>
              <a:t>Mission</a:t>
            </a:r>
          </a:p>
        </p:txBody>
      </p:sp>
      <p:sp>
        <p:nvSpPr>
          <p:cNvPr id="44" name="Rectangle 43">
            <a:extLst>
              <a:ext uri="{FF2B5EF4-FFF2-40B4-BE49-F238E27FC236}">
                <a16:creationId xmlns:a16="http://schemas.microsoft.com/office/drawing/2014/main" id="{4B6B193A-C228-4C10-B36A-0CD6C9FB5523}"/>
              </a:ext>
            </a:extLst>
          </p:cNvPr>
          <p:cNvSpPr/>
          <p:nvPr/>
        </p:nvSpPr>
        <p:spPr>
          <a:xfrm flipV="1">
            <a:off x="1332668" y="5367206"/>
            <a:ext cx="3150685" cy="49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D983C1A4-E599-4269-9F83-840D9B244938}"/>
              </a:ext>
            </a:extLst>
          </p:cNvPr>
          <p:cNvSpPr txBox="1"/>
          <p:nvPr/>
        </p:nvSpPr>
        <p:spPr>
          <a:xfrm>
            <a:off x="1255292" y="4915476"/>
            <a:ext cx="2269067" cy="307777"/>
          </a:xfrm>
          <a:prstGeom prst="rect">
            <a:avLst/>
          </a:prstGeom>
          <a:noFill/>
        </p:spPr>
        <p:txBody>
          <a:bodyPr wrap="square" rtlCol="0">
            <a:spAutoFit/>
          </a:bodyPr>
          <a:lstStyle/>
          <a:p>
            <a:r>
              <a:rPr lang="en-US" sz="1400">
                <a:solidFill>
                  <a:schemeClr val="bg1"/>
                </a:solidFill>
                <a:latin typeface="Poppins Medium" panose="00000600000000000000" pitchFamily="2" charset="0"/>
                <a:cs typeface="Poppins Medium" panose="00000600000000000000" pitchFamily="2" charset="0"/>
              </a:rPr>
              <a:t>About The Mission</a:t>
            </a:r>
            <a:endParaRPr lang="en-US" sz="1400" dirty="0">
              <a:solidFill>
                <a:schemeClr val="bg1"/>
              </a:solidFill>
              <a:latin typeface="Poppins Medium" panose="00000600000000000000" pitchFamily="2" charset="0"/>
              <a:cs typeface="Poppins Medium" panose="00000600000000000000" pitchFamily="2" charset="0"/>
            </a:endParaRPr>
          </a:p>
        </p:txBody>
      </p:sp>
      <p:sp>
        <p:nvSpPr>
          <p:cNvPr id="48" name="Rectangle 47">
            <a:extLst>
              <a:ext uri="{FF2B5EF4-FFF2-40B4-BE49-F238E27FC236}">
                <a16:creationId xmlns:a16="http://schemas.microsoft.com/office/drawing/2014/main" id="{2500823D-3BEF-45F5-AB22-5270BFD776FA}"/>
              </a:ext>
            </a:extLst>
          </p:cNvPr>
          <p:cNvSpPr/>
          <p:nvPr/>
        </p:nvSpPr>
        <p:spPr>
          <a:xfrm>
            <a:off x="1255292" y="5501882"/>
            <a:ext cx="3150684" cy="628890"/>
          </a:xfrm>
          <a:prstGeom prst="rect">
            <a:avLst/>
          </a:prstGeom>
        </p:spPr>
        <p:txBody>
          <a:bodyPr wrap="square">
            <a:spAutoFit/>
          </a:bodyPr>
          <a:lstStyle/>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bg1"/>
              </a:solidFill>
              <a:latin typeface="Poppins" panose="000005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0C4ECAA7-A285-49EB-BE79-9BECBC2FB32D}"/>
              </a:ext>
            </a:extLst>
          </p:cNvPr>
          <p:cNvSpPr txBox="1"/>
          <p:nvPr/>
        </p:nvSpPr>
        <p:spPr>
          <a:xfrm>
            <a:off x="9367572" y="1017703"/>
            <a:ext cx="2229116" cy="1477328"/>
          </a:xfrm>
          <a:prstGeom prst="rect">
            <a:avLst/>
          </a:prstGeom>
          <a:noFill/>
        </p:spPr>
        <p:txBody>
          <a:bodyPr wrap="square" rtlCol="0">
            <a:spAutoFit/>
          </a:bodyPr>
          <a:lstStyle/>
          <a:p>
            <a:r>
              <a:rPr lang="en-US" b="0" i="0">
                <a:solidFill>
                  <a:schemeClr val="tx1">
                    <a:lumMod val="95000"/>
                    <a:lumOff val="5000"/>
                  </a:schemeClr>
                </a:solidFill>
                <a:effectLst/>
                <a:latin typeface="Poppins Medium" panose="00000600000000000000" pitchFamily="2" charset="0"/>
                <a:cs typeface="Poppins Medium" panose="00000600000000000000" pitchFamily="2" charset="0"/>
              </a:rPr>
              <a:t>To create and promote great-tasting, healthy, organic beverages.</a:t>
            </a:r>
            <a:endParaRPr lang="en-US">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18" name="TextBox 17">
            <a:extLst>
              <a:ext uri="{FF2B5EF4-FFF2-40B4-BE49-F238E27FC236}">
                <a16:creationId xmlns:a16="http://schemas.microsoft.com/office/drawing/2014/main" id="{870756F1-4242-4ECD-AB36-0BD4A0C73C05}"/>
              </a:ext>
            </a:extLst>
          </p:cNvPr>
          <p:cNvSpPr txBox="1"/>
          <p:nvPr/>
        </p:nvSpPr>
        <p:spPr>
          <a:xfrm>
            <a:off x="1013148" y="1090464"/>
            <a:ext cx="2004552" cy="1200329"/>
          </a:xfrm>
          <a:prstGeom prst="rect">
            <a:avLst/>
          </a:prstGeom>
          <a:noFill/>
        </p:spPr>
        <p:txBody>
          <a:bodyPr wrap="square" rtlCol="0">
            <a:spAutoFit/>
          </a:bodyPr>
          <a:lstStyle/>
          <a:p>
            <a:r>
              <a:rPr lang="en-US" b="0" i="0">
                <a:solidFill>
                  <a:schemeClr val="tx1">
                    <a:lumMod val="95000"/>
                    <a:lumOff val="5000"/>
                  </a:schemeClr>
                </a:solidFill>
                <a:effectLst/>
                <a:latin typeface="Poppins Medium" panose="00000600000000000000" pitchFamily="2" charset="0"/>
                <a:cs typeface="Poppins Medium" panose="00000600000000000000" pitchFamily="2" charset="0"/>
              </a:rPr>
              <a:t>To put people at the center of enterprise software.</a:t>
            </a:r>
            <a:endParaRPr lang="en-US">
              <a:solidFill>
                <a:schemeClr val="tx1">
                  <a:lumMod val="95000"/>
                  <a:lumOff val="5000"/>
                </a:schemeClr>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76838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1534</TotalTime>
  <Words>2204</Words>
  <PresentationFormat>Widescreen</PresentationFormat>
  <Paragraphs>322</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Calibri</vt:lpstr>
      <vt:lpstr>Calibri Light</vt:lpstr>
      <vt:lpstr>Open Sans SemiBold</vt:lpstr>
      <vt:lpstr>Poppins</vt:lpstr>
      <vt:lpstr>Poppins </vt:lpstr>
      <vt:lpstr>Poppins Medium</vt:lpstr>
      <vt:lpstr>Poppins SemiBold</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2020-11-21T07:09:37Z</dcterms:created>
  <dcterms:modified xsi:type="dcterms:W3CDTF">2021-09-10T03:41:14Z</dcterms:modified>
</cp:coreProperties>
</file>