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72" r:id="rId8"/>
    <p:sldId id="273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4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3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0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gif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5419" y="1505118"/>
            <a:ext cx="6373348" cy="1926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en-US" sz="5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000" b="1" u="sng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59,60</a:t>
            </a:r>
            <a:r>
              <a:rPr lang="en-US" sz="5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en-US" sz="5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CHUNG</a:t>
            </a:r>
            <a:endParaRPr lang="en-US" sz="5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68" y="-211764"/>
            <a:ext cx="3773460" cy="3537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79" t="2455" b="1"/>
          <a:stretch/>
        </p:blipFill>
        <p:spPr>
          <a:xfrm>
            <a:off x="153886" y="3042927"/>
            <a:ext cx="10477328" cy="3815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2800" y="2052339"/>
            <a:ext cx="4650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có trục đối xứng là: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800" y="1557045"/>
            <a:ext cx="5641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hình nào có tâm đối xứng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1064173"/>
            <a:ext cx="5927834" cy="555734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912069" y="772510"/>
            <a:ext cx="5470634" cy="2656490"/>
          </a:xfrm>
          <a:prstGeom prst="cloudCallout">
            <a:avLst>
              <a:gd name="adj1" fmla="val -65502"/>
              <a:gd name="adj2" fmla="val 61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hình nào có tâm đối xứng!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8" y="189215"/>
            <a:ext cx="1157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5.13. Vẽ các hình sau vào giấy kẻ ô vuông rồi vẽ thêm để được hình nhận đường thẳng d là trục đối xứng.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233" y="1143322"/>
            <a:ext cx="8576572" cy="5355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9046" y="1096024"/>
            <a:ext cx="8729266" cy="542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8" y="189215"/>
            <a:ext cx="1157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5.14. Vẽ các hình sau vào giấy kẻ ô vuông rồi vẽ thêm để được hình nhận điểm O làm tâm đối xứng.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459" y="1345489"/>
            <a:ext cx="4967539" cy="492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059" y="1191851"/>
            <a:ext cx="5229900" cy="51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8" y="189215"/>
            <a:ext cx="11571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5.16. Hình gấp khúc dưới đây gồm 4 đoạn thẳng có độ dài bằng 1cm. Em hãy vẽ thêm một đường gấp khúc dài 8cm để được hình có cả trục đối xứng và tâm đối xứng.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507" y="1574210"/>
            <a:ext cx="4596141" cy="45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9BBAB7"/>
              </a:clrFrom>
              <a:clrTo>
                <a:srgbClr val="9BBA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8" y="3463980"/>
            <a:ext cx="2747410" cy="2771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E6FFFE"/>
              </a:clrFrom>
              <a:clrTo>
                <a:srgbClr val="E6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6019" y="3463979"/>
            <a:ext cx="2747410" cy="2735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301" y="3523966"/>
            <a:ext cx="2723416" cy="2711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656" y="3559958"/>
            <a:ext cx="2711418" cy="2675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C6FAF4"/>
              </a:clrFrom>
              <a:clrTo>
                <a:srgbClr val="C6FA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7046" y="592848"/>
            <a:ext cx="2641218" cy="26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6410" y="71189"/>
            <a:ext cx="6096000" cy="662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35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thể em chưa biết:</a:t>
            </a:r>
            <a:endParaRPr lang="en-US" sz="35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7584" y="0"/>
            <a:ext cx="1944414" cy="1576552"/>
          </a:xfrm>
          <a:prstGeom prst="rect">
            <a:avLst/>
          </a:prstGeom>
        </p:spPr>
      </p:pic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5" y="1612838"/>
            <a:ext cx="2517193" cy="187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12" y="1531875"/>
            <a:ext cx="2013338" cy="19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88" y="1522349"/>
            <a:ext cx="2204626" cy="19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26" y="1477900"/>
            <a:ext cx="2086205" cy="19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3563" cy="14866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4736" y="944948"/>
            <a:ext cx="589725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Tính đối xứng trong thế giới tự nhiên: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4736" y="3410036"/>
            <a:ext cx="8159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Tính đối xứng trong nghệ thuật, kiến trúc, công nghệ:</a:t>
            </a:r>
            <a:endParaRPr lang="en-US" sz="2800"/>
          </a:p>
        </p:txBody>
      </p:sp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92" y="4300195"/>
            <a:ext cx="1992065" cy="151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1613" r="4314" b="1572"/>
          <a:stretch>
            <a:fillRect/>
          </a:stretch>
        </p:blipFill>
        <p:spPr bwMode="auto">
          <a:xfrm>
            <a:off x="446548" y="4111040"/>
            <a:ext cx="1686569" cy="17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5063" r="851"/>
          <a:stretch>
            <a:fillRect/>
          </a:stretch>
        </p:blipFill>
        <p:spPr bwMode="auto">
          <a:xfrm>
            <a:off x="1917082" y="4142886"/>
            <a:ext cx="2033238" cy="171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86" y="4288221"/>
            <a:ext cx="1948140" cy="154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23" y="4300195"/>
            <a:ext cx="1855828" cy="152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 r="1755"/>
          <a:stretch>
            <a:fillRect/>
          </a:stretch>
        </p:blipFill>
        <p:spPr bwMode="auto">
          <a:xfrm>
            <a:off x="9925351" y="4137458"/>
            <a:ext cx="1851500" cy="167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6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1380" y="299545"/>
            <a:ext cx="4335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VIỆC: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7365" y="1130542"/>
            <a:ext cx="9443545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 tập, ghi nhớ các kiến thức đã học về hình có tâm đối xứng, hình có trục đối xứng.</a:t>
            </a:r>
            <a:endParaRPr lang="en-US" sz="2800" b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ví dụ, bài tập đã làm.</a:t>
            </a:r>
            <a:endParaRPr lang="en-US" sz="2800" b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các bài tập 5.13(hình a); 5.15/sgk/109.</a:t>
            </a:r>
            <a:endParaRPr lang="en-US" sz="2800" b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cho nội dung tiết sau: BÀI TẬP CUỐI CHƯƠNG V.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789" y="2175641"/>
            <a:ext cx="88649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smtClean="0">
                <a:solidFill>
                  <a:srgbClr val="FF0000"/>
                </a:solidFill>
                <a:latin typeface="Imprint MT Shadow" panose="04020605060303030202" pitchFamily="82" charset="0"/>
              </a:rPr>
              <a:t>THANK YOU!</a:t>
            </a:r>
            <a:endParaRPr lang="en-US" sz="10000" b="1">
              <a:solidFill>
                <a:srgbClr val="FF0000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78401"/>
            <a:ext cx="1157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nào dưới đây có trục đối xứng? Tâm đối xứng? Hãy chỉ rõ trục đối xứng, tâm đối xứng (nếu có) của nó.</a:t>
            </a: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1" y="1811016"/>
            <a:ext cx="11702517" cy="32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78401"/>
            <a:ext cx="115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có trục đối xứng:</a:t>
            </a:r>
            <a:endParaRPr lang="en-US" sz="28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1" y="1811016"/>
            <a:ext cx="11702517" cy="32359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47" y="1821522"/>
            <a:ext cx="11702517" cy="3235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8" y="1340069"/>
            <a:ext cx="1097838" cy="1097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8" y="1254536"/>
            <a:ext cx="1097838" cy="1097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75" y="1220131"/>
            <a:ext cx="1097838" cy="1097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47" y="1821522"/>
            <a:ext cx="11702517" cy="323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247" y="1821522"/>
            <a:ext cx="11702517" cy="32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1" y="1811016"/>
            <a:ext cx="11702517" cy="3235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8" y="1340069"/>
            <a:ext cx="1097838" cy="1097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8" y="1254536"/>
            <a:ext cx="1097838" cy="1097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5368" y="453076"/>
            <a:ext cx="115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có tâm đối xứng:</a:t>
            </a:r>
            <a:endParaRPr lang="en-US" sz="28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47" y="1805756"/>
            <a:ext cx="11702517" cy="32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153" y="40560"/>
            <a:ext cx="11981553" cy="1709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8510" y="2159872"/>
            <a:ext cx="3638222" cy="429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49970"/>
            <a:ext cx="12222771" cy="3369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59546"/>
            <a:ext cx="11926230" cy="34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78401"/>
            <a:ext cx="11571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5.11. Trong các hình dưới đây, em hãy chỉ ra:</a:t>
            </a:r>
          </a:p>
          <a:p>
            <a:pPr algn="just"/>
            <a:r>
              <a:rPr lang="pt-BR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 Những hình có</a:t>
            </a:r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đối xứng?</a:t>
            </a:r>
          </a:p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pt-BR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 hình có</a:t>
            </a:r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trục đối xứng?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6" y="1763396"/>
            <a:ext cx="12152504" cy="37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7679"/>
            <a:ext cx="115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5.11. </a:t>
            </a:r>
            <a:r>
              <a:rPr lang="pt-BR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 Những hình có</a:t>
            </a:r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đối xứng là: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6" y="1542674"/>
            <a:ext cx="12152504" cy="3740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2" y="1111786"/>
            <a:ext cx="1187669" cy="11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" y="1453840"/>
            <a:ext cx="12302724" cy="39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78401"/>
            <a:ext cx="115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5.11. b) </a:t>
            </a:r>
            <a:r>
              <a:rPr lang="pt-BR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 hình có</a:t>
            </a:r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trục đối xứng là: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6" y="1416546"/>
            <a:ext cx="12152504" cy="3740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3" y="670347"/>
            <a:ext cx="1187669" cy="1154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73" y="723631"/>
            <a:ext cx="1187669" cy="11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61" y="723631"/>
            <a:ext cx="1187669" cy="1154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1" y="670347"/>
            <a:ext cx="1187669" cy="1154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" y="1343478"/>
            <a:ext cx="12302724" cy="39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78401"/>
            <a:ext cx="1157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5.12. Trong các hình dưới đây ,</a:t>
            </a:r>
            <a:r>
              <a:rPr lang="pt-BR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hình nào có</a:t>
            </a:r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trục đối xứng, </a:t>
            </a:r>
            <a:r>
              <a:rPr lang="pt-BR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 nào có</a:t>
            </a:r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đối xứng?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2008460"/>
            <a:ext cx="12148475" cy="29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346</Words>
  <Application>Microsoft Office PowerPoint</Application>
  <PresentationFormat>Widescreen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Imprint MT Shadow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24</cp:revision>
  <dcterms:created xsi:type="dcterms:W3CDTF">2021-07-12T08:06:25Z</dcterms:created>
  <dcterms:modified xsi:type="dcterms:W3CDTF">2021-07-28T09:09:01Z</dcterms:modified>
</cp:coreProperties>
</file>