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0" r:id="rId3"/>
  </p:sldMasterIdLst>
  <p:notesMasterIdLst>
    <p:notesMasterId r:id="rId34"/>
  </p:notesMasterIdLst>
  <p:sldIdLst>
    <p:sldId id="258" r:id="rId4"/>
    <p:sldId id="272" r:id="rId5"/>
    <p:sldId id="260" r:id="rId6"/>
    <p:sldId id="273" r:id="rId7"/>
    <p:sldId id="265" r:id="rId8"/>
    <p:sldId id="274" r:id="rId9"/>
    <p:sldId id="276" r:id="rId10"/>
    <p:sldId id="277" r:id="rId11"/>
    <p:sldId id="278" r:id="rId12"/>
    <p:sldId id="279" r:id="rId13"/>
    <p:sldId id="280" r:id="rId14"/>
    <p:sldId id="281" r:id="rId15"/>
    <p:sldId id="282" r:id="rId16"/>
    <p:sldId id="283" r:id="rId17"/>
    <p:sldId id="284" r:id="rId18"/>
    <p:sldId id="285" r:id="rId19"/>
    <p:sldId id="286" r:id="rId20"/>
    <p:sldId id="292" r:id="rId21"/>
    <p:sldId id="293" r:id="rId22"/>
    <p:sldId id="275" r:id="rId23"/>
    <p:sldId id="318" r:id="rId24"/>
    <p:sldId id="313" r:id="rId25"/>
    <p:sldId id="314" r:id="rId26"/>
    <p:sldId id="315" r:id="rId27"/>
    <p:sldId id="316" r:id="rId28"/>
    <p:sldId id="317" r:id="rId29"/>
    <p:sldId id="256" r:id="rId30"/>
    <p:sldId id="319" r:id="rId31"/>
    <p:sldId id="320" r:id="rId32"/>
    <p:sldId id="32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1BD"/>
    <a:srgbClr val="DDC49C"/>
    <a:srgbClr val="E5CE98"/>
    <a:srgbClr val="CCFF99"/>
    <a:srgbClr val="FFFF99"/>
    <a:srgbClr val="CCFFFF"/>
    <a:srgbClr val="FFFFCC"/>
    <a:srgbClr val="92D050"/>
    <a:srgbClr val="00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77" autoAdjust="0"/>
    <p:restoredTop sz="94660"/>
  </p:normalViewPr>
  <p:slideViewPr>
    <p:cSldViewPr snapToGrid="0">
      <p:cViewPr>
        <p:scale>
          <a:sx n="50" d="100"/>
          <a:sy n="50" d="100"/>
        </p:scale>
        <p:origin x="739" y="8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DE221-7A75-439A-84FE-F1FB429B1328}" type="datetimeFigureOut">
              <a:rPr lang="en-US" smtClean="0"/>
              <a:t>5/19/2021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F4DD3-D52D-4A69-8340-8DE0DFF2848A}" type="slidenum">
              <a:rPr lang="en-US" smtClean="0"/>
              <a:t>‹#›</a:t>
            </a:fld>
            <a:endParaRPr lang="en-US"/>
          </a:p>
        </p:txBody>
      </p:sp>
    </p:spTree>
    <p:extLst>
      <p:ext uri="{BB962C8B-B14F-4D97-AF65-F5344CB8AC3E}">
        <p14:creationId xmlns:p14="http://schemas.microsoft.com/office/powerpoint/2010/main" val="117307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a80c9abe00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a80c9abe0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a04d9405f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a04d9405f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a04d9405f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a04d9405f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a80c9abe0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a80c9abe0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a80c9abe0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a80c9abe0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653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6C06-4B0E-4216-9026-6BD6F74294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D9DC69-2A18-485D-B592-311165569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598F1-65C5-498B-83E8-1F0E01289D85}"/>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5" name="Footer Placeholder 4">
            <a:extLst>
              <a:ext uri="{FF2B5EF4-FFF2-40B4-BE49-F238E27FC236}">
                <a16:creationId xmlns:a16="http://schemas.microsoft.com/office/drawing/2014/main" id="{D185DE93-2809-4244-8D7F-E51754441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3A038-1B8A-4EE9-AB14-5EC0A96462C6}"/>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13888807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FCED2-4333-45D8-B5B9-3CEAD3DF5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65913D-C0AF-4BFF-88E1-F7236426C3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D5949-D92B-45A9-AA54-2ECE4C7C09DB}"/>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5" name="Footer Placeholder 4">
            <a:extLst>
              <a:ext uri="{FF2B5EF4-FFF2-40B4-BE49-F238E27FC236}">
                <a16:creationId xmlns:a16="http://schemas.microsoft.com/office/drawing/2014/main" id="{2FC9A803-2C6A-466C-8886-237C52E65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F785E-675B-4125-BF63-A3DDD69EE604}"/>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18515253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D8DF81-3377-46B6-B667-9378FCA654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8E0187-922C-4E87-9F52-5276F3C902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25F5E-E318-4397-BBA5-BD2B11D74486}"/>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5" name="Footer Placeholder 4">
            <a:extLst>
              <a:ext uri="{FF2B5EF4-FFF2-40B4-BE49-F238E27FC236}">
                <a16:creationId xmlns:a16="http://schemas.microsoft.com/office/drawing/2014/main" id="{99F759E2-BB8C-4A32-A7C4-B19F6CDC0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6A5A4-3A6C-4C71-B8EF-AC0571A92E4B}"/>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36361269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rot="-20828">
            <a:off x="2201521" y="2823859"/>
            <a:ext cx="3895272" cy="988419"/>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5733"/>
            </a:lvl1pPr>
            <a:lvl2pPr lvl="1" rtl="0">
              <a:spcBef>
                <a:spcPts val="0"/>
              </a:spcBef>
              <a:spcAft>
                <a:spcPts val="0"/>
              </a:spcAft>
              <a:buSzPts val="3700"/>
              <a:buNone/>
              <a:defRPr sz="4933"/>
            </a:lvl2pPr>
            <a:lvl3pPr lvl="2" rtl="0">
              <a:spcBef>
                <a:spcPts val="0"/>
              </a:spcBef>
              <a:spcAft>
                <a:spcPts val="0"/>
              </a:spcAft>
              <a:buSzPts val="3700"/>
              <a:buNone/>
              <a:defRPr sz="4933"/>
            </a:lvl3pPr>
            <a:lvl4pPr lvl="3" rtl="0">
              <a:spcBef>
                <a:spcPts val="0"/>
              </a:spcBef>
              <a:spcAft>
                <a:spcPts val="0"/>
              </a:spcAft>
              <a:buSzPts val="3700"/>
              <a:buNone/>
              <a:defRPr sz="4933"/>
            </a:lvl4pPr>
            <a:lvl5pPr lvl="4" rtl="0">
              <a:spcBef>
                <a:spcPts val="0"/>
              </a:spcBef>
              <a:spcAft>
                <a:spcPts val="0"/>
              </a:spcAft>
              <a:buSzPts val="3700"/>
              <a:buNone/>
              <a:defRPr sz="4933"/>
            </a:lvl5pPr>
            <a:lvl6pPr lvl="5" rtl="0">
              <a:spcBef>
                <a:spcPts val="0"/>
              </a:spcBef>
              <a:spcAft>
                <a:spcPts val="0"/>
              </a:spcAft>
              <a:buSzPts val="3700"/>
              <a:buNone/>
              <a:defRPr sz="4933"/>
            </a:lvl6pPr>
            <a:lvl7pPr lvl="6" rtl="0">
              <a:spcBef>
                <a:spcPts val="0"/>
              </a:spcBef>
              <a:spcAft>
                <a:spcPts val="0"/>
              </a:spcAft>
              <a:buSzPts val="3700"/>
              <a:buNone/>
              <a:defRPr sz="4933"/>
            </a:lvl7pPr>
            <a:lvl8pPr lvl="7" rtl="0">
              <a:spcBef>
                <a:spcPts val="0"/>
              </a:spcBef>
              <a:spcAft>
                <a:spcPts val="0"/>
              </a:spcAft>
              <a:buSzPts val="3700"/>
              <a:buNone/>
              <a:defRPr sz="4933"/>
            </a:lvl8pPr>
            <a:lvl9pPr lvl="8" rtl="0">
              <a:spcBef>
                <a:spcPts val="0"/>
              </a:spcBef>
              <a:spcAft>
                <a:spcPts val="0"/>
              </a:spcAft>
              <a:buSzPts val="3700"/>
              <a:buNone/>
              <a:defRPr sz="4933"/>
            </a:lvl9pPr>
          </a:lstStyle>
          <a:p>
            <a:endParaRPr/>
          </a:p>
        </p:txBody>
      </p:sp>
      <p:sp>
        <p:nvSpPr>
          <p:cNvPr id="13" name="Google Shape;13;p3"/>
          <p:cNvSpPr txBox="1">
            <a:spLocks noGrp="1"/>
          </p:cNvSpPr>
          <p:nvPr>
            <p:ph type="title" idx="2" hasCustomPrompt="1"/>
          </p:nvPr>
        </p:nvSpPr>
        <p:spPr>
          <a:xfrm rot="-20862">
            <a:off x="2201847" y="1832920"/>
            <a:ext cx="2768451" cy="988419"/>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rot="-21016">
            <a:off x="2201212" y="3806456"/>
            <a:ext cx="3729669" cy="98841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None/>
              <a:defRPr sz="2400">
                <a:solidFill>
                  <a:schemeClr val="dk1"/>
                </a:solidFill>
              </a:defRPr>
            </a:lvl1pPr>
            <a:lvl2pPr lvl="1"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2pPr>
            <a:lvl3pPr lvl="2"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3pPr>
            <a:lvl4pPr lvl="3"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4pPr>
            <a:lvl5pPr lvl="4"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5pPr>
            <a:lvl6pPr lvl="5"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6pPr>
            <a:lvl7pPr lvl="6"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7pPr>
            <a:lvl8pPr lvl="7"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8pPr>
            <a:lvl9pPr lvl="8"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13548247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341867" y="1404933"/>
            <a:ext cx="7866800" cy="4034000"/>
          </a:xfrm>
          <a:prstGeom prst="rect">
            <a:avLst/>
          </a:prstGeom>
        </p:spPr>
        <p:txBody>
          <a:bodyPr spcFirstLastPara="1" wrap="square" lIns="0" tIns="182875" rIns="0" bIns="0" anchor="ctr" anchorCtr="0">
            <a:noAutofit/>
          </a:bodyPr>
          <a:lstStyle>
            <a:lvl1pPr marL="609585" lvl="0" indent="-423323" rtl="0">
              <a:lnSpc>
                <a:spcPct val="80000"/>
              </a:lnSpc>
              <a:spcBef>
                <a:spcPts val="0"/>
              </a:spcBef>
              <a:spcAft>
                <a:spcPts val="0"/>
              </a:spcAft>
              <a:buClr>
                <a:schemeClr val="dk1"/>
              </a:buClr>
              <a:buSzPts val="1400"/>
              <a:buFont typeface="Montserrat"/>
              <a:buAutoNum type="arabicPeriod"/>
              <a:defRPr>
                <a:solidFill>
                  <a:schemeClr val="dk1"/>
                </a:solidFill>
              </a:defRPr>
            </a:lvl1pPr>
            <a:lvl2pPr marL="1219170" lvl="1" indent="-423323" rtl="0">
              <a:lnSpc>
                <a:spcPct val="80000"/>
              </a:lnSpc>
              <a:spcBef>
                <a:spcPts val="0"/>
              </a:spcBef>
              <a:spcAft>
                <a:spcPts val="0"/>
              </a:spcAft>
              <a:buClr>
                <a:schemeClr val="dk1"/>
              </a:buClr>
              <a:buSzPts val="1400"/>
              <a:buFont typeface="Montserrat"/>
              <a:buAutoNum type="alphaLcPeriod"/>
              <a:defRPr>
                <a:solidFill>
                  <a:schemeClr val="dk1"/>
                </a:solidFill>
              </a:defRPr>
            </a:lvl2pPr>
            <a:lvl3pPr marL="1828754" lvl="2" indent="-423323" rtl="0">
              <a:spcBef>
                <a:spcPts val="0"/>
              </a:spcBef>
              <a:spcAft>
                <a:spcPts val="0"/>
              </a:spcAft>
              <a:buClr>
                <a:schemeClr val="dk1"/>
              </a:buClr>
              <a:buSzPts val="1400"/>
              <a:buFont typeface="Muli"/>
              <a:buAutoNum type="romanLcPeriod"/>
              <a:defRPr>
                <a:solidFill>
                  <a:schemeClr val="dk1"/>
                </a:solidFill>
              </a:defRPr>
            </a:lvl3pPr>
            <a:lvl4pPr marL="2438339" lvl="3" indent="-423323" rtl="0">
              <a:spcBef>
                <a:spcPts val="2133"/>
              </a:spcBef>
              <a:spcAft>
                <a:spcPts val="0"/>
              </a:spcAft>
              <a:buClr>
                <a:schemeClr val="dk1"/>
              </a:buClr>
              <a:buSzPts val="1400"/>
              <a:buFont typeface="Muli"/>
              <a:buAutoNum type="arabicPeriod"/>
              <a:defRPr>
                <a:solidFill>
                  <a:schemeClr val="dk1"/>
                </a:solidFill>
              </a:defRPr>
            </a:lvl4pPr>
            <a:lvl5pPr marL="3047924" lvl="4" indent="-423323" rtl="0">
              <a:spcBef>
                <a:spcPts val="2133"/>
              </a:spcBef>
              <a:spcAft>
                <a:spcPts val="0"/>
              </a:spcAft>
              <a:buClr>
                <a:schemeClr val="dk1"/>
              </a:buClr>
              <a:buSzPts val="1400"/>
              <a:buFont typeface="Muli"/>
              <a:buAutoNum type="alphaLcPeriod"/>
              <a:defRPr>
                <a:solidFill>
                  <a:schemeClr val="dk1"/>
                </a:solidFill>
              </a:defRPr>
            </a:lvl5pPr>
            <a:lvl6pPr marL="3657509" lvl="5" indent="-423323" rtl="0">
              <a:spcBef>
                <a:spcPts val="2133"/>
              </a:spcBef>
              <a:spcAft>
                <a:spcPts val="0"/>
              </a:spcAft>
              <a:buClr>
                <a:schemeClr val="dk1"/>
              </a:buClr>
              <a:buSzPts val="1400"/>
              <a:buFont typeface="Muli"/>
              <a:buAutoNum type="romanLcPeriod"/>
              <a:defRPr>
                <a:solidFill>
                  <a:schemeClr val="dk1"/>
                </a:solidFill>
              </a:defRPr>
            </a:lvl6pPr>
            <a:lvl7pPr marL="4267093" lvl="6" indent="-423323" rtl="0">
              <a:spcBef>
                <a:spcPts val="2133"/>
              </a:spcBef>
              <a:spcAft>
                <a:spcPts val="0"/>
              </a:spcAft>
              <a:buClr>
                <a:schemeClr val="dk1"/>
              </a:buClr>
              <a:buSzPts val="1400"/>
              <a:buFont typeface="Muli"/>
              <a:buAutoNum type="arabicPeriod"/>
              <a:defRPr>
                <a:solidFill>
                  <a:schemeClr val="dk1"/>
                </a:solidFill>
              </a:defRPr>
            </a:lvl7pPr>
            <a:lvl8pPr marL="4876678" lvl="7" indent="-423323" rtl="0">
              <a:spcBef>
                <a:spcPts val="2133"/>
              </a:spcBef>
              <a:spcAft>
                <a:spcPts val="0"/>
              </a:spcAft>
              <a:buClr>
                <a:schemeClr val="dk1"/>
              </a:buClr>
              <a:buSzPts val="1400"/>
              <a:buFont typeface="Muli"/>
              <a:buAutoNum type="alphaLcPeriod"/>
              <a:defRPr>
                <a:solidFill>
                  <a:schemeClr val="dk1"/>
                </a:solidFill>
              </a:defRPr>
            </a:lvl8pPr>
            <a:lvl9pPr marL="5486263" lvl="8" indent="-423323" rtl="0">
              <a:spcBef>
                <a:spcPts val="2133"/>
              </a:spcBef>
              <a:spcAft>
                <a:spcPts val="2133"/>
              </a:spcAft>
              <a:buClr>
                <a:schemeClr val="dk1"/>
              </a:buClr>
              <a:buSzPts val="1400"/>
              <a:buFont typeface="Muli"/>
              <a:buAutoNum type="romanLcPeriod"/>
              <a:defRPr>
                <a:solidFill>
                  <a:schemeClr val="dk1"/>
                </a:solidFill>
              </a:defRPr>
            </a:lvl9pPr>
          </a:lstStyle>
          <a:p>
            <a:endParaRPr/>
          </a:p>
        </p:txBody>
      </p:sp>
      <p:sp>
        <p:nvSpPr>
          <p:cNvPr id="17" name="Google Shape;17;p4"/>
          <p:cNvSpPr txBox="1">
            <a:spLocks noGrp="1"/>
          </p:cNvSpPr>
          <p:nvPr>
            <p:ph type="title"/>
          </p:nvPr>
        </p:nvSpPr>
        <p:spPr>
          <a:xfrm>
            <a:off x="1240267" y="836533"/>
            <a:ext cx="103056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1794454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1610153" y="422658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0" name="Google Shape;20;p5"/>
          <p:cNvSpPr txBox="1">
            <a:spLocks noGrp="1"/>
          </p:cNvSpPr>
          <p:nvPr>
            <p:ph type="subTitle" idx="1"/>
          </p:nvPr>
        </p:nvSpPr>
        <p:spPr>
          <a:xfrm>
            <a:off x="1787673" y="5057507"/>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1" name="Google Shape;21;p5"/>
          <p:cNvSpPr txBox="1">
            <a:spLocks noGrp="1"/>
          </p:cNvSpPr>
          <p:nvPr>
            <p:ph type="title" idx="2"/>
          </p:nvPr>
        </p:nvSpPr>
        <p:spPr>
          <a:xfrm>
            <a:off x="7480247" y="4226420"/>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2" name="Google Shape;22;p5"/>
          <p:cNvSpPr txBox="1">
            <a:spLocks noGrp="1"/>
          </p:cNvSpPr>
          <p:nvPr>
            <p:ph type="subTitle" idx="3"/>
          </p:nvPr>
        </p:nvSpPr>
        <p:spPr>
          <a:xfrm>
            <a:off x="7657765" y="5057507"/>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3" name="Google Shape;23;p5"/>
          <p:cNvSpPr txBox="1">
            <a:spLocks noGrp="1"/>
          </p:cNvSpPr>
          <p:nvPr>
            <p:ph type="title" idx="4"/>
          </p:nvPr>
        </p:nvSpPr>
        <p:spPr>
          <a:xfrm>
            <a:off x="1240267" y="836533"/>
            <a:ext cx="46780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423133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8309307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rot="-45610">
            <a:off x="1251022" y="1616220"/>
            <a:ext cx="4582804" cy="4057555"/>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a:solidFill>
                  <a:schemeClr val="dk1"/>
                </a:solidFill>
              </a:defRPr>
            </a:lvl1pPr>
            <a:lvl2pPr marL="1219170" lvl="1" indent="-423323" rtl="0">
              <a:spcBef>
                <a:spcPts val="2133"/>
              </a:spcBef>
              <a:spcAft>
                <a:spcPts val="0"/>
              </a:spcAft>
              <a:buClr>
                <a:schemeClr val="dk1"/>
              </a:buClr>
              <a:buSzPts val="1400"/>
              <a:buChar char="○"/>
              <a:defRPr>
                <a:solidFill>
                  <a:schemeClr val="dk1"/>
                </a:solidFill>
              </a:defRPr>
            </a:lvl2pPr>
            <a:lvl3pPr marL="1828754" lvl="2" indent="-423323" rtl="0">
              <a:spcBef>
                <a:spcPts val="2133"/>
              </a:spcBef>
              <a:spcAft>
                <a:spcPts val="0"/>
              </a:spcAft>
              <a:buClr>
                <a:schemeClr val="dk1"/>
              </a:buClr>
              <a:buSzPts val="1400"/>
              <a:buChar char="■"/>
              <a:defRPr>
                <a:solidFill>
                  <a:schemeClr val="dk1"/>
                </a:solidFill>
              </a:defRPr>
            </a:lvl3pPr>
            <a:lvl4pPr marL="2438339" lvl="3" indent="-423323" rtl="0">
              <a:spcBef>
                <a:spcPts val="2133"/>
              </a:spcBef>
              <a:spcAft>
                <a:spcPts val="0"/>
              </a:spcAft>
              <a:buClr>
                <a:schemeClr val="dk1"/>
              </a:buClr>
              <a:buSzPts val="1400"/>
              <a:buChar char="●"/>
              <a:defRPr>
                <a:solidFill>
                  <a:schemeClr val="dk1"/>
                </a:solidFill>
              </a:defRPr>
            </a:lvl4pPr>
            <a:lvl5pPr marL="3047924" lvl="4" indent="-423323" rtl="0">
              <a:spcBef>
                <a:spcPts val="2133"/>
              </a:spcBef>
              <a:spcAft>
                <a:spcPts val="0"/>
              </a:spcAft>
              <a:buClr>
                <a:schemeClr val="dk1"/>
              </a:buClr>
              <a:buSzPts val="1400"/>
              <a:buChar char="○"/>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endParaRPr/>
          </a:p>
        </p:txBody>
      </p:sp>
      <p:sp>
        <p:nvSpPr>
          <p:cNvPr id="28" name="Google Shape;28;p7"/>
          <p:cNvSpPr txBox="1">
            <a:spLocks noGrp="1"/>
          </p:cNvSpPr>
          <p:nvPr>
            <p:ph type="title"/>
          </p:nvPr>
        </p:nvSpPr>
        <p:spPr>
          <a:xfrm>
            <a:off x="1240267" y="836533"/>
            <a:ext cx="48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108346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5826433" y="600200"/>
            <a:ext cx="5342400" cy="545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9333"/>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endParaRPr/>
          </a:p>
        </p:txBody>
      </p:sp>
    </p:spTree>
    <p:extLst>
      <p:ext uri="{BB962C8B-B14F-4D97-AF65-F5344CB8AC3E}">
        <p14:creationId xmlns:p14="http://schemas.microsoft.com/office/powerpoint/2010/main" val="308940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rot="-20828">
            <a:off x="6570321" y="3230259"/>
            <a:ext cx="3895272" cy="988419"/>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300"/>
              <a:buNone/>
              <a:defRPr sz="5733"/>
            </a:lvl1pPr>
            <a:lvl2pPr lvl="1" algn="r" rtl="0">
              <a:spcBef>
                <a:spcPts val="0"/>
              </a:spcBef>
              <a:spcAft>
                <a:spcPts val="0"/>
              </a:spcAft>
              <a:buSzPts val="3700"/>
              <a:buNone/>
              <a:defRPr sz="4933"/>
            </a:lvl2pPr>
            <a:lvl3pPr lvl="2" algn="r" rtl="0">
              <a:spcBef>
                <a:spcPts val="0"/>
              </a:spcBef>
              <a:spcAft>
                <a:spcPts val="0"/>
              </a:spcAft>
              <a:buSzPts val="3700"/>
              <a:buNone/>
              <a:defRPr sz="4933"/>
            </a:lvl3pPr>
            <a:lvl4pPr lvl="3" algn="r" rtl="0">
              <a:spcBef>
                <a:spcPts val="0"/>
              </a:spcBef>
              <a:spcAft>
                <a:spcPts val="0"/>
              </a:spcAft>
              <a:buSzPts val="3700"/>
              <a:buNone/>
              <a:defRPr sz="4933"/>
            </a:lvl4pPr>
            <a:lvl5pPr lvl="4" algn="r" rtl="0">
              <a:spcBef>
                <a:spcPts val="0"/>
              </a:spcBef>
              <a:spcAft>
                <a:spcPts val="0"/>
              </a:spcAft>
              <a:buSzPts val="3700"/>
              <a:buNone/>
              <a:defRPr sz="4933"/>
            </a:lvl5pPr>
            <a:lvl6pPr lvl="5" algn="r" rtl="0">
              <a:spcBef>
                <a:spcPts val="0"/>
              </a:spcBef>
              <a:spcAft>
                <a:spcPts val="0"/>
              </a:spcAft>
              <a:buSzPts val="3700"/>
              <a:buNone/>
              <a:defRPr sz="4933"/>
            </a:lvl6pPr>
            <a:lvl7pPr lvl="6" algn="r" rtl="0">
              <a:spcBef>
                <a:spcPts val="0"/>
              </a:spcBef>
              <a:spcAft>
                <a:spcPts val="0"/>
              </a:spcAft>
              <a:buSzPts val="3700"/>
              <a:buNone/>
              <a:defRPr sz="4933"/>
            </a:lvl7pPr>
            <a:lvl8pPr lvl="7" algn="r" rtl="0">
              <a:spcBef>
                <a:spcPts val="0"/>
              </a:spcBef>
              <a:spcAft>
                <a:spcPts val="0"/>
              </a:spcAft>
              <a:buSzPts val="3700"/>
              <a:buNone/>
              <a:defRPr sz="4933"/>
            </a:lvl8pPr>
            <a:lvl9pPr lvl="8" algn="r" rtl="0">
              <a:spcBef>
                <a:spcPts val="0"/>
              </a:spcBef>
              <a:spcAft>
                <a:spcPts val="0"/>
              </a:spcAft>
              <a:buSzPts val="3700"/>
              <a:buNone/>
              <a:defRPr sz="4933"/>
            </a:lvl9pPr>
          </a:lstStyle>
          <a:p>
            <a:endParaRPr/>
          </a:p>
        </p:txBody>
      </p:sp>
      <p:sp>
        <p:nvSpPr>
          <p:cNvPr id="33" name="Google Shape;33;p9"/>
          <p:cNvSpPr txBox="1">
            <a:spLocks noGrp="1"/>
          </p:cNvSpPr>
          <p:nvPr>
            <p:ph type="title" idx="2" hasCustomPrompt="1"/>
          </p:nvPr>
        </p:nvSpPr>
        <p:spPr>
          <a:xfrm rot="-20862">
            <a:off x="7697132" y="2239320"/>
            <a:ext cx="2768451" cy="988419"/>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34" name="Google Shape;34;p9"/>
          <p:cNvSpPr txBox="1">
            <a:spLocks noGrp="1"/>
          </p:cNvSpPr>
          <p:nvPr>
            <p:ph type="subTitle" idx="1"/>
          </p:nvPr>
        </p:nvSpPr>
        <p:spPr>
          <a:xfrm rot="-21016">
            <a:off x="6735923" y="4212856"/>
            <a:ext cx="3729669" cy="988419"/>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800"/>
              <a:buNone/>
              <a:defRPr sz="2400">
                <a:solidFill>
                  <a:schemeClr val="dk1"/>
                </a:solidFill>
              </a:defRPr>
            </a:lvl1pPr>
            <a:lvl2pPr lvl="1"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2pPr>
            <a:lvl3pPr lvl="2"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3pPr>
            <a:lvl4pPr lvl="3"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4pPr>
            <a:lvl5pPr lvl="4"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5pPr>
            <a:lvl6pPr lvl="5"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6pPr>
            <a:lvl7pPr lvl="6"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7pPr>
            <a:lvl8pPr lvl="7"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8pPr>
            <a:lvl9pPr lvl="8"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33737773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1227233" y="2043733"/>
            <a:ext cx="5706800" cy="7560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dk1"/>
              </a:buClr>
              <a:buSzPts val="3600"/>
              <a:buFont typeface="Calligraffitti"/>
              <a:buNone/>
              <a:defRPr sz="4800">
                <a:solidFill>
                  <a:schemeClr val="dk1"/>
                </a:solidFill>
                <a:latin typeface="Calligraffitti"/>
                <a:ea typeface="Calligraffitti"/>
                <a:cs typeface="Calligraffitti"/>
                <a:sym typeface="Calligraffitti"/>
              </a:defRPr>
            </a:lvl1pPr>
          </a:lstStyle>
          <a:p>
            <a:endParaRPr/>
          </a:p>
        </p:txBody>
      </p:sp>
    </p:spTree>
    <p:extLst>
      <p:ext uri="{BB962C8B-B14F-4D97-AF65-F5344CB8AC3E}">
        <p14:creationId xmlns:p14="http://schemas.microsoft.com/office/powerpoint/2010/main" val="33479870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C7EA2-DC9B-4B3A-953A-064D6AB800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5A71DF-4897-48CB-9458-D28BCBDD62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9F39-F41F-4B85-980F-A0E1B290687F}"/>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5" name="Footer Placeholder 4">
            <a:extLst>
              <a:ext uri="{FF2B5EF4-FFF2-40B4-BE49-F238E27FC236}">
                <a16:creationId xmlns:a16="http://schemas.microsoft.com/office/drawing/2014/main" id="{BF3A27E1-F117-40B1-A447-F92D4A8B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B0060-C4C5-45FB-A125-96F545C16304}"/>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13240603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2499800" y="1704833"/>
            <a:ext cx="71924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9" name="Google Shape;39;p11"/>
          <p:cNvSpPr txBox="1">
            <a:spLocks noGrp="1"/>
          </p:cNvSpPr>
          <p:nvPr>
            <p:ph type="body" idx="1"/>
          </p:nvPr>
        </p:nvSpPr>
        <p:spPr>
          <a:xfrm>
            <a:off x="2960000" y="4271267"/>
            <a:ext cx="6272000" cy="1734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Clr>
                <a:schemeClr val="dk1"/>
              </a:buClr>
              <a:buSzPts val="1400"/>
              <a:buChar char="●"/>
              <a:defRPr>
                <a:solidFill>
                  <a:schemeClr val="dk1"/>
                </a:solidFill>
              </a:defRPr>
            </a:lvl1pPr>
            <a:lvl2pPr marL="1219170" lvl="1" indent="-423323" algn="ctr">
              <a:spcBef>
                <a:spcPts val="2133"/>
              </a:spcBef>
              <a:spcAft>
                <a:spcPts val="0"/>
              </a:spcAft>
              <a:buClr>
                <a:schemeClr val="dk1"/>
              </a:buClr>
              <a:buSzPts val="1400"/>
              <a:buChar char="○"/>
              <a:defRPr>
                <a:solidFill>
                  <a:schemeClr val="dk1"/>
                </a:solidFill>
              </a:defRPr>
            </a:lvl2pPr>
            <a:lvl3pPr marL="1828754" lvl="2" indent="-423323" algn="ctr">
              <a:spcBef>
                <a:spcPts val="2133"/>
              </a:spcBef>
              <a:spcAft>
                <a:spcPts val="0"/>
              </a:spcAft>
              <a:buClr>
                <a:schemeClr val="dk1"/>
              </a:buClr>
              <a:buSzPts val="1400"/>
              <a:buChar char="■"/>
              <a:defRPr>
                <a:solidFill>
                  <a:schemeClr val="dk1"/>
                </a:solidFill>
              </a:defRPr>
            </a:lvl3pPr>
            <a:lvl4pPr marL="2438339" lvl="3" indent="-423323" algn="ctr">
              <a:spcBef>
                <a:spcPts val="2133"/>
              </a:spcBef>
              <a:spcAft>
                <a:spcPts val="0"/>
              </a:spcAft>
              <a:buClr>
                <a:schemeClr val="dk1"/>
              </a:buClr>
              <a:buSzPts val="1400"/>
              <a:buChar char="●"/>
              <a:defRPr>
                <a:solidFill>
                  <a:schemeClr val="dk1"/>
                </a:solidFill>
              </a:defRPr>
            </a:lvl4pPr>
            <a:lvl5pPr marL="3047924" lvl="4" indent="-423323" algn="ctr">
              <a:spcBef>
                <a:spcPts val="2133"/>
              </a:spcBef>
              <a:spcAft>
                <a:spcPts val="0"/>
              </a:spcAft>
              <a:buClr>
                <a:schemeClr val="dk1"/>
              </a:buClr>
              <a:buSzPts val="1400"/>
              <a:buChar char="○"/>
              <a:defRPr>
                <a:solidFill>
                  <a:schemeClr val="dk1"/>
                </a:solidFill>
              </a:defRPr>
            </a:lvl5pPr>
            <a:lvl6pPr marL="3657509" lvl="5" indent="-423323" algn="ctr">
              <a:spcBef>
                <a:spcPts val="2133"/>
              </a:spcBef>
              <a:spcAft>
                <a:spcPts val="0"/>
              </a:spcAft>
              <a:buClr>
                <a:schemeClr val="dk1"/>
              </a:buClr>
              <a:buSzPts val="1400"/>
              <a:buChar char="■"/>
              <a:defRPr>
                <a:solidFill>
                  <a:schemeClr val="dk1"/>
                </a:solidFill>
              </a:defRPr>
            </a:lvl6pPr>
            <a:lvl7pPr marL="4267093" lvl="6" indent="-423323" algn="ctr">
              <a:spcBef>
                <a:spcPts val="2133"/>
              </a:spcBef>
              <a:spcAft>
                <a:spcPts val="0"/>
              </a:spcAft>
              <a:buClr>
                <a:schemeClr val="dk1"/>
              </a:buClr>
              <a:buSzPts val="1400"/>
              <a:buChar char="●"/>
              <a:defRPr>
                <a:solidFill>
                  <a:schemeClr val="dk1"/>
                </a:solidFill>
              </a:defRPr>
            </a:lvl7pPr>
            <a:lvl8pPr marL="4876678" lvl="7" indent="-423323" algn="ctr">
              <a:spcBef>
                <a:spcPts val="2133"/>
              </a:spcBef>
              <a:spcAft>
                <a:spcPts val="0"/>
              </a:spcAft>
              <a:buClr>
                <a:schemeClr val="dk1"/>
              </a:buClr>
              <a:buSzPts val="1400"/>
              <a:buChar char="○"/>
              <a:defRPr>
                <a:solidFill>
                  <a:schemeClr val="dk1"/>
                </a:solidFill>
              </a:defRPr>
            </a:lvl8pPr>
            <a:lvl9pPr marL="5486263" lvl="8" indent="-423323" algn="ctr">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39349232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854580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rot="-10061">
            <a:off x="2591209" y="2236059"/>
            <a:ext cx="3416815"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3" name="Google Shape;43;p13"/>
          <p:cNvSpPr txBox="1">
            <a:spLocks noGrp="1"/>
          </p:cNvSpPr>
          <p:nvPr>
            <p:ph type="subTitle" idx="1"/>
          </p:nvPr>
        </p:nvSpPr>
        <p:spPr>
          <a:xfrm rot="-10329">
            <a:off x="2035061" y="2874995"/>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4" name="Google Shape;44;p13"/>
          <p:cNvSpPr txBox="1">
            <a:spLocks noGrp="1"/>
          </p:cNvSpPr>
          <p:nvPr>
            <p:ph type="title" idx="2"/>
          </p:nvPr>
        </p:nvSpPr>
        <p:spPr>
          <a:xfrm rot="-9483">
            <a:off x="7432077" y="2179385"/>
            <a:ext cx="2900011"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5" name="Google Shape;45;p13"/>
          <p:cNvSpPr txBox="1">
            <a:spLocks noGrp="1"/>
          </p:cNvSpPr>
          <p:nvPr>
            <p:ph type="subTitle" idx="3"/>
          </p:nvPr>
        </p:nvSpPr>
        <p:spPr>
          <a:xfrm rot="-10329">
            <a:off x="6921842" y="2835034"/>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6" name="Google Shape;46;p13"/>
          <p:cNvSpPr txBox="1">
            <a:spLocks noGrp="1"/>
          </p:cNvSpPr>
          <p:nvPr>
            <p:ph type="title" idx="4"/>
          </p:nvPr>
        </p:nvSpPr>
        <p:spPr>
          <a:xfrm rot="-10061">
            <a:off x="2596559" y="3897987"/>
            <a:ext cx="3416815"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7" name="Google Shape;47;p13"/>
          <p:cNvSpPr txBox="1">
            <a:spLocks noGrp="1"/>
          </p:cNvSpPr>
          <p:nvPr>
            <p:ph type="subTitle" idx="5"/>
          </p:nvPr>
        </p:nvSpPr>
        <p:spPr>
          <a:xfrm rot="-10329">
            <a:off x="2013385" y="4602273"/>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8" name="Google Shape;48;p13"/>
          <p:cNvSpPr txBox="1">
            <a:spLocks noGrp="1"/>
          </p:cNvSpPr>
          <p:nvPr>
            <p:ph type="title" idx="6" hasCustomPrompt="1"/>
          </p:nvPr>
        </p:nvSpPr>
        <p:spPr>
          <a:xfrm rot="-9798">
            <a:off x="2031580" y="2229463"/>
            <a:ext cx="1824408"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49" name="Google Shape;49;p13"/>
          <p:cNvSpPr txBox="1">
            <a:spLocks noGrp="1"/>
          </p:cNvSpPr>
          <p:nvPr>
            <p:ph type="title" idx="7" hasCustomPrompt="1"/>
          </p:nvPr>
        </p:nvSpPr>
        <p:spPr>
          <a:xfrm rot="-9798">
            <a:off x="2009732" y="3902279"/>
            <a:ext cx="1824408"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0" name="Google Shape;50;p13"/>
          <p:cNvSpPr txBox="1">
            <a:spLocks noGrp="1"/>
          </p:cNvSpPr>
          <p:nvPr>
            <p:ph type="title" idx="8" hasCustomPrompt="1"/>
          </p:nvPr>
        </p:nvSpPr>
        <p:spPr>
          <a:xfrm rot="-11554">
            <a:off x="6918314" y="2171640"/>
            <a:ext cx="1547209"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1" name="Google Shape;51;p13"/>
          <p:cNvSpPr txBox="1">
            <a:spLocks noGrp="1"/>
          </p:cNvSpPr>
          <p:nvPr>
            <p:ph type="title" idx="9"/>
          </p:nvPr>
        </p:nvSpPr>
        <p:spPr>
          <a:xfrm rot="-9483">
            <a:off x="7437573" y="3883377"/>
            <a:ext cx="2900011"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52" name="Google Shape;52;p13"/>
          <p:cNvSpPr txBox="1">
            <a:spLocks noGrp="1"/>
          </p:cNvSpPr>
          <p:nvPr>
            <p:ph type="subTitle" idx="13"/>
          </p:nvPr>
        </p:nvSpPr>
        <p:spPr>
          <a:xfrm rot="-10329">
            <a:off x="6927373" y="4549826"/>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53" name="Google Shape;53;p13"/>
          <p:cNvSpPr txBox="1">
            <a:spLocks noGrp="1"/>
          </p:cNvSpPr>
          <p:nvPr>
            <p:ph type="title" idx="14" hasCustomPrompt="1"/>
          </p:nvPr>
        </p:nvSpPr>
        <p:spPr>
          <a:xfrm rot="-11554">
            <a:off x="6923844" y="3886432"/>
            <a:ext cx="1547209"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4" name="Google Shape;54;p13"/>
          <p:cNvSpPr txBox="1">
            <a:spLocks noGrp="1"/>
          </p:cNvSpPr>
          <p:nvPr>
            <p:ph type="title" idx="15"/>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597814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1117600" y="2429120"/>
            <a:ext cx="103176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500"/>
              <a:buNone/>
              <a:defRPr sz="8666"/>
            </a:lvl1pPr>
            <a:lvl2pPr lvl="1" algn="r" rtl="0">
              <a:spcBef>
                <a:spcPts val="0"/>
              </a:spcBef>
              <a:spcAft>
                <a:spcPts val="0"/>
              </a:spcAft>
              <a:buSzPts val="5300"/>
              <a:buNone/>
              <a:defRPr sz="7066"/>
            </a:lvl2pPr>
            <a:lvl3pPr lvl="2" algn="r" rtl="0">
              <a:spcBef>
                <a:spcPts val="0"/>
              </a:spcBef>
              <a:spcAft>
                <a:spcPts val="0"/>
              </a:spcAft>
              <a:buSzPts val="5300"/>
              <a:buNone/>
              <a:defRPr sz="7066"/>
            </a:lvl3pPr>
            <a:lvl4pPr lvl="3" algn="r" rtl="0">
              <a:spcBef>
                <a:spcPts val="0"/>
              </a:spcBef>
              <a:spcAft>
                <a:spcPts val="0"/>
              </a:spcAft>
              <a:buSzPts val="5300"/>
              <a:buNone/>
              <a:defRPr sz="7066"/>
            </a:lvl4pPr>
            <a:lvl5pPr lvl="4" algn="r" rtl="0">
              <a:spcBef>
                <a:spcPts val="0"/>
              </a:spcBef>
              <a:spcAft>
                <a:spcPts val="0"/>
              </a:spcAft>
              <a:buSzPts val="5300"/>
              <a:buNone/>
              <a:defRPr sz="7066"/>
            </a:lvl5pPr>
            <a:lvl6pPr lvl="5" algn="r" rtl="0">
              <a:spcBef>
                <a:spcPts val="0"/>
              </a:spcBef>
              <a:spcAft>
                <a:spcPts val="0"/>
              </a:spcAft>
              <a:buSzPts val="5300"/>
              <a:buNone/>
              <a:defRPr sz="7066"/>
            </a:lvl6pPr>
            <a:lvl7pPr lvl="6" algn="r" rtl="0">
              <a:spcBef>
                <a:spcPts val="0"/>
              </a:spcBef>
              <a:spcAft>
                <a:spcPts val="0"/>
              </a:spcAft>
              <a:buSzPts val="5300"/>
              <a:buNone/>
              <a:defRPr sz="7066"/>
            </a:lvl7pPr>
            <a:lvl8pPr lvl="7" algn="r" rtl="0">
              <a:spcBef>
                <a:spcPts val="0"/>
              </a:spcBef>
              <a:spcAft>
                <a:spcPts val="0"/>
              </a:spcAft>
              <a:buSzPts val="5300"/>
              <a:buNone/>
              <a:defRPr sz="7066"/>
            </a:lvl8pPr>
            <a:lvl9pPr lvl="8" algn="r" rtl="0">
              <a:spcBef>
                <a:spcPts val="0"/>
              </a:spcBef>
              <a:spcAft>
                <a:spcPts val="0"/>
              </a:spcAft>
              <a:buSzPts val="5300"/>
              <a:buNone/>
              <a:defRPr sz="7066"/>
            </a:lvl9pPr>
          </a:lstStyle>
          <a:p>
            <a:endParaRPr/>
          </a:p>
        </p:txBody>
      </p:sp>
      <p:sp>
        <p:nvSpPr>
          <p:cNvPr id="57" name="Google Shape;57;p14"/>
          <p:cNvSpPr txBox="1">
            <a:spLocks noGrp="1"/>
          </p:cNvSpPr>
          <p:nvPr>
            <p:ph type="subTitle" idx="1"/>
          </p:nvPr>
        </p:nvSpPr>
        <p:spPr>
          <a:xfrm>
            <a:off x="6738400" y="3947473"/>
            <a:ext cx="4696800" cy="171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solidFill>
                  <a:schemeClr val="dk1"/>
                </a:solidFill>
              </a:defRPr>
            </a:lvl1pPr>
            <a:lvl2pPr lvl="1" algn="r" rtl="0">
              <a:lnSpc>
                <a:spcPct val="100000"/>
              </a:lnSpc>
              <a:spcBef>
                <a:spcPts val="2133"/>
              </a:spcBef>
              <a:spcAft>
                <a:spcPts val="0"/>
              </a:spcAft>
              <a:buNone/>
              <a:defRPr>
                <a:solidFill>
                  <a:schemeClr val="dk1"/>
                </a:solidFill>
              </a:defRPr>
            </a:lvl2pPr>
            <a:lvl3pPr lvl="2" algn="r" rtl="0">
              <a:lnSpc>
                <a:spcPct val="100000"/>
              </a:lnSpc>
              <a:spcBef>
                <a:spcPts val="2133"/>
              </a:spcBef>
              <a:spcAft>
                <a:spcPts val="0"/>
              </a:spcAft>
              <a:buNone/>
              <a:defRPr>
                <a:solidFill>
                  <a:schemeClr val="dk1"/>
                </a:solidFill>
              </a:defRPr>
            </a:lvl3pPr>
            <a:lvl4pPr lvl="3" algn="r" rtl="0">
              <a:lnSpc>
                <a:spcPct val="100000"/>
              </a:lnSpc>
              <a:spcBef>
                <a:spcPts val="2133"/>
              </a:spcBef>
              <a:spcAft>
                <a:spcPts val="0"/>
              </a:spcAft>
              <a:buNone/>
              <a:defRPr>
                <a:solidFill>
                  <a:schemeClr val="dk1"/>
                </a:solidFill>
              </a:defRPr>
            </a:lvl4pPr>
            <a:lvl5pPr lvl="4" algn="r" rtl="0">
              <a:lnSpc>
                <a:spcPct val="100000"/>
              </a:lnSpc>
              <a:spcBef>
                <a:spcPts val="2133"/>
              </a:spcBef>
              <a:spcAft>
                <a:spcPts val="0"/>
              </a:spcAft>
              <a:buNone/>
              <a:defRPr>
                <a:solidFill>
                  <a:schemeClr val="dk1"/>
                </a:solidFill>
              </a:defRPr>
            </a:lvl5pPr>
            <a:lvl6pPr lvl="5" algn="r" rtl="0">
              <a:lnSpc>
                <a:spcPct val="100000"/>
              </a:lnSpc>
              <a:spcBef>
                <a:spcPts val="2133"/>
              </a:spcBef>
              <a:spcAft>
                <a:spcPts val="0"/>
              </a:spcAft>
              <a:buNone/>
              <a:defRPr>
                <a:solidFill>
                  <a:schemeClr val="dk1"/>
                </a:solidFill>
              </a:defRPr>
            </a:lvl6pPr>
            <a:lvl7pPr lvl="6" algn="r" rtl="0">
              <a:lnSpc>
                <a:spcPct val="100000"/>
              </a:lnSpc>
              <a:spcBef>
                <a:spcPts val="2133"/>
              </a:spcBef>
              <a:spcAft>
                <a:spcPts val="0"/>
              </a:spcAft>
              <a:buNone/>
              <a:defRPr>
                <a:solidFill>
                  <a:schemeClr val="dk1"/>
                </a:solidFill>
              </a:defRPr>
            </a:lvl7pPr>
            <a:lvl8pPr lvl="7" algn="r" rtl="0">
              <a:lnSpc>
                <a:spcPct val="100000"/>
              </a:lnSpc>
              <a:spcBef>
                <a:spcPts val="2133"/>
              </a:spcBef>
              <a:spcAft>
                <a:spcPts val="0"/>
              </a:spcAft>
              <a:buNone/>
              <a:defRPr>
                <a:solidFill>
                  <a:schemeClr val="dk1"/>
                </a:solidFill>
              </a:defRPr>
            </a:lvl8pPr>
            <a:lvl9pPr lvl="8" algn="r" rtl="0">
              <a:lnSpc>
                <a:spcPct val="100000"/>
              </a:lnSpc>
              <a:spcBef>
                <a:spcPts val="2133"/>
              </a:spcBef>
              <a:spcAft>
                <a:spcPts val="2133"/>
              </a:spcAft>
              <a:buNone/>
              <a:defRPr>
                <a:solidFill>
                  <a:schemeClr val="dk1"/>
                </a:solidFill>
              </a:defRPr>
            </a:lvl9pPr>
          </a:lstStyle>
          <a:p>
            <a:endParaRPr/>
          </a:p>
        </p:txBody>
      </p:sp>
    </p:spTree>
    <p:extLst>
      <p:ext uri="{BB962C8B-B14F-4D97-AF65-F5344CB8AC3E}">
        <p14:creationId xmlns:p14="http://schemas.microsoft.com/office/powerpoint/2010/main" val="33755975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29200" y="4582140"/>
            <a:ext cx="3933600" cy="16656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2667"/>
            </a:lvl1pPr>
            <a:lvl2pPr lvl="1" algn="ctr">
              <a:spcBef>
                <a:spcPts val="0"/>
              </a:spcBef>
              <a:spcAft>
                <a:spcPts val="0"/>
              </a:spcAft>
              <a:buSzPts val="2000"/>
              <a:buNone/>
              <a:defRPr sz="2667" b="1"/>
            </a:lvl2pPr>
            <a:lvl3pPr lvl="2" algn="ctr">
              <a:spcBef>
                <a:spcPts val="0"/>
              </a:spcBef>
              <a:spcAft>
                <a:spcPts val="0"/>
              </a:spcAft>
              <a:buSzPts val="2000"/>
              <a:buNone/>
              <a:defRPr sz="2667" b="1"/>
            </a:lvl3pPr>
            <a:lvl4pPr lvl="3" algn="ctr">
              <a:spcBef>
                <a:spcPts val="0"/>
              </a:spcBef>
              <a:spcAft>
                <a:spcPts val="0"/>
              </a:spcAft>
              <a:buSzPts val="2000"/>
              <a:buNone/>
              <a:defRPr sz="2667" b="1"/>
            </a:lvl4pPr>
            <a:lvl5pPr lvl="4" algn="ctr">
              <a:spcBef>
                <a:spcPts val="0"/>
              </a:spcBef>
              <a:spcAft>
                <a:spcPts val="0"/>
              </a:spcAft>
              <a:buSzPts val="2000"/>
              <a:buNone/>
              <a:defRPr sz="2667" b="1"/>
            </a:lvl5pPr>
            <a:lvl6pPr lvl="5" algn="ctr">
              <a:spcBef>
                <a:spcPts val="0"/>
              </a:spcBef>
              <a:spcAft>
                <a:spcPts val="0"/>
              </a:spcAft>
              <a:buSzPts val="2000"/>
              <a:buNone/>
              <a:defRPr sz="2667" b="1"/>
            </a:lvl6pPr>
            <a:lvl7pPr lvl="6" algn="ctr">
              <a:spcBef>
                <a:spcPts val="0"/>
              </a:spcBef>
              <a:spcAft>
                <a:spcPts val="0"/>
              </a:spcAft>
              <a:buSzPts val="2000"/>
              <a:buNone/>
              <a:defRPr sz="2667" b="1"/>
            </a:lvl7pPr>
            <a:lvl8pPr lvl="7" algn="ctr">
              <a:spcBef>
                <a:spcPts val="0"/>
              </a:spcBef>
              <a:spcAft>
                <a:spcPts val="0"/>
              </a:spcAft>
              <a:buSzPts val="2000"/>
              <a:buNone/>
              <a:defRPr sz="2667" b="1"/>
            </a:lvl8pPr>
            <a:lvl9pPr lvl="8" algn="ctr">
              <a:spcBef>
                <a:spcPts val="0"/>
              </a:spcBef>
              <a:spcAft>
                <a:spcPts val="0"/>
              </a:spcAft>
              <a:buSzPts val="2000"/>
              <a:buNone/>
              <a:defRPr sz="2667" b="1"/>
            </a:lvl9pPr>
          </a:lstStyle>
          <a:p>
            <a:endParaRPr/>
          </a:p>
        </p:txBody>
      </p:sp>
      <p:sp>
        <p:nvSpPr>
          <p:cNvPr id="60" name="Google Shape;60;p15"/>
          <p:cNvSpPr txBox="1">
            <a:spLocks noGrp="1"/>
          </p:cNvSpPr>
          <p:nvPr>
            <p:ph type="subTitle" idx="1"/>
          </p:nvPr>
        </p:nvSpPr>
        <p:spPr>
          <a:xfrm>
            <a:off x="2051200" y="1952867"/>
            <a:ext cx="8089600" cy="288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3200" b="1">
                <a:solidFill>
                  <a:schemeClr val="dk1"/>
                </a:solidFill>
              </a:defRPr>
            </a:lvl1pPr>
            <a:lvl2pPr lvl="1" algn="ctr" rtl="0">
              <a:spcBef>
                <a:spcPts val="2133"/>
              </a:spcBef>
              <a:spcAft>
                <a:spcPts val="0"/>
              </a:spcAft>
              <a:buClr>
                <a:schemeClr val="dk1"/>
              </a:buClr>
              <a:buSzPts val="2500"/>
              <a:buNone/>
              <a:defRPr sz="3333" b="1">
                <a:solidFill>
                  <a:schemeClr val="dk1"/>
                </a:solidFill>
              </a:defRPr>
            </a:lvl2pPr>
            <a:lvl3pPr lvl="2" algn="ctr" rtl="0">
              <a:spcBef>
                <a:spcPts val="2133"/>
              </a:spcBef>
              <a:spcAft>
                <a:spcPts val="0"/>
              </a:spcAft>
              <a:buClr>
                <a:schemeClr val="dk1"/>
              </a:buClr>
              <a:buSzPts val="2500"/>
              <a:buNone/>
              <a:defRPr sz="3333" b="1">
                <a:solidFill>
                  <a:schemeClr val="dk1"/>
                </a:solidFill>
              </a:defRPr>
            </a:lvl3pPr>
            <a:lvl4pPr lvl="3" algn="ctr" rtl="0">
              <a:spcBef>
                <a:spcPts val="2133"/>
              </a:spcBef>
              <a:spcAft>
                <a:spcPts val="0"/>
              </a:spcAft>
              <a:buClr>
                <a:schemeClr val="dk1"/>
              </a:buClr>
              <a:buSzPts val="2500"/>
              <a:buNone/>
              <a:defRPr sz="3333" b="1">
                <a:solidFill>
                  <a:schemeClr val="dk1"/>
                </a:solidFill>
              </a:defRPr>
            </a:lvl4pPr>
            <a:lvl5pPr lvl="4" algn="ctr" rtl="0">
              <a:spcBef>
                <a:spcPts val="2133"/>
              </a:spcBef>
              <a:spcAft>
                <a:spcPts val="0"/>
              </a:spcAft>
              <a:buClr>
                <a:schemeClr val="dk1"/>
              </a:buClr>
              <a:buSzPts val="2500"/>
              <a:buNone/>
              <a:defRPr sz="3333" b="1">
                <a:solidFill>
                  <a:schemeClr val="dk1"/>
                </a:solidFill>
              </a:defRPr>
            </a:lvl5pPr>
            <a:lvl6pPr lvl="5" algn="ctr" rtl="0">
              <a:spcBef>
                <a:spcPts val="2133"/>
              </a:spcBef>
              <a:spcAft>
                <a:spcPts val="0"/>
              </a:spcAft>
              <a:buClr>
                <a:schemeClr val="dk1"/>
              </a:buClr>
              <a:buSzPts val="2500"/>
              <a:buNone/>
              <a:defRPr sz="3333" b="1">
                <a:solidFill>
                  <a:schemeClr val="dk1"/>
                </a:solidFill>
              </a:defRPr>
            </a:lvl6pPr>
            <a:lvl7pPr lvl="6" algn="ctr" rtl="0">
              <a:spcBef>
                <a:spcPts val="2133"/>
              </a:spcBef>
              <a:spcAft>
                <a:spcPts val="0"/>
              </a:spcAft>
              <a:buClr>
                <a:schemeClr val="dk1"/>
              </a:buClr>
              <a:buSzPts val="2500"/>
              <a:buNone/>
              <a:defRPr sz="3333" b="1">
                <a:solidFill>
                  <a:schemeClr val="dk1"/>
                </a:solidFill>
              </a:defRPr>
            </a:lvl7pPr>
            <a:lvl8pPr lvl="7" algn="ctr" rtl="0">
              <a:spcBef>
                <a:spcPts val="2133"/>
              </a:spcBef>
              <a:spcAft>
                <a:spcPts val="0"/>
              </a:spcAft>
              <a:buClr>
                <a:schemeClr val="dk1"/>
              </a:buClr>
              <a:buSzPts val="2500"/>
              <a:buNone/>
              <a:defRPr sz="3333" b="1">
                <a:solidFill>
                  <a:schemeClr val="dk1"/>
                </a:solidFill>
              </a:defRPr>
            </a:lvl8pPr>
            <a:lvl9pPr lvl="8" algn="ctr" rtl="0">
              <a:spcBef>
                <a:spcPts val="2133"/>
              </a:spcBef>
              <a:spcAft>
                <a:spcPts val="2133"/>
              </a:spcAft>
              <a:buClr>
                <a:schemeClr val="dk1"/>
              </a:buClr>
              <a:buSzPts val="2500"/>
              <a:buNone/>
              <a:defRPr sz="3333" b="1">
                <a:solidFill>
                  <a:schemeClr val="dk1"/>
                </a:solidFill>
              </a:defRPr>
            </a:lvl9pPr>
          </a:lstStyle>
          <a:p>
            <a:endParaRPr/>
          </a:p>
        </p:txBody>
      </p:sp>
    </p:spTree>
    <p:extLst>
      <p:ext uri="{BB962C8B-B14F-4D97-AF65-F5344CB8AC3E}">
        <p14:creationId xmlns:p14="http://schemas.microsoft.com/office/powerpoint/2010/main" val="39710140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1013253" y="38320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3" name="Google Shape;63;p16"/>
          <p:cNvSpPr txBox="1">
            <a:spLocks noGrp="1"/>
          </p:cNvSpPr>
          <p:nvPr>
            <p:ph type="subTitle" idx="1"/>
          </p:nvPr>
        </p:nvSpPr>
        <p:spPr>
          <a:xfrm>
            <a:off x="1190773"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4" name="Google Shape;64;p16"/>
          <p:cNvSpPr txBox="1">
            <a:spLocks noGrp="1"/>
          </p:cNvSpPr>
          <p:nvPr>
            <p:ph type="title" idx="2"/>
          </p:nvPr>
        </p:nvSpPr>
        <p:spPr>
          <a:xfrm>
            <a:off x="4545200" y="38318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5" name="Google Shape;65;p16"/>
          <p:cNvSpPr txBox="1">
            <a:spLocks noGrp="1"/>
          </p:cNvSpPr>
          <p:nvPr>
            <p:ph type="subTitle" idx="3"/>
          </p:nvPr>
        </p:nvSpPr>
        <p:spPr>
          <a:xfrm>
            <a:off x="4722719"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6" name="Google Shape;66;p16"/>
          <p:cNvSpPr txBox="1">
            <a:spLocks noGrp="1"/>
          </p:cNvSpPr>
          <p:nvPr>
            <p:ph type="title" idx="4"/>
          </p:nvPr>
        </p:nvSpPr>
        <p:spPr>
          <a:xfrm>
            <a:off x="8102547" y="38318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7" name="Google Shape;67;p16"/>
          <p:cNvSpPr txBox="1">
            <a:spLocks noGrp="1"/>
          </p:cNvSpPr>
          <p:nvPr>
            <p:ph type="subTitle" idx="5"/>
          </p:nvPr>
        </p:nvSpPr>
        <p:spPr>
          <a:xfrm>
            <a:off x="8280065"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8" name="Google Shape;68;p16"/>
          <p:cNvSpPr txBox="1">
            <a:spLocks noGrp="1"/>
          </p:cNvSpPr>
          <p:nvPr>
            <p:ph type="title" idx="6"/>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3799154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2016553"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1" name="Google Shape;71;p17"/>
          <p:cNvSpPr txBox="1">
            <a:spLocks noGrp="1"/>
          </p:cNvSpPr>
          <p:nvPr>
            <p:ph type="subTitle" idx="1"/>
          </p:nvPr>
        </p:nvSpPr>
        <p:spPr>
          <a:xfrm>
            <a:off x="2193953"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2" name="Google Shape;72;p17"/>
          <p:cNvSpPr txBox="1">
            <a:spLocks noGrp="1"/>
          </p:cNvSpPr>
          <p:nvPr>
            <p:ph type="title" idx="2"/>
          </p:nvPr>
        </p:nvSpPr>
        <p:spPr>
          <a:xfrm>
            <a:off x="7073847" y="39334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3" name="Google Shape;73;p17"/>
          <p:cNvSpPr txBox="1">
            <a:spLocks noGrp="1"/>
          </p:cNvSpPr>
          <p:nvPr>
            <p:ph type="subTitle" idx="3"/>
          </p:nvPr>
        </p:nvSpPr>
        <p:spPr>
          <a:xfrm>
            <a:off x="7251247"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4" name="Google Shape;74;p17"/>
          <p:cNvSpPr txBox="1">
            <a:spLocks noGrp="1"/>
          </p:cNvSpPr>
          <p:nvPr>
            <p:ph type="title" idx="4"/>
          </p:nvPr>
        </p:nvSpPr>
        <p:spPr>
          <a:xfrm>
            <a:off x="2016553"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5" name="Google Shape;75;p17"/>
          <p:cNvSpPr txBox="1">
            <a:spLocks noGrp="1"/>
          </p:cNvSpPr>
          <p:nvPr>
            <p:ph type="subTitle" idx="5"/>
          </p:nvPr>
        </p:nvSpPr>
        <p:spPr>
          <a:xfrm>
            <a:off x="2193953" y="28205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6" name="Google Shape;76;p17"/>
          <p:cNvSpPr txBox="1">
            <a:spLocks noGrp="1"/>
          </p:cNvSpPr>
          <p:nvPr>
            <p:ph type="title" idx="6"/>
          </p:nvPr>
        </p:nvSpPr>
        <p:spPr>
          <a:xfrm>
            <a:off x="7073847" y="20030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7" name="Google Shape;77;p17"/>
          <p:cNvSpPr txBox="1">
            <a:spLocks noGrp="1"/>
          </p:cNvSpPr>
          <p:nvPr>
            <p:ph type="subTitle" idx="7"/>
          </p:nvPr>
        </p:nvSpPr>
        <p:spPr>
          <a:xfrm>
            <a:off x="7251247" y="28205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8" name="Google Shape;78;p17"/>
          <p:cNvSpPr txBox="1">
            <a:spLocks noGrp="1"/>
          </p:cNvSpPr>
          <p:nvPr>
            <p:ph type="title" idx="8"/>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2022706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ctrTitle"/>
          </p:nvPr>
        </p:nvSpPr>
        <p:spPr>
          <a:xfrm>
            <a:off x="1508133" y="1337305"/>
            <a:ext cx="3954800" cy="8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700"/>
              <a:buNone/>
              <a:defRPr sz="3600"/>
            </a:lvl1pPr>
            <a:lvl2pPr lvl="1" algn="ctr" rtl="0">
              <a:spcBef>
                <a:spcPts val="0"/>
              </a:spcBef>
              <a:spcAft>
                <a:spcPts val="0"/>
              </a:spcAft>
              <a:buSzPts val="2700"/>
              <a:buNone/>
              <a:defRPr sz="3600"/>
            </a:lvl2pPr>
            <a:lvl3pPr lvl="2" algn="ctr" rtl="0">
              <a:spcBef>
                <a:spcPts val="0"/>
              </a:spcBef>
              <a:spcAft>
                <a:spcPts val="0"/>
              </a:spcAft>
              <a:buSzPts val="2700"/>
              <a:buNone/>
              <a:defRPr sz="3600"/>
            </a:lvl3pPr>
            <a:lvl4pPr lvl="3" algn="ctr" rtl="0">
              <a:spcBef>
                <a:spcPts val="0"/>
              </a:spcBef>
              <a:spcAft>
                <a:spcPts val="0"/>
              </a:spcAft>
              <a:buSzPts val="2700"/>
              <a:buNone/>
              <a:defRPr sz="3600"/>
            </a:lvl4pPr>
            <a:lvl5pPr lvl="4" algn="ctr" rtl="0">
              <a:spcBef>
                <a:spcPts val="0"/>
              </a:spcBef>
              <a:spcAft>
                <a:spcPts val="0"/>
              </a:spcAft>
              <a:buSzPts val="2700"/>
              <a:buNone/>
              <a:defRPr sz="3600"/>
            </a:lvl5pPr>
            <a:lvl6pPr lvl="5" algn="ctr" rtl="0">
              <a:spcBef>
                <a:spcPts val="0"/>
              </a:spcBef>
              <a:spcAft>
                <a:spcPts val="0"/>
              </a:spcAft>
              <a:buSzPts val="2700"/>
              <a:buNone/>
              <a:defRPr sz="3600"/>
            </a:lvl6pPr>
            <a:lvl7pPr lvl="6" algn="ctr" rtl="0">
              <a:spcBef>
                <a:spcPts val="0"/>
              </a:spcBef>
              <a:spcAft>
                <a:spcPts val="0"/>
              </a:spcAft>
              <a:buSzPts val="2700"/>
              <a:buNone/>
              <a:defRPr sz="3600"/>
            </a:lvl7pPr>
            <a:lvl8pPr lvl="7" algn="ctr" rtl="0">
              <a:spcBef>
                <a:spcPts val="0"/>
              </a:spcBef>
              <a:spcAft>
                <a:spcPts val="0"/>
              </a:spcAft>
              <a:buSzPts val="2700"/>
              <a:buNone/>
              <a:defRPr sz="3600"/>
            </a:lvl8pPr>
            <a:lvl9pPr lvl="8" algn="ctr" rtl="0">
              <a:spcBef>
                <a:spcPts val="0"/>
              </a:spcBef>
              <a:spcAft>
                <a:spcPts val="0"/>
              </a:spcAft>
              <a:buSzPts val="2700"/>
              <a:buNone/>
              <a:defRPr sz="3600"/>
            </a:lvl9pPr>
          </a:lstStyle>
          <a:p>
            <a:endParaRPr/>
          </a:p>
        </p:txBody>
      </p:sp>
      <p:sp>
        <p:nvSpPr>
          <p:cNvPr id="81" name="Google Shape;81;p18"/>
          <p:cNvSpPr txBox="1">
            <a:spLocks noGrp="1"/>
          </p:cNvSpPr>
          <p:nvPr>
            <p:ph type="subTitle" idx="1"/>
          </p:nvPr>
        </p:nvSpPr>
        <p:spPr>
          <a:xfrm>
            <a:off x="1525133" y="4331233"/>
            <a:ext cx="3411600" cy="170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867">
                <a:solidFill>
                  <a:schemeClr val="dk1"/>
                </a:solidFill>
              </a:defRPr>
            </a:lvl1pPr>
            <a:lvl2pPr lvl="1" rtl="0">
              <a:spcBef>
                <a:spcPts val="2133"/>
              </a:spcBef>
              <a:spcAft>
                <a:spcPts val="0"/>
              </a:spcAft>
              <a:buClr>
                <a:schemeClr val="dk1"/>
              </a:buClr>
              <a:buSzPts val="1400"/>
              <a:buNone/>
              <a:defRPr>
                <a:solidFill>
                  <a:schemeClr val="dk1"/>
                </a:solidFill>
              </a:defRPr>
            </a:lvl2pPr>
            <a:lvl3pPr lvl="2" rtl="0">
              <a:spcBef>
                <a:spcPts val="2133"/>
              </a:spcBef>
              <a:spcAft>
                <a:spcPts val="0"/>
              </a:spcAft>
              <a:buClr>
                <a:schemeClr val="dk1"/>
              </a:buClr>
              <a:buSzPts val="1400"/>
              <a:buNone/>
              <a:defRPr>
                <a:solidFill>
                  <a:schemeClr val="dk1"/>
                </a:solidFill>
              </a:defRPr>
            </a:lvl3pPr>
            <a:lvl4pPr lvl="3" rtl="0">
              <a:spcBef>
                <a:spcPts val="2133"/>
              </a:spcBef>
              <a:spcAft>
                <a:spcPts val="0"/>
              </a:spcAft>
              <a:buClr>
                <a:schemeClr val="dk1"/>
              </a:buClr>
              <a:buSzPts val="1400"/>
              <a:buNone/>
              <a:defRPr>
                <a:solidFill>
                  <a:schemeClr val="dk1"/>
                </a:solidFill>
              </a:defRPr>
            </a:lvl4pPr>
            <a:lvl5pPr lvl="4" rtl="0">
              <a:spcBef>
                <a:spcPts val="2133"/>
              </a:spcBef>
              <a:spcAft>
                <a:spcPts val="0"/>
              </a:spcAft>
              <a:buClr>
                <a:schemeClr val="dk1"/>
              </a:buClr>
              <a:buSzPts val="1400"/>
              <a:buNone/>
              <a:defRPr>
                <a:solidFill>
                  <a:schemeClr val="dk1"/>
                </a:solidFill>
              </a:defRPr>
            </a:lvl5pPr>
            <a:lvl6pPr lvl="5" rtl="0">
              <a:spcBef>
                <a:spcPts val="2133"/>
              </a:spcBef>
              <a:spcAft>
                <a:spcPts val="0"/>
              </a:spcAft>
              <a:buClr>
                <a:schemeClr val="dk1"/>
              </a:buClr>
              <a:buSzPts val="1400"/>
              <a:buNone/>
              <a:defRPr>
                <a:solidFill>
                  <a:schemeClr val="dk1"/>
                </a:solidFill>
              </a:defRPr>
            </a:lvl6pPr>
            <a:lvl7pPr lvl="6" rtl="0">
              <a:spcBef>
                <a:spcPts val="2133"/>
              </a:spcBef>
              <a:spcAft>
                <a:spcPts val="0"/>
              </a:spcAft>
              <a:buClr>
                <a:schemeClr val="dk1"/>
              </a:buClr>
              <a:buSzPts val="1400"/>
              <a:buNone/>
              <a:defRPr>
                <a:solidFill>
                  <a:schemeClr val="dk1"/>
                </a:solidFill>
              </a:defRPr>
            </a:lvl7pPr>
            <a:lvl8pPr lvl="7" rtl="0">
              <a:spcBef>
                <a:spcPts val="2133"/>
              </a:spcBef>
              <a:spcAft>
                <a:spcPts val="0"/>
              </a:spcAft>
              <a:buClr>
                <a:schemeClr val="dk1"/>
              </a:buClr>
              <a:buSzPts val="1400"/>
              <a:buNone/>
              <a:defRPr>
                <a:solidFill>
                  <a:schemeClr val="dk1"/>
                </a:solidFill>
              </a:defRPr>
            </a:lvl8pPr>
            <a:lvl9pPr lvl="8" rtl="0">
              <a:spcBef>
                <a:spcPts val="2133"/>
              </a:spcBef>
              <a:spcAft>
                <a:spcPts val="2133"/>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9774987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316752"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4" name="Google Shape;84;p19"/>
          <p:cNvSpPr txBox="1">
            <a:spLocks noGrp="1"/>
          </p:cNvSpPr>
          <p:nvPr>
            <p:ph type="subTitle" idx="1"/>
          </p:nvPr>
        </p:nvSpPr>
        <p:spPr>
          <a:xfrm>
            <a:off x="1494152"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5" name="Google Shape;85;p19"/>
          <p:cNvSpPr txBox="1">
            <a:spLocks noGrp="1"/>
          </p:cNvSpPr>
          <p:nvPr>
            <p:ph type="title" idx="2"/>
          </p:nvPr>
        </p:nvSpPr>
        <p:spPr>
          <a:xfrm>
            <a:off x="4545244" y="39334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6" name="Google Shape;86;p19"/>
          <p:cNvSpPr txBox="1">
            <a:spLocks noGrp="1"/>
          </p:cNvSpPr>
          <p:nvPr>
            <p:ph type="subTitle" idx="3"/>
          </p:nvPr>
        </p:nvSpPr>
        <p:spPr>
          <a:xfrm>
            <a:off x="4722644"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 name="Google Shape;87;p19"/>
          <p:cNvSpPr txBox="1">
            <a:spLocks noGrp="1"/>
          </p:cNvSpPr>
          <p:nvPr>
            <p:ph type="title" idx="4"/>
          </p:nvPr>
        </p:nvSpPr>
        <p:spPr>
          <a:xfrm>
            <a:off x="1316752"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8" name="Google Shape;88;p19"/>
          <p:cNvSpPr txBox="1">
            <a:spLocks noGrp="1"/>
          </p:cNvSpPr>
          <p:nvPr>
            <p:ph type="subTitle" idx="5"/>
          </p:nvPr>
        </p:nvSpPr>
        <p:spPr>
          <a:xfrm>
            <a:off x="1494152" y="2831416"/>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9" name="Google Shape;89;p19"/>
          <p:cNvSpPr txBox="1">
            <a:spLocks noGrp="1"/>
          </p:cNvSpPr>
          <p:nvPr>
            <p:ph type="title" idx="6"/>
          </p:nvPr>
        </p:nvSpPr>
        <p:spPr>
          <a:xfrm>
            <a:off x="4545244" y="20030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0" name="Google Shape;90;p19"/>
          <p:cNvSpPr txBox="1">
            <a:spLocks noGrp="1"/>
          </p:cNvSpPr>
          <p:nvPr>
            <p:ph type="subTitle" idx="7"/>
          </p:nvPr>
        </p:nvSpPr>
        <p:spPr>
          <a:xfrm>
            <a:off x="4722644" y="2831416"/>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1" name="Google Shape;91;p19"/>
          <p:cNvSpPr txBox="1">
            <a:spLocks noGrp="1"/>
          </p:cNvSpPr>
          <p:nvPr>
            <p:ph type="title" idx="8"/>
          </p:nvPr>
        </p:nvSpPr>
        <p:spPr>
          <a:xfrm>
            <a:off x="7773648"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2" name="Google Shape;92;p19"/>
          <p:cNvSpPr txBox="1">
            <a:spLocks noGrp="1"/>
          </p:cNvSpPr>
          <p:nvPr>
            <p:ph type="subTitle" idx="9"/>
          </p:nvPr>
        </p:nvSpPr>
        <p:spPr>
          <a:xfrm>
            <a:off x="7951048" y="4751165"/>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3" name="Google Shape;93;p19"/>
          <p:cNvSpPr txBox="1">
            <a:spLocks noGrp="1"/>
          </p:cNvSpPr>
          <p:nvPr>
            <p:ph type="title" idx="13"/>
          </p:nvPr>
        </p:nvSpPr>
        <p:spPr>
          <a:xfrm>
            <a:off x="7773648"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4" name="Google Shape;94;p19"/>
          <p:cNvSpPr txBox="1">
            <a:spLocks noGrp="1"/>
          </p:cNvSpPr>
          <p:nvPr>
            <p:ph type="subTitle" idx="14"/>
          </p:nvPr>
        </p:nvSpPr>
        <p:spPr>
          <a:xfrm>
            <a:off x="7951048" y="2831583"/>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5" name="Google Shape;95;p19"/>
          <p:cNvSpPr txBox="1">
            <a:spLocks noGrp="1"/>
          </p:cNvSpPr>
          <p:nvPr>
            <p:ph type="title" idx="15"/>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6575295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lt1"/>
        </a:solid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1270083" y="3946333"/>
            <a:ext cx="41044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8" name="Google Shape;98;p20"/>
          <p:cNvSpPr txBox="1">
            <a:spLocks noGrp="1"/>
          </p:cNvSpPr>
          <p:nvPr>
            <p:ph type="subTitle" idx="1"/>
          </p:nvPr>
        </p:nvSpPr>
        <p:spPr>
          <a:xfrm>
            <a:off x="1414883" y="4789100"/>
            <a:ext cx="3814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9" name="Google Shape;99;p20"/>
          <p:cNvSpPr txBox="1">
            <a:spLocks noGrp="1"/>
          </p:cNvSpPr>
          <p:nvPr>
            <p:ph type="title" idx="2"/>
          </p:nvPr>
        </p:nvSpPr>
        <p:spPr>
          <a:xfrm>
            <a:off x="6817517" y="3946167"/>
            <a:ext cx="41044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0" name="Google Shape;100;p20"/>
          <p:cNvSpPr txBox="1">
            <a:spLocks noGrp="1"/>
          </p:cNvSpPr>
          <p:nvPr>
            <p:ph type="subTitle" idx="3"/>
          </p:nvPr>
        </p:nvSpPr>
        <p:spPr>
          <a:xfrm>
            <a:off x="7180517" y="4789100"/>
            <a:ext cx="33784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1" name="Google Shape;101;p20"/>
          <p:cNvSpPr txBox="1">
            <a:spLocks noGrp="1"/>
          </p:cNvSpPr>
          <p:nvPr>
            <p:ph type="title" idx="4"/>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6657180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4F34-3F80-4F9C-BE3B-D0297874B4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8B2B0A-A1BF-49B8-BE00-DA139DE030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C296F1-C187-4D77-A56C-23A196EC8823}"/>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5" name="Footer Placeholder 4">
            <a:extLst>
              <a:ext uri="{FF2B5EF4-FFF2-40B4-BE49-F238E27FC236}">
                <a16:creationId xmlns:a16="http://schemas.microsoft.com/office/drawing/2014/main" id="{1F330C08-FFB5-4157-A642-F87083815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90EA6-FDB0-487E-804F-4DF558EC2797}"/>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23114802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lt1"/>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02053"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4" name="Google Shape;104;p21"/>
          <p:cNvSpPr txBox="1">
            <a:spLocks noGrp="1"/>
          </p:cNvSpPr>
          <p:nvPr>
            <p:ph type="subTitle" idx="1"/>
          </p:nvPr>
        </p:nvSpPr>
        <p:spPr>
          <a:xfrm>
            <a:off x="479453"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5" name="Google Shape;105;p21"/>
          <p:cNvSpPr txBox="1">
            <a:spLocks noGrp="1"/>
          </p:cNvSpPr>
          <p:nvPr>
            <p:ph type="title" idx="2"/>
          </p:nvPr>
        </p:nvSpPr>
        <p:spPr>
          <a:xfrm>
            <a:off x="3124147"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6" name="Google Shape;106;p21"/>
          <p:cNvSpPr txBox="1">
            <a:spLocks noGrp="1"/>
          </p:cNvSpPr>
          <p:nvPr>
            <p:ph type="subTitle" idx="3"/>
          </p:nvPr>
        </p:nvSpPr>
        <p:spPr>
          <a:xfrm>
            <a:off x="3301547"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7" name="Google Shape;107;p21"/>
          <p:cNvSpPr txBox="1">
            <a:spLocks noGrp="1"/>
          </p:cNvSpPr>
          <p:nvPr>
            <p:ph type="title" idx="4"/>
          </p:nvPr>
        </p:nvSpPr>
        <p:spPr>
          <a:xfrm>
            <a:off x="5966253"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8" name="Google Shape;108;p21"/>
          <p:cNvSpPr txBox="1">
            <a:spLocks noGrp="1"/>
          </p:cNvSpPr>
          <p:nvPr>
            <p:ph type="subTitle" idx="5"/>
          </p:nvPr>
        </p:nvSpPr>
        <p:spPr>
          <a:xfrm>
            <a:off x="6143653"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9" name="Google Shape;109;p21"/>
          <p:cNvSpPr txBox="1">
            <a:spLocks noGrp="1"/>
          </p:cNvSpPr>
          <p:nvPr>
            <p:ph type="title" idx="6"/>
          </p:nvPr>
        </p:nvSpPr>
        <p:spPr>
          <a:xfrm>
            <a:off x="8788347"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10" name="Google Shape;110;p21"/>
          <p:cNvSpPr txBox="1">
            <a:spLocks noGrp="1"/>
          </p:cNvSpPr>
          <p:nvPr>
            <p:ph type="subTitle" idx="7"/>
          </p:nvPr>
        </p:nvSpPr>
        <p:spPr>
          <a:xfrm>
            <a:off x="8965747"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1" name="Google Shape;111;p21"/>
          <p:cNvSpPr txBox="1">
            <a:spLocks noGrp="1"/>
          </p:cNvSpPr>
          <p:nvPr>
            <p:ph type="title" idx="8"/>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90268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112"/>
        <p:cNvGrpSpPr/>
        <p:nvPr/>
      </p:nvGrpSpPr>
      <p:grpSpPr>
        <a:xfrm>
          <a:off x="0" y="0"/>
          <a:ext cx="0" cy="0"/>
          <a:chOff x="0" y="0"/>
          <a:chExt cx="0" cy="0"/>
        </a:xfrm>
      </p:grpSpPr>
      <p:sp>
        <p:nvSpPr>
          <p:cNvPr id="113" name="Google Shape;113;p22"/>
          <p:cNvSpPr txBox="1">
            <a:spLocks noGrp="1"/>
          </p:cNvSpPr>
          <p:nvPr>
            <p:ph type="title" hasCustomPrompt="1"/>
          </p:nvPr>
        </p:nvSpPr>
        <p:spPr>
          <a:xfrm>
            <a:off x="23846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4" name="Google Shape;114;p22"/>
          <p:cNvSpPr txBox="1">
            <a:spLocks noGrp="1"/>
          </p:cNvSpPr>
          <p:nvPr>
            <p:ph type="body" idx="1"/>
          </p:nvPr>
        </p:nvSpPr>
        <p:spPr>
          <a:xfrm>
            <a:off x="23846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15" name="Google Shape;115;p22"/>
          <p:cNvSpPr txBox="1">
            <a:spLocks noGrp="1"/>
          </p:cNvSpPr>
          <p:nvPr>
            <p:ph type="title" idx="2" hasCustomPrompt="1"/>
          </p:nvPr>
        </p:nvSpPr>
        <p:spPr>
          <a:xfrm>
            <a:off x="54346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6" name="Google Shape;116;p22"/>
          <p:cNvSpPr txBox="1">
            <a:spLocks noGrp="1"/>
          </p:cNvSpPr>
          <p:nvPr>
            <p:ph type="body" idx="3"/>
          </p:nvPr>
        </p:nvSpPr>
        <p:spPr>
          <a:xfrm>
            <a:off x="54346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17" name="Google Shape;117;p22"/>
          <p:cNvSpPr txBox="1">
            <a:spLocks noGrp="1"/>
          </p:cNvSpPr>
          <p:nvPr>
            <p:ph type="title" idx="4" hasCustomPrompt="1"/>
          </p:nvPr>
        </p:nvSpPr>
        <p:spPr>
          <a:xfrm>
            <a:off x="83830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8" name="Google Shape;118;p22"/>
          <p:cNvSpPr txBox="1">
            <a:spLocks noGrp="1"/>
          </p:cNvSpPr>
          <p:nvPr>
            <p:ph type="body" idx="5"/>
          </p:nvPr>
        </p:nvSpPr>
        <p:spPr>
          <a:xfrm>
            <a:off x="83830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16171241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1"/>
        </a:solidFill>
        <a:effectLst/>
      </p:bgPr>
    </p:bg>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7136003" y="137665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21" name="Google Shape;121;p23"/>
          <p:cNvSpPr txBox="1">
            <a:spLocks noGrp="1"/>
          </p:cNvSpPr>
          <p:nvPr>
            <p:ph type="subTitle" idx="1"/>
          </p:nvPr>
        </p:nvSpPr>
        <p:spPr>
          <a:xfrm>
            <a:off x="7122403" y="2163697"/>
            <a:ext cx="3128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22" name="Google Shape;122;p23"/>
          <p:cNvSpPr txBox="1">
            <a:spLocks noGrp="1"/>
          </p:cNvSpPr>
          <p:nvPr>
            <p:ph type="title" idx="2"/>
          </p:nvPr>
        </p:nvSpPr>
        <p:spPr>
          <a:xfrm>
            <a:off x="7136003" y="391665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23" name="Google Shape;123;p23"/>
          <p:cNvSpPr txBox="1">
            <a:spLocks noGrp="1"/>
          </p:cNvSpPr>
          <p:nvPr>
            <p:ph type="subTitle" idx="3"/>
          </p:nvPr>
        </p:nvSpPr>
        <p:spPr>
          <a:xfrm>
            <a:off x="7122403" y="4703697"/>
            <a:ext cx="3128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24466284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297111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lt1"/>
        </a:solid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body" idx="1"/>
          </p:nvPr>
        </p:nvSpPr>
        <p:spPr>
          <a:xfrm>
            <a:off x="4752963" y="2506233"/>
            <a:ext cx="3081200" cy="3342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8" name="Google Shape;128;p25"/>
          <p:cNvSpPr txBox="1">
            <a:spLocks noGrp="1"/>
          </p:cNvSpPr>
          <p:nvPr>
            <p:ph type="body" idx="2"/>
          </p:nvPr>
        </p:nvSpPr>
        <p:spPr>
          <a:xfrm>
            <a:off x="7858727" y="2506233"/>
            <a:ext cx="3081200" cy="3342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9" name="Google Shape;129;p25"/>
          <p:cNvSpPr txBox="1">
            <a:spLocks noGrp="1"/>
          </p:cNvSpPr>
          <p:nvPr>
            <p:ph type="subTitle" idx="3"/>
          </p:nvPr>
        </p:nvSpPr>
        <p:spPr>
          <a:xfrm>
            <a:off x="4941811" y="2126367"/>
            <a:ext cx="3001200" cy="811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0" name="Google Shape;130;p25"/>
          <p:cNvSpPr txBox="1">
            <a:spLocks noGrp="1"/>
          </p:cNvSpPr>
          <p:nvPr>
            <p:ph type="subTitle" idx="4"/>
          </p:nvPr>
        </p:nvSpPr>
        <p:spPr>
          <a:xfrm>
            <a:off x="7993837" y="2126367"/>
            <a:ext cx="3001200" cy="81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rtl="0">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1" name="Google Shape;131;p25"/>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2145325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1"/>
        </a:solidFill>
        <a:effectLst/>
      </p:bgPr>
    </p:bg>
    <p:spTree>
      <p:nvGrpSpPr>
        <p:cNvPr id="1" name="Shape 132"/>
        <p:cNvGrpSpPr/>
        <p:nvPr/>
      </p:nvGrpSpPr>
      <p:grpSpPr>
        <a:xfrm>
          <a:off x="0" y="0"/>
          <a:ext cx="0" cy="0"/>
          <a:chOff x="0" y="0"/>
          <a:chExt cx="0" cy="0"/>
        </a:xfrm>
      </p:grpSpPr>
      <p:sp>
        <p:nvSpPr>
          <p:cNvPr id="133" name="Google Shape;133;p26"/>
          <p:cNvSpPr txBox="1">
            <a:spLocks noGrp="1"/>
          </p:cNvSpPr>
          <p:nvPr>
            <p:ph type="title" hasCustomPrompt="1"/>
          </p:nvPr>
        </p:nvSpPr>
        <p:spPr>
          <a:xfrm>
            <a:off x="1368600" y="23892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4" name="Google Shape;134;p26"/>
          <p:cNvSpPr txBox="1">
            <a:spLocks noGrp="1"/>
          </p:cNvSpPr>
          <p:nvPr>
            <p:ph type="body" idx="1"/>
          </p:nvPr>
        </p:nvSpPr>
        <p:spPr>
          <a:xfrm>
            <a:off x="1368600" y="48506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35" name="Google Shape;135;p26"/>
          <p:cNvSpPr txBox="1">
            <a:spLocks noGrp="1"/>
          </p:cNvSpPr>
          <p:nvPr>
            <p:ph type="title" idx="2" hasCustomPrompt="1"/>
          </p:nvPr>
        </p:nvSpPr>
        <p:spPr>
          <a:xfrm>
            <a:off x="45202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6" name="Google Shape;136;p26"/>
          <p:cNvSpPr txBox="1">
            <a:spLocks noGrp="1"/>
          </p:cNvSpPr>
          <p:nvPr>
            <p:ph type="body" idx="3"/>
          </p:nvPr>
        </p:nvSpPr>
        <p:spPr>
          <a:xfrm>
            <a:off x="45202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37" name="Google Shape;137;p26"/>
          <p:cNvSpPr txBox="1">
            <a:spLocks noGrp="1"/>
          </p:cNvSpPr>
          <p:nvPr>
            <p:ph type="title" idx="4" hasCustomPrompt="1"/>
          </p:nvPr>
        </p:nvSpPr>
        <p:spPr>
          <a:xfrm>
            <a:off x="7671800" y="524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8" name="Google Shape;138;p26"/>
          <p:cNvSpPr txBox="1">
            <a:spLocks noGrp="1"/>
          </p:cNvSpPr>
          <p:nvPr>
            <p:ph type="body" idx="5"/>
          </p:nvPr>
        </p:nvSpPr>
        <p:spPr>
          <a:xfrm>
            <a:off x="7671800" y="25138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16115622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txBox="1">
            <a:spLocks noGrp="1"/>
          </p:cNvSpPr>
          <p:nvPr>
            <p:ph type="subTitle" idx="1"/>
          </p:nvPr>
        </p:nvSpPr>
        <p:spPr>
          <a:xfrm>
            <a:off x="1360200" y="2169233"/>
            <a:ext cx="3653600" cy="213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Font typeface="Didact Gothic"/>
              <a:buNone/>
              <a:defRPr sz="2133">
                <a:solidFill>
                  <a:srgbClr val="43403D"/>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141" name="Google Shape;141;p27"/>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1839367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1"/>
        </a:solidFill>
        <a:effectLst/>
      </p:bgPr>
    </p:bg>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865565" y="4124133"/>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4" name="Google Shape;144;p28"/>
          <p:cNvSpPr txBox="1">
            <a:spLocks noGrp="1"/>
          </p:cNvSpPr>
          <p:nvPr>
            <p:ph type="subTitle" idx="1"/>
          </p:nvPr>
        </p:nvSpPr>
        <p:spPr>
          <a:xfrm>
            <a:off x="1060480" y="4941500"/>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5" name="Google Shape;145;p28"/>
          <p:cNvSpPr txBox="1">
            <a:spLocks noGrp="1"/>
          </p:cNvSpPr>
          <p:nvPr>
            <p:ph type="title" idx="2"/>
          </p:nvPr>
        </p:nvSpPr>
        <p:spPr>
          <a:xfrm>
            <a:off x="4393200" y="4123967"/>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6" name="Google Shape;146;p28"/>
          <p:cNvSpPr txBox="1">
            <a:spLocks noGrp="1"/>
          </p:cNvSpPr>
          <p:nvPr>
            <p:ph type="subTitle" idx="3"/>
          </p:nvPr>
        </p:nvSpPr>
        <p:spPr>
          <a:xfrm>
            <a:off x="4588115" y="4941500"/>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7" name="Google Shape;147;p28"/>
          <p:cNvSpPr txBox="1">
            <a:spLocks noGrp="1"/>
          </p:cNvSpPr>
          <p:nvPr>
            <p:ph type="title" idx="4"/>
          </p:nvPr>
        </p:nvSpPr>
        <p:spPr>
          <a:xfrm>
            <a:off x="7902935" y="4124133"/>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8" name="Google Shape;148;p28"/>
          <p:cNvSpPr txBox="1">
            <a:spLocks noGrp="1"/>
          </p:cNvSpPr>
          <p:nvPr>
            <p:ph type="subTitle" idx="5"/>
          </p:nvPr>
        </p:nvSpPr>
        <p:spPr>
          <a:xfrm>
            <a:off x="8097849" y="4941667"/>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9" name="Google Shape;149;p28"/>
          <p:cNvSpPr txBox="1">
            <a:spLocks noGrp="1"/>
          </p:cNvSpPr>
          <p:nvPr>
            <p:ph type="title" idx="6"/>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375657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50"/>
        <p:cNvGrpSpPr/>
        <p:nvPr/>
      </p:nvGrpSpPr>
      <p:grpSpPr>
        <a:xfrm>
          <a:off x="0" y="0"/>
          <a:ext cx="0" cy="0"/>
          <a:chOff x="0" y="0"/>
          <a:chExt cx="0" cy="0"/>
        </a:xfrm>
      </p:grpSpPr>
      <p:sp>
        <p:nvSpPr>
          <p:cNvPr id="151" name="Google Shape;151;p29"/>
          <p:cNvSpPr txBox="1">
            <a:spLocks noGrp="1"/>
          </p:cNvSpPr>
          <p:nvPr>
            <p:ph type="body" idx="1"/>
          </p:nvPr>
        </p:nvSpPr>
        <p:spPr>
          <a:xfrm>
            <a:off x="6685433" y="2122000"/>
            <a:ext cx="3839600" cy="4380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Clr>
                <a:schemeClr val="dk1"/>
              </a:buClr>
              <a:buSzPts val="1400"/>
              <a:buFont typeface="Didact Gothic"/>
              <a:buChar char="●"/>
              <a:defRPr>
                <a:solidFill>
                  <a:schemeClr val="dk1"/>
                </a:solidFill>
              </a:defRPr>
            </a:lvl1pPr>
            <a:lvl2pPr marL="1219170" lvl="1" indent="-423323" rtl="0">
              <a:spcBef>
                <a:spcPts val="13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52" name="Google Shape;152;p29"/>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8244517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153"/>
        <p:cNvGrpSpPr/>
        <p:nvPr/>
      </p:nvGrpSpPr>
      <p:grpSpPr>
        <a:xfrm>
          <a:off x="0" y="0"/>
          <a:ext cx="0" cy="0"/>
          <a:chOff x="0" y="0"/>
          <a:chExt cx="0" cy="0"/>
        </a:xfrm>
      </p:grpSpPr>
      <p:sp>
        <p:nvSpPr>
          <p:cNvPr id="154" name="Google Shape;154;p30"/>
          <p:cNvSpPr txBox="1">
            <a:spLocks noGrp="1"/>
          </p:cNvSpPr>
          <p:nvPr>
            <p:ph type="body" idx="1"/>
          </p:nvPr>
        </p:nvSpPr>
        <p:spPr>
          <a:xfrm>
            <a:off x="1037067" y="2742967"/>
            <a:ext cx="5457600" cy="1830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a:solidFill>
                  <a:schemeClr val="dk1"/>
                </a:solidFill>
              </a:defRPr>
            </a:lvl1pPr>
            <a:lvl2pPr marL="1219170" lvl="1" indent="-423323" rtl="0">
              <a:spcBef>
                <a:spcPts val="2133"/>
              </a:spcBef>
              <a:spcAft>
                <a:spcPts val="0"/>
              </a:spcAft>
              <a:buClr>
                <a:schemeClr val="dk1"/>
              </a:buClr>
              <a:buSzPts val="1400"/>
              <a:buChar char="○"/>
              <a:defRPr>
                <a:solidFill>
                  <a:schemeClr val="dk1"/>
                </a:solidFill>
              </a:defRPr>
            </a:lvl2pPr>
            <a:lvl3pPr marL="1828754" lvl="2" indent="-423323" rtl="0">
              <a:spcBef>
                <a:spcPts val="2133"/>
              </a:spcBef>
              <a:spcAft>
                <a:spcPts val="0"/>
              </a:spcAft>
              <a:buClr>
                <a:schemeClr val="dk1"/>
              </a:buClr>
              <a:buSzPts val="1400"/>
              <a:buChar char="■"/>
              <a:defRPr>
                <a:solidFill>
                  <a:schemeClr val="dk1"/>
                </a:solidFill>
              </a:defRPr>
            </a:lvl3pPr>
            <a:lvl4pPr marL="2438339" lvl="3" indent="-423323" rtl="0">
              <a:spcBef>
                <a:spcPts val="2133"/>
              </a:spcBef>
              <a:spcAft>
                <a:spcPts val="0"/>
              </a:spcAft>
              <a:buClr>
                <a:schemeClr val="dk1"/>
              </a:buClr>
              <a:buSzPts val="1400"/>
              <a:buChar char="●"/>
              <a:defRPr>
                <a:solidFill>
                  <a:schemeClr val="dk1"/>
                </a:solidFill>
              </a:defRPr>
            </a:lvl4pPr>
            <a:lvl5pPr marL="3047924" lvl="4" indent="-423323" rtl="0">
              <a:spcBef>
                <a:spcPts val="2133"/>
              </a:spcBef>
              <a:spcAft>
                <a:spcPts val="0"/>
              </a:spcAft>
              <a:buClr>
                <a:schemeClr val="dk1"/>
              </a:buClr>
              <a:buSzPts val="1400"/>
              <a:buChar char="○"/>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endParaRPr/>
          </a:p>
        </p:txBody>
      </p:sp>
      <p:sp>
        <p:nvSpPr>
          <p:cNvPr id="155" name="Google Shape;155;p30"/>
          <p:cNvSpPr txBox="1">
            <a:spLocks noGrp="1"/>
          </p:cNvSpPr>
          <p:nvPr>
            <p:ph type="title"/>
          </p:nvPr>
        </p:nvSpPr>
        <p:spPr>
          <a:xfrm>
            <a:off x="1037067" y="1098424"/>
            <a:ext cx="46240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5000"/>
              <a:buNone/>
              <a:defRPr sz="6667"/>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56" name="Google Shape;156;p30"/>
          <p:cNvSpPr txBox="1"/>
          <p:nvPr/>
        </p:nvSpPr>
        <p:spPr>
          <a:xfrm>
            <a:off x="1037067" y="4632867"/>
            <a:ext cx="4466000" cy="12664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200">
                <a:solidFill>
                  <a:schemeClr val="dk1"/>
                </a:solidFill>
                <a:latin typeface="Comfortaa"/>
                <a:ea typeface="Comfortaa"/>
                <a:cs typeface="Comfortaa"/>
                <a:sym typeface="Comfortaa"/>
              </a:rPr>
              <a:t>CREDITS: This presentation template was created by </a:t>
            </a:r>
            <a:r>
              <a:rPr lang="en" sz="1200" b="1">
                <a:solidFill>
                  <a:schemeClr val="dk1"/>
                </a:solidFill>
                <a:uFill>
                  <a:noFill/>
                </a:uFill>
                <a:latin typeface="Comfortaa"/>
                <a:ea typeface="Comfortaa"/>
                <a:cs typeface="Comfortaa"/>
                <a:sym typeface="Comfortaa"/>
                <a:hlinkClick r:id="rId2">
                  <a:extLst>
                    <a:ext uri="{A12FA001-AC4F-418D-AE19-62706E023703}">
                      <ahyp:hlinkClr xmlns:ahyp="http://schemas.microsoft.com/office/drawing/2018/hyperlinkcolor" val="tx"/>
                    </a:ext>
                  </a:extLst>
                </a:hlinkClick>
              </a:rPr>
              <a:t>Slidesgo</a:t>
            </a:r>
            <a:r>
              <a:rPr lang="en" sz="1200">
                <a:solidFill>
                  <a:schemeClr val="dk1"/>
                </a:solidFill>
                <a:latin typeface="Comfortaa"/>
                <a:ea typeface="Comfortaa"/>
                <a:cs typeface="Comfortaa"/>
                <a:sym typeface="Comfortaa"/>
              </a:rPr>
              <a:t>, including icons by </a:t>
            </a:r>
            <a:r>
              <a:rPr lang="en" sz="1200" b="1">
                <a:solidFill>
                  <a:schemeClr val="dk1"/>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Flaticon</a:t>
            </a:r>
            <a:r>
              <a:rPr lang="en" sz="1200">
                <a:solidFill>
                  <a:schemeClr val="dk1"/>
                </a:solidFill>
                <a:latin typeface="Comfortaa"/>
                <a:ea typeface="Comfortaa"/>
                <a:cs typeface="Comfortaa"/>
                <a:sym typeface="Comfortaa"/>
              </a:rPr>
              <a:t>, and infographics &amp; images by </a:t>
            </a:r>
            <a:r>
              <a:rPr lang="en" sz="1200" b="1">
                <a:solidFill>
                  <a:schemeClr val="dk1"/>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Freepik</a:t>
            </a:r>
            <a:endParaRPr sz="1200">
              <a:solidFill>
                <a:schemeClr val="dk1"/>
              </a:solidFill>
              <a:latin typeface="Comfortaa"/>
              <a:ea typeface="Comfortaa"/>
              <a:cs typeface="Comfortaa"/>
              <a:sym typeface="Comfortaa"/>
            </a:endParaRPr>
          </a:p>
        </p:txBody>
      </p:sp>
      <p:sp>
        <p:nvSpPr>
          <p:cNvPr id="157" name="Google Shape;157;p30"/>
          <p:cNvSpPr txBox="1">
            <a:spLocks noGrp="1"/>
          </p:cNvSpPr>
          <p:nvPr>
            <p:ph type="subTitle" idx="2"/>
          </p:nvPr>
        </p:nvSpPr>
        <p:spPr>
          <a:xfrm>
            <a:off x="1037067" y="2287200"/>
            <a:ext cx="4107200" cy="67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2667458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602A-82E8-4D2F-8612-CFA5B5115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26F48-C9DF-4B59-977E-496D1446F4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4DCEBC-E366-4848-A77A-F38FCC57B9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CF077-4989-4F25-8D34-07A202F951AD}"/>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6" name="Footer Placeholder 5">
            <a:extLst>
              <a:ext uri="{FF2B5EF4-FFF2-40B4-BE49-F238E27FC236}">
                <a16:creationId xmlns:a16="http://schemas.microsoft.com/office/drawing/2014/main" id="{59E9492B-7F0A-4E03-97E3-CFF1C27D8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F4BAC-14D1-44F0-9713-7A2142BEABD4}"/>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17356198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A89D634-2F2F-4060-9E87-80FDD98CCF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684990-A7DC-4B9F-BC59-55184CF633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318927-8372-45C8-B670-143DDD636A8D}"/>
              </a:ext>
            </a:extLst>
          </p:cNvPr>
          <p:cNvSpPr>
            <a:spLocks noGrp="1" noChangeArrowheads="1"/>
          </p:cNvSpPr>
          <p:nvPr>
            <p:ph type="sldNum" sz="quarter" idx="12"/>
          </p:nvPr>
        </p:nvSpPr>
        <p:spPr>
          <a:ln/>
        </p:spPr>
        <p:txBody>
          <a:bodyPr/>
          <a:lstStyle>
            <a:lvl1pPr>
              <a:defRPr/>
            </a:lvl1pPr>
          </a:lstStyle>
          <a:p>
            <a:fld id="{7F6F47D8-BE54-42D7-B5D4-02339B815878}" type="slidenum">
              <a:rPr lang="en-US" altLang="vi-VN"/>
              <a:pPr/>
              <a:t>‹#›</a:t>
            </a:fld>
            <a:endParaRPr lang="en-US" altLang="vi-VN"/>
          </a:p>
        </p:txBody>
      </p:sp>
    </p:spTree>
    <p:extLst>
      <p:ext uri="{BB962C8B-B14F-4D97-AF65-F5344CB8AC3E}">
        <p14:creationId xmlns:p14="http://schemas.microsoft.com/office/powerpoint/2010/main" val="21552011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1D4760-BA7B-42CD-A636-7D6A84E6D1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131E09-F0C5-4760-984E-7E57E4CA73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3FAE08-C444-4BCC-9107-593A3142F8DB}"/>
              </a:ext>
            </a:extLst>
          </p:cNvPr>
          <p:cNvSpPr>
            <a:spLocks noGrp="1" noChangeArrowheads="1"/>
          </p:cNvSpPr>
          <p:nvPr>
            <p:ph type="sldNum" sz="quarter" idx="12"/>
          </p:nvPr>
        </p:nvSpPr>
        <p:spPr>
          <a:ln/>
        </p:spPr>
        <p:txBody>
          <a:bodyPr/>
          <a:lstStyle>
            <a:lvl1pPr>
              <a:defRPr/>
            </a:lvl1pPr>
          </a:lstStyle>
          <a:p>
            <a:fld id="{6758002A-D24A-4219-B642-0C69DFBA6C27}" type="slidenum">
              <a:rPr lang="en-US" altLang="vi-VN"/>
              <a:pPr/>
              <a:t>‹#›</a:t>
            </a:fld>
            <a:endParaRPr lang="en-US" altLang="vi-VN"/>
          </a:p>
        </p:txBody>
      </p:sp>
    </p:spTree>
    <p:extLst>
      <p:ext uri="{BB962C8B-B14F-4D97-AF65-F5344CB8AC3E}">
        <p14:creationId xmlns:p14="http://schemas.microsoft.com/office/powerpoint/2010/main" val="22861242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59E0B0-53EC-4A9D-B93F-F1D0E1CC1E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C56945-3AAD-4184-B0F5-76BED5445E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54B354-2DC4-468C-88A1-80E5D2103936}"/>
              </a:ext>
            </a:extLst>
          </p:cNvPr>
          <p:cNvSpPr>
            <a:spLocks noGrp="1" noChangeArrowheads="1"/>
          </p:cNvSpPr>
          <p:nvPr>
            <p:ph type="sldNum" sz="quarter" idx="12"/>
          </p:nvPr>
        </p:nvSpPr>
        <p:spPr>
          <a:ln/>
        </p:spPr>
        <p:txBody>
          <a:bodyPr/>
          <a:lstStyle>
            <a:lvl1pPr>
              <a:defRPr/>
            </a:lvl1pPr>
          </a:lstStyle>
          <a:p>
            <a:fld id="{019D1BF3-6AC0-49F4-A572-F0339D3FC1B9}" type="slidenum">
              <a:rPr lang="en-US" altLang="vi-VN"/>
              <a:pPr/>
              <a:t>‹#›</a:t>
            </a:fld>
            <a:endParaRPr lang="en-US" altLang="vi-VN"/>
          </a:p>
        </p:txBody>
      </p:sp>
    </p:spTree>
    <p:extLst>
      <p:ext uri="{BB962C8B-B14F-4D97-AF65-F5344CB8AC3E}">
        <p14:creationId xmlns:p14="http://schemas.microsoft.com/office/powerpoint/2010/main" val="14112777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E2A8813-1508-4E78-AD31-3730328EB2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DCD7EE9-B991-451F-9874-DB99707AE0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77FA2B-02F6-41B6-AF7A-FD9AFA7254D7}"/>
              </a:ext>
            </a:extLst>
          </p:cNvPr>
          <p:cNvSpPr>
            <a:spLocks noGrp="1" noChangeArrowheads="1"/>
          </p:cNvSpPr>
          <p:nvPr>
            <p:ph type="sldNum" sz="quarter" idx="12"/>
          </p:nvPr>
        </p:nvSpPr>
        <p:spPr>
          <a:ln/>
        </p:spPr>
        <p:txBody>
          <a:bodyPr/>
          <a:lstStyle>
            <a:lvl1pPr>
              <a:defRPr/>
            </a:lvl1pPr>
          </a:lstStyle>
          <a:p>
            <a:fld id="{4B98FEB1-EA40-4D4A-9BE5-EF86519A84C1}" type="slidenum">
              <a:rPr lang="en-US" altLang="vi-VN"/>
              <a:pPr/>
              <a:t>‹#›</a:t>
            </a:fld>
            <a:endParaRPr lang="en-US" altLang="vi-VN"/>
          </a:p>
        </p:txBody>
      </p:sp>
    </p:spTree>
    <p:extLst>
      <p:ext uri="{BB962C8B-B14F-4D97-AF65-F5344CB8AC3E}">
        <p14:creationId xmlns:p14="http://schemas.microsoft.com/office/powerpoint/2010/main" val="5795957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116F2D5-1846-426A-BF6A-FBC3DBBDADB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2CD70C5-25B5-4641-ADD2-980FFB1838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844DE01-65A9-475D-A54A-D4FA874DD749}"/>
              </a:ext>
            </a:extLst>
          </p:cNvPr>
          <p:cNvSpPr>
            <a:spLocks noGrp="1" noChangeArrowheads="1"/>
          </p:cNvSpPr>
          <p:nvPr>
            <p:ph type="sldNum" sz="quarter" idx="12"/>
          </p:nvPr>
        </p:nvSpPr>
        <p:spPr>
          <a:ln/>
        </p:spPr>
        <p:txBody>
          <a:bodyPr/>
          <a:lstStyle>
            <a:lvl1pPr>
              <a:defRPr/>
            </a:lvl1pPr>
          </a:lstStyle>
          <a:p>
            <a:fld id="{F3FC2F75-F54A-4522-B059-81B8904B0C5A}" type="slidenum">
              <a:rPr lang="en-US" altLang="vi-VN"/>
              <a:pPr/>
              <a:t>‹#›</a:t>
            </a:fld>
            <a:endParaRPr lang="en-US" altLang="vi-VN"/>
          </a:p>
        </p:txBody>
      </p:sp>
    </p:spTree>
    <p:extLst>
      <p:ext uri="{BB962C8B-B14F-4D97-AF65-F5344CB8AC3E}">
        <p14:creationId xmlns:p14="http://schemas.microsoft.com/office/powerpoint/2010/main" val="15639023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D3A0F3F-3B35-4CEB-ADE9-A062BD16498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F931035-25FF-46A7-A7E0-6DD2B0F1F6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C534146-DCA2-425C-9EB5-42823E5610F2}"/>
              </a:ext>
            </a:extLst>
          </p:cNvPr>
          <p:cNvSpPr>
            <a:spLocks noGrp="1" noChangeArrowheads="1"/>
          </p:cNvSpPr>
          <p:nvPr>
            <p:ph type="sldNum" sz="quarter" idx="12"/>
          </p:nvPr>
        </p:nvSpPr>
        <p:spPr>
          <a:ln/>
        </p:spPr>
        <p:txBody>
          <a:bodyPr/>
          <a:lstStyle>
            <a:lvl1pPr>
              <a:defRPr/>
            </a:lvl1pPr>
          </a:lstStyle>
          <a:p>
            <a:fld id="{B9613A5F-C152-4667-96CE-FF51FB51B308}" type="slidenum">
              <a:rPr lang="en-US" altLang="vi-VN"/>
              <a:pPr/>
              <a:t>‹#›</a:t>
            </a:fld>
            <a:endParaRPr lang="en-US" altLang="vi-VN"/>
          </a:p>
        </p:txBody>
      </p:sp>
    </p:spTree>
    <p:extLst>
      <p:ext uri="{BB962C8B-B14F-4D97-AF65-F5344CB8AC3E}">
        <p14:creationId xmlns:p14="http://schemas.microsoft.com/office/powerpoint/2010/main" val="36917487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4731866-6CEC-447B-9F3E-AD91B21FBCE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7EAC8F7-3822-4BFE-9252-2C514942E7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193A173-4E4D-4326-A070-CDFCDBD7E458}"/>
              </a:ext>
            </a:extLst>
          </p:cNvPr>
          <p:cNvSpPr>
            <a:spLocks noGrp="1" noChangeArrowheads="1"/>
          </p:cNvSpPr>
          <p:nvPr>
            <p:ph type="sldNum" sz="quarter" idx="12"/>
          </p:nvPr>
        </p:nvSpPr>
        <p:spPr>
          <a:ln/>
        </p:spPr>
        <p:txBody>
          <a:bodyPr/>
          <a:lstStyle>
            <a:lvl1pPr>
              <a:defRPr/>
            </a:lvl1pPr>
          </a:lstStyle>
          <a:p>
            <a:fld id="{C725E403-B081-4E5B-BBA4-B29CE11F09C0}" type="slidenum">
              <a:rPr lang="en-US" altLang="vi-VN"/>
              <a:pPr/>
              <a:t>‹#›</a:t>
            </a:fld>
            <a:endParaRPr lang="en-US" altLang="vi-VN"/>
          </a:p>
        </p:txBody>
      </p:sp>
    </p:spTree>
    <p:extLst>
      <p:ext uri="{BB962C8B-B14F-4D97-AF65-F5344CB8AC3E}">
        <p14:creationId xmlns:p14="http://schemas.microsoft.com/office/powerpoint/2010/main" val="3527852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6BD5EB-9E6F-4C72-974D-A39735871E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8EB63C-6931-4D57-8ACC-982F260C58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5C414D3-9337-4FB8-AE83-04CE16586F9F}"/>
              </a:ext>
            </a:extLst>
          </p:cNvPr>
          <p:cNvSpPr>
            <a:spLocks noGrp="1" noChangeArrowheads="1"/>
          </p:cNvSpPr>
          <p:nvPr>
            <p:ph type="sldNum" sz="quarter" idx="12"/>
          </p:nvPr>
        </p:nvSpPr>
        <p:spPr>
          <a:ln/>
        </p:spPr>
        <p:txBody>
          <a:bodyPr/>
          <a:lstStyle>
            <a:lvl1pPr>
              <a:defRPr/>
            </a:lvl1pPr>
          </a:lstStyle>
          <a:p>
            <a:fld id="{D98EF50B-D480-4921-9767-C67E5069FD2F}" type="slidenum">
              <a:rPr lang="en-US" altLang="vi-VN"/>
              <a:pPr/>
              <a:t>‹#›</a:t>
            </a:fld>
            <a:endParaRPr lang="en-US" altLang="vi-VN"/>
          </a:p>
        </p:txBody>
      </p:sp>
    </p:spTree>
    <p:extLst>
      <p:ext uri="{BB962C8B-B14F-4D97-AF65-F5344CB8AC3E}">
        <p14:creationId xmlns:p14="http://schemas.microsoft.com/office/powerpoint/2010/main" val="1131088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7C50A66-3338-4E72-BBA8-51F5693902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5C43F2-D884-460E-BF40-86EF72699E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6AF47AF-3DAB-4EB7-9717-49C61CBF9829}"/>
              </a:ext>
            </a:extLst>
          </p:cNvPr>
          <p:cNvSpPr>
            <a:spLocks noGrp="1" noChangeArrowheads="1"/>
          </p:cNvSpPr>
          <p:nvPr>
            <p:ph type="sldNum" sz="quarter" idx="12"/>
          </p:nvPr>
        </p:nvSpPr>
        <p:spPr>
          <a:ln/>
        </p:spPr>
        <p:txBody>
          <a:bodyPr/>
          <a:lstStyle>
            <a:lvl1pPr>
              <a:defRPr/>
            </a:lvl1pPr>
          </a:lstStyle>
          <a:p>
            <a:fld id="{2B27AA16-FDC1-498B-8B80-1F4A1E20178C}" type="slidenum">
              <a:rPr lang="en-US" altLang="vi-VN"/>
              <a:pPr/>
              <a:t>‹#›</a:t>
            </a:fld>
            <a:endParaRPr lang="en-US" altLang="vi-VN"/>
          </a:p>
        </p:txBody>
      </p:sp>
    </p:spTree>
    <p:extLst>
      <p:ext uri="{BB962C8B-B14F-4D97-AF65-F5344CB8AC3E}">
        <p14:creationId xmlns:p14="http://schemas.microsoft.com/office/powerpoint/2010/main" val="28884845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59326A-9B0A-4564-9036-218D8E2928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E64210-A305-4CDD-9A83-266A4ACF7F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D19AC8-A81F-4AB2-9347-1FC52B76033D}"/>
              </a:ext>
            </a:extLst>
          </p:cNvPr>
          <p:cNvSpPr>
            <a:spLocks noGrp="1" noChangeArrowheads="1"/>
          </p:cNvSpPr>
          <p:nvPr>
            <p:ph type="sldNum" sz="quarter" idx="12"/>
          </p:nvPr>
        </p:nvSpPr>
        <p:spPr>
          <a:ln/>
        </p:spPr>
        <p:txBody>
          <a:bodyPr/>
          <a:lstStyle>
            <a:lvl1pPr>
              <a:defRPr/>
            </a:lvl1pPr>
          </a:lstStyle>
          <a:p>
            <a:fld id="{D8C86D8C-24F2-4814-915F-1C7DE13BF3B2}" type="slidenum">
              <a:rPr lang="en-US" altLang="vi-VN"/>
              <a:pPr/>
              <a:t>‹#›</a:t>
            </a:fld>
            <a:endParaRPr lang="en-US" altLang="vi-VN"/>
          </a:p>
        </p:txBody>
      </p:sp>
    </p:spTree>
    <p:extLst>
      <p:ext uri="{BB962C8B-B14F-4D97-AF65-F5344CB8AC3E}">
        <p14:creationId xmlns:p14="http://schemas.microsoft.com/office/powerpoint/2010/main" val="29832593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8F7F-7D2F-43B7-8187-3A0F003583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432F8-CBAD-4E1A-A498-8210D869C3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D5C592-533B-4A6B-9099-B473F231F3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F9A131-F052-42EC-AD60-E2C65171CB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C7D967-4844-43DA-8BCB-B9432F586D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F402D-5EFA-4278-81C9-90E24C8A7AC5}"/>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8" name="Footer Placeholder 7">
            <a:extLst>
              <a:ext uri="{FF2B5EF4-FFF2-40B4-BE49-F238E27FC236}">
                <a16:creationId xmlns:a16="http://schemas.microsoft.com/office/drawing/2014/main" id="{01BD8883-4FB3-4155-9936-C6FDB3DE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858CB8-B226-448A-818D-C32AD3F7D55E}"/>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8935171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45F518-72A1-42D9-A101-027B17EE81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A42F79-B6A9-4583-B7AA-B5F4733E50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149094-CCFE-45CF-99E4-38B3043C8B43}"/>
              </a:ext>
            </a:extLst>
          </p:cNvPr>
          <p:cNvSpPr>
            <a:spLocks noGrp="1" noChangeArrowheads="1"/>
          </p:cNvSpPr>
          <p:nvPr>
            <p:ph type="sldNum" sz="quarter" idx="12"/>
          </p:nvPr>
        </p:nvSpPr>
        <p:spPr>
          <a:ln/>
        </p:spPr>
        <p:txBody>
          <a:bodyPr/>
          <a:lstStyle>
            <a:lvl1pPr>
              <a:defRPr/>
            </a:lvl1pPr>
          </a:lstStyle>
          <a:p>
            <a:fld id="{8BA17BA6-3C6F-4843-8505-A35C28280903}" type="slidenum">
              <a:rPr lang="en-US" altLang="vi-VN"/>
              <a:pPr/>
              <a:t>‹#›</a:t>
            </a:fld>
            <a:endParaRPr lang="en-US" altLang="vi-VN"/>
          </a:p>
        </p:txBody>
      </p:sp>
    </p:spTree>
    <p:extLst>
      <p:ext uri="{BB962C8B-B14F-4D97-AF65-F5344CB8AC3E}">
        <p14:creationId xmlns:p14="http://schemas.microsoft.com/office/powerpoint/2010/main" val="1567443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E28D-6D01-47E8-9C81-F3938E9A26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676F43-7F12-4FD3-9FBB-EC4637F6AA84}"/>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4" name="Footer Placeholder 3">
            <a:extLst>
              <a:ext uri="{FF2B5EF4-FFF2-40B4-BE49-F238E27FC236}">
                <a16:creationId xmlns:a16="http://schemas.microsoft.com/office/drawing/2014/main" id="{5439883D-7FC9-4409-BD36-4FBEC03035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C11A08-C17F-4100-8660-9E298EE45CD9}"/>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35080404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2D4E3-B1A5-4A90-A040-00DC19F14EEF}"/>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3" name="Footer Placeholder 2">
            <a:extLst>
              <a:ext uri="{FF2B5EF4-FFF2-40B4-BE49-F238E27FC236}">
                <a16:creationId xmlns:a16="http://schemas.microsoft.com/office/drawing/2014/main" id="{B62E7FEE-9C73-48C4-B496-5088AD7AF0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19C721-6EB5-433F-96C4-0A5D3DF7B4EC}"/>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9080754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D630-EF96-4B1C-A41A-F9DD0D6F6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372A0C-DCB7-45FE-A098-4BD113810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C8D3D7-44C8-4E38-A20E-1194E8946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871932-83D9-47D4-9285-1F6347ADE357}"/>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6" name="Footer Placeholder 5">
            <a:extLst>
              <a:ext uri="{FF2B5EF4-FFF2-40B4-BE49-F238E27FC236}">
                <a16:creationId xmlns:a16="http://schemas.microsoft.com/office/drawing/2014/main" id="{84E06CCA-C784-4DD5-857B-114E76BB1C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A70C7-C9EB-477C-A02A-7A10F3B992BA}"/>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42816009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2F07-A8AD-4933-A450-18DFDDE0D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9159E-2C22-4FB0-B065-1DEDA491E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F84B5E-E8A0-49C3-84F0-A77352897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EF96AB-FF64-4D33-9264-C042EDBAC1B1}"/>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6" name="Footer Placeholder 5">
            <a:extLst>
              <a:ext uri="{FF2B5EF4-FFF2-40B4-BE49-F238E27FC236}">
                <a16:creationId xmlns:a16="http://schemas.microsoft.com/office/drawing/2014/main" id="{803930F1-34F4-4DE0-B2AB-72CBBE9F23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35D3B-CE7F-410E-AD74-E8DD1A8EA0D2}"/>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646155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1B18B-1AFE-4150-96DF-2AB756425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142627-94D3-4E91-80B0-50BF5C177A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1F643-B807-4364-8E35-20D713E5F6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1F569-B90F-4423-ADE8-2094C5A3B670}" type="datetimeFigureOut">
              <a:rPr lang="en-US" smtClean="0"/>
              <a:t>5/19/2021</a:t>
            </a:fld>
            <a:endParaRPr lang="en-US"/>
          </a:p>
        </p:txBody>
      </p:sp>
      <p:sp>
        <p:nvSpPr>
          <p:cNvPr id="5" name="Footer Placeholder 4">
            <a:extLst>
              <a:ext uri="{FF2B5EF4-FFF2-40B4-BE49-F238E27FC236}">
                <a16:creationId xmlns:a16="http://schemas.microsoft.com/office/drawing/2014/main" id="{0EA0ABCF-494D-4242-AEB0-3235EEB62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6C93A7-6C7D-4ABE-86A9-EC4C0E171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E265C-D8E8-456F-B36E-B88EA37F3EB7}" type="slidenum">
              <a:rPr lang="en-US" smtClean="0"/>
              <a:t>‹#›</a:t>
            </a:fld>
            <a:endParaRPr lang="en-US"/>
          </a:p>
        </p:txBody>
      </p:sp>
    </p:spTree>
    <p:extLst>
      <p:ext uri="{BB962C8B-B14F-4D97-AF65-F5344CB8AC3E}">
        <p14:creationId xmlns:p14="http://schemas.microsoft.com/office/powerpoint/2010/main" val="3960961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1pPr>
            <a:lvl2pPr lvl="1">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2pPr>
            <a:lvl3pPr lvl="2">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3pPr>
            <a:lvl4pPr lvl="3">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4pPr>
            <a:lvl5pPr lvl="4">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5pPr>
            <a:lvl6pPr lvl="5">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6pPr>
            <a:lvl7pPr lvl="6">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7pPr>
            <a:lvl8pPr lvl="7">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8pPr>
            <a:lvl9pPr lvl="8">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13044949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54F38F-EA1F-47C6-8C89-901ABE42170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6CB80BF1-6B64-4364-AC32-EE31CD178AB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C580A28C-B6DD-4A9B-9FF5-FFC698FC35B0}"/>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8206F36-DA81-4E7A-A13B-8C6108DB106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04479CE4-7FB1-4DD3-9897-AD256C2BEFB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E714B22A-DF42-463D-85ED-09FAA8455095}" type="slidenum">
              <a:rPr lang="en-US" altLang="vi-VN"/>
              <a:pPr/>
              <a:t>‹#›</a:t>
            </a:fld>
            <a:endParaRPr lang="en-US" altLang="vi-VN"/>
          </a:p>
        </p:txBody>
      </p:sp>
    </p:spTree>
    <p:extLst>
      <p:ext uri="{BB962C8B-B14F-4D97-AF65-F5344CB8AC3E}">
        <p14:creationId xmlns:p14="http://schemas.microsoft.com/office/powerpoint/2010/main" val="11522004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46.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microsoft.com/office/2007/relationships/hdphoto" Target="../media/hdphoto4.wdp"/><Relationship Id="rId5" Type="http://schemas.openxmlformats.org/officeDocument/2006/relationships/image" Target="../media/image5.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5.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cuốn sách điện tử được nhiều người đọc nhất năm 2014">
            <a:extLst>
              <a:ext uri="{FF2B5EF4-FFF2-40B4-BE49-F238E27FC236}">
                <a16:creationId xmlns:a16="http://schemas.microsoft.com/office/drawing/2014/main" id="{13C318DA-1E68-4A64-859B-4EA766B70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08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94AD91-B303-4401-B175-3C8D065A68EB}"/>
              </a:ext>
            </a:extLst>
          </p:cNvPr>
          <p:cNvSpPr txBox="1"/>
          <p:nvPr/>
        </p:nvSpPr>
        <p:spPr>
          <a:xfrm>
            <a:off x="1342663" y="428264"/>
            <a:ext cx="1890261" cy="646331"/>
          </a:xfrm>
          <a:prstGeom prst="rect">
            <a:avLst/>
          </a:prstGeom>
          <a:noFill/>
        </p:spPr>
        <p:txBody>
          <a:bodyPr wrap="none" rtlCol="0">
            <a:spAutoFit/>
          </a:bodyPr>
          <a:lstStyle/>
          <a:p>
            <a:r>
              <a:rPr lang="en-US" sz="3600" i="1" dirty="0" err="1">
                <a:latin typeface="Times New Roman" panose="02020603050405020304" pitchFamily="18" charset="0"/>
                <a:cs typeface="Times New Roman" panose="02020603050405020304" pitchFamily="18" charset="0"/>
              </a:rPr>
              <a:t>Văn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bản</a:t>
            </a:r>
            <a:r>
              <a:rPr lang="en-US" sz="3600" i="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8C0D77B-DC03-4172-AF8E-35DA0F4081A5}"/>
              </a:ext>
            </a:extLst>
          </p:cNvPr>
          <p:cNvSpPr txBox="1"/>
          <p:nvPr/>
        </p:nvSpPr>
        <p:spPr>
          <a:xfrm>
            <a:off x="3148314" y="924124"/>
            <a:ext cx="5219699" cy="769441"/>
          </a:xfrm>
          <a:prstGeom prst="rect">
            <a:avLst/>
          </a:prstGeom>
          <a:noFill/>
        </p:spPr>
        <p:txBody>
          <a:bodyPr wrap="none" rtlCol="0">
            <a:spAutoFit/>
          </a:bodyPr>
          <a:lstStyle/>
          <a:p>
            <a:r>
              <a:rPr lang="en-US" sz="4400" b="1" i="1" dirty="0">
                <a:solidFill>
                  <a:srgbClr val="FF0000"/>
                </a:solidFill>
                <a:latin typeface="Times New Roman" panose="02020603050405020304" pitchFamily="18" charset="0"/>
                <a:cs typeface="Times New Roman" panose="02020603050405020304" pitchFamily="18" charset="0"/>
              </a:rPr>
              <a:t>BÀN VỀ ĐỌC SÁCH</a:t>
            </a:r>
          </a:p>
        </p:txBody>
      </p:sp>
      <p:sp>
        <p:nvSpPr>
          <p:cNvPr id="7" name="TextBox 6">
            <a:extLst>
              <a:ext uri="{FF2B5EF4-FFF2-40B4-BE49-F238E27FC236}">
                <a16:creationId xmlns:a16="http://schemas.microsoft.com/office/drawing/2014/main" id="{8E6373C1-F59B-40A0-9A8A-1A8A9D835940}"/>
              </a:ext>
            </a:extLst>
          </p:cNvPr>
          <p:cNvSpPr txBox="1"/>
          <p:nvPr/>
        </p:nvSpPr>
        <p:spPr>
          <a:xfrm>
            <a:off x="7907730" y="1693565"/>
            <a:ext cx="3570016"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 Chu Quang </a:t>
            </a:r>
            <a:r>
              <a:rPr lang="en-US" sz="3200" i="1" dirty="0" err="1">
                <a:latin typeface="Times New Roman" panose="02020603050405020304" pitchFamily="18" charset="0"/>
                <a:cs typeface="Times New Roman" panose="02020603050405020304" pitchFamily="18" charset="0"/>
              </a:rPr>
              <a:t>Tiềm</a:t>
            </a:r>
            <a:r>
              <a:rPr lang="en-US" sz="3200" i="1" dirty="0">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662228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ảnh chồng sách - PNG">
            <a:extLst>
              <a:ext uri="{FF2B5EF4-FFF2-40B4-BE49-F238E27FC236}">
                <a16:creationId xmlns:a16="http://schemas.microsoft.com/office/drawing/2014/main" id="{B7124C97-9878-4E14-AECB-74BB09B0AE7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998" b="94861" l="10000" r="90000">
                        <a14:foregroundMark x1="27833" y1="86938" x2="48167" y2="94861"/>
                        <a14:foregroundMark x1="33500" y1="6210" x2="50333" y2="6424"/>
                        <a14:foregroundMark x1="50333" y1="6424" x2="58333" y2="2998"/>
                      </a14:backgroundRemoval>
                    </a14:imgEffect>
                  </a14:imgLayer>
                </a14:imgProps>
              </a:ext>
              <a:ext uri="{28A0092B-C50C-407E-A947-70E740481C1C}">
                <a14:useLocalDpi xmlns:a14="http://schemas.microsoft.com/office/drawing/2010/main" val="0"/>
              </a:ext>
            </a:extLst>
          </a:blip>
          <a:srcRect/>
          <a:stretch>
            <a:fillRect/>
          </a:stretch>
        </p:blipFill>
        <p:spPr bwMode="auto">
          <a:xfrm>
            <a:off x="-1165860" y="2195513"/>
            <a:ext cx="5715000" cy="44481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CD23825-E98F-46BE-A4F8-C3E62EBA036E}"/>
              </a:ext>
            </a:extLst>
          </p:cNvPr>
          <p:cNvSpPr txBox="1"/>
          <p:nvPr/>
        </p:nvSpPr>
        <p:spPr>
          <a:xfrm>
            <a:off x="689712" y="214312"/>
            <a:ext cx="11136528" cy="1138773"/>
          </a:xfrm>
          <a:prstGeom prst="rect">
            <a:avLst/>
          </a:prstGeom>
          <a:noFill/>
        </p:spPr>
        <p:txBody>
          <a:bodyPr wrap="square" rtlCol="0">
            <a:spAutoFit/>
          </a:bodyPr>
          <a:lstStyle/>
          <a:p>
            <a:r>
              <a:rPr lang="en-US" sz="3200" i="1" dirty="0">
                <a:solidFill>
                  <a:srgbClr val="000000"/>
                </a:solidFill>
                <a:latin typeface="Times New Roman" panose="02020603050405020304" pitchFamily="18" charset="0"/>
                <a:cs typeface="Times New Roman" panose="02020603050405020304" pitchFamily="18" charset="0"/>
              </a:rPr>
              <a:t>“</a:t>
            </a:r>
            <a:r>
              <a:rPr lang="en-US" sz="3200" i="1" dirty="0" err="1">
                <a:solidFill>
                  <a:srgbClr val="000000"/>
                </a:solidFill>
                <a:latin typeface="Times New Roman" panose="02020603050405020304" pitchFamily="18" charset="0"/>
                <a:cs typeface="Times New Roman" panose="02020603050405020304" pitchFamily="18" charset="0"/>
              </a:rPr>
              <a:t>Sách</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nhiều</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khiến</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người</a:t>
            </a:r>
            <a:r>
              <a:rPr lang="en-US" sz="3200" i="1" dirty="0">
                <a:solidFill>
                  <a:srgbClr val="000000"/>
                </a:solidFill>
                <a:latin typeface="Times New Roman" panose="02020603050405020304" pitchFamily="18" charset="0"/>
                <a:cs typeface="Times New Roman" panose="02020603050405020304" pitchFamily="18" charset="0"/>
              </a:rPr>
              <a:t> ta </a:t>
            </a:r>
            <a:r>
              <a:rPr lang="en-US" sz="3600" b="1" i="1" dirty="0" err="1">
                <a:solidFill>
                  <a:srgbClr val="0070C0"/>
                </a:solidFill>
                <a:latin typeface="Times New Roman" panose="02020603050405020304" pitchFamily="18" charset="0"/>
                <a:cs typeface="Times New Roman" panose="02020603050405020304" pitchFamily="18" charset="0"/>
              </a:rPr>
              <a:t>không</a:t>
            </a:r>
            <a:r>
              <a:rPr lang="en-US" sz="3600" b="1" i="1" dirty="0">
                <a:solidFill>
                  <a:srgbClr val="0070C0"/>
                </a:solidFill>
                <a:latin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cs typeface="Times New Roman" panose="02020603050405020304" pitchFamily="18" charset="0"/>
              </a:rPr>
              <a:t>chuyên</a:t>
            </a:r>
            <a:r>
              <a:rPr lang="en-US" sz="3600" b="1" i="1" dirty="0">
                <a:solidFill>
                  <a:srgbClr val="0070C0"/>
                </a:solidFill>
                <a:latin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cs typeface="Times New Roman" panose="02020603050405020304" pitchFamily="18" charset="0"/>
              </a:rPr>
              <a:t>sâu</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dễ</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sa</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vào</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ăn</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tươi</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nuốt</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sống</a:t>
            </a:r>
            <a:r>
              <a:rPr lang="en-US" sz="3200" i="1" dirty="0">
                <a:solidFill>
                  <a:srgbClr val="00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1245AECA-C008-4AEB-82E8-A4403E0531C9}"/>
              </a:ext>
            </a:extLst>
          </p:cNvPr>
          <p:cNvSpPr txBox="1"/>
          <p:nvPr/>
        </p:nvSpPr>
        <p:spPr>
          <a:xfrm>
            <a:off x="6431280" y="1158746"/>
            <a:ext cx="2408032"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CÁCH ĐỌC</a:t>
            </a:r>
          </a:p>
        </p:txBody>
      </p:sp>
      <p:sp>
        <p:nvSpPr>
          <p:cNvPr id="11" name="Arrow: Pentagon 10">
            <a:extLst>
              <a:ext uri="{FF2B5EF4-FFF2-40B4-BE49-F238E27FC236}">
                <a16:creationId xmlns:a16="http://schemas.microsoft.com/office/drawing/2014/main" id="{C93406F3-9928-4D32-85F4-22B799113764}"/>
              </a:ext>
            </a:extLst>
          </p:cNvPr>
          <p:cNvSpPr/>
          <p:nvPr/>
        </p:nvSpPr>
        <p:spPr>
          <a:xfrm>
            <a:off x="3307080" y="1933647"/>
            <a:ext cx="4552950" cy="476081"/>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Ngườ</a:t>
            </a:r>
            <a:r>
              <a:rPr lang="en-US" sz="3200" dirty="0" err="1">
                <a:solidFill>
                  <a:schemeClr val="tx1"/>
                </a:solidFill>
                <a:latin typeface="Times New Roman" panose="02020603050405020304" pitchFamily="18" charset="0"/>
                <a:cs typeface="Times New Roman" panose="02020603050405020304" pitchFamily="18" charset="0"/>
              </a:rPr>
              <a:t>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xưa</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Arrow: Pentagon 13">
            <a:extLst>
              <a:ext uri="{FF2B5EF4-FFF2-40B4-BE49-F238E27FC236}">
                <a16:creationId xmlns:a16="http://schemas.microsoft.com/office/drawing/2014/main" id="{2C024194-93E4-4BDA-A40B-D0955EDBD319}"/>
              </a:ext>
            </a:extLst>
          </p:cNvPr>
          <p:cNvSpPr/>
          <p:nvPr/>
        </p:nvSpPr>
        <p:spPr>
          <a:xfrm flipH="1">
            <a:off x="7981952" y="1922920"/>
            <a:ext cx="4210048" cy="486807"/>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nay</a:t>
            </a:r>
          </a:p>
        </p:txBody>
      </p:sp>
      <p:sp>
        <p:nvSpPr>
          <p:cNvPr id="12" name="TextBox 11">
            <a:extLst>
              <a:ext uri="{FF2B5EF4-FFF2-40B4-BE49-F238E27FC236}">
                <a16:creationId xmlns:a16="http://schemas.microsoft.com/office/drawing/2014/main" id="{B25DB4CA-D851-4C4C-9E28-E513477728CF}"/>
              </a:ext>
            </a:extLst>
          </p:cNvPr>
          <p:cNvSpPr txBox="1"/>
          <p:nvPr/>
        </p:nvSpPr>
        <p:spPr>
          <a:xfrm>
            <a:off x="3798570" y="5512360"/>
            <a:ext cx="3276600" cy="523220"/>
          </a:xfrm>
          <a:prstGeom prst="rect">
            <a:avLst/>
          </a:prstGeom>
          <a:solidFill>
            <a:srgbClr val="FFFF0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kỹ</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nghiền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ngẫm</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05F9DD3-2084-438F-845A-CEBF2E254E63}"/>
              </a:ext>
            </a:extLst>
          </p:cNvPr>
          <p:cNvSpPr txBox="1"/>
          <p:nvPr/>
        </p:nvSpPr>
        <p:spPr>
          <a:xfrm>
            <a:off x="3791004" y="6179748"/>
            <a:ext cx="3276600" cy="523220"/>
          </a:xfrm>
          <a:prstGeom prst="rect">
            <a:avLst/>
          </a:prstGeom>
          <a:solidFill>
            <a:srgbClr val="FFFF0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ít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tinh</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B787C4C-C11A-458A-9DD8-EEB296B373DA}"/>
              </a:ext>
            </a:extLst>
          </p:cNvPr>
          <p:cNvSpPr txBox="1"/>
          <p:nvPr/>
        </p:nvSpPr>
        <p:spPr>
          <a:xfrm>
            <a:off x="3185158" y="2401410"/>
            <a:ext cx="4674872" cy="3108543"/>
          </a:xfrm>
          <a:prstGeom prst="rect">
            <a:avLst/>
          </a:prstGeom>
          <a:noFill/>
        </p:spPr>
        <p:txBody>
          <a:bodyPr wrap="square">
            <a:spAutoFit/>
          </a:bodyPr>
          <a:lstStyle/>
          <a:p>
            <a:pPr algn="just"/>
            <a:r>
              <a:rPr lang="vi-VN" sz="2800" b="0" i="1" dirty="0">
                <a:solidFill>
                  <a:srgbClr val="1A212B"/>
                </a:solidFill>
                <a:effectLst/>
                <a:latin typeface="+mj-lt"/>
              </a:rPr>
              <a:t>Sách tuy đọc được ít, nhưng đọc quyển nào ra quyển ấy, miệng đọc, tâm ghi, nghiền ngẫm đến thuộc lòng, thấm vào xương tủy, biến thành một nguồn động lực tinh thần, cả đời dùng mãi không cạn.</a:t>
            </a:r>
            <a:endParaRPr lang="en-US" sz="2800" i="1" dirty="0">
              <a:latin typeface="+mj-lt"/>
            </a:endParaRPr>
          </a:p>
        </p:txBody>
      </p:sp>
      <p:sp>
        <p:nvSpPr>
          <p:cNvPr id="15" name="Arrow: Right 14">
            <a:extLst>
              <a:ext uri="{FF2B5EF4-FFF2-40B4-BE49-F238E27FC236}">
                <a16:creationId xmlns:a16="http://schemas.microsoft.com/office/drawing/2014/main" id="{76B1265A-3729-4559-8916-CB907DB2443A}"/>
              </a:ext>
            </a:extLst>
          </p:cNvPr>
          <p:cNvSpPr/>
          <p:nvPr/>
        </p:nvSpPr>
        <p:spPr>
          <a:xfrm>
            <a:off x="3307080" y="5715850"/>
            <a:ext cx="411480" cy="791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98FADE0D-E918-437F-B883-29841E80D630}"/>
              </a:ext>
            </a:extLst>
          </p:cNvPr>
          <p:cNvCxnSpPr>
            <a:cxnSpLocks/>
          </p:cNvCxnSpPr>
          <p:nvPr/>
        </p:nvCxnSpPr>
        <p:spPr>
          <a:xfrm>
            <a:off x="7917182" y="2171687"/>
            <a:ext cx="64770" cy="447200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EAA2A4D-0AE1-4F06-8B6F-2DE2CD2D19EE}"/>
              </a:ext>
            </a:extLst>
          </p:cNvPr>
          <p:cNvSpPr txBox="1"/>
          <p:nvPr/>
        </p:nvSpPr>
        <p:spPr>
          <a:xfrm>
            <a:off x="7949567" y="2409728"/>
            <a:ext cx="4261481" cy="2677656"/>
          </a:xfrm>
          <a:prstGeom prst="rect">
            <a:avLst/>
          </a:prstGeom>
          <a:noFill/>
        </p:spPr>
        <p:txBody>
          <a:bodyPr wrap="square">
            <a:spAutoFit/>
          </a:bodyPr>
          <a:lstStyle/>
          <a:p>
            <a:pPr algn="just"/>
            <a:r>
              <a:rPr lang="vi-VN" sz="2800" b="0" i="1" dirty="0">
                <a:solidFill>
                  <a:srgbClr val="1A212B"/>
                </a:solidFill>
                <a:effectLst/>
                <a:latin typeface="Times New Roman" panose="02020603050405020304" pitchFamily="18" charset="0"/>
                <a:cs typeface="Times New Roman" panose="02020603050405020304" pitchFamily="18" charset="0"/>
              </a:rPr>
              <a:t>“Liếc qua” tuy rất nhiều, những “đọng lại” thì rất ít, giống như ăn uống, các thứ không tiêu hóa được tích càng nhiều, thì càng dễ sinh ra bệnh đau dạ dày, </a:t>
            </a:r>
            <a:r>
              <a:rPr lang="en-US" sz="2800" b="0" i="1" dirty="0">
                <a:solidFill>
                  <a:srgbClr val="1A212B"/>
                </a:solidFill>
                <a:effectLst/>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
        <p:nvSpPr>
          <p:cNvPr id="25" name="Arrow: Right 24">
            <a:extLst>
              <a:ext uri="{FF2B5EF4-FFF2-40B4-BE49-F238E27FC236}">
                <a16:creationId xmlns:a16="http://schemas.microsoft.com/office/drawing/2014/main" id="{7CE53815-1F0C-4D53-8EB7-05D36B9F4E58}"/>
              </a:ext>
            </a:extLst>
          </p:cNvPr>
          <p:cNvSpPr/>
          <p:nvPr/>
        </p:nvSpPr>
        <p:spPr>
          <a:xfrm>
            <a:off x="8039104" y="5563221"/>
            <a:ext cx="411480" cy="791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A71C234-21C1-4E40-B4FF-C8D7739F8923}"/>
              </a:ext>
            </a:extLst>
          </p:cNvPr>
          <p:cNvSpPr txBox="1"/>
          <p:nvPr/>
        </p:nvSpPr>
        <p:spPr>
          <a:xfrm>
            <a:off x="8549640" y="5413598"/>
            <a:ext cx="3276600" cy="523220"/>
          </a:xfrm>
          <a:prstGeom prst="rect">
            <a:avLst/>
          </a:prstGeom>
          <a:solidFill>
            <a:srgbClr val="92D05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Vô</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bổ</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4112ECE-AC3F-464C-B5E8-8A0632E1850C}"/>
              </a:ext>
            </a:extLst>
          </p:cNvPr>
          <p:cNvSpPr txBox="1"/>
          <p:nvPr/>
        </p:nvSpPr>
        <p:spPr>
          <a:xfrm>
            <a:off x="8549640" y="6103039"/>
            <a:ext cx="3276600" cy="523220"/>
          </a:xfrm>
          <a:prstGeom prst="rect">
            <a:avLst/>
          </a:prstGeom>
          <a:solidFill>
            <a:srgbClr val="92D05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Lãng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gian</a:t>
            </a: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9180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500"/>
                                        <p:tgtEl>
                                          <p:spTgt spid="2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down)">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4" grpId="0" animBg="1"/>
      <p:bldP spid="12" grpId="0" animBg="1"/>
      <p:bldP spid="16" grpId="0" animBg="1"/>
      <p:bldP spid="18" grpId="0"/>
      <p:bldP spid="15" grpId="0" animBg="1"/>
      <p:bldP spid="24" grpId="0"/>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28AED18-E49F-4741-82A5-80A349B322EF}"/>
              </a:ext>
            </a:extLst>
          </p:cNvPr>
          <p:cNvSpPr txBox="1"/>
          <p:nvPr/>
        </p:nvSpPr>
        <p:spPr>
          <a:xfrm>
            <a:off x="381000" y="228600"/>
            <a:ext cx="11521440" cy="2062103"/>
          </a:xfrm>
          <a:prstGeom prst="rect">
            <a:avLst/>
          </a:prstGeom>
          <a:solidFill>
            <a:srgbClr val="FFFFCC"/>
          </a:solidFill>
        </p:spPr>
        <p:txBody>
          <a:bodyPr wrap="square">
            <a:spAutoFit/>
          </a:bodyPr>
          <a:lstStyle/>
          <a:p>
            <a:pPr algn="just"/>
            <a:r>
              <a:rPr lang="vi-VN" sz="3200" b="0" i="1" dirty="0">
                <a:solidFill>
                  <a:srgbClr val="1A212B"/>
                </a:solidFill>
                <a:effectLst/>
                <a:latin typeface="+mj-lt"/>
              </a:rPr>
              <a:t>“Liếc qua” tuy rất nhiều, những “đọng lại” thì rất ít, giống như ăn uống, các thứ không tiêu hóa được tích càng nhiều, thì càng dễ sinh ra bệnh đau dạ dày, nhiều thói xấu hư danh nông cạn đều do lối ăn tươi nuốt sống đó mà sinh ra cả</a:t>
            </a:r>
            <a:r>
              <a:rPr lang="en-US" sz="3200" i="1" dirty="0">
                <a:solidFill>
                  <a:srgbClr val="1A212B"/>
                </a:solidFill>
                <a:latin typeface="+mj-lt"/>
              </a:rPr>
              <a:t>”.</a:t>
            </a:r>
            <a:endParaRPr lang="en-US" sz="3200" i="1" dirty="0">
              <a:latin typeface="+mj-lt"/>
            </a:endParaRPr>
          </a:p>
        </p:txBody>
      </p:sp>
      <p:sp>
        <p:nvSpPr>
          <p:cNvPr id="11" name="TextBox 10">
            <a:extLst>
              <a:ext uri="{FF2B5EF4-FFF2-40B4-BE49-F238E27FC236}">
                <a16:creationId xmlns:a16="http://schemas.microsoft.com/office/drawing/2014/main" id="{E7646229-A452-4C80-8F32-3D505837B731}"/>
              </a:ext>
            </a:extLst>
          </p:cNvPr>
          <p:cNvSpPr txBox="1"/>
          <p:nvPr/>
        </p:nvSpPr>
        <p:spPr>
          <a:xfrm>
            <a:off x="3032760" y="2655457"/>
            <a:ext cx="7233070" cy="584775"/>
          </a:xfrm>
          <a:prstGeom prst="rect">
            <a:avLst/>
          </a:prstGeom>
          <a:noFill/>
        </p:spPr>
        <p:txBody>
          <a:bodyPr wrap="none" rtlCol="0">
            <a:spAutoFit/>
          </a:bodyPr>
          <a:lstStyle/>
          <a:p>
            <a:r>
              <a:rPr lang="en-US" sz="3200" b="1" i="1" dirty="0">
                <a:solidFill>
                  <a:srgbClr val="0070C0"/>
                </a:solidFill>
                <a:latin typeface="Times New Roman" panose="02020603050405020304" pitchFamily="18" charset="0"/>
                <a:cs typeface="Times New Roman" panose="02020603050405020304" pitchFamily="18" charset="0"/>
              </a:rPr>
              <a:t>=&gt; </a:t>
            </a:r>
            <a:r>
              <a:rPr lang="en-US" sz="3200" b="1" i="1" dirty="0" err="1">
                <a:solidFill>
                  <a:srgbClr val="0070C0"/>
                </a:solidFill>
                <a:latin typeface="Times New Roman" panose="02020603050405020304" pitchFamily="18" charset="0"/>
                <a:cs typeface="Times New Roman" panose="02020603050405020304" pitchFamily="18" charset="0"/>
              </a:rPr>
              <a:t>Hình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ảnh</a:t>
            </a:r>
            <a:r>
              <a:rPr lang="en-US" sz="3200" b="1" i="1" dirty="0">
                <a:solidFill>
                  <a:srgbClr val="0070C0"/>
                </a:solidFill>
                <a:latin typeface="Times New Roman" panose="02020603050405020304" pitchFamily="18" charset="0"/>
                <a:cs typeface="Times New Roman" panose="02020603050405020304" pitchFamily="18" charset="0"/>
              </a:rPr>
              <a:t> so </a:t>
            </a:r>
            <a:r>
              <a:rPr lang="en-US" sz="3200" b="1" i="1" dirty="0" err="1">
                <a:solidFill>
                  <a:srgbClr val="0070C0"/>
                </a:solidFill>
                <a:latin typeface="Times New Roman" panose="02020603050405020304" pitchFamily="18" charset="0"/>
                <a:cs typeface="Times New Roman" panose="02020603050405020304" pitchFamily="18" charset="0"/>
              </a:rPr>
              <a:t>sánh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gợi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hình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ấn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tượng</a:t>
            </a:r>
            <a:r>
              <a:rPr lang="en-US" sz="3200" b="1" i="1" dirty="0">
                <a:solidFill>
                  <a:srgbClr val="0070C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09D9927D-9DE2-4BEF-8A61-3BDF0DF4A7C7}"/>
              </a:ext>
            </a:extLst>
          </p:cNvPr>
          <p:cNvSpPr txBox="1"/>
          <p:nvPr/>
        </p:nvSpPr>
        <p:spPr>
          <a:xfrm>
            <a:off x="3604260" y="3286805"/>
            <a:ext cx="8298180" cy="1077218"/>
          </a:xfrm>
          <a:prstGeom prst="rect">
            <a:avLst/>
          </a:prstGeom>
          <a:noFill/>
        </p:spPr>
        <p:txBody>
          <a:bodyPr wrap="square" rtlCol="0">
            <a:spAutoFit/>
          </a:bodyPr>
          <a:lstStyle/>
          <a:p>
            <a:r>
              <a:rPr lang="en-US" sz="3200" b="1" i="1" dirty="0" err="1">
                <a:solidFill>
                  <a:srgbClr val="0070C0"/>
                </a:solidFill>
                <a:latin typeface="Times New Roman" panose="02020603050405020304" pitchFamily="18" charset="0"/>
                <a:cs typeface="Times New Roman" panose="02020603050405020304" pitchFamily="18" charset="0"/>
              </a:rPr>
              <a:t>Lập</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luận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chặt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chẽ</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giàu</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hình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ảnh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thuyết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phục</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người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đọc</a:t>
            </a:r>
            <a:r>
              <a:rPr lang="en-US" sz="3200" b="1" i="1" dirty="0">
                <a:solidFill>
                  <a:srgbClr val="0070C0"/>
                </a:solidFill>
                <a:latin typeface="Times New Roman" panose="02020603050405020304" pitchFamily="18" charset="0"/>
                <a:cs typeface="Times New Roman" panose="02020603050405020304" pitchFamily="18" charset="0"/>
              </a:rPr>
              <a:t>.</a:t>
            </a:r>
          </a:p>
        </p:txBody>
      </p:sp>
      <p:pic>
        <p:nvPicPr>
          <p:cNvPr id="12292" name="Picture 4" descr="CÓPIA - ATE AS PRINCESAS SOLTAM PUM - Sebo infantil História Contada">
            <a:extLst>
              <a:ext uri="{FF2B5EF4-FFF2-40B4-BE49-F238E27FC236}">
                <a16:creationId xmlns:a16="http://schemas.microsoft.com/office/drawing/2014/main" id="{6B14AE63-1459-4053-9D76-7A64E220625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333" b="93000" l="10000" r="90000">
                        <a14:foregroundMark x1="35778" y1="8000" x2="55778" y2="6444"/>
                        <a14:foregroundMark x1="40889" y1="74222" x2="43111" y2="76889"/>
                        <a14:foregroundMark x1="20000" y1="36444" x2="23333" y2="40222"/>
                        <a14:foregroundMark x1="30222" y1="90444" x2="57444" y2="93000"/>
                        <a14:foregroundMark x1="57444" y1="93000" x2="62667" y2="90889"/>
                      </a14:backgroundRemoval>
                    </a14:imgEffect>
                  </a14:imgLayer>
                </a14:imgProps>
              </a:ext>
              <a:ext uri="{28A0092B-C50C-407E-A947-70E740481C1C}">
                <a14:useLocalDpi xmlns:a14="http://schemas.microsoft.com/office/drawing/2010/main" val="0"/>
              </a:ext>
            </a:extLst>
          </a:blip>
          <a:srcRect/>
          <a:stretch>
            <a:fillRect/>
          </a:stretch>
        </p:blipFill>
        <p:spPr bwMode="auto">
          <a:xfrm>
            <a:off x="-381000" y="2395598"/>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1C69859-9B4F-41AF-8AD8-C0B35801F613}"/>
              </a:ext>
            </a:extLst>
          </p:cNvPr>
          <p:cNvSpPr txBox="1"/>
          <p:nvPr/>
        </p:nvSpPr>
        <p:spPr>
          <a:xfrm>
            <a:off x="4297680" y="4568224"/>
            <a:ext cx="6911340" cy="1077218"/>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=&gt;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chuyên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hợt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3552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6AF6E1-8949-4CA3-A1FC-27E0C05F1897}"/>
              </a:ext>
            </a:extLst>
          </p:cNvPr>
          <p:cNvSpPr txBox="1"/>
          <p:nvPr/>
        </p:nvSpPr>
        <p:spPr>
          <a:xfrm>
            <a:off x="6248400" y="58281"/>
            <a:ext cx="5750292" cy="707886"/>
          </a:xfrm>
          <a:prstGeom prst="rect">
            <a:avLst/>
          </a:prstGeom>
          <a:noFill/>
        </p:spPr>
        <p:txBody>
          <a:bodyPr wrap="none" rtlCol="0">
            <a:spAutoFit/>
          </a:bodyPr>
          <a:lstStyle/>
          <a:p>
            <a:r>
              <a:rPr lang="en-US" sz="3200" b="1" i="1" dirty="0">
                <a:solidFill>
                  <a:srgbClr val="0070C0"/>
                </a:solidFill>
                <a:latin typeface="Times New Roman" panose="02020603050405020304" pitchFamily="18" charset="0"/>
                <a:cs typeface="Times New Roman" panose="02020603050405020304" pitchFamily="18" charset="0"/>
              </a:rPr>
              <a:t>“</a:t>
            </a:r>
            <a:r>
              <a:rPr lang="en-US" sz="3200" b="1" i="1" dirty="0" err="1">
                <a:solidFill>
                  <a:srgbClr val="0070C0"/>
                </a:solidFill>
                <a:latin typeface="Times New Roman" panose="02020603050405020304" pitchFamily="18" charset="0"/>
                <a:cs typeface="Times New Roman" panose="02020603050405020304" pitchFamily="18" charset="0"/>
              </a:rPr>
              <a:t>Khiến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người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đọc</a:t>
            </a:r>
            <a:r>
              <a:rPr lang="en-US" sz="32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lạc</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hướng</a:t>
            </a:r>
            <a:r>
              <a:rPr lang="en-US" sz="4000" b="1" i="1" dirty="0">
                <a:solidFill>
                  <a:srgbClr val="FF0000"/>
                </a:solidFill>
                <a:latin typeface="Times New Roman" panose="02020603050405020304" pitchFamily="18" charset="0"/>
                <a:cs typeface="Times New Roman" panose="02020603050405020304" pitchFamily="18" charset="0"/>
              </a:rPr>
              <a:t>”</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5CCFD9B8-34E1-474F-9A95-1325AE824236}"/>
              </a:ext>
            </a:extLst>
          </p:cNvPr>
          <p:cNvSpPr txBox="1"/>
          <p:nvPr/>
        </p:nvSpPr>
        <p:spPr>
          <a:xfrm>
            <a:off x="6248400" y="911826"/>
            <a:ext cx="5718631" cy="5693866"/>
          </a:xfrm>
          <a:prstGeom prst="rect">
            <a:avLst/>
          </a:prstGeom>
          <a:noFill/>
        </p:spPr>
        <p:txBody>
          <a:bodyPr wrap="square">
            <a:spAutoFit/>
          </a:bodyPr>
          <a:lstStyle/>
          <a:p>
            <a:pPr algn="just"/>
            <a:r>
              <a:rPr lang="vi-VN" sz="2800" b="0" i="1" dirty="0">
                <a:solidFill>
                  <a:srgbClr val="1A212B"/>
                </a:solidFill>
                <a:effectLst/>
                <a:latin typeface="+mj-lt"/>
              </a:rPr>
              <a:t>Nhiều người mới học tham nhiều mà không vụ thực chất, </a:t>
            </a:r>
            <a:r>
              <a:rPr lang="vi-VN" sz="2800" b="0" i="1" u="sng" dirty="0">
                <a:solidFill>
                  <a:srgbClr val="1A212B"/>
                </a:solidFill>
                <a:effectLst/>
                <a:latin typeface="+mj-lt"/>
              </a:rPr>
              <a:t>đã lãng phí thời gian và sức lực </a:t>
            </a:r>
            <a:r>
              <a:rPr lang="vi-VN" sz="2800" b="0" i="1" dirty="0">
                <a:solidFill>
                  <a:srgbClr val="1A212B"/>
                </a:solidFill>
                <a:effectLst/>
                <a:latin typeface="+mj-lt"/>
              </a:rPr>
              <a:t>trên những cuốn sách vô thưởng vô phạt, nên không tránh khỏi bỏ lỡ mất dịp đọc những cuốn sách quan trọng, cơ bản. Chiếm lĩnh học vấn giống như đi đánh trận, cần phải đánh vào thành trì kiên cố, đánh bại quân địch tinh nhuệ, chiếm cứ mặt trận xung yếu. Mục tiêu quá nhiều, che lấp mấy vị trí kiên cố, chỉ đá bên đông, đấm bên tây, hóa ra thành lối đánh “tự tiêu hao lực lượng”.</a:t>
            </a:r>
            <a:endParaRPr lang="en-US" sz="2800" i="1" dirty="0">
              <a:latin typeface="+mj-lt"/>
            </a:endParaRPr>
          </a:p>
        </p:txBody>
      </p:sp>
      <p:sp>
        <p:nvSpPr>
          <p:cNvPr id="29" name="TextBox 28">
            <a:extLst>
              <a:ext uri="{FF2B5EF4-FFF2-40B4-BE49-F238E27FC236}">
                <a16:creationId xmlns:a16="http://schemas.microsoft.com/office/drawing/2014/main" id="{81E4721F-F6C0-4682-9884-812F507A4B18}"/>
              </a:ext>
            </a:extLst>
          </p:cNvPr>
          <p:cNvSpPr txBox="1"/>
          <p:nvPr/>
        </p:nvSpPr>
        <p:spPr>
          <a:xfrm>
            <a:off x="1924736" y="265495"/>
            <a:ext cx="2351926" cy="646331"/>
          </a:xfrm>
          <a:prstGeom prst="rect">
            <a:avLst/>
          </a:prstGeom>
          <a:solidFill>
            <a:srgbClr val="92D050"/>
          </a:solidFill>
        </p:spPr>
        <p:txBody>
          <a:bodyPr wrap="none" rtlCol="0">
            <a:spAutoFit/>
          </a:bodyPr>
          <a:lstStyle/>
          <a:p>
            <a:r>
              <a:rPr lang="en-US" sz="3600" b="1" dirty="0" err="1">
                <a:solidFill>
                  <a:schemeClr val="bg1"/>
                </a:solidFill>
                <a:latin typeface="Times New Roman" panose="02020603050405020304" pitchFamily="18" charset="0"/>
                <a:cs typeface="Times New Roman" panose="02020603050405020304" pitchFamily="18" charset="0"/>
              </a:rPr>
              <a:t>Sách</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nhiều</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30" name="Arrow: Down 29">
            <a:extLst>
              <a:ext uri="{FF2B5EF4-FFF2-40B4-BE49-F238E27FC236}">
                <a16:creationId xmlns:a16="http://schemas.microsoft.com/office/drawing/2014/main" id="{2CD8593F-95A0-4A00-B596-39702A4FB6D1}"/>
              </a:ext>
            </a:extLst>
          </p:cNvPr>
          <p:cNvSpPr/>
          <p:nvPr/>
        </p:nvSpPr>
        <p:spPr>
          <a:xfrm>
            <a:off x="2866235" y="1057968"/>
            <a:ext cx="389866" cy="259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89550E3-4C76-4E1F-95AB-E0E0633CA25B}"/>
              </a:ext>
            </a:extLst>
          </p:cNvPr>
          <p:cNvSpPr txBox="1"/>
          <p:nvPr/>
        </p:nvSpPr>
        <p:spPr>
          <a:xfrm>
            <a:off x="1599870" y="1463190"/>
            <a:ext cx="2922595" cy="584775"/>
          </a:xfrm>
          <a:prstGeom prst="rect">
            <a:avLst/>
          </a:prstGeom>
          <a:solidFill>
            <a:srgbClr val="FFFFCC"/>
          </a:solidFill>
        </p:spPr>
        <p:txBody>
          <a:bodyPr wrap="non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Chọn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nhầm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sách</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2" name="Arrow: Down 31">
            <a:extLst>
              <a:ext uri="{FF2B5EF4-FFF2-40B4-BE49-F238E27FC236}">
                <a16:creationId xmlns:a16="http://schemas.microsoft.com/office/drawing/2014/main" id="{4933402C-DCA5-4500-B8EB-651ECA09475C}"/>
              </a:ext>
            </a:extLst>
          </p:cNvPr>
          <p:cNvSpPr/>
          <p:nvPr/>
        </p:nvSpPr>
        <p:spPr>
          <a:xfrm>
            <a:off x="2905766" y="2179395"/>
            <a:ext cx="389866" cy="259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DFBB855-45A5-4739-A9C4-7DCB99F6B8C9}"/>
              </a:ext>
            </a:extLst>
          </p:cNvPr>
          <p:cNvSpPr txBox="1"/>
          <p:nvPr/>
        </p:nvSpPr>
        <p:spPr>
          <a:xfrm>
            <a:off x="991155" y="2562516"/>
            <a:ext cx="4608954" cy="584775"/>
          </a:xfrm>
          <a:prstGeom prst="rect">
            <a:avLst/>
          </a:prstGeom>
          <a:solidFill>
            <a:srgbClr val="FFFFCC"/>
          </a:solidFill>
        </p:spPr>
        <p:txBody>
          <a:bodyPr wrap="non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Lãng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gian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sức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lực</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66C919AD-AE9C-4993-A973-F202759D692E}"/>
              </a:ext>
            </a:extLst>
          </p:cNvPr>
          <p:cNvSpPr txBox="1"/>
          <p:nvPr/>
        </p:nvSpPr>
        <p:spPr>
          <a:xfrm>
            <a:off x="991155" y="3271332"/>
            <a:ext cx="4608954" cy="954107"/>
          </a:xfrm>
          <a:prstGeom prst="rect">
            <a:avLst/>
          </a:prstGeom>
          <a:solidFill>
            <a:srgbClr val="CCFFFF"/>
          </a:solidFill>
        </p:spPr>
        <p:txBody>
          <a:bodyPr wrap="square" rtlCol="0">
            <a:spAutoFit/>
          </a:bodyPr>
          <a:lstStyle/>
          <a:p>
            <a:pPr algn="just"/>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lượng</a:t>
            </a:r>
            <a:endParaRPr lang="en-US" sz="2800" i="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8107317B-284C-40CE-A05C-3C50B33DBD09}"/>
              </a:ext>
            </a:extLst>
          </p:cNvPr>
          <p:cNvSpPr txBox="1"/>
          <p:nvPr/>
        </p:nvSpPr>
        <p:spPr>
          <a:xfrm>
            <a:off x="224969" y="4431845"/>
            <a:ext cx="7233070" cy="1077218"/>
          </a:xfrm>
          <a:prstGeom prst="rect">
            <a:avLst/>
          </a:prstGeom>
          <a:noFill/>
        </p:spPr>
        <p:txBody>
          <a:bodyPr wrap="square" rtlCol="0">
            <a:spAutoFit/>
          </a:bodyPr>
          <a:lstStyle/>
          <a:p>
            <a:pPr marL="457200" indent="-457200">
              <a:buFont typeface="Symbol" panose="05050102010706020507" pitchFamily="18" charset="2"/>
              <a:buChar char="Þ"/>
            </a:pPr>
            <a:r>
              <a:rPr lang="en-US" sz="3200" b="1" i="1" dirty="0" err="1">
                <a:solidFill>
                  <a:srgbClr val="0070C0"/>
                </a:solidFill>
                <a:latin typeface="Times New Roman" panose="02020603050405020304" pitchFamily="18" charset="0"/>
                <a:cs typeface="Times New Roman" panose="02020603050405020304" pitchFamily="18" charset="0"/>
              </a:rPr>
              <a:t>Lập</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luận</a:t>
            </a:r>
            <a:r>
              <a:rPr lang="en-US" sz="3200" b="1" i="1" dirty="0">
                <a:solidFill>
                  <a:srgbClr val="0070C0"/>
                </a:solidFill>
                <a:latin typeface="Times New Roman" panose="02020603050405020304" pitchFamily="18" charset="0"/>
                <a:cs typeface="Times New Roman" panose="02020603050405020304" pitchFamily="18" charset="0"/>
              </a:rPr>
              <a:t> so </a:t>
            </a:r>
            <a:r>
              <a:rPr lang="en-US" sz="3200" b="1" i="1" dirty="0" err="1">
                <a:solidFill>
                  <a:srgbClr val="0070C0"/>
                </a:solidFill>
                <a:latin typeface="Times New Roman" panose="02020603050405020304" pitchFamily="18" charset="0"/>
                <a:cs typeface="Times New Roman" panose="02020603050405020304" pitchFamily="18" charset="0"/>
              </a:rPr>
              <a:t>sánh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đối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chiếu</a:t>
            </a:r>
            <a:r>
              <a:rPr lang="en-US" sz="3200" b="1" i="1" dirty="0">
                <a:solidFill>
                  <a:srgbClr val="0070C0"/>
                </a:solidFill>
                <a:latin typeface="Times New Roman" panose="02020603050405020304" pitchFamily="18" charset="0"/>
                <a:cs typeface="Times New Roman" panose="02020603050405020304" pitchFamily="18" charset="0"/>
              </a:rPr>
              <a:t>,</a:t>
            </a:r>
          </a:p>
          <a:p>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lí</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lẽ</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thuyết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phục</a:t>
            </a:r>
            <a:r>
              <a:rPr lang="en-US" sz="3200" b="1" i="1" dirty="0">
                <a:solidFill>
                  <a:srgbClr val="0070C0"/>
                </a:solidFill>
                <a:latin typeface="Times New Roman" panose="02020603050405020304" pitchFamily="18" charset="0"/>
                <a:cs typeface="Times New Roman" panose="02020603050405020304" pitchFamily="18" charset="0"/>
              </a:rPr>
              <a:t>.</a:t>
            </a:r>
          </a:p>
        </p:txBody>
      </p:sp>
      <p:sp>
        <p:nvSpPr>
          <p:cNvPr id="36" name="TextBox 35">
            <a:extLst>
              <a:ext uri="{FF2B5EF4-FFF2-40B4-BE49-F238E27FC236}">
                <a16:creationId xmlns:a16="http://schemas.microsoft.com/office/drawing/2014/main" id="{C6519977-4B90-4EC5-B83D-46FFB9D73BDB}"/>
              </a:ext>
            </a:extLst>
          </p:cNvPr>
          <p:cNvSpPr txBox="1"/>
          <p:nvPr/>
        </p:nvSpPr>
        <p:spPr>
          <a:xfrm>
            <a:off x="224969" y="5502983"/>
            <a:ext cx="5871031" cy="1077218"/>
          </a:xfrm>
          <a:prstGeom prst="rect">
            <a:avLst/>
          </a:prstGeom>
          <a:noFill/>
        </p:spPr>
        <p:txBody>
          <a:bodyPr wrap="square" rtlCol="0">
            <a:spAutoFit/>
          </a:bodyPr>
          <a:lstStyle/>
          <a:p>
            <a:pPr marL="457200" indent="-457200">
              <a:buFont typeface="Symbol" panose="05050102010706020507" pitchFamily="18" charset="2"/>
              <a:buChar char="Þ"/>
            </a:pPr>
            <a:r>
              <a:rPr lang="en-US" sz="3200" b="1" i="1" dirty="0" err="1">
                <a:solidFill>
                  <a:srgbClr val="FF0000"/>
                </a:solidFill>
                <a:latin typeface="Times New Roman" panose="02020603050405020304" pitchFamily="18" charset="0"/>
                <a:cs typeface="Times New Roman" panose="02020603050405020304" pitchFamily="18" charset="0"/>
              </a:rPr>
              <a:t>Báo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động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đọc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sách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thiếu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mục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đích</a:t>
            </a:r>
            <a:r>
              <a:rPr lang="en-US" sz="3200" b="1" i="1" dirty="0">
                <a:solidFill>
                  <a:srgbClr val="FF0000"/>
                </a:solidFill>
                <a:latin typeface="Times New Roman" panose="02020603050405020304" pitchFamily="18" charset="0"/>
                <a:cs typeface="Times New Roman" panose="02020603050405020304" pitchFamily="18" charset="0"/>
              </a:rPr>
              <a:t>, ham </a:t>
            </a:r>
            <a:r>
              <a:rPr lang="en-US" sz="3200" b="1" i="1" dirty="0" err="1">
                <a:solidFill>
                  <a:srgbClr val="FF0000"/>
                </a:solidFill>
                <a:latin typeface="Times New Roman" panose="02020603050405020304" pitchFamily="18" charset="0"/>
                <a:cs typeface="Times New Roman" panose="02020603050405020304" pitchFamily="18" charset="0"/>
              </a:rPr>
              <a:t>hư</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danh</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2708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ipe(down)">
                                      <p:cBhvr>
                                        <p:cTn id="17" dur="5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animBg="1"/>
      <p:bldP spid="30" grpId="0" animBg="1"/>
      <p:bldP spid="31" grpId="0" animBg="1"/>
      <p:bldP spid="32" grpId="0" animBg="1"/>
      <p:bldP spid="33" grpId="0" animBg="1"/>
      <p:bldP spid="34" grpId="0" animBg="1"/>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a:extLst>
              <a:ext uri="{FF2B5EF4-FFF2-40B4-BE49-F238E27FC236}">
                <a16:creationId xmlns:a16="http://schemas.microsoft.com/office/drawing/2014/main" id="{695AA436-D3BC-4F54-8A7E-8975EB4F5300}"/>
              </a:ext>
            </a:extLst>
          </p:cNvPr>
          <p:cNvSpPr txBox="1">
            <a:spLocks noChangeArrowheads="1"/>
          </p:cNvSpPr>
          <p:nvPr/>
        </p:nvSpPr>
        <p:spPr bwMode="auto">
          <a:xfrm>
            <a:off x="4983480" y="228600"/>
            <a:ext cx="2514600" cy="584775"/>
          </a:xfrm>
          <a:prstGeom prst="rect">
            <a:avLst/>
          </a:prstGeom>
          <a:solidFill>
            <a:srgbClr val="FFC000"/>
          </a:solidFill>
          <a:ln>
            <a:noFill/>
          </a:ln>
          <a:effec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effectLst/>
                <a:uLnTx/>
                <a:uFillTx/>
                <a:latin typeface="Times New Roman" pitchFamily="18" charset="0"/>
                <a:cs typeface="Times New Roman" pitchFamily="18" charset="0"/>
              </a:rPr>
              <a:t>Sách</a:t>
            </a:r>
            <a:r>
              <a:rPr kumimoji="0" lang="en-US"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effectLst/>
                <a:uLnTx/>
                <a:uFillTx/>
                <a:latin typeface="Times New Roman" pitchFamily="18" charset="0"/>
                <a:cs typeface="Times New Roman" pitchFamily="18" charset="0"/>
              </a:rPr>
              <a:t>nhiều</a:t>
            </a:r>
            <a:endParaRPr kumimoji="0" lang="en-US" sz="3200" b="1" i="0" u="none" strike="noStrike" kern="0" cap="none" spc="0" normalizeH="0" baseline="0" noProof="0" dirty="0">
              <a:ln>
                <a:noFill/>
              </a:ln>
              <a:effectLst/>
              <a:uLnTx/>
              <a:uFillTx/>
              <a:latin typeface="Times New Roman" pitchFamily="18" charset="0"/>
              <a:cs typeface="Times New Roman" pitchFamily="18" charset="0"/>
            </a:endParaRPr>
          </a:p>
        </p:txBody>
      </p:sp>
      <p:sp>
        <p:nvSpPr>
          <p:cNvPr id="10" name="Line 5">
            <a:extLst>
              <a:ext uri="{FF2B5EF4-FFF2-40B4-BE49-F238E27FC236}">
                <a16:creationId xmlns:a16="http://schemas.microsoft.com/office/drawing/2014/main" id="{2977A415-BCBD-4019-8F7D-B7C5F1500282}"/>
              </a:ext>
            </a:extLst>
          </p:cNvPr>
          <p:cNvSpPr>
            <a:spLocks noChangeShapeType="1"/>
          </p:cNvSpPr>
          <p:nvPr/>
        </p:nvSpPr>
        <p:spPr bwMode="auto">
          <a:xfrm flipH="1">
            <a:off x="2788920" y="813374"/>
            <a:ext cx="3276600" cy="584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Line 6">
            <a:extLst>
              <a:ext uri="{FF2B5EF4-FFF2-40B4-BE49-F238E27FC236}">
                <a16:creationId xmlns:a16="http://schemas.microsoft.com/office/drawing/2014/main" id="{5C1ED5B3-0257-4CAB-A69F-5A0AAA8FE57B}"/>
              </a:ext>
            </a:extLst>
          </p:cNvPr>
          <p:cNvSpPr>
            <a:spLocks noChangeShapeType="1"/>
          </p:cNvSpPr>
          <p:nvPr/>
        </p:nvSpPr>
        <p:spPr bwMode="auto">
          <a:xfrm>
            <a:off x="6065519" y="795010"/>
            <a:ext cx="3383279" cy="65279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Text Box 7">
            <a:extLst>
              <a:ext uri="{FF2B5EF4-FFF2-40B4-BE49-F238E27FC236}">
                <a16:creationId xmlns:a16="http://schemas.microsoft.com/office/drawing/2014/main" id="{89D3BAF5-E909-473B-A6B2-39C00FDE3AC8}"/>
              </a:ext>
            </a:extLst>
          </p:cNvPr>
          <p:cNvSpPr txBox="1">
            <a:spLocks noChangeArrowheads="1"/>
          </p:cNvSpPr>
          <p:nvPr/>
        </p:nvSpPr>
        <p:spPr bwMode="auto">
          <a:xfrm>
            <a:off x="1158240" y="1371600"/>
            <a:ext cx="3779520" cy="523220"/>
          </a:xfrm>
          <a:prstGeom prst="rect">
            <a:avLst/>
          </a:prstGeom>
          <a:solidFill>
            <a:srgbClr val="FF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Đọc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không</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chuyên</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sâu</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3" name="Text Box 8">
            <a:extLst>
              <a:ext uri="{FF2B5EF4-FFF2-40B4-BE49-F238E27FC236}">
                <a16:creationId xmlns:a16="http://schemas.microsoft.com/office/drawing/2014/main" id="{9CA3798B-FE41-4563-A441-F701702E681A}"/>
              </a:ext>
            </a:extLst>
          </p:cNvPr>
          <p:cNvSpPr txBox="1">
            <a:spLocks noChangeArrowheads="1"/>
          </p:cNvSpPr>
          <p:nvPr/>
        </p:nvSpPr>
        <p:spPr bwMode="auto">
          <a:xfrm>
            <a:off x="7330440" y="1447800"/>
            <a:ext cx="3962400" cy="523220"/>
          </a:xfrm>
          <a:prstGeom prst="rect">
            <a:avLst/>
          </a:prstGeom>
          <a:solidFill>
            <a:srgbClr val="CC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Người</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đọc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dễ</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lạc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hướng</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4" name="Line 9">
            <a:extLst>
              <a:ext uri="{FF2B5EF4-FFF2-40B4-BE49-F238E27FC236}">
                <a16:creationId xmlns:a16="http://schemas.microsoft.com/office/drawing/2014/main" id="{E43D162B-55D5-4910-B627-A2BDF8462416}"/>
              </a:ext>
            </a:extLst>
          </p:cNvPr>
          <p:cNvSpPr>
            <a:spLocks noChangeShapeType="1"/>
          </p:cNvSpPr>
          <p:nvPr/>
        </p:nvSpPr>
        <p:spPr bwMode="auto">
          <a:xfrm>
            <a:off x="2819400" y="1894820"/>
            <a:ext cx="0" cy="762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Line 10">
            <a:extLst>
              <a:ext uri="{FF2B5EF4-FFF2-40B4-BE49-F238E27FC236}">
                <a16:creationId xmlns:a16="http://schemas.microsoft.com/office/drawing/2014/main" id="{5D085EFF-067B-43A2-8567-D59BBA64458E}"/>
              </a:ext>
            </a:extLst>
          </p:cNvPr>
          <p:cNvSpPr>
            <a:spLocks noChangeShapeType="1"/>
          </p:cNvSpPr>
          <p:nvPr/>
        </p:nvSpPr>
        <p:spPr bwMode="auto">
          <a:xfrm flipH="1">
            <a:off x="9448798" y="1971020"/>
            <a:ext cx="0" cy="82519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Text Box 11">
            <a:extLst>
              <a:ext uri="{FF2B5EF4-FFF2-40B4-BE49-F238E27FC236}">
                <a16:creationId xmlns:a16="http://schemas.microsoft.com/office/drawing/2014/main" id="{B2283461-95E8-4F46-B086-72D98EE6BC77}"/>
              </a:ext>
            </a:extLst>
          </p:cNvPr>
          <p:cNvSpPr txBox="1">
            <a:spLocks noChangeArrowheads="1"/>
          </p:cNvSpPr>
          <p:nvPr/>
        </p:nvSpPr>
        <p:spPr bwMode="auto">
          <a:xfrm>
            <a:off x="731522" y="2681525"/>
            <a:ext cx="4404352" cy="1384995"/>
          </a:xfrm>
          <a:prstGeom prst="rect">
            <a:avLst/>
          </a:prstGeom>
          <a:solidFill>
            <a:srgbClr val="FF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Liếc</a:t>
            </a:r>
            <a:r>
              <a:rPr lang="en-US" altLang="vi-VN" sz="2800" dirty="0">
                <a:solidFill>
                  <a:srgbClr val="000000"/>
                </a:solidFill>
                <a:latin typeface="Times New Roman" panose="02020603050405020304" pitchFamily="18" charset="0"/>
                <a:cs typeface="Times New Roman" panose="02020603050405020304" pitchFamily="18" charset="0"/>
              </a:rPr>
              <a:t> qua </a:t>
            </a:r>
            <a:r>
              <a:rPr lang="en-US" altLang="vi-VN" sz="2800" dirty="0" err="1">
                <a:solidFill>
                  <a:srgbClr val="000000"/>
                </a:solidFill>
                <a:latin typeface="Times New Roman" panose="02020603050405020304" pitchFamily="18" charset="0"/>
                <a:cs typeface="Times New Roman" panose="02020603050405020304" pitchFamily="18" charset="0"/>
              </a:rPr>
              <a:t>nhiều</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mà</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đọng</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lại</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ít</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Ăn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tươi</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nuốt</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sống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kịp</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nghiền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ngẫm</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7" name="Text Box 12">
            <a:extLst>
              <a:ext uri="{FF2B5EF4-FFF2-40B4-BE49-F238E27FC236}">
                <a16:creationId xmlns:a16="http://schemas.microsoft.com/office/drawing/2014/main" id="{1686075C-FDEF-4F4B-821A-19C5E9F64F59}"/>
              </a:ext>
            </a:extLst>
          </p:cNvPr>
          <p:cNvSpPr txBox="1">
            <a:spLocks noChangeArrowheads="1"/>
          </p:cNvSpPr>
          <p:nvPr/>
        </p:nvSpPr>
        <p:spPr bwMode="auto">
          <a:xfrm>
            <a:off x="7170421" y="2796214"/>
            <a:ext cx="4556753" cy="1384995"/>
          </a:xfrm>
          <a:prstGeom prst="rect">
            <a:avLst/>
          </a:prstGeom>
          <a:solidFill>
            <a:srgbClr val="CC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Chọn</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lầm</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sách</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tham</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nhiều</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Trận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đánh</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mục</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tiêu</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chú</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trọng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thực</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chất</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8" name="Line 13">
            <a:extLst>
              <a:ext uri="{FF2B5EF4-FFF2-40B4-BE49-F238E27FC236}">
                <a16:creationId xmlns:a16="http://schemas.microsoft.com/office/drawing/2014/main" id="{F9853E1E-C77F-4CA1-B3BE-1553CBBE867B}"/>
              </a:ext>
            </a:extLst>
          </p:cNvPr>
          <p:cNvSpPr>
            <a:spLocks noChangeShapeType="1"/>
          </p:cNvSpPr>
          <p:nvPr/>
        </p:nvSpPr>
        <p:spPr bwMode="auto">
          <a:xfrm>
            <a:off x="2819399" y="4091225"/>
            <a:ext cx="3383279" cy="96452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Line 14">
            <a:extLst>
              <a:ext uri="{FF2B5EF4-FFF2-40B4-BE49-F238E27FC236}">
                <a16:creationId xmlns:a16="http://schemas.microsoft.com/office/drawing/2014/main" id="{1F8918F3-410B-46DD-94BA-62E1201D1082}"/>
              </a:ext>
            </a:extLst>
          </p:cNvPr>
          <p:cNvSpPr>
            <a:spLocks noChangeShapeType="1"/>
          </p:cNvSpPr>
          <p:nvPr/>
        </p:nvSpPr>
        <p:spPr bwMode="auto">
          <a:xfrm flipH="1">
            <a:off x="6202678" y="4186103"/>
            <a:ext cx="3276598" cy="86964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0" name="Text Box 15">
            <a:extLst>
              <a:ext uri="{FF2B5EF4-FFF2-40B4-BE49-F238E27FC236}">
                <a16:creationId xmlns:a16="http://schemas.microsoft.com/office/drawing/2014/main" id="{D7F9C4B2-523A-4C38-B253-F9D07F36DAB5}"/>
              </a:ext>
            </a:extLst>
          </p:cNvPr>
          <p:cNvSpPr txBox="1">
            <a:spLocks noChangeArrowheads="1"/>
          </p:cNvSpPr>
          <p:nvPr/>
        </p:nvSpPr>
        <p:spPr bwMode="auto">
          <a:xfrm>
            <a:off x="944880" y="5105400"/>
            <a:ext cx="10782294" cy="523220"/>
          </a:xfrm>
          <a:prstGeom prst="rect">
            <a:avLst/>
          </a:prstGeom>
          <a:solidFill>
            <a:srgbClr val="00B0F0"/>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vi-VN" sz="2800" b="1" dirty="0" err="1">
                <a:solidFill>
                  <a:srgbClr val="000000"/>
                </a:solidFill>
                <a:latin typeface="Times New Roman" panose="02020603050405020304" pitchFamily="18" charset="0"/>
                <a:cs typeface="Times New Roman" panose="02020603050405020304" pitchFamily="18" charset="0"/>
              </a:rPr>
              <a:t>Lãng</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phí</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thời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gian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công</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sức</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tiền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bạc</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mà</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lại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tự</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làm</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hại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bản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thân</a:t>
            </a:r>
            <a:endParaRPr lang="en-US" altLang="vi-VN" sz="2800" b="1" dirty="0">
              <a:solidFill>
                <a:srgbClr val="000000"/>
              </a:solidFill>
              <a:latin typeface="Times New Roman" panose="02020603050405020304" pitchFamily="18" charset="0"/>
              <a:cs typeface="Times New Roman" panose="02020603050405020304" pitchFamily="18" charset="0"/>
            </a:endParaRPr>
          </a:p>
        </p:txBody>
      </p:sp>
      <p:sp>
        <p:nvSpPr>
          <p:cNvPr id="21" name="Text Box 26">
            <a:extLst>
              <a:ext uri="{FF2B5EF4-FFF2-40B4-BE49-F238E27FC236}">
                <a16:creationId xmlns:a16="http://schemas.microsoft.com/office/drawing/2014/main" id="{F7FA64C7-499C-418D-9D6B-0BC6666FA07E}"/>
              </a:ext>
            </a:extLst>
          </p:cNvPr>
          <p:cNvSpPr txBox="1">
            <a:spLocks noChangeArrowheads="1"/>
          </p:cNvSpPr>
          <p:nvPr/>
        </p:nvSpPr>
        <p:spPr bwMode="auto">
          <a:xfrm>
            <a:off x="53340" y="5833018"/>
            <a:ext cx="123748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b="1" i="1" dirty="0" err="1">
                <a:solidFill>
                  <a:srgbClr val="FF0000"/>
                </a:solidFill>
                <a:latin typeface="Times New Roman" panose="02020603050405020304" pitchFamily="18" charset="0"/>
                <a:cs typeface="Times New Roman" panose="02020603050405020304" pitchFamily="18" charset="0"/>
              </a:rPr>
              <a:t>Tác</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giả</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đã</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sử</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dụng</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hình</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ảnh</a:t>
            </a:r>
            <a:r>
              <a:rPr lang="en-US" altLang="vi-VN" sz="2800" b="1" i="1" dirty="0">
                <a:solidFill>
                  <a:srgbClr val="FF0000"/>
                </a:solidFill>
                <a:latin typeface="Times New Roman" panose="02020603050405020304" pitchFamily="18" charset="0"/>
                <a:cs typeface="Times New Roman" panose="02020603050405020304" pitchFamily="18" charset="0"/>
              </a:rPr>
              <a:t> so </a:t>
            </a:r>
            <a:r>
              <a:rPr lang="en-US" altLang="vi-VN" sz="2800" b="1" i="1" dirty="0" err="1">
                <a:solidFill>
                  <a:srgbClr val="FF0000"/>
                </a:solidFill>
                <a:latin typeface="Times New Roman" panose="02020603050405020304" pitchFamily="18" charset="0"/>
                <a:cs typeface="Times New Roman" panose="02020603050405020304" pitchFamily="18" charset="0"/>
              </a:rPr>
              <a:t>sánh</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cụ</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thể</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gần</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gũi</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để</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thuyết</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phục</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người</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đọc</a:t>
            </a:r>
            <a:endParaRPr lang="en-US" altLang="vi-VN"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0143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ư viện bài dịch - Công ty Dịch Thuật và Phiên Dịch Châu Á">
            <a:extLst>
              <a:ext uri="{FF2B5EF4-FFF2-40B4-BE49-F238E27FC236}">
                <a16:creationId xmlns:a16="http://schemas.microsoft.com/office/drawing/2014/main" id="{22EEA6DF-ACE5-45C9-B35E-688FF716D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2916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F5A343F-36CA-4116-8B30-DC117ECD4663}"/>
              </a:ext>
            </a:extLst>
          </p:cNvPr>
          <p:cNvSpPr/>
          <p:nvPr/>
        </p:nvSpPr>
        <p:spPr>
          <a:xfrm>
            <a:off x="0" y="0"/>
            <a:ext cx="1232916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EDD2D29-44D5-4256-99DB-FE0160624E15}"/>
              </a:ext>
            </a:extLst>
          </p:cNvPr>
          <p:cNvSpPr txBox="1"/>
          <p:nvPr/>
        </p:nvSpPr>
        <p:spPr>
          <a:xfrm>
            <a:off x="274320" y="716280"/>
            <a:ext cx="7972054" cy="769441"/>
          </a:xfrm>
          <a:prstGeom prst="rect">
            <a:avLst/>
          </a:prstGeom>
          <a:noFill/>
        </p:spPr>
        <p:txBody>
          <a:bodyPr wrap="none" rtlCol="0">
            <a:spAutoFit/>
          </a:bodyPr>
          <a:lstStyle/>
          <a:p>
            <a:r>
              <a:rPr lang="en-US" sz="4400" b="1" dirty="0">
                <a:solidFill>
                  <a:srgbClr val="0070C0"/>
                </a:solidFill>
                <a:latin typeface="Times New Roman" panose="02020603050405020304" pitchFamily="18" charset="0"/>
                <a:cs typeface="Times New Roman" panose="02020603050405020304" pitchFamily="18" charset="0"/>
              </a:rPr>
              <a:t>3. </a:t>
            </a:r>
            <a:r>
              <a:rPr lang="en-US" sz="4400" b="1" dirty="0" err="1">
                <a:solidFill>
                  <a:srgbClr val="0070C0"/>
                </a:solidFill>
                <a:latin typeface="Times New Roman" panose="02020603050405020304" pitchFamily="18" charset="0"/>
                <a:cs typeface="Times New Roman" panose="02020603050405020304" pitchFamily="18" charset="0"/>
              </a:rPr>
              <a:t>Bàn</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về</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phương</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pháp</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đọc</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sách</a:t>
            </a:r>
            <a:endParaRPr lang="en-US" sz="4400" b="1" dirty="0">
              <a:solidFill>
                <a:srgbClr val="0070C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90AC1A5-69B1-47F0-9A10-3706B9B4325A}"/>
              </a:ext>
            </a:extLst>
          </p:cNvPr>
          <p:cNvSpPr/>
          <p:nvPr/>
        </p:nvSpPr>
        <p:spPr>
          <a:xfrm>
            <a:off x="10149840" y="194041"/>
            <a:ext cx="2042160" cy="198478"/>
          </a:xfrm>
          <a:prstGeom prst="rect">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6F80DC-AB42-43BC-905D-84B8CBD2D768}"/>
              </a:ext>
            </a:extLst>
          </p:cNvPr>
          <p:cNvSpPr/>
          <p:nvPr/>
        </p:nvSpPr>
        <p:spPr>
          <a:xfrm>
            <a:off x="144959" y="6042481"/>
            <a:ext cx="2042160" cy="198478"/>
          </a:xfrm>
          <a:prstGeom prst="rect">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9672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Kết quả hình ảnh cho hình ảnh quyển sách | Hình ảnh, Viết, Đồ họa">
            <a:extLst>
              <a:ext uri="{FF2B5EF4-FFF2-40B4-BE49-F238E27FC236}">
                <a16:creationId xmlns:a16="http://schemas.microsoft.com/office/drawing/2014/main" id="{C8AD4E7E-75DB-4575-8737-55780A3AF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257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4937ACD-C5BA-4E24-A1ED-F30AFE167BC6}"/>
              </a:ext>
            </a:extLst>
          </p:cNvPr>
          <p:cNvSpPr txBox="1"/>
          <p:nvPr/>
        </p:nvSpPr>
        <p:spPr>
          <a:xfrm>
            <a:off x="5455919" y="204857"/>
            <a:ext cx="6211957" cy="646331"/>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a.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chọn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chọn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cho</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tinh</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1" name="Rectangle 11">
            <a:extLst>
              <a:ext uri="{FF2B5EF4-FFF2-40B4-BE49-F238E27FC236}">
                <a16:creationId xmlns:a16="http://schemas.microsoft.com/office/drawing/2014/main" id="{48EEC06D-6A26-43F0-AB3A-3DAB497F3511}"/>
              </a:ext>
            </a:extLst>
          </p:cNvPr>
          <p:cNvSpPr>
            <a:spLocks noChangeArrowheads="1"/>
          </p:cNvSpPr>
          <p:nvPr/>
        </p:nvSpPr>
        <p:spPr bwMode="auto">
          <a:xfrm>
            <a:off x="5257801" y="789632"/>
            <a:ext cx="6273483" cy="5693866"/>
          </a:xfrm>
          <a:prstGeom prst="rect">
            <a:avLst/>
          </a:prstGeom>
          <a:noFill/>
          <a:ln>
            <a:noFill/>
          </a:ln>
          <a:effectLst/>
        </p:spPr>
        <p:txBody>
          <a:bodyPr wrap="square">
            <a:spAutoFit/>
          </a:bodyPr>
          <a:lstStyle/>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sz="2800" kern="0" dirty="0">
              <a:solidFill>
                <a:srgbClr val="000099"/>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sz="2800" kern="0" dirty="0">
              <a:solidFill>
                <a:srgbClr val="000099"/>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sz="2800" kern="0" dirty="0">
              <a:solidFill>
                <a:srgbClr val="000099"/>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sz="2800" kern="0" dirty="0">
              <a:solidFill>
                <a:srgbClr val="000099"/>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 </a:t>
            </a:r>
            <a:r>
              <a:rPr kumimoji="0" lang="en-US" sz="2800" b="1"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Chọn</a:t>
            </a:r>
            <a:r>
              <a:rPr kumimoji="0" lang="en-US" sz="2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sách</a:t>
            </a:r>
            <a:r>
              <a:rPr kumimoji="0" lang="en-US" sz="2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hay</a:t>
            </a:r>
            <a:r>
              <a:rPr lang="en-US" sz="2800" kern="0" dirty="0">
                <a:solidFill>
                  <a:srgbClr val="000099"/>
                </a:solidFill>
                <a:latin typeface="Times New Roman" panose="02020603050405020304" pitchFamily="18" charset="0"/>
                <a:cs typeface="Times New Roman" panose="02020603050405020304" pitchFamily="18" charset="0"/>
              </a:rPr>
              <a:t>:</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có</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giá</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trị</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không</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tham</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nhiều</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a:t>
            </a:r>
            <a:r>
              <a:rPr kumimoji="0" lang="en-US" sz="2800" i="1" u="none" strike="noStrike" kern="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p>
          <a:p>
            <a:pPr marL="342900" marR="0" lvl="0" indent="-342900" algn="just" defTabSz="914400" eaLnBrk="1" fontAlgn="base" latinLnBrk="0" hangingPunct="1">
              <a:lnSpc>
                <a:spcPct val="100000"/>
              </a:lnSpc>
              <a:spcBef>
                <a:spcPct val="0"/>
              </a:spcBef>
              <a:spcAft>
                <a:spcPct val="0"/>
              </a:spcAft>
              <a:buClrTx/>
              <a:buSzTx/>
              <a:buFontTx/>
              <a:buNone/>
              <a:tabLst/>
              <a:defRPr/>
            </a:pPr>
            <a:r>
              <a:rPr lang="en-US" sz="2800" i="1" kern="0" dirty="0">
                <a:solidFill>
                  <a:schemeClr val="bg1">
                    <a:lumMod val="10000"/>
                  </a:schemeClr>
                </a:solidFill>
                <a:latin typeface="Times New Roman" panose="02020603050405020304" pitchFamily="18" charset="0"/>
                <a:cs typeface="Times New Roman" panose="02020603050405020304" pitchFamily="18" charset="0"/>
              </a:rPr>
              <a:t>   </a:t>
            </a:r>
            <a:r>
              <a:rPr kumimoji="0" lang="en-US" sz="2800" i="1" u="none" strike="noStrike" kern="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a:t>
            </a:r>
            <a:r>
              <a:rPr kumimoji="0" lang="en-US" sz="2800" i="1" u="none" strike="noStrike" kern="0" cap="none" spc="0" normalizeH="0" baseline="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Chọn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1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quyển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có</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giá</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trị</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bằng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10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quyển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không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quan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trọng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a:t>
            </a:r>
          </a:p>
          <a:p>
            <a:pPr marL="342900" marR="0" lvl="0" indent="-342900" algn="just" defTabSz="914400" eaLnBrk="1" fontAlgn="base" latinLnBrk="0" hangingPunct="1">
              <a:lnSpc>
                <a:spcPct val="100000"/>
              </a:lnSpc>
              <a:spcBef>
                <a:spcPct val="0"/>
              </a:spcBef>
              <a:spcAft>
                <a:spcPct val="0"/>
              </a:spcAft>
              <a:buClrTx/>
              <a:buSzTx/>
              <a:buFontTx/>
              <a:buNone/>
              <a:tabLst/>
              <a:defRPr/>
            </a:pPr>
            <a:endParaRPr kumimoji="0" lang="en-US" sz="2800" i="1" u="none" strike="noStrike" kern="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Trình</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bày</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vấn</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đề</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cụ</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thể</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rõ</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ràng</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a:t>
            </a:r>
          </a:p>
          <a:p>
            <a:pPr marL="342900" marR="0" lvl="0" indent="-342900" algn="just"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endParaRPr kumimoji="0" lang="nl-NL" sz="280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6DC19F3-636E-4E94-AE4B-A25C896E0342}"/>
              </a:ext>
            </a:extLst>
          </p:cNvPr>
          <p:cNvSpPr txBox="1"/>
          <p:nvPr/>
        </p:nvSpPr>
        <p:spPr>
          <a:xfrm>
            <a:off x="5571640" y="1018749"/>
            <a:ext cx="6096000" cy="2677656"/>
          </a:xfrm>
          <a:prstGeom prst="rect">
            <a:avLst/>
          </a:prstGeom>
          <a:noFill/>
        </p:spPr>
        <p:txBody>
          <a:bodyPr wrap="square">
            <a:spAutoFit/>
          </a:bodyPr>
          <a:lstStyle/>
          <a:p>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nên</a:t>
            </a:r>
            <a:r>
              <a:rPr lang="en-US" sz="2800" b="0" i="1" dirty="0">
                <a:solidFill>
                  <a:srgbClr val="1A212B"/>
                </a:solidFill>
                <a:effectLst/>
                <a:latin typeface="Times New Roman" panose="02020603050405020304" pitchFamily="18" charset="0"/>
                <a:cs typeface="Times New Roman" panose="02020603050405020304" pitchFamily="18" charset="0"/>
              </a:rPr>
              <a:t> chia </a:t>
            </a:r>
            <a:r>
              <a:rPr lang="en-US" sz="2800" b="0" i="1" dirty="0" err="1">
                <a:solidFill>
                  <a:srgbClr val="1A212B"/>
                </a:solidFill>
                <a:effectLst/>
                <a:latin typeface="Times New Roman" panose="02020603050405020304" pitchFamily="18" charset="0"/>
                <a:cs typeface="Times New Roman" panose="02020603050405020304" pitchFamily="18" charset="0"/>
              </a:rPr>
              <a:t>làm</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mấy</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một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i="1" dirty="0" err="1">
                <a:solidFill>
                  <a:srgbClr val="1A212B"/>
                </a:solidFill>
                <a:latin typeface="Times New Roman" panose="02020603050405020304" pitchFamily="18" charset="0"/>
                <a:cs typeface="Times New Roman" panose="02020603050405020304" pitchFamily="18" charset="0"/>
              </a:rPr>
              <a:t>để</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có</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kiến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thức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phổ</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thông</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mọi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công</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dân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thế</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giới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hiện</a:t>
            </a:r>
            <a:r>
              <a:rPr lang="en-US" sz="2800" b="0" i="1" dirty="0">
                <a:solidFill>
                  <a:srgbClr val="1A212B"/>
                </a:solidFill>
                <a:effectLst/>
                <a:latin typeface="Times New Roman" panose="02020603050405020304" pitchFamily="18" charset="0"/>
                <a:cs typeface="Times New Roman" panose="02020603050405020304" pitchFamily="18" charset="0"/>
              </a:rPr>
              <a:t> nay </a:t>
            </a:r>
            <a:r>
              <a:rPr lang="en-US" sz="2800" b="0" i="1" dirty="0" err="1">
                <a:solidFill>
                  <a:srgbClr val="1A212B"/>
                </a:solidFill>
                <a:effectLst/>
                <a:latin typeface="Times New Roman" panose="02020603050405020304" pitchFamily="18" charset="0"/>
                <a:cs typeface="Times New Roman" panose="02020603050405020304" pitchFamily="18" charset="0"/>
              </a:rPr>
              <a:t>đều</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phải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biết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một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để</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trau</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dồi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học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vấn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chuyên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môn</a:t>
            </a:r>
            <a:r>
              <a:rPr lang="en-US" sz="2800" b="0" i="1" dirty="0">
                <a:solidFill>
                  <a:srgbClr val="1A212B"/>
                </a:solidFill>
                <a:effectLst/>
                <a:latin typeface="Times New Roman" panose="02020603050405020304" pitchFamily="18" charset="0"/>
                <a:cs typeface="Times New Roman" panose="02020603050405020304" pitchFamily="18" charset="0"/>
              </a:rPr>
              <a:t>.</a:t>
            </a:r>
            <a:br>
              <a:rPr lang="en-US" sz="2800" i="1" dirty="0">
                <a:latin typeface="Times New Roman" panose="02020603050405020304" pitchFamily="18" charset="0"/>
                <a:cs typeface="Times New Roman" panose="02020603050405020304" pitchFamily="18" charset="0"/>
              </a:rPr>
            </a:b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5772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wipe(down)">
                                      <p:cBhvr>
                                        <p:cTn id="17" dur="500"/>
                                        <p:tgtEl>
                                          <p:spTgt spid="1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wipe(down)">
                                      <p:cBhvr>
                                        <p:cTn id="22" dur="500"/>
                                        <p:tgtEl>
                                          <p:spTgt spid="11">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animEffect transition="in" filter="wipe(down)">
                                      <p:cBhvr>
                                        <p:cTn id="2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hững cuốn sách thay đổi cuộc đời mà bạn nhất định phải đọc khi còn trẻ">
            <a:extLst>
              <a:ext uri="{FF2B5EF4-FFF2-40B4-BE49-F238E27FC236}">
                <a16:creationId xmlns:a16="http://schemas.microsoft.com/office/drawing/2014/main" id="{FBF6C5D2-8F44-423D-9EDF-572F1C9A6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 y="3923348"/>
            <a:ext cx="4876800" cy="2790825"/>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17412" name="Picture 4" descr="Cảm nghĩ về sách vở mình đọc và học hàng ngày hay nhất lớp 7 | VFO.VN">
            <a:extLst>
              <a:ext uri="{FF2B5EF4-FFF2-40B4-BE49-F238E27FC236}">
                <a16:creationId xmlns:a16="http://schemas.microsoft.com/office/drawing/2014/main" id="{8657265C-EF11-4DED-B181-1A2A59E52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6795" y="0"/>
            <a:ext cx="3545205" cy="2866336"/>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F840BE1-7536-42D1-9073-5FCB421B863F}"/>
              </a:ext>
            </a:extLst>
          </p:cNvPr>
          <p:cNvSpPr txBox="1"/>
          <p:nvPr/>
        </p:nvSpPr>
        <p:spPr>
          <a:xfrm>
            <a:off x="457199" y="143827"/>
            <a:ext cx="5314275" cy="646331"/>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đọc</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cho</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kĩ</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4558D27-FD78-42F5-9871-75BE2878519B}"/>
              </a:ext>
            </a:extLst>
          </p:cNvPr>
          <p:cNvSpPr txBox="1"/>
          <p:nvPr/>
        </p:nvSpPr>
        <p:spPr>
          <a:xfrm>
            <a:off x="497206" y="788844"/>
            <a:ext cx="8738234" cy="4832092"/>
          </a:xfrm>
          <a:prstGeom prst="rect">
            <a:avLst/>
          </a:prstGeom>
          <a:noFill/>
        </p:spPr>
        <p:txBody>
          <a:bodyPr wrap="square">
            <a:spAutoFit/>
          </a:bodyPr>
          <a:lstStyle/>
          <a:p>
            <a:pPr algn="just"/>
            <a:r>
              <a:rPr lang="vi-VN" sz="2800" b="0" i="1" dirty="0">
                <a:solidFill>
                  <a:srgbClr val="1A212B"/>
                </a:solidFill>
                <a:effectLst/>
                <a:latin typeface="+mj-lt"/>
              </a:rPr>
              <a:t>Nếu đọc được mười quyển sách mà chỉ lướt qua, không bằng chỉ lấy một quyển mà đọc mười lần. “Sách cũ trăm lần xem chẳng chán – Thuộc lòng, ngẫm kỹ một mình hay”, hai câu thơ đó đáng làm lời răn cho mỗi người đọc sách. … Đọc ít mà đọc kỹ, thì sẽ tập thành nếp suy nghĩ sâu xa, trầm ngâm tích luỹ, tưởng tượng tự do đến mức làm đổi thay khí chất</a:t>
            </a:r>
            <a:r>
              <a:rPr lang="en-US" sz="2800" b="0" i="1" dirty="0">
                <a:solidFill>
                  <a:srgbClr val="1A212B"/>
                </a:solidFill>
                <a:effectLst/>
                <a:latin typeface="+mj-lt"/>
              </a:rPr>
              <a:t>.” … </a:t>
            </a:r>
            <a:r>
              <a:rPr lang="vi-VN" sz="2800" b="0" i="1" dirty="0">
                <a:solidFill>
                  <a:srgbClr val="1A212B"/>
                </a:solidFill>
                <a:effectLst/>
                <a:latin typeface="Times New Roman" panose="02020603050405020304" pitchFamily="18" charset="0"/>
                <a:cs typeface="Times New Roman" panose="02020603050405020304" pitchFamily="18" charset="0"/>
              </a:rPr>
              <a:t>Các học vấn khác đại khái cũng như vậy, không biết </a:t>
            </a:r>
            <a:r>
              <a:rPr lang="en-US" sz="2800" b="0" i="1" dirty="0" err="1">
                <a:solidFill>
                  <a:srgbClr val="1A212B"/>
                </a:solidFill>
                <a:effectLst/>
                <a:latin typeface="Times New Roman" panose="02020603050405020304" pitchFamily="18" charset="0"/>
                <a:cs typeface="Times New Roman" panose="02020603050405020304" pitchFamily="18" charset="0"/>
              </a:rPr>
              <a:t>rộng</a:t>
            </a:r>
            <a:r>
              <a:rPr lang="vi-VN" sz="2800" b="0" i="1" dirty="0">
                <a:solidFill>
                  <a:srgbClr val="1A212B"/>
                </a:solidFill>
                <a:effectLst/>
                <a:latin typeface="Times New Roman" panose="02020603050405020304" pitchFamily="18" charset="0"/>
                <a:cs typeface="Times New Roman" panose="02020603050405020304" pitchFamily="18" charset="0"/>
              </a:rPr>
              <a:t> thì không thể chuyên, không thông thái thì không thể nắm </a:t>
            </a:r>
            <a:r>
              <a:rPr lang="en-US" sz="2800" b="0" i="1" dirty="0" err="1">
                <a:solidFill>
                  <a:srgbClr val="1A212B"/>
                </a:solidFill>
                <a:effectLst/>
                <a:latin typeface="Times New Roman" panose="02020603050405020304" pitchFamily="18" charset="0"/>
                <a:cs typeface="Times New Roman" panose="02020603050405020304" pitchFamily="18" charset="0"/>
              </a:rPr>
              <a:t>gọn</a:t>
            </a:r>
            <a:r>
              <a:rPr lang="en-US" sz="2800" b="0" i="1" dirty="0">
                <a:solidFill>
                  <a:srgbClr val="1A212B"/>
                </a:solidFill>
                <a:effectLst/>
                <a:latin typeface="Times New Roman" panose="02020603050405020304" pitchFamily="18" charset="0"/>
                <a:cs typeface="Times New Roman" panose="02020603050405020304" pitchFamily="18" charset="0"/>
              </a:rPr>
              <a:t>.</a:t>
            </a:r>
          </a:p>
          <a:p>
            <a:pPr algn="just"/>
            <a:br>
              <a:rPr lang="vi-VN" sz="2800" dirty="0">
                <a:latin typeface="Times New Roman" panose="02020603050405020304" pitchFamily="18" charset="0"/>
                <a:cs typeface="Times New Roman" panose="02020603050405020304" pitchFamily="18" charset="0"/>
              </a:rPr>
            </a:br>
            <a:endParaRPr lang="en-US" sz="2800" i="1" dirty="0">
              <a:latin typeface="Times New Roman" panose="02020603050405020304" pitchFamily="18" charset="0"/>
              <a:cs typeface="Times New Roman" panose="02020603050405020304" pitchFamily="18" charset="0"/>
            </a:endParaRPr>
          </a:p>
        </p:txBody>
      </p:sp>
      <p:sp>
        <p:nvSpPr>
          <p:cNvPr id="14" name="Rectangle 1">
            <a:extLst>
              <a:ext uri="{FF2B5EF4-FFF2-40B4-BE49-F238E27FC236}">
                <a16:creationId xmlns:a16="http://schemas.microsoft.com/office/drawing/2014/main" id="{A80ACD48-A3F1-4375-AF15-8B4ABDAE6CDF}"/>
              </a:ext>
            </a:extLst>
          </p:cNvPr>
          <p:cNvSpPr>
            <a:spLocks noChangeArrowheads="1"/>
          </p:cNvSpPr>
          <p:nvPr/>
        </p:nvSpPr>
        <p:spPr bwMode="auto">
          <a:xfrm>
            <a:off x="3956050" y="4382631"/>
            <a:ext cx="7921624"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cho</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kĩ</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vừa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vừa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suy</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nghĩ</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Không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nên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tràn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lan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mà</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cần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kế</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hoạch</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hệ</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thống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Kết</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giữa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rộng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sâu</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ts val="600"/>
              </a:spcBef>
              <a:spcAft>
                <a:spcPts val="600"/>
              </a:spcAft>
              <a:buClrTx/>
              <a:buSzTx/>
              <a:buFontTx/>
              <a:buNone/>
              <a:tabLst/>
              <a:defRPr/>
            </a:pPr>
            <a:endPar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27032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down)">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wipe(down)">
                                      <p:cBhvr>
                                        <p:cTn id="2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9 Cuốn Sách Hay Về Bán Hàng Dân Sales Không Thể Bỏ Qua - Uplevo">
            <a:extLst>
              <a:ext uri="{FF2B5EF4-FFF2-40B4-BE49-F238E27FC236}">
                <a16:creationId xmlns:a16="http://schemas.microsoft.com/office/drawing/2014/main" id="{396CDDC3-07B8-478D-9A86-1048F1FD7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6000" cy="685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C7F9F29-2958-4D46-B8E4-1B17C81C0F30}"/>
              </a:ext>
            </a:extLst>
          </p:cNvPr>
          <p:cNvSpPr txBox="1"/>
          <p:nvPr/>
        </p:nvSpPr>
        <p:spPr>
          <a:xfrm>
            <a:off x="548640" y="137160"/>
            <a:ext cx="669766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đúng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D6DDA05-8CDB-423C-AFAE-3EF6C9FAAFD8}"/>
              </a:ext>
            </a:extLst>
          </p:cNvPr>
          <p:cNvSpPr txBox="1"/>
          <p:nvPr/>
        </p:nvSpPr>
        <p:spPr>
          <a:xfrm>
            <a:off x="548640" y="859095"/>
            <a:ext cx="8686800" cy="3108543"/>
          </a:xfrm>
          <a:prstGeom prst="rect">
            <a:avLst/>
          </a:prstGeom>
          <a:noFill/>
        </p:spPr>
        <p:txBody>
          <a:bodyPr wrap="square">
            <a:spAutoFit/>
          </a:bodyPr>
          <a:lstStyle/>
          <a:p>
            <a:pPr algn="just"/>
            <a:r>
              <a:rPr lang="en-US" sz="2800" i="1" dirty="0">
                <a:solidFill>
                  <a:srgbClr val="1A212B"/>
                </a:solidFill>
                <a:latin typeface="Times New Roman" panose="02020603050405020304" pitchFamily="18" charset="0"/>
                <a:cs typeface="Times New Roman" panose="02020603050405020304" pitchFamily="18" charset="0"/>
              </a:rPr>
              <a:t>Đ</a:t>
            </a:r>
            <a:r>
              <a:rPr lang="vi-VN" sz="2800" b="0" i="1" dirty="0">
                <a:solidFill>
                  <a:srgbClr val="1A212B"/>
                </a:solidFill>
                <a:effectLst/>
                <a:latin typeface="+mj-lt"/>
              </a:rPr>
              <a:t>ọc nhiều mà không chịu nghĩ sâu, như cưỡi ngựa qua chợ, tuy châu báu phơi đầy, chỉ tổ làm mắt hoa, ý loạn</a:t>
            </a:r>
            <a:r>
              <a:rPr lang="vi-VN" sz="2800" b="1" i="1" dirty="0">
                <a:solidFill>
                  <a:srgbClr val="1A212B"/>
                </a:solidFill>
                <a:effectLst/>
                <a:latin typeface="+mj-lt"/>
              </a:rPr>
              <a:t>, tay không mà về.</a:t>
            </a:r>
            <a:r>
              <a:rPr lang="vi-VN" sz="2800" b="0" i="1" dirty="0">
                <a:solidFill>
                  <a:srgbClr val="1A212B"/>
                </a:solidFill>
                <a:effectLst/>
                <a:latin typeface="+mj-lt"/>
              </a:rPr>
              <a:t> Thế gian có biết bao người đọc sách chỉ để trang trí bộ mặt, như kẻ trọc phú khoe của chỉ biết lấy nhiều làm quý. Đối với việc học tập, cách đó chỉ là lừa mình dối người, đối với việc làm người thì cách đó thể hiện </a:t>
            </a:r>
            <a:r>
              <a:rPr lang="vi-VN" sz="2800" b="1" i="1" dirty="0">
                <a:solidFill>
                  <a:srgbClr val="1A212B"/>
                </a:solidFill>
                <a:effectLst/>
                <a:latin typeface="+mj-lt"/>
              </a:rPr>
              <a:t>phẩm chất tầm thường, thấp kém.</a:t>
            </a:r>
            <a:endParaRPr lang="en-US" sz="2800" b="1" i="1" dirty="0">
              <a:latin typeface="+mj-lt"/>
            </a:endParaRPr>
          </a:p>
        </p:txBody>
      </p:sp>
      <p:sp>
        <p:nvSpPr>
          <p:cNvPr id="12" name="TextBox 11">
            <a:extLst>
              <a:ext uri="{FF2B5EF4-FFF2-40B4-BE49-F238E27FC236}">
                <a16:creationId xmlns:a16="http://schemas.microsoft.com/office/drawing/2014/main" id="{11BADD9A-63FC-4B69-81A0-8B868E52EA1D}"/>
              </a:ext>
            </a:extLst>
          </p:cNvPr>
          <p:cNvSpPr txBox="1"/>
          <p:nvPr/>
        </p:nvSpPr>
        <p:spPr>
          <a:xfrm>
            <a:off x="548640" y="3967638"/>
            <a:ext cx="9067799" cy="3046988"/>
          </a:xfrm>
          <a:prstGeom prst="rect">
            <a:avLst/>
          </a:prstGeom>
          <a:noFill/>
        </p:spPr>
        <p:txBody>
          <a:bodyPr wrap="square" rtlCol="0">
            <a:spAutoFit/>
          </a:bodyPr>
          <a:lstStyle/>
          <a:p>
            <a:pPr algn="just"/>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Kết</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hợp</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phân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tích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lí</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lẽ</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liên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hệ</a:t>
            </a:r>
            <a:r>
              <a:rPr lang="en-US" sz="3200" b="1" i="1" dirty="0">
                <a:solidFill>
                  <a:srgbClr val="002060"/>
                </a:solidFill>
                <a:latin typeface="Times New Roman" panose="02020603050405020304" pitchFamily="18" charset="0"/>
                <a:cs typeface="Times New Roman" panose="02020603050405020304" pitchFamily="18" charset="0"/>
              </a:rPr>
              <a:t> so </a:t>
            </a:r>
            <a:r>
              <a:rPr lang="en-US" sz="3200" b="1" i="1" dirty="0" err="1">
                <a:solidFill>
                  <a:srgbClr val="002060"/>
                </a:solidFill>
                <a:latin typeface="Times New Roman" panose="02020603050405020304" pitchFamily="18" charset="0"/>
                <a:cs typeface="Times New Roman" panose="02020603050405020304" pitchFamily="18" charset="0"/>
              </a:rPr>
              <a:t>sánh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trình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bày</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toàn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diện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tỉ</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mỉ</a:t>
            </a:r>
            <a:endParaRPr lang="en-US" sz="3200" b="1" i="1" dirty="0">
              <a:solidFill>
                <a:srgbClr val="002060"/>
              </a:solidFill>
              <a:latin typeface="Times New Roman" panose="02020603050405020304" pitchFamily="18" charset="0"/>
              <a:cs typeface="Times New Roman" panose="02020603050405020304" pitchFamily="18" charset="0"/>
            </a:endParaRPr>
          </a:p>
          <a:p>
            <a:pPr marL="457200" indent="-457200" algn="just">
              <a:buFont typeface="Symbol" panose="05050102010706020507" pitchFamily="18" charset="2"/>
              <a:buChar char="Þ"/>
            </a:pPr>
            <a:r>
              <a:rPr lang="en-US" sz="3200" b="1" i="1" dirty="0" err="1">
                <a:solidFill>
                  <a:srgbClr val="FF0000"/>
                </a:solidFill>
                <a:latin typeface="Times New Roman" panose="02020603050405020304" pitchFamily="18" charset="0"/>
                <a:cs typeface="Times New Roman" panose="02020603050405020304" pitchFamily="18" charset="0"/>
              </a:rPr>
              <a:t>Đưa</a:t>
            </a:r>
            <a:r>
              <a:rPr lang="en-US" sz="3200" b="1" i="1" dirty="0">
                <a:solidFill>
                  <a:srgbClr val="FF0000"/>
                </a:solidFill>
                <a:latin typeface="Times New Roman" panose="02020603050405020304" pitchFamily="18" charset="0"/>
                <a:cs typeface="Times New Roman" panose="02020603050405020304" pitchFamily="18" charset="0"/>
              </a:rPr>
              <a:t> ra </a:t>
            </a:r>
            <a:r>
              <a:rPr lang="en-US" sz="3200" b="1" i="1" dirty="0" err="1">
                <a:solidFill>
                  <a:srgbClr val="FF0000"/>
                </a:solidFill>
                <a:latin typeface="Times New Roman" panose="02020603050405020304" pitchFamily="18" charset="0"/>
                <a:cs typeface="Times New Roman" panose="02020603050405020304" pitchFamily="18" charset="0"/>
              </a:rPr>
              <a:t>lời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khuyên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bổ</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ích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đọc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sách</a:t>
            </a:r>
            <a:endParaRPr lang="en-US" sz="3200" b="1" i="1" dirty="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Đọc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sách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vừa</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học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tập</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tri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thức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vừa</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rèn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luyện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tính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cách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học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làm</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người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a:t>
            </a:r>
          </a:p>
          <a:p>
            <a:pPr algn="just"/>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5717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dow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down)">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wipe(down)">
                                      <p:cBhvr>
                                        <p:cTn id="2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Cover">
            <a:extLst>
              <a:ext uri="{FF2B5EF4-FFF2-40B4-BE49-F238E27FC236}">
                <a16:creationId xmlns:a16="http://schemas.microsoft.com/office/drawing/2014/main" id="{5B027D21-A6D8-429F-ABC4-3D8A2D742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497" y="5822155"/>
            <a:ext cx="3003539" cy="72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Picture 3" descr="Cover">
            <a:extLst>
              <a:ext uri="{FF2B5EF4-FFF2-40B4-BE49-F238E27FC236}">
                <a16:creationId xmlns:a16="http://schemas.microsoft.com/office/drawing/2014/main" id="{24466628-0CC0-4466-9B9A-B02DEC69D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474" y="5459633"/>
            <a:ext cx="3694117" cy="50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4" descr="Cover">
            <a:extLst>
              <a:ext uri="{FF2B5EF4-FFF2-40B4-BE49-F238E27FC236}">
                <a16:creationId xmlns:a16="http://schemas.microsoft.com/office/drawing/2014/main" id="{50E94DF5-2634-4D62-903B-1DB6EB846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962" y="3946526"/>
            <a:ext cx="693738" cy="214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5" descr="Cover">
            <a:extLst>
              <a:ext uri="{FF2B5EF4-FFF2-40B4-BE49-F238E27FC236}">
                <a16:creationId xmlns:a16="http://schemas.microsoft.com/office/drawing/2014/main" id="{0A2EA524-5DFA-43A4-959D-9AE0008B6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3835" y="4943476"/>
            <a:ext cx="19319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6" descr="Cover">
            <a:extLst>
              <a:ext uri="{FF2B5EF4-FFF2-40B4-BE49-F238E27FC236}">
                <a16:creationId xmlns:a16="http://schemas.microsoft.com/office/drawing/2014/main" id="{7BCEBB19-A226-49E7-BA42-4561C05A27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3835" y="4924425"/>
            <a:ext cx="1143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5" name="Picture 7" descr="Cover">
            <a:extLst>
              <a:ext uri="{FF2B5EF4-FFF2-40B4-BE49-F238E27FC236}">
                <a16:creationId xmlns:a16="http://schemas.microsoft.com/office/drawing/2014/main" id="{564D773D-2D09-48F1-BCA4-B5BF87F421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3835" y="4791075"/>
            <a:ext cx="193198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6" name="Picture 8" descr="Cover">
            <a:extLst>
              <a:ext uri="{FF2B5EF4-FFF2-40B4-BE49-F238E27FC236}">
                <a16:creationId xmlns:a16="http://schemas.microsoft.com/office/drawing/2014/main" id="{FE305417-365A-43E5-A6E5-69644AC738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2086" y="4516437"/>
            <a:ext cx="18272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7" name="Picture 9" descr="Cover">
            <a:extLst>
              <a:ext uri="{FF2B5EF4-FFF2-40B4-BE49-F238E27FC236}">
                <a16:creationId xmlns:a16="http://schemas.microsoft.com/office/drawing/2014/main" id="{A3B71744-8435-417E-9362-5AB4C84427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7323" y="4232275"/>
            <a:ext cx="17446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8" name="Picture 10" descr="Cover">
            <a:extLst>
              <a:ext uri="{FF2B5EF4-FFF2-40B4-BE49-F238E27FC236}">
                <a16:creationId xmlns:a16="http://schemas.microsoft.com/office/drawing/2014/main" id="{16AA7EB3-0F77-4405-BFD9-40C9D76DBB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6211" y="3363913"/>
            <a:ext cx="137636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9" name="Picture 11" descr="Cover">
            <a:extLst>
              <a:ext uri="{FF2B5EF4-FFF2-40B4-BE49-F238E27FC236}">
                <a16:creationId xmlns:a16="http://schemas.microsoft.com/office/drawing/2014/main" id="{E5891CD1-C51A-45EF-A774-6636AE13CA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4224" y="3771900"/>
            <a:ext cx="21431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0" name="Picture 12" descr="Cover">
            <a:extLst>
              <a:ext uri="{FF2B5EF4-FFF2-40B4-BE49-F238E27FC236}">
                <a16:creationId xmlns:a16="http://schemas.microsoft.com/office/drawing/2014/main" id="{213B9864-9BC6-484D-A65E-5FE22DD0F0C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57235" y="3405187"/>
            <a:ext cx="2070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1" name="Picture 13" descr="Cover">
            <a:extLst>
              <a:ext uri="{FF2B5EF4-FFF2-40B4-BE49-F238E27FC236}">
                <a16:creationId xmlns:a16="http://schemas.microsoft.com/office/drawing/2014/main" id="{BFE0A191-0DB1-4C79-98A0-C6347396B4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06210" y="3336926"/>
            <a:ext cx="193675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2" name="Picture 14" descr="Cover">
            <a:extLst>
              <a:ext uri="{FF2B5EF4-FFF2-40B4-BE49-F238E27FC236}">
                <a16:creationId xmlns:a16="http://schemas.microsoft.com/office/drawing/2014/main" id="{F8EC017E-3B1A-40DF-995E-AB0B4CFDF53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17698" y="2873375"/>
            <a:ext cx="1739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3" name="Picture 15" descr="Cover">
            <a:extLst>
              <a:ext uri="{FF2B5EF4-FFF2-40B4-BE49-F238E27FC236}">
                <a16:creationId xmlns:a16="http://schemas.microsoft.com/office/drawing/2014/main" id="{01F3CA3B-43F0-4D2B-ABCF-9255BBB434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85948" y="2601913"/>
            <a:ext cx="17208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4" name="Picture 16" descr="Cover">
            <a:extLst>
              <a:ext uri="{FF2B5EF4-FFF2-40B4-BE49-F238E27FC236}">
                <a16:creationId xmlns:a16="http://schemas.microsoft.com/office/drawing/2014/main" id="{BB062AD5-8159-4A56-A32B-A6ED9D2A21B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81185" y="2289175"/>
            <a:ext cx="16256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5" name="Picture 17" descr="Cover">
            <a:extLst>
              <a:ext uri="{FF2B5EF4-FFF2-40B4-BE49-F238E27FC236}">
                <a16:creationId xmlns:a16="http://schemas.microsoft.com/office/drawing/2014/main" id="{92C69F30-E3C2-4583-AAEF-F7CD1CA98A0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88749" y="2643188"/>
            <a:ext cx="30892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6" name="Picture 18" descr="Cover">
            <a:extLst>
              <a:ext uri="{FF2B5EF4-FFF2-40B4-BE49-F238E27FC236}">
                <a16:creationId xmlns:a16="http://schemas.microsoft.com/office/drawing/2014/main" id="{0557921E-6AEF-4B20-906A-E1FC7D18268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19060" y="1633538"/>
            <a:ext cx="17859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7" name="Picture 19" descr="Cover">
            <a:extLst>
              <a:ext uri="{FF2B5EF4-FFF2-40B4-BE49-F238E27FC236}">
                <a16:creationId xmlns:a16="http://schemas.microsoft.com/office/drawing/2014/main" id="{4553F47B-918A-40F5-AF65-C9462B8D759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19061" y="1633537"/>
            <a:ext cx="17811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8" name="Picture 20" descr="Cover">
            <a:extLst>
              <a:ext uri="{FF2B5EF4-FFF2-40B4-BE49-F238E27FC236}">
                <a16:creationId xmlns:a16="http://schemas.microsoft.com/office/drawing/2014/main" id="{3BD3C30C-F998-4A59-81A0-FE9246F8181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19061" y="1485900"/>
            <a:ext cx="172561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9" name="Picture 21" descr="Cover">
            <a:extLst>
              <a:ext uri="{FF2B5EF4-FFF2-40B4-BE49-F238E27FC236}">
                <a16:creationId xmlns:a16="http://schemas.microsoft.com/office/drawing/2014/main" id="{1128EA79-6DD4-4284-AB6F-A2390657D26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82549" y="1041400"/>
            <a:ext cx="16716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0" name="Picture 22" descr="Cover">
            <a:extLst>
              <a:ext uri="{FF2B5EF4-FFF2-40B4-BE49-F238E27FC236}">
                <a16:creationId xmlns:a16="http://schemas.microsoft.com/office/drawing/2014/main" id="{2C89369E-4E28-4A55-ADE0-EC337DFC15E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77785" y="769938"/>
            <a:ext cx="16716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1" name="Picture 23" descr="Cover">
            <a:extLst>
              <a:ext uri="{FF2B5EF4-FFF2-40B4-BE49-F238E27FC236}">
                <a16:creationId xmlns:a16="http://schemas.microsoft.com/office/drawing/2014/main" id="{35FE6BCB-ADF6-4E4C-A7FD-B85E4CF278F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9698" y="1477962"/>
            <a:ext cx="13081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2" name="Picture 24" descr="Cover">
            <a:extLst>
              <a:ext uri="{FF2B5EF4-FFF2-40B4-BE49-F238E27FC236}">
                <a16:creationId xmlns:a16="http://schemas.microsoft.com/office/drawing/2014/main" id="{A77BF140-7B43-4A41-8FCE-B804B67D4A0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36224" y="3106737"/>
            <a:ext cx="12985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3" name="Picture 25" descr="Cover">
            <a:extLst>
              <a:ext uri="{FF2B5EF4-FFF2-40B4-BE49-F238E27FC236}">
                <a16:creationId xmlns:a16="http://schemas.microsoft.com/office/drawing/2014/main" id="{719DDAEE-52AD-4617-BB32-DE4C7DA9871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84910" y="3817853"/>
            <a:ext cx="3003539" cy="93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4" name="Picture 26" descr="Cover">
            <a:extLst>
              <a:ext uri="{FF2B5EF4-FFF2-40B4-BE49-F238E27FC236}">
                <a16:creationId xmlns:a16="http://schemas.microsoft.com/office/drawing/2014/main" id="{7F887856-402F-490F-ADE9-4DF8335D50D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89651" y="2741308"/>
            <a:ext cx="3084524" cy="117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5" name="Picture 27" descr="Cover">
            <a:extLst>
              <a:ext uri="{FF2B5EF4-FFF2-40B4-BE49-F238E27FC236}">
                <a16:creationId xmlns:a16="http://schemas.microsoft.com/office/drawing/2014/main" id="{D95C718B-6FFC-4880-9825-994230BC3FD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27761" y="1909238"/>
            <a:ext cx="3051176" cy="201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6" name="Picture 28" descr="Cover">
            <a:extLst>
              <a:ext uri="{FF2B5EF4-FFF2-40B4-BE49-F238E27FC236}">
                <a16:creationId xmlns:a16="http://schemas.microsoft.com/office/drawing/2014/main" id="{8BDFC396-80BB-437C-AFC7-9CFFB296A3AC}"/>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16681" y="3533775"/>
            <a:ext cx="166719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7" name="Picture 29" descr="Cover">
            <a:extLst>
              <a:ext uri="{FF2B5EF4-FFF2-40B4-BE49-F238E27FC236}">
                <a16:creationId xmlns:a16="http://schemas.microsoft.com/office/drawing/2014/main" id="{B1BC6EDB-06B3-4D8B-84B0-74896544535F}"/>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86961" y="3694113"/>
            <a:ext cx="11795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30077"/>
                                        </p:tgtEl>
                                        <p:attrNameLst>
                                          <p:attrName>style.visibility</p:attrName>
                                        </p:attrNameLst>
                                      </p:cBhvr>
                                      <p:to>
                                        <p:strVal val="visible"/>
                                      </p:to>
                                    </p:set>
                                    <p:animEffect transition="in" filter="box(out)">
                                      <p:cBhvr>
                                        <p:cTn id="7" dur="500"/>
                                        <p:tgtEl>
                                          <p:spTgt spid="130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30076"/>
                                        </p:tgtEl>
                                        <p:attrNameLst>
                                          <p:attrName>style.visibility</p:attrName>
                                        </p:attrNameLst>
                                      </p:cBhvr>
                                      <p:to>
                                        <p:strVal val="visible"/>
                                      </p:to>
                                    </p:set>
                                    <p:animEffect transition="in" filter="wipe(right)">
                                      <p:cBhvr>
                                        <p:cTn id="12" dur="500"/>
                                        <p:tgtEl>
                                          <p:spTgt spid="1300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30075"/>
                                        </p:tgtEl>
                                        <p:attrNameLst>
                                          <p:attrName>style.visibility</p:attrName>
                                        </p:attrNameLst>
                                      </p:cBhvr>
                                      <p:to>
                                        <p:strVal val="visible"/>
                                      </p:to>
                                    </p:set>
                                    <p:animEffect transition="in" filter="wipe(right)">
                                      <p:cBhvr>
                                        <p:cTn id="17" dur="500"/>
                                        <p:tgtEl>
                                          <p:spTgt spid="1300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30074"/>
                                        </p:tgtEl>
                                        <p:attrNameLst>
                                          <p:attrName>style.visibility</p:attrName>
                                        </p:attrNameLst>
                                      </p:cBhvr>
                                      <p:to>
                                        <p:strVal val="visible"/>
                                      </p:to>
                                    </p:set>
                                    <p:animEffect transition="in" filter="wipe(right)">
                                      <p:cBhvr>
                                        <p:cTn id="22" dur="500"/>
                                        <p:tgtEl>
                                          <p:spTgt spid="1300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30073"/>
                                        </p:tgtEl>
                                        <p:attrNameLst>
                                          <p:attrName>style.visibility</p:attrName>
                                        </p:attrNameLst>
                                      </p:cBhvr>
                                      <p:to>
                                        <p:strVal val="visible"/>
                                      </p:to>
                                    </p:set>
                                    <p:animEffect transition="in" filter="wipe(right)">
                                      <p:cBhvr>
                                        <p:cTn id="27" dur="500"/>
                                        <p:tgtEl>
                                          <p:spTgt spid="1300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30072"/>
                                        </p:tgtEl>
                                        <p:attrNameLst>
                                          <p:attrName>style.visibility</p:attrName>
                                        </p:attrNameLst>
                                      </p:cBhvr>
                                      <p:to>
                                        <p:strVal val="visible"/>
                                      </p:to>
                                    </p:set>
                                    <p:animEffect transition="in" filter="wipe(left)">
                                      <p:cBhvr>
                                        <p:cTn id="32" dur="500"/>
                                        <p:tgtEl>
                                          <p:spTgt spid="1300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30071"/>
                                        </p:tgtEl>
                                        <p:attrNameLst>
                                          <p:attrName>style.visibility</p:attrName>
                                        </p:attrNameLst>
                                      </p:cBhvr>
                                      <p:to>
                                        <p:strVal val="visible"/>
                                      </p:to>
                                    </p:set>
                                    <p:animEffect transition="in" filter="wipe(left)">
                                      <p:cBhvr>
                                        <p:cTn id="37" dur="500"/>
                                        <p:tgtEl>
                                          <p:spTgt spid="1300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30070"/>
                                        </p:tgtEl>
                                        <p:attrNameLst>
                                          <p:attrName>style.visibility</p:attrName>
                                        </p:attrNameLst>
                                      </p:cBhvr>
                                      <p:to>
                                        <p:strVal val="visible"/>
                                      </p:to>
                                    </p:set>
                                    <p:animEffect transition="in" filter="wipe(left)">
                                      <p:cBhvr>
                                        <p:cTn id="42" dur="500"/>
                                        <p:tgtEl>
                                          <p:spTgt spid="1300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30069"/>
                                        </p:tgtEl>
                                        <p:attrNameLst>
                                          <p:attrName>style.visibility</p:attrName>
                                        </p:attrNameLst>
                                      </p:cBhvr>
                                      <p:to>
                                        <p:strVal val="visible"/>
                                      </p:to>
                                    </p:set>
                                    <p:animEffect transition="in" filter="wipe(left)">
                                      <p:cBhvr>
                                        <p:cTn id="47" dur="500"/>
                                        <p:tgtEl>
                                          <p:spTgt spid="13006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30068"/>
                                        </p:tgtEl>
                                        <p:attrNameLst>
                                          <p:attrName>style.visibility</p:attrName>
                                        </p:attrNameLst>
                                      </p:cBhvr>
                                      <p:to>
                                        <p:strVal val="visible"/>
                                      </p:to>
                                    </p:set>
                                    <p:animEffect transition="in" filter="wipe(left)">
                                      <p:cBhvr>
                                        <p:cTn id="52" dur="500"/>
                                        <p:tgtEl>
                                          <p:spTgt spid="13006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30067"/>
                                        </p:tgtEl>
                                        <p:attrNameLst>
                                          <p:attrName>style.visibility</p:attrName>
                                        </p:attrNameLst>
                                      </p:cBhvr>
                                      <p:to>
                                        <p:strVal val="visible"/>
                                      </p:to>
                                    </p:set>
                                    <p:animEffect transition="in" filter="wipe(left)">
                                      <p:cBhvr>
                                        <p:cTn id="57" dur="500"/>
                                        <p:tgtEl>
                                          <p:spTgt spid="13006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30066"/>
                                        </p:tgtEl>
                                        <p:attrNameLst>
                                          <p:attrName>style.visibility</p:attrName>
                                        </p:attrNameLst>
                                      </p:cBhvr>
                                      <p:to>
                                        <p:strVal val="visible"/>
                                      </p:to>
                                    </p:set>
                                    <p:animEffect transition="in" filter="wipe(left)">
                                      <p:cBhvr>
                                        <p:cTn id="62" dur="500"/>
                                        <p:tgtEl>
                                          <p:spTgt spid="13006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30065"/>
                                        </p:tgtEl>
                                        <p:attrNameLst>
                                          <p:attrName>style.visibility</p:attrName>
                                        </p:attrNameLst>
                                      </p:cBhvr>
                                      <p:to>
                                        <p:strVal val="visible"/>
                                      </p:to>
                                    </p:set>
                                    <p:animEffect transition="in" filter="wipe(left)">
                                      <p:cBhvr>
                                        <p:cTn id="67" dur="500"/>
                                        <p:tgtEl>
                                          <p:spTgt spid="13006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130064"/>
                                        </p:tgtEl>
                                        <p:attrNameLst>
                                          <p:attrName>style.visibility</p:attrName>
                                        </p:attrNameLst>
                                      </p:cBhvr>
                                      <p:to>
                                        <p:strVal val="visible"/>
                                      </p:to>
                                    </p:set>
                                    <p:animEffect transition="in" filter="wipe(left)">
                                      <p:cBhvr>
                                        <p:cTn id="72" dur="500"/>
                                        <p:tgtEl>
                                          <p:spTgt spid="1300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130063"/>
                                        </p:tgtEl>
                                        <p:attrNameLst>
                                          <p:attrName>style.visibility</p:attrName>
                                        </p:attrNameLst>
                                      </p:cBhvr>
                                      <p:to>
                                        <p:strVal val="visible"/>
                                      </p:to>
                                    </p:set>
                                    <p:animEffect transition="in" filter="wipe(left)">
                                      <p:cBhvr>
                                        <p:cTn id="77" dur="500"/>
                                        <p:tgtEl>
                                          <p:spTgt spid="13006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130062"/>
                                        </p:tgtEl>
                                        <p:attrNameLst>
                                          <p:attrName>style.visibility</p:attrName>
                                        </p:attrNameLst>
                                      </p:cBhvr>
                                      <p:to>
                                        <p:strVal val="visible"/>
                                      </p:to>
                                    </p:set>
                                    <p:animEffect transition="in" filter="wipe(left)">
                                      <p:cBhvr>
                                        <p:cTn id="82" dur="500"/>
                                        <p:tgtEl>
                                          <p:spTgt spid="13006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130061"/>
                                        </p:tgtEl>
                                        <p:attrNameLst>
                                          <p:attrName>style.visibility</p:attrName>
                                        </p:attrNameLst>
                                      </p:cBhvr>
                                      <p:to>
                                        <p:strVal val="visible"/>
                                      </p:to>
                                    </p:set>
                                    <p:animEffect transition="in" filter="wipe(left)">
                                      <p:cBhvr>
                                        <p:cTn id="87" dur="500"/>
                                        <p:tgtEl>
                                          <p:spTgt spid="13006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130060"/>
                                        </p:tgtEl>
                                        <p:attrNameLst>
                                          <p:attrName>style.visibility</p:attrName>
                                        </p:attrNameLst>
                                      </p:cBhvr>
                                      <p:to>
                                        <p:strVal val="visible"/>
                                      </p:to>
                                    </p:set>
                                    <p:animEffect transition="in" filter="wipe(left)">
                                      <p:cBhvr>
                                        <p:cTn id="92" dur="500"/>
                                        <p:tgtEl>
                                          <p:spTgt spid="13006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130059"/>
                                        </p:tgtEl>
                                        <p:attrNameLst>
                                          <p:attrName>style.visibility</p:attrName>
                                        </p:attrNameLst>
                                      </p:cBhvr>
                                      <p:to>
                                        <p:strVal val="visible"/>
                                      </p:to>
                                    </p:set>
                                    <p:animEffect transition="in" filter="wipe(left)">
                                      <p:cBhvr>
                                        <p:cTn id="97" dur="500"/>
                                        <p:tgtEl>
                                          <p:spTgt spid="13005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130058"/>
                                        </p:tgtEl>
                                        <p:attrNameLst>
                                          <p:attrName>style.visibility</p:attrName>
                                        </p:attrNameLst>
                                      </p:cBhvr>
                                      <p:to>
                                        <p:strVal val="visible"/>
                                      </p:to>
                                    </p:set>
                                    <p:animEffect transition="in" filter="wipe(left)">
                                      <p:cBhvr>
                                        <p:cTn id="102" dur="500"/>
                                        <p:tgtEl>
                                          <p:spTgt spid="13005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130057"/>
                                        </p:tgtEl>
                                        <p:attrNameLst>
                                          <p:attrName>style.visibility</p:attrName>
                                        </p:attrNameLst>
                                      </p:cBhvr>
                                      <p:to>
                                        <p:strVal val="visible"/>
                                      </p:to>
                                    </p:set>
                                    <p:animEffect transition="in" filter="wipe(left)">
                                      <p:cBhvr>
                                        <p:cTn id="107" dur="500"/>
                                        <p:tgtEl>
                                          <p:spTgt spid="130057"/>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130056"/>
                                        </p:tgtEl>
                                        <p:attrNameLst>
                                          <p:attrName>style.visibility</p:attrName>
                                        </p:attrNameLst>
                                      </p:cBhvr>
                                      <p:to>
                                        <p:strVal val="visible"/>
                                      </p:to>
                                    </p:set>
                                    <p:animEffect transition="in" filter="wipe(left)">
                                      <p:cBhvr>
                                        <p:cTn id="112" dur="500"/>
                                        <p:tgtEl>
                                          <p:spTgt spid="130056"/>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130055"/>
                                        </p:tgtEl>
                                        <p:attrNameLst>
                                          <p:attrName>style.visibility</p:attrName>
                                        </p:attrNameLst>
                                      </p:cBhvr>
                                      <p:to>
                                        <p:strVal val="visible"/>
                                      </p:to>
                                    </p:set>
                                    <p:animEffect transition="in" filter="wipe(left)">
                                      <p:cBhvr>
                                        <p:cTn id="117" dur="500"/>
                                        <p:tgtEl>
                                          <p:spTgt spid="13005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130054"/>
                                        </p:tgtEl>
                                        <p:attrNameLst>
                                          <p:attrName>style.visibility</p:attrName>
                                        </p:attrNameLst>
                                      </p:cBhvr>
                                      <p:to>
                                        <p:strVal val="visible"/>
                                      </p:to>
                                    </p:set>
                                    <p:animEffect transition="in" filter="wipe(left)">
                                      <p:cBhvr>
                                        <p:cTn id="122" dur="500"/>
                                        <p:tgtEl>
                                          <p:spTgt spid="13005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130053"/>
                                        </p:tgtEl>
                                        <p:attrNameLst>
                                          <p:attrName>style.visibility</p:attrName>
                                        </p:attrNameLst>
                                      </p:cBhvr>
                                      <p:to>
                                        <p:strVal val="visible"/>
                                      </p:to>
                                    </p:set>
                                    <p:animEffect transition="in" filter="wipe(left)">
                                      <p:cBhvr>
                                        <p:cTn id="127" dur="500"/>
                                        <p:tgtEl>
                                          <p:spTgt spid="130053"/>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nodeType="clickEffect">
                                  <p:stCondLst>
                                    <p:cond delay="0"/>
                                  </p:stCondLst>
                                  <p:childTnLst>
                                    <p:set>
                                      <p:cBhvr>
                                        <p:cTn id="131" dur="1" fill="hold">
                                          <p:stCondLst>
                                            <p:cond delay="0"/>
                                          </p:stCondLst>
                                        </p:cTn>
                                        <p:tgtEl>
                                          <p:spTgt spid="130052"/>
                                        </p:tgtEl>
                                        <p:attrNameLst>
                                          <p:attrName>style.visibility</p:attrName>
                                        </p:attrNameLst>
                                      </p:cBhvr>
                                      <p:to>
                                        <p:strVal val="visible"/>
                                      </p:to>
                                    </p:set>
                                    <p:animEffect transition="in" filter="wipe(right)">
                                      <p:cBhvr>
                                        <p:cTn id="132" dur="500"/>
                                        <p:tgtEl>
                                          <p:spTgt spid="130052"/>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2" fill="hold" nodeType="clickEffect">
                                  <p:stCondLst>
                                    <p:cond delay="0"/>
                                  </p:stCondLst>
                                  <p:childTnLst>
                                    <p:set>
                                      <p:cBhvr>
                                        <p:cTn id="136" dur="1" fill="hold">
                                          <p:stCondLst>
                                            <p:cond delay="0"/>
                                          </p:stCondLst>
                                        </p:cTn>
                                        <p:tgtEl>
                                          <p:spTgt spid="130051"/>
                                        </p:tgtEl>
                                        <p:attrNameLst>
                                          <p:attrName>style.visibility</p:attrName>
                                        </p:attrNameLst>
                                      </p:cBhvr>
                                      <p:to>
                                        <p:strVal val="visible"/>
                                      </p:to>
                                    </p:set>
                                    <p:animEffect transition="in" filter="wipe(right)">
                                      <p:cBhvr>
                                        <p:cTn id="137" dur="500"/>
                                        <p:tgtEl>
                                          <p:spTgt spid="130051"/>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2" fill="hold" nodeType="clickEffect">
                                  <p:stCondLst>
                                    <p:cond delay="0"/>
                                  </p:stCondLst>
                                  <p:childTnLst>
                                    <p:set>
                                      <p:cBhvr>
                                        <p:cTn id="141" dur="1" fill="hold">
                                          <p:stCondLst>
                                            <p:cond delay="0"/>
                                          </p:stCondLst>
                                        </p:cTn>
                                        <p:tgtEl>
                                          <p:spTgt spid="130050"/>
                                        </p:tgtEl>
                                        <p:attrNameLst>
                                          <p:attrName>style.visibility</p:attrName>
                                        </p:attrNameLst>
                                      </p:cBhvr>
                                      <p:to>
                                        <p:strVal val="visible"/>
                                      </p:to>
                                    </p:set>
                                    <p:animEffect transition="in" filter="wipe(right)">
                                      <p:cBhvr>
                                        <p:cTn id="142" dur="500"/>
                                        <p:tgtEl>
                                          <p:spTgt spid="130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9 Cuốn Sách Hay Về Bán Hàng Dân Sales Không Thể Bỏ Qua - Uplevo">
            <a:extLst>
              <a:ext uri="{FF2B5EF4-FFF2-40B4-BE49-F238E27FC236}">
                <a16:creationId xmlns:a16="http://schemas.microsoft.com/office/drawing/2014/main" id="{5E41374D-8724-4536-A97F-1DA6B45D2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4320" y="0"/>
            <a:ext cx="5715000" cy="685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0EAADF-DF22-4F62-8200-1DA8CE886BAE}"/>
              </a:ext>
            </a:extLst>
          </p:cNvPr>
          <p:cNvSpPr txBox="1"/>
          <p:nvPr/>
        </p:nvSpPr>
        <p:spPr>
          <a:xfrm>
            <a:off x="3799936" y="1493520"/>
            <a:ext cx="7391767" cy="707886"/>
          </a:xfrm>
          <a:prstGeom prst="rect">
            <a:avLst/>
          </a:prstGeom>
          <a:noFill/>
        </p:spPr>
        <p:txBody>
          <a:bodyPr wrap="none" rtlCol="0">
            <a:spAutoFit/>
          </a:bodyPr>
          <a:lstStyle/>
          <a:p>
            <a:r>
              <a:rPr lang="en-US" sz="4000" b="1" dirty="0" err="1">
                <a:solidFill>
                  <a:srgbClr val="002060"/>
                </a:solidFill>
                <a:latin typeface="Times New Roman" panose="02020603050405020304" pitchFamily="18" charset="0"/>
                <a:cs typeface="Times New Roman" panose="02020603050405020304" pitchFamily="18" charset="0"/>
              </a:rPr>
              <a:t>Lựa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chọn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cuốn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sách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mà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em</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thích</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5247299-1829-4B14-A243-C2728985AD5A}"/>
              </a:ext>
            </a:extLst>
          </p:cNvPr>
          <p:cNvSpPr/>
          <p:nvPr/>
        </p:nvSpPr>
        <p:spPr>
          <a:xfrm>
            <a:off x="9174480" y="360193"/>
            <a:ext cx="3017520" cy="386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B4C73B-5812-47A2-BF46-A04D183BC01C}"/>
              </a:ext>
            </a:extLst>
          </p:cNvPr>
          <p:cNvSpPr txBox="1"/>
          <p:nvPr/>
        </p:nvSpPr>
        <p:spPr>
          <a:xfrm>
            <a:off x="5440680" y="2792938"/>
            <a:ext cx="4641014" cy="1077218"/>
          </a:xfrm>
          <a:prstGeom prst="rect">
            <a:avLst/>
          </a:prstGeom>
          <a:noFill/>
        </p:spPr>
        <p:txBody>
          <a:bodyPr wrap="none" rtlCol="0">
            <a:spAutoFit/>
          </a:bodyPr>
          <a:lstStyle/>
          <a:p>
            <a:pPr algn="ctr"/>
            <a:r>
              <a:rPr lang="en-US" sz="3200" i="1" dirty="0" err="1">
                <a:latin typeface="Times New Roman" panose="02020603050405020304" pitchFamily="18" charset="0"/>
                <a:cs typeface="Times New Roman" panose="02020603050405020304" pitchFamily="18" charset="0"/>
              </a:rPr>
              <a:t>Hoàn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thành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phiếu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tập</a:t>
            </a:r>
            <a:r>
              <a:rPr lang="en-US" sz="3200" i="1" dirty="0">
                <a:latin typeface="Times New Roman" panose="02020603050405020304" pitchFamily="18" charset="0"/>
                <a:cs typeface="Times New Roman" panose="02020603050405020304" pitchFamily="18" charset="0"/>
              </a:rPr>
              <a:t>: </a:t>
            </a:r>
          </a:p>
          <a:p>
            <a:pPr algn="ctr"/>
            <a:r>
              <a:rPr lang="en-US" sz="3200" i="1" dirty="0" err="1">
                <a:latin typeface="Times New Roman" panose="02020603050405020304" pitchFamily="18" charset="0"/>
                <a:cs typeface="Times New Roman" panose="02020603050405020304" pitchFamily="18" charset="0"/>
              </a:rPr>
              <a:t>Nhật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sách</a:t>
            </a:r>
            <a:endParaRPr lang="en-US" sz="3200" i="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B930073-88FE-4EA0-B293-4CCDFF6944FF}"/>
              </a:ext>
            </a:extLst>
          </p:cNvPr>
          <p:cNvSpPr/>
          <p:nvPr/>
        </p:nvSpPr>
        <p:spPr>
          <a:xfrm>
            <a:off x="3860896" y="4977913"/>
            <a:ext cx="3017520" cy="386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498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grpSp>
        <p:nvGrpSpPr>
          <p:cNvPr id="1013" name="Google Shape;1013;p49"/>
          <p:cNvGrpSpPr/>
          <p:nvPr/>
        </p:nvGrpSpPr>
        <p:grpSpPr>
          <a:xfrm flipH="1">
            <a:off x="154201" y="82634"/>
            <a:ext cx="11883599" cy="6528097"/>
            <a:chOff x="457199" y="420842"/>
            <a:chExt cx="8320294" cy="4384805"/>
          </a:xfrm>
        </p:grpSpPr>
        <p:sp>
          <p:nvSpPr>
            <p:cNvPr id="1014" name="Google Shape;1014;p49"/>
            <p:cNvSpPr/>
            <p:nvPr/>
          </p:nvSpPr>
          <p:spPr>
            <a:xfrm>
              <a:off x="457199" y="420842"/>
              <a:ext cx="8320294" cy="4384805"/>
            </a:xfrm>
            <a:custGeom>
              <a:avLst/>
              <a:gdLst/>
              <a:ahLst/>
              <a:cxnLst/>
              <a:rect l="l" t="t" r="r" b="b"/>
              <a:pathLst>
                <a:path w="18906" h="12931" extrusionOk="0">
                  <a:moveTo>
                    <a:pt x="216" y="193"/>
                  </a:moveTo>
                  <a:lnTo>
                    <a:pt x="216" y="193"/>
                  </a:lnTo>
                  <a:cubicBezTo>
                    <a:pt x="1220" y="353"/>
                    <a:pt x="2229" y="401"/>
                    <a:pt x="3240" y="401"/>
                  </a:cubicBezTo>
                  <a:cubicBezTo>
                    <a:pt x="4561" y="401"/>
                    <a:pt x="5885" y="320"/>
                    <a:pt x="7209" y="302"/>
                  </a:cubicBezTo>
                  <a:cubicBezTo>
                    <a:pt x="7310" y="301"/>
                    <a:pt x="7411" y="300"/>
                    <a:pt x="7512" y="300"/>
                  </a:cubicBezTo>
                  <a:cubicBezTo>
                    <a:pt x="9829" y="300"/>
                    <a:pt x="12130" y="635"/>
                    <a:pt x="14448" y="657"/>
                  </a:cubicBezTo>
                  <a:cubicBezTo>
                    <a:pt x="14598" y="658"/>
                    <a:pt x="14748" y="659"/>
                    <a:pt x="14897" y="659"/>
                  </a:cubicBezTo>
                  <a:cubicBezTo>
                    <a:pt x="16113" y="659"/>
                    <a:pt x="17325" y="610"/>
                    <a:pt x="18534" y="514"/>
                  </a:cubicBezTo>
                  <a:lnTo>
                    <a:pt x="18534" y="514"/>
                  </a:lnTo>
                  <a:cubicBezTo>
                    <a:pt x="18633" y="4510"/>
                    <a:pt x="18721" y="8510"/>
                    <a:pt x="18599" y="12506"/>
                  </a:cubicBezTo>
                  <a:lnTo>
                    <a:pt x="18599" y="12506"/>
                  </a:lnTo>
                  <a:cubicBezTo>
                    <a:pt x="13806" y="12698"/>
                    <a:pt x="9004" y="12653"/>
                    <a:pt x="4203" y="12690"/>
                  </a:cubicBezTo>
                  <a:cubicBezTo>
                    <a:pt x="2868" y="12703"/>
                    <a:pt x="1534" y="12720"/>
                    <a:pt x="200" y="12751"/>
                  </a:cubicBezTo>
                  <a:lnTo>
                    <a:pt x="200" y="12751"/>
                  </a:lnTo>
                  <a:cubicBezTo>
                    <a:pt x="244" y="12456"/>
                    <a:pt x="290" y="12158"/>
                    <a:pt x="334" y="11863"/>
                  </a:cubicBezTo>
                  <a:lnTo>
                    <a:pt x="334" y="11863"/>
                  </a:lnTo>
                  <a:cubicBezTo>
                    <a:pt x="355" y="11849"/>
                    <a:pt x="369" y="11826"/>
                    <a:pt x="369" y="11794"/>
                  </a:cubicBezTo>
                  <a:cubicBezTo>
                    <a:pt x="315" y="7927"/>
                    <a:pt x="265" y="4060"/>
                    <a:pt x="216" y="193"/>
                  </a:cubicBezTo>
                  <a:close/>
                  <a:moveTo>
                    <a:pt x="131" y="0"/>
                  </a:moveTo>
                  <a:cubicBezTo>
                    <a:pt x="79" y="0"/>
                    <a:pt x="33" y="32"/>
                    <a:pt x="37" y="88"/>
                  </a:cubicBezTo>
                  <a:cubicBezTo>
                    <a:pt x="86" y="3945"/>
                    <a:pt x="136" y="7802"/>
                    <a:pt x="185" y="11659"/>
                  </a:cubicBezTo>
                  <a:lnTo>
                    <a:pt x="185" y="11659"/>
                  </a:lnTo>
                  <a:cubicBezTo>
                    <a:pt x="128" y="12045"/>
                    <a:pt x="67" y="12431"/>
                    <a:pt x="10" y="12817"/>
                  </a:cubicBezTo>
                  <a:cubicBezTo>
                    <a:pt x="1" y="12870"/>
                    <a:pt x="30" y="12931"/>
                    <a:pt x="90" y="12931"/>
                  </a:cubicBezTo>
                  <a:cubicBezTo>
                    <a:pt x="92" y="12931"/>
                    <a:pt x="94" y="12931"/>
                    <a:pt x="96" y="12931"/>
                  </a:cubicBezTo>
                  <a:cubicBezTo>
                    <a:pt x="4921" y="12817"/>
                    <a:pt x="9751" y="12881"/>
                    <a:pt x="14576" y="12799"/>
                  </a:cubicBezTo>
                  <a:cubicBezTo>
                    <a:pt x="15945" y="12771"/>
                    <a:pt x="17313" y="12735"/>
                    <a:pt x="18682" y="12680"/>
                  </a:cubicBezTo>
                  <a:cubicBezTo>
                    <a:pt x="18732" y="12680"/>
                    <a:pt x="18773" y="12644"/>
                    <a:pt x="18773" y="12594"/>
                  </a:cubicBezTo>
                  <a:cubicBezTo>
                    <a:pt x="18905" y="8538"/>
                    <a:pt x="18810" y="4477"/>
                    <a:pt x="18714" y="420"/>
                  </a:cubicBezTo>
                  <a:cubicBezTo>
                    <a:pt x="18714" y="377"/>
                    <a:pt x="18677" y="329"/>
                    <a:pt x="18629" y="329"/>
                  </a:cubicBezTo>
                  <a:cubicBezTo>
                    <a:pt x="18627" y="329"/>
                    <a:pt x="18625" y="329"/>
                    <a:pt x="18623" y="329"/>
                  </a:cubicBezTo>
                  <a:cubicBezTo>
                    <a:pt x="17376" y="428"/>
                    <a:pt x="16126" y="478"/>
                    <a:pt x="14875" y="478"/>
                  </a:cubicBezTo>
                  <a:cubicBezTo>
                    <a:pt x="13713" y="478"/>
                    <a:pt x="12551" y="435"/>
                    <a:pt x="11392" y="347"/>
                  </a:cubicBezTo>
                  <a:cubicBezTo>
                    <a:pt x="10192" y="256"/>
                    <a:pt x="8991" y="125"/>
                    <a:pt x="7786" y="120"/>
                  </a:cubicBezTo>
                  <a:cubicBezTo>
                    <a:pt x="7746" y="120"/>
                    <a:pt x="7706" y="120"/>
                    <a:pt x="7665" y="120"/>
                  </a:cubicBezTo>
                  <a:cubicBezTo>
                    <a:pt x="6528" y="120"/>
                    <a:pt x="5395" y="180"/>
                    <a:pt x="4257" y="211"/>
                  </a:cubicBezTo>
                  <a:cubicBezTo>
                    <a:pt x="3918" y="220"/>
                    <a:pt x="3579" y="226"/>
                    <a:pt x="3239" y="226"/>
                  </a:cubicBezTo>
                  <a:cubicBezTo>
                    <a:pt x="2205" y="226"/>
                    <a:pt x="1171" y="173"/>
                    <a:pt x="151" y="2"/>
                  </a:cubicBezTo>
                  <a:cubicBezTo>
                    <a:pt x="144" y="1"/>
                    <a:pt x="137" y="0"/>
                    <a:pt x="131" y="0"/>
                  </a:cubicBezTo>
                  <a:close/>
                </a:path>
              </a:pathLst>
            </a:custGeom>
            <a:solidFill>
              <a:schemeClr val="dk1"/>
            </a:solidFill>
            <a:ln w="2857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15" name="Google Shape;1015;p49"/>
            <p:cNvGrpSpPr/>
            <p:nvPr/>
          </p:nvGrpSpPr>
          <p:grpSpPr>
            <a:xfrm rot="-393">
              <a:off x="8451781" y="1455324"/>
              <a:ext cx="91501" cy="2296748"/>
              <a:chOff x="3382729" y="936491"/>
              <a:chExt cx="26147" cy="611944"/>
            </a:xfrm>
          </p:grpSpPr>
          <p:sp>
            <p:nvSpPr>
              <p:cNvPr id="1016" name="Google Shape;1016;p49"/>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7" name="Google Shape;1017;p49"/>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49"/>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49"/>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49"/>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21" name="Google Shape;1021;p49"/>
            <p:cNvGrpSpPr/>
            <p:nvPr/>
          </p:nvGrpSpPr>
          <p:grpSpPr>
            <a:xfrm rot="5399656">
              <a:off x="3238709" y="2471928"/>
              <a:ext cx="78276" cy="4207236"/>
              <a:chOff x="3382729" y="936491"/>
              <a:chExt cx="26147" cy="611944"/>
            </a:xfrm>
          </p:grpSpPr>
          <p:sp>
            <p:nvSpPr>
              <p:cNvPr id="1022" name="Google Shape;1022;p49"/>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49"/>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49"/>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49"/>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49"/>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027" name="Google Shape;1027;p49"/>
          <p:cNvGrpSpPr/>
          <p:nvPr/>
        </p:nvGrpSpPr>
        <p:grpSpPr>
          <a:xfrm rot="20040636">
            <a:off x="-318225" y="812964"/>
            <a:ext cx="4127324" cy="671631"/>
            <a:chOff x="5228874" y="132800"/>
            <a:chExt cx="3104856" cy="837504"/>
          </a:xfrm>
        </p:grpSpPr>
        <p:sp>
          <p:nvSpPr>
            <p:cNvPr id="1028" name="Google Shape;1028;p49"/>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49"/>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30" name="Google Shape;1030;p49"/>
          <p:cNvGrpSpPr/>
          <p:nvPr/>
        </p:nvGrpSpPr>
        <p:grpSpPr>
          <a:xfrm>
            <a:off x="4242074" y="450098"/>
            <a:ext cx="5121870" cy="918846"/>
            <a:chOff x="5228874" y="132800"/>
            <a:chExt cx="3104856" cy="837504"/>
          </a:xfrm>
        </p:grpSpPr>
        <p:sp>
          <p:nvSpPr>
            <p:cNvPr id="1031" name="Google Shape;1031;p49"/>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9"/>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 name="TextBox 19">
            <a:extLst>
              <a:ext uri="{FF2B5EF4-FFF2-40B4-BE49-F238E27FC236}">
                <a16:creationId xmlns:a16="http://schemas.microsoft.com/office/drawing/2014/main" id="{0D10B4D3-07A3-4EFF-B6D6-AB231FC8132A}"/>
              </a:ext>
            </a:extLst>
          </p:cNvPr>
          <p:cNvSpPr txBox="1"/>
          <p:nvPr/>
        </p:nvSpPr>
        <p:spPr>
          <a:xfrm>
            <a:off x="5056195" y="559263"/>
            <a:ext cx="3299878"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B9D3A750-7EA8-4813-BE23-A7D702DA64CD}"/>
              </a:ext>
            </a:extLst>
          </p:cNvPr>
          <p:cNvSpPr txBox="1"/>
          <p:nvPr/>
        </p:nvSpPr>
        <p:spPr>
          <a:xfrm rot="19995275">
            <a:off x="679075" y="747299"/>
            <a:ext cx="2361237" cy="584775"/>
          </a:xfrm>
          <a:prstGeom prst="rect">
            <a:avLst/>
          </a:prstGeom>
          <a:noFill/>
        </p:spPr>
        <p:txBody>
          <a:bodyPr wrap="squar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1. </a:t>
            </a:r>
            <a:r>
              <a:rPr lang="en-US" sz="3200" b="1" i="1" dirty="0" err="1">
                <a:solidFill>
                  <a:srgbClr val="002060"/>
                </a:solidFill>
                <a:latin typeface="Times New Roman" panose="02020603050405020304" pitchFamily="18" charset="0"/>
                <a:cs typeface="Times New Roman" panose="02020603050405020304" pitchFamily="18" charset="0"/>
              </a:rPr>
              <a:t>Tác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giả</a:t>
            </a:r>
            <a:endParaRPr lang="en-US" sz="3200" b="1" i="1" dirty="0">
              <a:solidFill>
                <a:srgbClr val="002060"/>
              </a:solidFill>
              <a:latin typeface="Times New Roman" panose="02020603050405020304" pitchFamily="18" charset="0"/>
              <a:cs typeface="Times New Roman" panose="02020603050405020304" pitchFamily="18" charset="0"/>
            </a:endParaRPr>
          </a:p>
        </p:txBody>
      </p:sp>
      <p:pic>
        <p:nvPicPr>
          <p:cNvPr id="3074" name="Picture 2" descr="Chu Quang Tiềm – Wikipedia tiếng Việt">
            <a:extLst>
              <a:ext uri="{FF2B5EF4-FFF2-40B4-BE49-F238E27FC236}">
                <a16:creationId xmlns:a16="http://schemas.microsoft.com/office/drawing/2014/main" id="{43EC247F-122F-4BD5-AC81-D370CFA3363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55186" y="2097034"/>
            <a:ext cx="2644542" cy="3462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1385C22-9A14-4FD4-B699-7EF281909D73}"/>
              </a:ext>
            </a:extLst>
          </p:cNvPr>
          <p:cNvSpPr txBox="1"/>
          <p:nvPr/>
        </p:nvSpPr>
        <p:spPr>
          <a:xfrm>
            <a:off x="955186" y="5692978"/>
            <a:ext cx="2638286" cy="523220"/>
          </a:xfrm>
          <a:prstGeom prst="rect">
            <a:avLst/>
          </a:prstGeom>
          <a:noFill/>
        </p:spPr>
        <p:txBody>
          <a:bodyPr wrap="none" rtlCol="0">
            <a:spAutoFit/>
          </a:bodyPr>
          <a:lstStyle/>
          <a:p>
            <a:r>
              <a:rPr lang="en-US" sz="2800" i="1" dirty="0">
                <a:solidFill>
                  <a:srgbClr val="002060"/>
                </a:solidFill>
                <a:latin typeface="Times New Roman" panose="02020603050405020304" pitchFamily="18" charset="0"/>
                <a:cs typeface="Times New Roman" panose="02020603050405020304" pitchFamily="18" charset="0"/>
              </a:rPr>
              <a:t>Chu Quang </a:t>
            </a:r>
            <a:r>
              <a:rPr lang="en-US" sz="2800" i="1" dirty="0" err="1">
                <a:solidFill>
                  <a:srgbClr val="002060"/>
                </a:solidFill>
                <a:latin typeface="Times New Roman" panose="02020603050405020304" pitchFamily="18" charset="0"/>
                <a:cs typeface="Times New Roman" panose="02020603050405020304" pitchFamily="18" charset="0"/>
              </a:rPr>
              <a:t>Tiềm</a:t>
            </a:r>
            <a:endParaRPr lang="en-US" sz="2800" i="1" dirty="0">
              <a:solidFill>
                <a:srgbClr val="002060"/>
              </a:solidFill>
              <a:latin typeface="Times New Roman" panose="02020603050405020304" pitchFamily="18" charset="0"/>
              <a:cs typeface="Times New Roman" panose="02020603050405020304" pitchFamily="18" charset="0"/>
            </a:endParaRPr>
          </a:p>
        </p:txBody>
      </p:sp>
      <p:sp>
        <p:nvSpPr>
          <p:cNvPr id="126" name="Rectangle 125">
            <a:extLst>
              <a:ext uri="{FF2B5EF4-FFF2-40B4-BE49-F238E27FC236}">
                <a16:creationId xmlns:a16="http://schemas.microsoft.com/office/drawing/2014/main" id="{6206F2E1-CC5C-4A8F-B5BB-C311EE288045}"/>
              </a:ext>
            </a:extLst>
          </p:cNvPr>
          <p:cNvSpPr/>
          <p:nvPr/>
        </p:nvSpPr>
        <p:spPr>
          <a:xfrm>
            <a:off x="5004635" y="2097034"/>
            <a:ext cx="8001000" cy="584775"/>
          </a:xfrm>
          <a:prstGeom prst="rect">
            <a:avLst/>
          </a:prstGeom>
        </p:spPr>
        <p:txBody>
          <a:bodyPr wrap="square">
            <a:spAutoFit/>
          </a:bodyPr>
          <a:lstStyle/>
          <a:p>
            <a:pPr algn="just" fontAlgn="base">
              <a:spcBef>
                <a:spcPct val="0"/>
              </a:spcBef>
              <a:spcAft>
                <a:spcPct val="0"/>
              </a:spcAft>
            </a:pPr>
            <a:r>
              <a:rPr lang="en-US" sz="3200" dirty="0">
                <a:solidFill>
                  <a:prstClr val="black"/>
                </a:solidFill>
                <a:latin typeface="Times New Roman" pitchFamily="18" charset="0"/>
                <a:cs typeface="Times New Roman" pitchFamily="18" charset="0"/>
              </a:rPr>
              <a:t>Chu Quang </a:t>
            </a:r>
            <a:r>
              <a:rPr lang="en-US" sz="3200" dirty="0" err="1">
                <a:solidFill>
                  <a:prstClr val="black"/>
                </a:solidFill>
                <a:latin typeface="Times New Roman" pitchFamily="18" charset="0"/>
                <a:cs typeface="Times New Roman" pitchFamily="18" charset="0"/>
              </a:rPr>
              <a:t>Tiềm</a:t>
            </a:r>
            <a:r>
              <a:rPr lang="en-US" sz="3200" dirty="0">
                <a:solidFill>
                  <a:prstClr val="black"/>
                </a:solidFill>
                <a:latin typeface="Times New Roman" pitchFamily="18" charset="0"/>
                <a:cs typeface="Times New Roman" pitchFamily="18" charset="0"/>
              </a:rPr>
              <a:t> (1897 – 1986)</a:t>
            </a:r>
          </a:p>
        </p:txBody>
      </p:sp>
      <p:sp>
        <p:nvSpPr>
          <p:cNvPr id="127" name="Rectangle 126">
            <a:extLst>
              <a:ext uri="{FF2B5EF4-FFF2-40B4-BE49-F238E27FC236}">
                <a16:creationId xmlns:a16="http://schemas.microsoft.com/office/drawing/2014/main" id="{08230FC2-4067-4CCB-9519-FD41F33EB8F6}"/>
              </a:ext>
            </a:extLst>
          </p:cNvPr>
          <p:cNvSpPr/>
          <p:nvPr/>
        </p:nvSpPr>
        <p:spPr>
          <a:xfrm>
            <a:off x="5004635" y="2942718"/>
            <a:ext cx="6009065" cy="1077218"/>
          </a:xfrm>
          <a:prstGeom prst="rect">
            <a:avLst/>
          </a:prstGeom>
        </p:spPr>
        <p:txBody>
          <a:bodyPr wrap="square">
            <a:spAutoFit/>
          </a:bodyPr>
          <a:lstStyle/>
          <a:p>
            <a:pPr algn="just" fontAlgn="base">
              <a:spcBef>
                <a:spcPct val="0"/>
              </a:spcBef>
              <a:spcAft>
                <a:spcPct val="0"/>
              </a:spcAft>
            </a:pP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học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lí</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luận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nổi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tiếng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Trung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Quốc</a:t>
            </a:r>
            <a:r>
              <a:rPr lang="en-US" sz="3200" dirty="0">
                <a:solidFill>
                  <a:prstClr val="black"/>
                </a:solidFill>
                <a:latin typeface="Times New Roman" pitchFamily="18" charset="0"/>
                <a:cs typeface="Times New Roman" pitchFamily="18" charset="0"/>
              </a:rPr>
              <a:t>.</a:t>
            </a:r>
          </a:p>
        </p:txBody>
      </p:sp>
      <p:sp>
        <p:nvSpPr>
          <p:cNvPr id="23" name="Rectangle 22">
            <a:extLst>
              <a:ext uri="{FF2B5EF4-FFF2-40B4-BE49-F238E27FC236}">
                <a16:creationId xmlns:a16="http://schemas.microsoft.com/office/drawing/2014/main" id="{18AD2B3E-1050-447C-8CF5-C8768CA0A4EA}"/>
              </a:ext>
            </a:extLst>
          </p:cNvPr>
          <p:cNvSpPr/>
          <p:nvPr/>
        </p:nvSpPr>
        <p:spPr>
          <a:xfrm>
            <a:off x="4526610" y="2200004"/>
            <a:ext cx="359891" cy="3149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4BEAE6D9-6973-486A-B7DB-0A95E3D2D8AD}"/>
              </a:ext>
            </a:extLst>
          </p:cNvPr>
          <p:cNvSpPr/>
          <p:nvPr/>
        </p:nvSpPr>
        <p:spPr>
          <a:xfrm>
            <a:off x="4608875" y="2262225"/>
            <a:ext cx="359891" cy="3149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9AB2FD23-B76D-47A5-8AC4-1CCDE78BD423}"/>
              </a:ext>
            </a:extLst>
          </p:cNvPr>
          <p:cNvSpPr/>
          <p:nvPr/>
        </p:nvSpPr>
        <p:spPr>
          <a:xfrm>
            <a:off x="4526610" y="3038272"/>
            <a:ext cx="359891" cy="3149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E7724024-52C3-426A-815F-94FBA2A7D24E}"/>
              </a:ext>
            </a:extLst>
          </p:cNvPr>
          <p:cNvSpPr/>
          <p:nvPr/>
        </p:nvSpPr>
        <p:spPr>
          <a:xfrm>
            <a:off x="4608875" y="3100493"/>
            <a:ext cx="359891" cy="3149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descr="Hình ảnh Sách Một đống Sách Sách Sách, Sách Clipart, Sách, Một đống Sách  miễn phí tải tập tin PNG PSDComment và Vector">
            <a:extLst>
              <a:ext uri="{FF2B5EF4-FFF2-40B4-BE49-F238E27FC236}">
                <a16:creationId xmlns:a16="http://schemas.microsoft.com/office/drawing/2014/main" id="{BA592146-6B37-4C0B-BEBD-D8E9551C660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2344" l="6406" r="96250">
                        <a14:foregroundMark x1="88438" y1="50156" x2="96250" y2="63281"/>
                        <a14:foregroundMark x1="38906" y1="90938" x2="62969" y2="92344"/>
                        <a14:foregroundMark x1="62969" y1="92344" x2="79531" y2="85938"/>
                        <a14:foregroundMark x1="79531" y1="85938" x2="84063" y2="78750"/>
                        <a14:foregroundMark x1="84063" y1="78750" x2="84063" y2="78750"/>
                        <a14:foregroundMark x1="50781" y1="86250" x2="72813" y2="88281"/>
                        <a14:foregroundMark x1="8438" y1="12188" x2="7813" y2="58906"/>
                        <a14:foregroundMark x1="7813" y1="58906" x2="6406" y2="64063"/>
                      </a14:backgroundRemoval>
                    </a14:imgEffect>
                  </a14:imgLayer>
                </a14:imgProps>
              </a:ext>
              <a:ext uri="{28A0092B-C50C-407E-A947-70E740481C1C}">
                <a14:useLocalDpi xmlns:a14="http://schemas.microsoft.com/office/drawing/2010/main" val="0"/>
              </a:ext>
            </a:extLst>
          </a:blip>
          <a:srcRect/>
          <a:stretch>
            <a:fillRect/>
          </a:stretch>
        </p:blipFill>
        <p:spPr bwMode="auto">
          <a:xfrm>
            <a:off x="8953658" y="3927192"/>
            <a:ext cx="2456739" cy="2456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500"/>
                                        <p:tgtEl>
                                          <p:spTgt spid="10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ipe(down)">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00"/>
                                        <p:tgtEl>
                                          <p:spTgt spid="307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wipe(down)">
                                      <p:cBhvr>
                                        <p:cTn id="34" dur="500"/>
                                        <p:tgtEl>
                                          <p:spTgt spid="12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wipe(down)">
                                      <p:cBhvr>
                                        <p:cTn id="37" dur="500"/>
                                        <p:tgtEl>
                                          <p:spTgt spid="1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7"/>
                                        </p:tgtEl>
                                        <p:attrNameLst>
                                          <p:attrName>style.visibility</p:attrName>
                                        </p:attrNameLst>
                                      </p:cBhvr>
                                      <p:to>
                                        <p:strVal val="visible"/>
                                      </p:to>
                                    </p:set>
                                    <p:animEffect transition="in" filter="wipe(down)">
                                      <p:cBhvr>
                                        <p:cTn id="42" dur="500"/>
                                        <p:tgtEl>
                                          <p:spTgt spid="12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1"/>
                                        </p:tgtEl>
                                        <p:attrNameLst>
                                          <p:attrName>style.visibility</p:attrName>
                                        </p:attrNameLst>
                                      </p:cBhvr>
                                      <p:to>
                                        <p:strVal val="visible"/>
                                      </p:to>
                                    </p:set>
                                    <p:animEffect transition="in" filter="wipe(down)">
                                      <p:cBhvr>
                                        <p:cTn id="45" dur="500"/>
                                        <p:tgtEl>
                                          <p:spTgt spid="13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32"/>
                                        </p:tgtEl>
                                        <p:attrNameLst>
                                          <p:attrName>style.visibility</p:attrName>
                                        </p:attrNameLst>
                                      </p:cBhvr>
                                      <p:to>
                                        <p:strVal val="visible"/>
                                      </p:to>
                                    </p:set>
                                    <p:animEffect transition="in" filter="wipe(down)">
                                      <p:cBhvr>
                                        <p:cTn id="48"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126" grpId="0"/>
      <p:bldP spid="127" grpId="0"/>
      <p:bldP spid="23" grpId="0" animBg="1"/>
      <p:bldP spid="129"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9F5C5-E13C-4483-9CF5-8852448C3889}"/>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C1337DB3-1061-495E-BAC6-B4C50EBF541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4103D8F5-E807-45CB-8B99-C03C7071F4F4}"/>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C633BA62-75BE-4184-987E-77B5ACC40326}"/>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EE8F9F83-2A3F-4BDF-88CE-4FBE54327EAF}"/>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C5251EC7-D370-43E2-BB1F-A22110973393}"/>
              </a:ext>
            </a:extLst>
          </p:cNvPr>
          <p:cNvSpPr>
            <a:spLocks noGrp="1"/>
          </p:cNvSpPr>
          <p:nvPr>
            <p:ph type="subTitle" idx="5"/>
          </p:nvPr>
        </p:nvSpPr>
        <p:spPr/>
        <p:txBody>
          <a:bodyPr/>
          <a:lstStyle/>
          <a:p>
            <a:endParaRPr lang="en-US"/>
          </a:p>
        </p:txBody>
      </p:sp>
      <p:pic>
        <p:nvPicPr>
          <p:cNvPr id="8194" name="Picture 2" descr="Phiếu Nhật ký đọc sách dành cho học sinh tiểu học - Táo Tài Liệu - Thư viện  Tài liệu Giáo Dục cho giáo viên">
            <a:extLst>
              <a:ext uri="{FF2B5EF4-FFF2-40B4-BE49-F238E27FC236}">
                <a16:creationId xmlns:a16="http://schemas.microsoft.com/office/drawing/2014/main" id="{68D544A2-8E2C-4F19-9ABE-FF4872B98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
            <a:ext cx="61671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hiếu Nhật ký đọc sách dành cho học sinh tiểu học - Táo Tài Liệu - Thư viện  Tài liệu Giáo Dục cho giáo viên">
            <a:extLst>
              <a:ext uri="{FF2B5EF4-FFF2-40B4-BE49-F238E27FC236}">
                <a16:creationId xmlns:a16="http://schemas.microsoft.com/office/drawing/2014/main" id="{A2324BAC-0A4C-48A4-A959-7CBB8093B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120" y="91440"/>
            <a:ext cx="602488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9638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67353F-BC98-4DF4-BA6C-31537BE6EED4}"/>
              </a:ext>
            </a:extLst>
          </p:cNvPr>
          <p:cNvSpPr/>
          <p:nvPr/>
        </p:nvSpPr>
        <p:spPr>
          <a:xfrm>
            <a:off x="0" y="5318760"/>
            <a:ext cx="12192000" cy="1539240"/>
          </a:xfrm>
          <a:prstGeom prst="rect">
            <a:avLst/>
          </a:prstGeom>
          <a:solidFill>
            <a:srgbClr val="F1E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descr="Top 11 Cuốn sách tuổi 16 nên đọc để định hướng tương lai">
            <a:extLst>
              <a:ext uri="{FF2B5EF4-FFF2-40B4-BE49-F238E27FC236}">
                <a16:creationId xmlns:a16="http://schemas.microsoft.com/office/drawing/2014/main" id="{82949CF1-73C4-42CB-BFDB-0C7F0FD1E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 y="-228600"/>
            <a:ext cx="12649200" cy="592836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C7DC34B-5AAD-44CE-B6A7-9C944A452713}"/>
              </a:ext>
            </a:extLst>
          </p:cNvPr>
          <p:cNvSpPr txBox="1"/>
          <p:nvPr/>
        </p:nvSpPr>
        <p:spPr>
          <a:xfrm>
            <a:off x="1782960" y="5699760"/>
            <a:ext cx="8626079" cy="830997"/>
          </a:xfrm>
          <a:prstGeom prst="rect">
            <a:avLst/>
          </a:prstGeom>
          <a:noFill/>
        </p:spPr>
        <p:txBody>
          <a:bodyPr wrap="none" rtlCol="0">
            <a:spAutoFit/>
          </a:bodyPr>
          <a:lstStyle/>
          <a:p>
            <a:r>
              <a:rPr lang="en-US" sz="4800" i="1" dirty="0" err="1">
                <a:latin typeface="Times New Roman" panose="02020603050405020304" pitchFamily="18" charset="0"/>
                <a:cs typeface="Times New Roman" panose="02020603050405020304" pitchFamily="18" charset="0"/>
              </a:rPr>
              <a:t>Tìm</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hiểu</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lợi</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ích</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của</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việc</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đọc</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sách</a:t>
            </a:r>
            <a:endParaRPr lang="en-US" sz="4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9620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120722gtdocsach02_febe3">
            <a:extLst>
              <a:ext uri="{FF2B5EF4-FFF2-40B4-BE49-F238E27FC236}">
                <a16:creationId xmlns:a16="http://schemas.microsoft.com/office/drawing/2014/main" id="{5E36D54B-A1B2-405D-B1D9-EB7F2AE8A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120722gtdocsach03_a14f3">
            <a:extLst>
              <a:ext uri="{FF2B5EF4-FFF2-40B4-BE49-F238E27FC236}">
                <a16:creationId xmlns:a16="http://schemas.microsoft.com/office/drawing/2014/main" id="{5EA0A39B-EC3C-46C0-B2A1-21DB9AEC0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20722gtdocsach04_7ca39">
            <a:extLst>
              <a:ext uri="{FF2B5EF4-FFF2-40B4-BE49-F238E27FC236}">
                <a16:creationId xmlns:a16="http://schemas.microsoft.com/office/drawing/2014/main" id="{3DA94497-9DE9-4DB2-BE0F-BE92A2F11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120722gtdocsach05_1d563">
            <a:extLst>
              <a:ext uri="{FF2B5EF4-FFF2-40B4-BE49-F238E27FC236}">
                <a16:creationId xmlns:a16="http://schemas.microsoft.com/office/drawing/2014/main" id="{8AF26966-9113-41A4-9A69-B8DED8D25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120722gtdocsach06_e8247">
            <a:extLst>
              <a:ext uri="{FF2B5EF4-FFF2-40B4-BE49-F238E27FC236}">
                <a16:creationId xmlns:a16="http://schemas.microsoft.com/office/drawing/2014/main" id="{038FAA29-B029-47E2-BF1C-37CE1FB1E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AB90BE-E632-4DE9-971B-5D18FCB83C46}"/>
              </a:ext>
            </a:extLst>
          </p:cNvPr>
          <p:cNvSpPr txBox="1"/>
          <p:nvPr/>
        </p:nvSpPr>
        <p:spPr>
          <a:xfrm>
            <a:off x="269631" y="243512"/>
            <a:ext cx="11652738" cy="6370975"/>
          </a:xfrm>
          <a:prstGeom prst="rect">
            <a:avLst/>
          </a:prstGeom>
          <a:noFill/>
        </p:spPr>
        <p:txBody>
          <a:bodyPr wrap="square">
            <a:spAutoFit/>
          </a:bodyPr>
          <a:lstStyle/>
          <a:p>
            <a:pPr algn="just"/>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lướt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ngẫm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NXB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2015)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335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Rèn luyện thói quen đọc sách">
            <a:extLst>
              <a:ext uri="{FF2B5EF4-FFF2-40B4-BE49-F238E27FC236}">
                <a16:creationId xmlns:a16="http://schemas.microsoft.com/office/drawing/2014/main" id="{45FCFFCA-2C7E-4729-B7D7-01A40008C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22B8E81-8001-404B-B74A-F1EA5080D4E7}"/>
              </a:ext>
            </a:extLst>
          </p:cNvPr>
          <p:cNvSpPr txBox="1"/>
          <p:nvPr/>
        </p:nvSpPr>
        <p:spPr>
          <a:xfrm>
            <a:off x="504092" y="314101"/>
            <a:ext cx="11183815" cy="1232197"/>
          </a:xfrm>
          <a:prstGeom prst="rect">
            <a:avLst/>
          </a:prstGeom>
          <a:noFill/>
        </p:spPr>
        <p:txBody>
          <a:bodyPr wrap="square">
            <a:spAutoFit/>
          </a:bodyPr>
          <a:lstStyle/>
          <a:p>
            <a:pPr algn="just">
              <a:lnSpc>
                <a:spcPct val="120000"/>
              </a:lnSpc>
              <a:spcAft>
                <a:spcPts val="800"/>
              </a:spcAft>
            </a:pP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F8AB2FB-F324-4520-87CE-5D7D60AB3CE0}"/>
              </a:ext>
            </a:extLst>
          </p:cNvPr>
          <p:cNvSpPr txBox="1"/>
          <p:nvPr/>
        </p:nvSpPr>
        <p:spPr>
          <a:xfrm>
            <a:off x="504090" y="2826615"/>
            <a:ext cx="11183815" cy="1869230"/>
          </a:xfrm>
          <a:prstGeom prst="rect">
            <a:avLst/>
          </a:prstGeom>
          <a:noFill/>
        </p:spPr>
        <p:txBody>
          <a:bodyPr wrap="square">
            <a:spAutoFit/>
          </a:bodyPr>
          <a:lstStyle/>
          <a:p>
            <a:pPr algn="just">
              <a:lnSpc>
                <a:spcPct val="120000"/>
              </a:lnSpc>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D610C99-59A5-4997-921C-A27FA9750735}"/>
              </a:ext>
            </a:extLst>
          </p:cNvPr>
          <p:cNvSpPr txBox="1"/>
          <p:nvPr/>
        </p:nvSpPr>
        <p:spPr>
          <a:xfrm>
            <a:off x="5536390" y="1860399"/>
            <a:ext cx="1119217" cy="584775"/>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en-US" sz="3200" b="1" i="1" dirty="0" err="1">
                <a:solidFill>
                  <a:srgbClr val="C00000"/>
                </a:solidFill>
                <a:latin typeface="Times New Roman" panose="02020603050405020304" pitchFamily="18" charset="0"/>
                <a:cs typeface="Times New Roman" panose="02020603050405020304" pitchFamily="18" charset="0"/>
              </a:rPr>
              <a:t>Gợi</a:t>
            </a:r>
            <a:r>
              <a:rPr lang="en-US" sz="3200" b="1" i="1" dirty="0">
                <a:solidFill>
                  <a:srgbClr val="C00000"/>
                </a:solidFill>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42246452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ình ảnh quyển sách | Hình ảnh, Viết, Đồ họa">
            <a:extLst>
              <a:ext uri="{FF2B5EF4-FFF2-40B4-BE49-F238E27FC236}">
                <a16:creationId xmlns:a16="http://schemas.microsoft.com/office/drawing/2014/main" id="{CB8DDEB0-E8D0-4CB5-BC2F-251D4E6AF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257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39E1B5-C8BB-48AE-B8C2-CE6CAA1ED433}"/>
              </a:ext>
            </a:extLst>
          </p:cNvPr>
          <p:cNvSpPr txBox="1"/>
          <p:nvPr/>
        </p:nvSpPr>
        <p:spPr>
          <a:xfrm>
            <a:off x="422031" y="0"/>
            <a:ext cx="11301045" cy="2640851"/>
          </a:xfrm>
          <a:prstGeom prst="rect">
            <a:avLst/>
          </a:prstGeom>
          <a:noFill/>
        </p:spPr>
        <p:txBody>
          <a:bodyPr wrap="square">
            <a:spAutoFit/>
          </a:bodyPr>
          <a:lstStyle/>
          <a:p>
            <a:pPr algn="just">
              <a:lnSpc>
                <a:spcPct val="120000"/>
              </a:lnSpc>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E433A6E-4E6D-49D8-BAC5-9D393C9D77B1}"/>
              </a:ext>
            </a:extLst>
          </p:cNvPr>
          <p:cNvSpPr txBox="1"/>
          <p:nvPr/>
        </p:nvSpPr>
        <p:spPr>
          <a:xfrm>
            <a:off x="5814984" y="2872654"/>
            <a:ext cx="1119217" cy="584775"/>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en-US" sz="3200" b="1" i="1" dirty="0" err="1">
                <a:solidFill>
                  <a:srgbClr val="C00000"/>
                </a:solidFill>
                <a:latin typeface="Times New Roman" panose="02020603050405020304" pitchFamily="18" charset="0"/>
                <a:cs typeface="Times New Roman" panose="02020603050405020304" pitchFamily="18" charset="0"/>
              </a:rPr>
              <a:t>Gợi</a:t>
            </a:r>
            <a:r>
              <a:rPr lang="en-US" sz="3200" b="1" i="1" dirty="0">
                <a:solidFill>
                  <a:srgbClr val="C00000"/>
                </a:solidFill>
                <a:latin typeface="Times New Roman" panose="02020603050405020304" pitchFamily="18" charset="0"/>
                <a:cs typeface="Times New Roman" panose="02020603050405020304" pitchFamily="18" charset="0"/>
              </a:rPr>
              <a:t> ý</a:t>
            </a:r>
          </a:p>
        </p:txBody>
      </p:sp>
      <p:sp>
        <p:nvSpPr>
          <p:cNvPr id="9" name="TextBox 8">
            <a:extLst>
              <a:ext uri="{FF2B5EF4-FFF2-40B4-BE49-F238E27FC236}">
                <a16:creationId xmlns:a16="http://schemas.microsoft.com/office/drawing/2014/main" id="{9AE846A3-EA66-4EE3-B4FC-D89572442E34}"/>
              </a:ext>
            </a:extLst>
          </p:cNvPr>
          <p:cNvSpPr txBox="1"/>
          <p:nvPr/>
        </p:nvSpPr>
        <p:spPr>
          <a:xfrm>
            <a:off x="422030" y="3776201"/>
            <a:ext cx="11301045" cy="3055195"/>
          </a:xfrm>
          <a:prstGeom prst="rect">
            <a:avLst/>
          </a:prstGeom>
          <a:noFill/>
        </p:spPr>
        <p:txBody>
          <a:bodyPr wrap="square">
            <a:spAutoFit/>
          </a:bodyPr>
          <a:lstStyle/>
          <a:p>
            <a:pPr algn="just">
              <a:lnSpc>
                <a:spcPct val="12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tri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6702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8"/>
        <p:cNvGrpSpPr/>
        <p:nvPr/>
      </p:nvGrpSpPr>
      <p:grpSpPr>
        <a:xfrm>
          <a:off x="0" y="0"/>
          <a:ext cx="0" cy="0"/>
          <a:chOff x="0" y="0"/>
          <a:chExt cx="0" cy="0"/>
        </a:xfrm>
      </p:grpSpPr>
      <p:sp>
        <p:nvSpPr>
          <p:cNvPr id="8" name="Rectangle 7">
            <a:extLst>
              <a:ext uri="{FF2B5EF4-FFF2-40B4-BE49-F238E27FC236}">
                <a16:creationId xmlns:a16="http://schemas.microsoft.com/office/drawing/2014/main" id="{46CC5B71-EFC8-4CE4-A0CD-A6446C2A6F3D}"/>
              </a:ext>
            </a:extLst>
          </p:cNvPr>
          <p:cNvSpPr/>
          <p:nvPr/>
        </p:nvSpPr>
        <p:spPr>
          <a:xfrm rot="21235572">
            <a:off x="375631" y="975878"/>
            <a:ext cx="3353923" cy="4360958"/>
          </a:xfrm>
          <a:prstGeom prst="rect">
            <a:avLst/>
          </a:prstGeom>
          <a:solidFill>
            <a:schemeClr val="tx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hu Quang Tiềm – Wikipedia tiếng Việt">
            <a:extLst>
              <a:ext uri="{FF2B5EF4-FFF2-40B4-BE49-F238E27FC236}">
                <a16:creationId xmlns:a16="http://schemas.microsoft.com/office/drawing/2014/main" id="{61B422E6-E953-4A59-9DB4-A47AA5F1088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84870" y="1355965"/>
            <a:ext cx="3166503" cy="41460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17AAC2B-FEBE-40B7-AD72-FF6207C7D00B}"/>
              </a:ext>
            </a:extLst>
          </p:cNvPr>
          <p:cNvSpPr txBox="1"/>
          <p:nvPr/>
        </p:nvSpPr>
        <p:spPr>
          <a:xfrm rot="21262918">
            <a:off x="1384186" y="5623376"/>
            <a:ext cx="2766591" cy="523220"/>
          </a:xfrm>
          <a:prstGeom prst="rect">
            <a:avLst/>
          </a:prstGeom>
          <a:noFill/>
        </p:spPr>
        <p:txBody>
          <a:bodyPr wrap="none" rtlCol="0">
            <a:spAutoFit/>
          </a:bodyPr>
          <a:lstStyle/>
          <a:p>
            <a:r>
              <a:rPr lang="en-US" sz="2800" b="1" i="1" dirty="0">
                <a:solidFill>
                  <a:srgbClr val="002060"/>
                </a:solidFill>
                <a:latin typeface="Times New Roman" panose="02020603050405020304" pitchFamily="18" charset="0"/>
                <a:cs typeface="Times New Roman" panose="02020603050405020304" pitchFamily="18" charset="0"/>
              </a:rPr>
              <a:t>Chu Quang </a:t>
            </a:r>
            <a:r>
              <a:rPr lang="en-US" sz="2800" b="1" i="1" dirty="0" err="1">
                <a:solidFill>
                  <a:srgbClr val="002060"/>
                </a:solidFill>
                <a:latin typeface="Times New Roman" panose="02020603050405020304" pitchFamily="18" charset="0"/>
                <a:cs typeface="Times New Roman" panose="02020603050405020304" pitchFamily="18" charset="0"/>
              </a:rPr>
              <a:t>Tiềm</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C68FC02-92BB-4B3E-B0CD-A6AABD6D0E6E}"/>
              </a:ext>
            </a:extLst>
          </p:cNvPr>
          <p:cNvSpPr txBox="1"/>
          <p:nvPr/>
        </p:nvSpPr>
        <p:spPr>
          <a:xfrm>
            <a:off x="4547357" y="1265626"/>
            <a:ext cx="7387577" cy="3539430"/>
          </a:xfrm>
          <a:prstGeom prst="rect">
            <a:avLst/>
          </a:prstGeom>
          <a:noFill/>
        </p:spPr>
        <p:txBody>
          <a:bodyPr wrap="square">
            <a:spAutoFit/>
          </a:bodyPr>
          <a:lstStyle/>
          <a:p>
            <a:pPr algn="just"/>
            <a:r>
              <a:rPr lang="vi-VN" sz="3200" b="0" i="1" dirty="0">
                <a:solidFill>
                  <a:srgbClr val="202122"/>
                </a:solidFill>
                <a:effectLst/>
                <a:latin typeface="Times New Roman" panose="02020603050405020304" pitchFamily="18" charset="0"/>
                <a:cs typeface="Times New Roman" panose="02020603050405020304" pitchFamily="18" charset="0"/>
              </a:rPr>
              <a:t>Những bài chính luận của Chu Quang Tiềm mang phong cách nhẹ nhàng nhưng vẫn đầy đủ lí lẽ xác đáng, lập luận chặt chẽ, dẫn chứng sinh động và có tính thuyết phục sâu sắc. </a:t>
            </a:r>
            <a:r>
              <a:rPr lang="en-US" sz="3200" b="0" i="1" dirty="0">
                <a:solidFill>
                  <a:srgbClr val="202122"/>
                </a:solidFill>
                <a:effectLst/>
                <a:latin typeface="Times New Roman" panose="02020603050405020304" pitchFamily="18" charset="0"/>
                <a:cs typeface="Times New Roman" panose="02020603050405020304" pitchFamily="18" charset="0"/>
              </a:rPr>
              <a:t>V</a:t>
            </a:r>
            <a:r>
              <a:rPr lang="vi-VN" sz="3200" b="0" i="1" dirty="0">
                <a:solidFill>
                  <a:srgbClr val="202122"/>
                </a:solidFill>
                <a:effectLst/>
                <a:latin typeface="Times New Roman" panose="02020603050405020304" pitchFamily="18" charset="0"/>
                <a:cs typeface="Times New Roman" panose="02020603050405020304" pitchFamily="18" charset="0"/>
              </a:rPr>
              <a:t>ăn phong chính luận của Chu Quang Tiềm không hề khô khan mà có cả tâm tình và chút hài hước</a:t>
            </a:r>
            <a:r>
              <a:rPr lang="en-US" sz="3200" b="0" i="1" dirty="0">
                <a:solidFill>
                  <a:srgbClr val="202122"/>
                </a:solidFill>
                <a:effectLst/>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8BB2DFA-4F76-48DD-9638-B7549B25A42D}"/>
              </a:ext>
            </a:extLst>
          </p:cNvPr>
          <p:cNvSpPr/>
          <p:nvPr/>
        </p:nvSpPr>
        <p:spPr>
          <a:xfrm>
            <a:off x="8395472" y="-1274"/>
            <a:ext cx="3796527" cy="47456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B3EEDF-3CEC-48AA-861D-F8C02E0523AE}"/>
              </a:ext>
            </a:extLst>
          </p:cNvPr>
          <p:cNvSpPr/>
          <p:nvPr/>
        </p:nvSpPr>
        <p:spPr>
          <a:xfrm>
            <a:off x="0" y="6352178"/>
            <a:ext cx="3796527" cy="47456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746212F-5E7A-4B2A-A61E-E289620F3695}"/>
              </a:ext>
            </a:extLst>
          </p:cNvPr>
          <p:cNvCxnSpPr/>
          <p:nvPr/>
        </p:nvCxnSpPr>
        <p:spPr>
          <a:xfrm>
            <a:off x="6096000" y="5370653"/>
            <a:ext cx="3615159" cy="0"/>
          </a:xfrm>
          <a:prstGeom prst="line">
            <a:avLst/>
          </a:prstGeom>
          <a:ln w="76200">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op 11 Cuốn sách tuổi 16 nên đọc để định hướng tương lai">
            <a:extLst>
              <a:ext uri="{FF2B5EF4-FFF2-40B4-BE49-F238E27FC236}">
                <a16:creationId xmlns:a16="http://schemas.microsoft.com/office/drawing/2014/main" id="{3CBA7864-9656-4790-9016-EDD1F0725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softEdge rad="127000"/>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90025ED-8FD0-497E-8F34-A2FA3B2A220C}"/>
              </a:ext>
            </a:extLst>
          </p:cNvPr>
          <p:cNvSpPr txBox="1"/>
          <p:nvPr/>
        </p:nvSpPr>
        <p:spPr>
          <a:xfrm>
            <a:off x="257907" y="0"/>
            <a:ext cx="11723077" cy="1089657"/>
          </a:xfrm>
          <a:prstGeom prst="rect">
            <a:avLst/>
          </a:prstGeom>
          <a:noFill/>
        </p:spPr>
        <p:txBody>
          <a:bodyPr wrap="square">
            <a:spAutoFit/>
          </a:bodyPr>
          <a:lstStyle/>
          <a:p>
            <a:pPr algn="just">
              <a:lnSpc>
                <a:spcPct val="120000"/>
              </a:lnSpc>
              <a:spcAft>
                <a:spcPts val="800"/>
              </a:spcAft>
            </a:pP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½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1B5EE0E-1DEE-4090-B7C3-B77861C6302F}"/>
              </a:ext>
            </a:extLst>
          </p:cNvPr>
          <p:cNvSpPr txBox="1"/>
          <p:nvPr/>
        </p:nvSpPr>
        <p:spPr>
          <a:xfrm>
            <a:off x="211016" y="1089657"/>
            <a:ext cx="11980984" cy="5693866"/>
          </a:xfrm>
          <a:prstGeom prst="rect">
            <a:avLst/>
          </a:prstGeom>
          <a:noFill/>
        </p:spPr>
        <p:txBody>
          <a:bodyPr wrap="square">
            <a:spAutoFit/>
          </a:bodyPr>
          <a:lstStyle/>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lồ</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mòn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Khắc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phục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sắp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xếp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thời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gian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hợp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lý</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để</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phù</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hợp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với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nhu</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cầu</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lứa</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tuổi</a:t>
            </a:r>
            <a:endParaRPr lang="en-US" sz="2600" dirty="0"/>
          </a:p>
        </p:txBody>
      </p:sp>
    </p:spTree>
    <p:extLst>
      <p:ext uri="{BB962C8B-B14F-4D97-AF65-F5344CB8AC3E}">
        <p14:creationId xmlns:p14="http://schemas.microsoft.com/office/powerpoint/2010/main" val="24230261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grpSp>
        <p:nvGrpSpPr>
          <p:cNvPr id="318" name="Google Shape;318;p35"/>
          <p:cNvGrpSpPr/>
          <p:nvPr/>
        </p:nvGrpSpPr>
        <p:grpSpPr>
          <a:xfrm rot="134293">
            <a:off x="145884" y="194396"/>
            <a:ext cx="11760961" cy="6671971"/>
            <a:chOff x="577150" y="371675"/>
            <a:chExt cx="2899721" cy="1958151"/>
          </a:xfrm>
        </p:grpSpPr>
        <p:sp>
          <p:nvSpPr>
            <p:cNvPr id="319" name="Google Shape;319;p35"/>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35"/>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35"/>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35"/>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35"/>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35"/>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5" name="Google Shape;325;p35"/>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35"/>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35"/>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35"/>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35"/>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35"/>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35"/>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332;p35"/>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333;p35"/>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334;p35"/>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335;p35"/>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336;p35"/>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337;p35"/>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338;p35"/>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339;p35"/>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340;p35"/>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341;p35"/>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7" name="Google Shape;1027;p49">
            <a:extLst>
              <a:ext uri="{FF2B5EF4-FFF2-40B4-BE49-F238E27FC236}">
                <a16:creationId xmlns:a16="http://schemas.microsoft.com/office/drawing/2014/main" id="{E914A2C4-80F5-4B43-955B-02A2CE831954}"/>
              </a:ext>
            </a:extLst>
          </p:cNvPr>
          <p:cNvGrpSpPr/>
          <p:nvPr/>
        </p:nvGrpSpPr>
        <p:grpSpPr>
          <a:xfrm rot="20040636">
            <a:off x="-607593" y="501033"/>
            <a:ext cx="4127324" cy="671631"/>
            <a:chOff x="5228874" y="132800"/>
            <a:chExt cx="3104856" cy="837504"/>
          </a:xfrm>
        </p:grpSpPr>
        <p:sp>
          <p:nvSpPr>
            <p:cNvPr id="138" name="Google Shape;1028;p49">
              <a:extLst>
                <a:ext uri="{FF2B5EF4-FFF2-40B4-BE49-F238E27FC236}">
                  <a16:creationId xmlns:a16="http://schemas.microsoft.com/office/drawing/2014/main" id="{EBAFB148-862B-443A-A6DC-A222CC45AF95}"/>
                </a:ext>
              </a:extLst>
            </p:cNvPr>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029;p49">
              <a:extLst>
                <a:ext uri="{FF2B5EF4-FFF2-40B4-BE49-F238E27FC236}">
                  <a16:creationId xmlns:a16="http://schemas.microsoft.com/office/drawing/2014/main" id="{E3FBF66D-68EC-42C6-B7E2-6A38AF59B140}"/>
                </a:ext>
              </a:extLst>
            </p:cNvPr>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0" name="TextBox 139">
            <a:extLst>
              <a:ext uri="{FF2B5EF4-FFF2-40B4-BE49-F238E27FC236}">
                <a16:creationId xmlns:a16="http://schemas.microsoft.com/office/drawing/2014/main" id="{655472D5-1D8F-41CB-8184-F22E871A0EE5}"/>
              </a:ext>
            </a:extLst>
          </p:cNvPr>
          <p:cNvSpPr txBox="1"/>
          <p:nvPr/>
        </p:nvSpPr>
        <p:spPr>
          <a:xfrm rot="19995275">
            <a:off x="275449" y="497468"/>
            <a:ext cx="2361237" cy="584775"/>
          </a:xfrm>
          <a:prstGeom prst="rect">
            <a:avLst/>
          </a:prstGeom>
          <a:noFill/>
        </p:spPr>
        <p:txBody>
          <a:bodyPr wrap="squar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2. </a:t>
            </a:r>
            <a:r>
              <a:rPr lang="en-US" sz="3200" b="1" i="1" dirty="0" err="1">
                <a:solidFill>
                  <a:srgbClr val="002060"/>
                </a:solidFill>
                <a:latin typeface="Times New Roman" panose="02020603050405020304" pitchFamily="18" charset="0"/>
                <a:cs typeface="Times New Roman" panose="02020603050405020304" pitchFamily="18" charset="0"/>
              </a:rPr>
              <a:t>Tác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phẩm</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41" name="Text Box 10">
            <a:extLst>
              <a:ext uri="{FF2B5EF4-FFF2-40B4-BE49-F238E27FC236}">
                <a16:creationId xmlns:a16="http://schemas.microsoft.com/office/drawing/2014/main" id="{13263AFC-3EFA-4B50-84ED-08D3945FD258}"/>
              </a:ext>
            </a:extLst>
          </p:cNvPr>
          <p:cNvSpPr txBox="1">
            <a:spLocks noChangeArrowheads="1"/>
          </p:cNvSpPr>
          <p:nvPr/>
        </p:nvSpPr>
        <p:spPr bwMode="auto">
          <a:xfrm>
            <a:off x="897257" y="1438137"/>
            <a:ext cx="495825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Xuất</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xứ</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a:t>
            </a:r>
            <a:r>
              <a:rPr kumimoji="0" lang="en-US" altLang="vi-V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Trích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cuốn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Danh</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nhânTrung</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Quốc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bàn</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niềm</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vui</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nỗi</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buồn</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bản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1995.</a:t>
            </a:r>
          </a:p>
        </p:txBody>
      </p:sp>
      <p:sp>
        <p:nvSpPr>
          <p:cNvPr id="142" name="Text Box 11">
            <a:extLst>
              <a:ext uri="{FF2B5EF4-FFF2-40B4-BE49-F238E27FC236}">
                <a16:creationId xmlns:a16="http://schemas.microsoft.com/office/drawing/2014/main" id="{A88896E2-B64C-4CF0-BDC3-65C5E47FC995}"/>
              </a:ext>
            </a:extLst>
          </p:cNvPr>
          <p:cNvSpPr txBox="1">
            <a:spLocks noChangeArrowheads="1"/>
          </p:cNvSpPr>
          <p:nvPr/>
        </p:nvSpPr>
        <p:spPr bwMode="auto">
          <a:xfrm>
            <a:off x="812172" y="3474003"/>
            <a:ext cx="49582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Kiểu</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văn</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bản</a:t>
            </a:r>
            <a:r>
              <a:rPr kumimoji="0" lang="en-US" altLang="vi-V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Nghị</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luận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143" name="Text Box 16">
            <a:extLst>
              <a:ext uri="{FF2B5EF4-FFF2-40B4-BE49-F238E27FC236}">
                <a16:creationId xmlns:a16="http://schemas.microsoft.com/office/drawing/2014/main" id="{C8963977-5B93-4D72-B0C6-6D43A45938BA}"/>
              </a:ext>
            </a:extLst>
          </p:cNvPr>
          <p:cNvSpPr txBox="1">
            <a:spLocks noChangeArrowheads="1"/>
          </p:cNvSpPr>
          <p:nvPr/>
        </p:nvSpPr>
        <p:spPr bwMode="auto">
          <a:xfrm>
            <a:off x="801540" y="4323096"/>
            <a:ext cx="495825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Nội</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dung: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Sự</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cần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thiết</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phương</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pháp</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pic>
        <p:nvPicPr>
          <p:cNvPr id="4098" name="Picture 2" descr="Hình ảnh Quyển Sách PNG, Vector, PSD, và biểu tượng để tải về miễn phí |  pngtree">
            <a:extLst>
              <a:ext uri="{FF2B5EF4-FFF2-40B4-BE49-F238E27FC236}">
                <a16:creationId xmlns:a16="http://schemas.microsoft.com/office/drawing/2014/main" id="{26EEE8E0-6627-422F-9C66-B7D249F21AE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200731" y="1050902"/>
            <a:ext cx="1283803" cy="128380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F9EA9F04-4469-4E22-BD51-22E521FCCFF6}"/>
              </a:ext>
            </a:extLst>
          </p:cNvPr>
          <p:cNvSpPr txBox="1"/>
          <p:nvPr/>
        </p:nvSpPr>
        <p:spPr>
          <a:xfrm>
            <a:off x="7588931" y="421465"/>
            <a:ext cx="2709396"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endParaRPr lang="en-US" sz="2800" b="1" dirty="0">
              <a:latin typeface="Times New Roman" panose="02020603050405020304" pitchFamily="18" charset="0"/>
              <a:cs typeface="Times New Roman" panose="02020603050405020304" pitchFamily="18" charset="0"/>
            </a:endParaRPr>
          </a:p>
        </p:txBody>
      </p:sp>
      <p:pic>
        <p:nvPicPr>
          <p:cNvPr id="4100" name="Picture 4" descr="Clip nghệ thuật số - Số 3 PNG png tải về - Miễn phí trong suốt Khu Vực png  Tải về.">
            <a:extLst>
              <a:ext uri="{FF2B5EF4-FFF2-40B4-BE49-F238E27FC236}">
                <a16:creationId xmlns:a16="http://schemas.microsoft.com/office/drawing/2014/main" id="{1657A69E-A23C-4E49-945D-9029462CE80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394" b="98333" l="10000" r="90000">
                        <a14:foregroundMark x1="24889" y1="4545" x2="71667" y2="25758"/>
                        <a14:foregroundMark x1="71667" y1="25758" x2="81556" y2="37121"/>
                        <a14:foregroundMark x1="80000" y1="8030" x2="73889" y2="84242"/>
                        <a14:foregroundMark x1="73889" y1="84242" x2="62333" y2="92121"/>
                        <a14:foregroundMark x1="62333" y1="92121" x2="39778" y2="93182"/>
                        <a14:foregroundMark x1="39222" y1="24242" x2="45778" y2="27727"/>
                        <a14:foregroundMark x1="45778" y1="27727" x2="62222" y2="55758"/>
                        <a14:foregroundMark x1="62222" y1="55758" x2="64444" y2="66364"/>
                        <a14:foregroundMark x1="64444" y1="66364" x2="64444" y2="66515"/>
                        <a14:foregroundMark x1="36556" y1="74091" x2="49111" y2="80758"/>
                        <a14:foregroundMark x1="49111" y1="80758" x2="71333" y2="75303"/>
                        <a14:foregroundMark x1="71333" y1="75303" x2="72889" y2="72121"/>
                        <a14:foregroundMark x1="61667" y1="26061" x2="54111" y2="66515"/>
                        <a14:foregroundMark x1="41444" y1="20606" x2="35889" y2="39091"/>
                        <a14:foregroundMark x1="49778" y1="49697" x2="53556" y2="56061"/>
                        <a14:foregroundMark x1="53556" y1="56061" x2="57444" y2="59697"/>
                        <a14:foregroundMark x1="38111" y1="68939" x2="41444" y2="78939"/>
                        <a14:foregroundMark x1="41444" y1="78939" x2="54333" y2="86970"/>
                        <a14:foregroundMark x1="54333" y1="86970" x2="63778" y2="85000"/>
                        <a14:foregroundMark x1="63778" y1="85000" x2="64778" y2="84394"/>
                        <a14:foregroundMark x1="29000" y1="98030" x2="52556" y2="95152"/>
                        <a14:foregroundMark x1="52556" y1="95152" x2="66000" y2="98333"/>
                        <a14:foregroundMark x1="66000" y1="98333" x2="72556" y2="97424"/>
                        <a14:foregroundMark x1="49222" y1="20000" x2="78444" y2="46818"/>
                      </a14:backgroundRemoval>
                    </a14:imgEffect>
                  </a14:imgLayer>
                </a14:imgProps>
              </a:ext>
              <a:ext uri="{28A0092B-C50C-407E-A947-70E740481C1C}">
                <a14:useLocalDpi xmlns:a14="http://schemas.microsoft.com/office/drawing/2010/main" val="0"/>
              </a:ext>
            </a:extLst>
          </a:blip>
          <a:srcRect/>
          <a:stretch>
            <a:fillRect/>
          </a:stretch>
        </p:blipFill>
        <p:spPr bwMode="auto">
          <a:xfrm>
            <a:off x="8725162" y="402103"/>
            <a:ext cx="731058" cy="53610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F7B5208-DA6D-4B36-9EED-4DBAD3CCE54C}"/>
              </a:ext>
            </a:extLst>
          </p:cNvPr>
          <p:cNvSpPr txBox="1"/>
          <p:nvPr/>
        </p:nvSpPr>
        <p:spPr>
          <a:xfrm>
            <a:off x="7347102" y="1024286"/>
            <a:ext cx="3950140" cy="1292662"/>
          </a:xfrm>
          <a:prstGeom prst="rect">
            <a:avLst/>
          </a:prstGeom>
          <a:noFill/>
        </p:spPr>
        <p:txBody>
          <a:bodyPr wrap="square" rtlCol="0">
            <a:spAutoFit/>
          </a:bodyPr>
          <a:lstStyle/>
          <a:p>
            <a:pPr algn="just"/>
            <a:r>
              <a:rPr lang="en-US" sz="2600" dirty="0">
                <a:solidFill>
                  <a:srgbClr val="000000"/>
                </a:solidFill>
                <a:latin typeface="Times New Roman" panose="02020603050405020304" pitchFamily="18" charset="0"/>
                <a:cs typeface="Times New Roman" panose="02020603050405020304" pitchFamily="18" charset="0"/>
              </a:rPr>
              <a:t>P1: </a:t>
            </a:r>
            <a:r>
              <a:rPr lang="en-US" sz="2600" dirty="0" err="1">
                <a:solidFill>
                  <a:srgbClr val="000000"/>
                </a:solidFill>
                <a:latin typeface="Times New Roman" panose="02020603050405020304" pitchFamily="18" charset="0"/>
                <a:cs typeface="Times New Roman" panose="02020603050405020304" pitchFamily="18" charset="0"/>
              </a:rPr>
              <a:t>Từ</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đầu</a:t>
            </a:r>
            <a:r>
              <a:rPr lang="en-US" sz="2600" dirty="0">
                <a:solidFill>
                  <a:srgbClr val="000000"/>
                </a:solidFill>
                <a:latin typeface="Times New Roman" panose="02020603050405020304" pitchFamily="18" charset="0"/>
                <a:cs typeface="Times New Roman" panose="02020603050405020304" pitchFamily="18" charset="0"/>
              </a:rPr>
              <a:t> …. </a:t>
            </a:r>
            <a:r>
              <a:rPr lang="en-US" sz="2600" i="1" dirty="0">
                <a:solidFill>
                  <a:srgbClr val="000000"/>
                </a:solidFill>
                <a:latin typeface="Times New Roman" panose="02020603050405020304" pitchFamily="18" charset="0"/>
                <a:cs typeface="Times New Roman" panose="02020603050405020304" pitchFamily="18" charset="0"/>
              </a:rPr>
              <a:t>“</a:t>
            </a:r>
            <a:r>
              <a:rPr lang="en-US" sz="2600" i="1" dirty="0" err="1">
                <a:solidFill>
                  <a:srgbClr val="000000"/>
                </a:solidFill>
                <a:latin typeface="Times New Roman" panose="02020603050405020304" pitchFamily="18" charset="0"/>
                <a:cs typeface="Times New Roman" panose="02020603050405020304" pitchFamily="18" charset="0"/>
              </a:rPr>
              <a:t>thế</a:t>
            </a:r>
            <a:r>
              <a:rPr lang="en-US" sz="2600" i="1" dirty="0">
                <a:solidFill>
                  <a:srgbClr val="000000"/>
                </a:solidFill>
                <a:latin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cs typeface="Times New Roman" panose="02020603050405020304" pitchFamily="18" charset="0"/>
              </a:rPr>
              <a:t>giới</a:t>
            </a:r>
            <a:r>
              <a:rPr lang="en-US" sz="2600" i="1" dirty="0">
                <a:solidFill>
                  <a:srgbClr val="000000"/>
                </a:solidFill>
                <a:latin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cs typeface="Times New Roman" panose="02020603050405020304" pitchFamily="18" charset="0"/>
              </a:rPr>
              <a:t>mới</a:t>
            </a:r>
            <a:r>
              <a:rPr lang="en-US" sz="2600" i="1"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Sự</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cần</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thiết</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và</a:t>
            </a:r>
            <a:r>
              <a:rPr lang="en-US" sz="2600" dirty="0">
                <a:solidFill>
                  <a:srgbClr val="000000"/>
                </a:solidFill>
                <a:latin typeface="Times New Roman" panose="02020603050405020304" pitchFamily="18" charset="0"/>
                <a:cs typeface="Times New Roman" panose="02020603050405020304" pitchFamily="18" charset="0"/>
              </a:rPr>
              <a:t> ý </a:t>
            </a:r>
            <a:r>
              <a:rPr lang="en-US" sz="2600" dirty="0" err="1">
                <a:solidFill>
                  <a:srgbClr val="000000"/>
                </a:solidFill>
                <a:latin typeface="Times New Roman" panose="02020603050405020304" pitchFamily="18" charset="0"/>
                <a:cs typeface="Times New Roman" panose="02020603050405020304" pitchFamily="18" charset="0"/>
              </a:rPr>
              <a:t>nghĩa</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việc</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đọc</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sách</a:t>
            </a:r>
            <a:endParaRPr lang="en-US" sz="2600" dirty="0">
              <a:solidFill>
                <a:srgbClr val="000000"/>
              </a:solidFill>
              <a:latin typeface="Times New Roman" panose="02020603050405020304" pitchFamily="18" charset="0"/>
              <a:cs typeface="Times New Roman" panose="02020603050405020304" pitchFamily="18" charset="0"/>
            </a:endParaRPr>
          </a:p>
        </p:txBody>
      </p:sp>
      <p:sp>
        <p:nvSpPr>
          <p:cNvPr id="149" name="TextBox 148">
            <a:extLst>
              <a:ext uri="{FF2B5EF4-FFF2-40B4-BE49-F238E27FC236}">
                <a16:creationId xmlns:a16="http://schemas.microsoft.com/office/drawing/2014/main" id="{A19319D9-C95E-4C61-A205-5C050B2240DB}"/>
              </a:ext>
            </a:extLst>
          </p:cNvPr>
          <p:cNvSpPr txBox="1"/>
          <p:nvPr/>
        </p:nvSpPr>
        <p:spPr>
          <a:xfrm>
            <a:off x="7344381" y="2404765"/>
            <a:ext cx="4090568" cy="2092881"/>
          </a:xfrm>
          <a:prstGeom prst="rect">
            <a:avLst/>
          </a:prstGeom>
          <a:noFill/>
        </p:spPr>
        <p:txBody>
          <a:bodyPr wrap="square">
            <a:spAutoFit/>
          </a:bodyPr>
          <a:lstStyle/>
          <a:p>
            <a:pPr algn="just"/>
            <a:r>
              <a:rPr lang="vi-VN" sz="2600" b="0" i="0" dirty="0">
                <a:solidFill>
                  <a:srgbClr val="000000"/>
                </a:solidFill>
                <a:effectLst/>
                <a:latin typeface="+mj-lt"/>
              </a:rPr>
              <a:t>P2: Tiếp…đến…</a:t>
            </a:r>
            <a:r>
              <a:rPr lang="vi-VN" sz="2600" b="0" i="1" dirty="0">
                <a:solidFill>
                  <a:srgbClr val="000000"/>
                </a:solidFill>
                <a:effectLst/>
                <a:latin typeface="+mj-lt"/>
              </a:rPr>
              <a:t> “tự tiêu hao lực lượng”: </a:t>
            </a:r>
            <a:r>
              <a:rPr lang="vi-VN" sz="2600" b="0" i="0" dirty="0">
                <a:solidFill>
                  <a:srgbClr val="000000"/>
                </a:solidFill>
                <a:effectLst/>
                <a:latin typeface="+mj-lt"/>
              </a:rPr>
              <a:t>Những khó khăn, thiên hướng sai lệch dễ mắc phải của việc đọc sách trong tình trạng hiện nay.</a:t>
            </a:r>
            <a:endParaRPr lang="en-US" sz="2600" dirty="0">
              <a:latin typeface="+mj-lt"/>
            </a:endParaRPr>
          </a:p>
        </p:txBody>
      </p:sp>
      <p:sp>
        <p:nvSpPr>
          <p:cNvPr id="151" name="TextBox 150">
            <a:extLst>
              <a:ext uri="{FF2B5EF4-FFF2-40B4-BE49-F238E27FC236}">
                <a16:creationId xmlns:a16="http://schemas.microsoft.com/office/drawing/2014/main" id="{23DB4782-6348-4AE4-8C3F-B4C439FA397F}"/>
              </a:ext>
            </a:extLst>
          </p:cNvPr>
          <p:cNvSpPr txBox="1"/>
          <p:nvPr/>
        </p:nvSpPr>
        <p:spPr>
          <a:xfrm>
            <a:off x="7344381" y="4687854"/>
            <a:ext cx="4046079" cy="1292662"/>
          </a:xfrm>
          <a:prstGeom prst="rect">
            <a:avLst/>
          </a:prstGeom>
          <a:noFill/>
        </p:spPr>
        <p:txBody>
          <a:bodyPr wrap="square">
            <a:spAutoFit/>
          </a:bodyPr>
          <a:lstStyle/>
          <a:p>
            <a:pPr algn="just"/>
            <a:r>
              <a:rPr lang="vi-VN" sz="2600" b="0" i="0" dirty="0">
                <a:solidFill>
                  <a:srgbClr val="000000"/>
                </a:solidFill>
                <a:effectLst/>
                <a:latin typeface="+mj-lt"/>
              </a:rPr>
              <a:t>P3: Phần còn lại</a:t>
            </a:r>
            <a:r>
              <a:rPr lang="en-US" sz="2600" b="0" i="0" dirty="0">
                <a:solidFill>
                  <a:srgbClr val="000000"/>
                </a:solidFill>
                <a:effectLst/>
                <a:latin typeface="+mj-lt"/>
              </a:rPr>
              <a:t>: </a:t>
            </a:r>
            <a:r>
              <a:rPr lang="vi-VN" sz="2600" b="0" i="0" dirty="0">
                <a:solidFill>
                  <a:srgbClr val="000000"/>
                </a:solidFill>
                <a:effectLst/>
                <a:latin typeface="+mj-lt"/>
              </a:rPr>
              <a:t>Bàn về phương pháp chọn sách và đọc sách.</a:t>
            </a:r>
            <a:endParaRPr lang="en-US" sz="2600" dirty="0">
              <a:latin typeface="+mj-lt"/>
            </a:endParaRPr>
          </a:p>
        </p:txBody>
      </p:sp>
      <p:pic>
        <p:nvPicPr>
          <p:cNvPr id="152" name="Picture 2" descr="Hình ảnh Quyển Sách PNG, Vector, PSD, và biểu tượng để tải về miễn phí |  pngtree">
            <a:extLst>
              <a:ext uri="{FF2B5EF4-FFF2-40B4-BE49-F238E27FC236}">
                <a16:creationId xmlns:a16="http://schemas.microsoft.com/office/drawing/2014/main" id="{7D7F16AC-6AB2-40C8-9DC0-CA22163484F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200731" y="2761352"/>
            <a:ext cx="1283803" cy="1283803"/>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Hình ảnh Quyển Sách PNG, Vector, PSD, và biểu tượng để tải về miễn phí |  pngtree">
            <a:extLst>
              <a:ext uri="{FF2B5EF4-FFF2-40B4-BE49-F238E27FC236}">
                <a16:creationId xmlns:a16="http://schemas.microsoft.com/office/drawing/2014/main" id="{F845E575-D5EB-4D5B-8A60-7BC6AA2BA70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193842" y="4692945"/>
            <a:ext cx="1283803" cy="1283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down)">
                                      <p:cBhvr>
                                        <p:cTn id="7" dur="500"/>
                                        <p:tgtEl>
                                          <p:spTgt spid="1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wipe(down)">
                                      <p:cBhvr>
                                        <p:cTn id="10" dur="500"/>
                                        <p:tgtEl>
                                          <p:spTgt spid="1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1"/>
                                        </p:tgtEl>
                                        <p:attrNameLst>
                                          <p:attrName>style.visibility</p:attrName>
                                        </p:attrNameLst>
                                      </p:cBhvr>
                                      <p:to>
                                        <p:strVal val="visible"/>
                                      </p:to>
                                    </p:set>
                                    <p:animEffect transition="in" filter="wipe(down)">
                                      <p:cBhvr>
                                        <p:cTn id="15" dur="500"/>
                                        <p:tgtEl>
                                          <p:spTgt spid="1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2"/>
                                        </p:tgtEl>
                                        <p:attrNameLst>
                                          <p:attrName>style.visibility</p:attrName>
                                        </p:attrNameLst>
                                      </p:cBhvr>
                                      <p:to>
                                        <p:strVal val="visible"/>
                                      </p:to>
                                    </p:set>
                                    <p:animEffect transition="in" filter="wipe(down)">
                                      <p:cBhvr>
                                        <p:cTn id="20" dur="500"/>
                                        <p:tgtEl>
                                          <p:spTgt spid="1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wipe(down)">
                                      <p:cBhvr>
                                        <p:cTn id="25" dur="500"/>
                                        <p:tgtEl>
                                          <p:spTgt spid="1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par>
                                <p:cTn id="31" presetID="22" presetClass="entr" presetSubtype="4" fill="hold" nodeType="withEffect">
                                  <p:stCondLst>
                                    <p:cond delay="0"/>
                                  </p:stCondLst>
                                  <p:childTnLst>
                                    <p:set>
                                      <p:cBhvr>
                                        <p:cTn id="32" dur="1" fill="hold">
                                          <p:stCondLst>
                                            <p:cond delay="0"/>
                                          </p:stCondLst>
                                        </p:cTn>
                                        <p:tgtEl>
                                          <p:spTgt spid="4100"/>
                                        </p:tgtEl>
                                        <p:attrNameLst>
                                          <p:attrName>style.visibility</p:attrName>
                                        </p:attrNameLst>
                                      </p:cBhvr>
                                      <p:to>
                                        <p:strVal val="visible"/>
                                      </p:to>
                                    </p:set>
                                    <p:animEffect transition="in" filter="wipe(down)">
                                      <p:cBhvr>
                                        <p:cTn id="33" dur="500"/>
                                        <p:tgtEl>
                                          <p:spTgt spid="410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098"/>
                                        </p:tgtEl>
                                        <p:attrNameLst>
                                          <p:attrName>style.visibility</p:attrName>
                                        </p:attrNameLst>
                                      </p:cBhvr>
                                      <p:to>
                                        <p:strVal val="visible"/>
                                      </p:to>
                                    </p:set>
                                    <p:animEffect transition="in" filter="wipe(down)">
                                      <p:cBhvr>
                                        <p:cTn id="38" dur="500"/>
                                        <p:tgtEl>
                                          <p:spTgt spid="409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52"/>
                                        </p:tgtEl>
                                        <p:attrNameLst>
                                          <p:attrName>style.visibility</p:attrName>
                                        </p:attrNameLst>
                                      </p:cBhvr>
                                      <p:to>
                                        <p:strVal val="visible"/>
                                      </p:to>
                                    </p:set>
                                    <p:animEffect transition="in" filter="wipe(down)">
                                      <p:cBhvr>
                                        <p:cTn id="46" dur="500"/>
                                        <p:tgtEl>
                                          <p:spTgt spid="15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wipe(down)">
                                      <p:cBhvr>
                                        <p:cTn id="49" dur="500"/>
                                        <p:tgtEl>
                                          <p:spTgt spid="1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53"/>
                                        </p:tgtEl>
                                        <p:attrNameLst>
                                          <p:attrName>style.visibility</p:attrName>
                                        </p:attrNameLst>
                                      </p:cBhvr>
                                      <p:to>
                                        <p:strVal val="visible"/>
                                      </p:to>
                                    </p:set>
                                    <p:animEffect transition="in" filter="wipe(down)">
                                      <p:cBhvr>
                                        <p:cTn id="54" dur="500"/>
                                        <p:tgtEl>
                                          <p:spTgt spid="15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51"/>
                                        </p:tgtEl>
                                        <p:attrNameLst>
                                          <p:attrName>style.visibility</p:attrName>
                                        </p:attrNameLst>
                                      </p:cBhvr>
                                      <p:to>
                                        <p:strVal val="visible"/>
                                      </p:to>
                                    </p:set>
                                    <p:animEffect transition="in" filter="wipe(down)">
                                      <p:cBhvr>
                                        <p:cTn id="5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41" grpId="0"/>
      <p:bldP spid="142" grpId="0"/>
      <p:bldP spid="143" grpId="0"/>
      <p:bldP spid="28" grpId="0"/>
      <p:bldP spid="29" grpId="0"/>
      <p:bldP spid="149" grpId="0"/>
      <p:bldP spid="1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42"/>
          <p:cNvGrpSpPr/>
          <p:nvPr/>
        </p:nvGrpSpPr>
        <p:grpSpPr>
          <a:xfrm rot="5400397" flipH="1">
            <a:off x="-512794" y="-5846700"/>
            <a:ext cx="13516031" cy="11891997"/>
            <a:chOff x="577150" y="371675"/>
            <a:chExt cx="2899721" cy="1958151"/>
          </a:xfrm>
        </p:grpSpPr>
        <p:sp>
          <p:nvSpPr>
            <p:cNvPr id="667" name="Google Shape;667;p42"/>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 name="Google Shape;668;p42"/>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 name="Google Shape;669;p42"/>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0" name="Google Shape;670;p42"/>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42"/>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42"/>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42"/>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42"/>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42"/>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42"/>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42"/>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42"/>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42"/>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42"/>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42"/>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42"/>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3" name="Google Shape;683;p42"/>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4" name="Google Shape;684;p42"/>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42"/>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42"/>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42"/>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42"/>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42"/>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8" name="Text Box 5">
            <a:extLst>
              <a:ext uri="{FF2B5EF4-FFF2-40B4-BE49-F238E27FC236}">
                <a16:creationId xmlns:a16="http://schemas.microsoft.com/office/drawing/2014/main" id="{CA7B9B1B-48A8-49BE-B0D4-952DF7CAEB86}"/>
              </a:ext>
            </a:extLst>
          </p:cNvPr>
          <p:cNvSpPr txBox="1">
            <a:spLocks noChangeArrowheads="1"/>
          </p:cNvSpPr>
          <p:nvPr/>
        </p:nvSpPr>
        <p:spPr bwMode="auto">
          <a:xfrm>
            <a:off x="979920" y="121335"/>
            <a:ext cx="6441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1.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Sự</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cần</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thiết</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của</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việc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đọc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sách</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a:t>
            </a:r>
          </a:p>
        </p:txBody>
      </p:sp>
      <p:sp>
        <p:nvSpPr>
          <p:cNvPr id="89" name="Text Box 12">
            <a:extLst>
              <a:ext uri="{FF2B5EF4-FFF2-40B4-BE49-F238E27FC236}">
                <a16:creationId xmlns:a16="http://schemas.microsoft.com/office/drawing/2014/main" id="{2AA704DE-7915-48FA-94D2-8D7DED9FA8AD}"/>
              </a:ext>
            </a:extLst>
          </p:cNvPr>
          <p:cNvSpPr txBox="1">
            <a:spLocks noChangeArrowheads="1"/>
          </p:cNvSpPr>
          <p:nvPr/>
        </p:nvSpPr>
        <p:spPr bwMode="auto">
          <a:xfrm>
            <a:off x="1363099" y="590690"/>
            <a:ext cx="4923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Tầm</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quan</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trọng</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sách</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sp>
        <p:nvSpPr>
          <p:cNvPr id="90" name="Text Box 4">
            <a:extLst>
              <a:ext uri="{FF2B5EF4-FFF2-40B4-BE49-F238E27FC236}">
                <a16:creationId xmlns:a16="http://schemas.microsoft.com/office/drawing/2014/main" id="{02183272-DE77-4455-9679-F66555FD0017}"/>
              </a:ext>
            </a:extLst>
          </p:cNvPr>
          <p:cNvSpPr txBox="1">
            <a:spLocks noChangeArrowheads="1"/>
          </p:cNvSpPr>
          <p:nvPr/>
        </p:nvSpPr>
        <p:spPr bwMode="auto">
          <a:xfrm>
            <a:off x="1082582" y="1109337"/>
            <a:ext cx="1069486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chuyện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nhưng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vẫn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quan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trọng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Bởi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toàn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Mỗi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đoạn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hôm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nay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đều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toàn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nhờ</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cố</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gắng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lũy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ngày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đêm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sở</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bị</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lấp</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đều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do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vở</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ghi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chép</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lưu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truyền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kho</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tàng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quý</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báu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giữ</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di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sản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thần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cũng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thể</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nói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những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mốc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Nếu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từ</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đoạn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này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định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phải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Nếu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bỏ</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chưa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chừng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thậm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chí</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nghìn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trước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Lúc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dù</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cũng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kẻ</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hậu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muốn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món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ôn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nghiệm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tư</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tưởng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lũy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nghìn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chục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ngắn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ngủi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mình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hưởng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thụ</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thức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dạy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bao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khổ</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tìm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kiếm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nhận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sự</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chuẩn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bị</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như</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thế</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thể</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cuộc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dặm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nhằm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hiện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thế</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ct val="50000"/>
              </a:spcBef>
              <a:spcAft>
                <a:spcPct val="0"/>
              </a:spcAft>
              <a:buClrTx/>
              <a:buSzTx/>
              <a:buFontTx/>
              <a:buNone/>
              <a:tabLst/>
              <a:defRPr/>
            </a:pPr>
            <a:endPar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738DBAA-765F-4470-8FE5-8FC9303BC0C7}"/>
              </a:ext>
            </a:extLst>
          </p:cNvPr>
          <p:cNvCxnSpPr>
            <a:cxnSpLocks/>
          </p:cNvCxnSpPr>
          <p:nvPr/>
        </p:nvCxnSpPr>
        <p:spPr>
          <a:xfrm flipH="1">
            <a:off x="1383402" y="143256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39A8A08-4FE3-443C-8E30-F423B833B48E}"/>
              </a:ext>
            </a:extLst>
          </p:cNvPr>
          <p:cNvCxnSpPr>
            <a:cxnSpLocks/>
          </p:cNvCxnSpPr>
          <p:nvPr/>
        </p:nvCxnSpPr>
        <p:spPr>
          <a:xfrm flipH="1">
            <a:off x="1175438" y="1747520"/>
            <a:ext cx="3892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1913453-5CE3-4DFD-9898-A975EB8A6242}"/>
              </a:ext>
            </a:extLst>
          </p:cNvPr>
          <p:cNvCxnSpPr>
            <a:cxnSpLocks/>
          </p:cNvCxnSpPr>
          <p:nvPr/>
        </p:nvCxnSpPr>
        <p:spPr>
          <a:xfrm flipH="1">
            <a:off x="10445530" y="2357120"/>
            <a:ext cx="13024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23444D1-0384-4D41-9148-4D367AF1AC11}"/>
              </a:ext>
            </a:extLst>
          </p:cNvPr>
          <p:cNvCxnSpPr>
            <a:cxnSpLocks/>
          </p:cNvCxnSpPr>
          <p:nvPr/>
        </p:nvCxnSpPr>
        <p:spPr>
          <a:xfrm flipH="1">
            <a:off x="1175438" y="264160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5BB813E-F0E9-49ED-96B8-6023C9C9D850}"/>
              </a:ext>
            </a:extLst>
          </p:cNvPr>
          <p:cNvCxnSpPr>
            <a:cxnSpLocks/>
          </p:cNvCxnSpPr>
          <p:nvPr/>
        </p:nvCxnSpPr>
        <p:spPr>
          <a:xfrm flipH="1">
            <a:off x="1175438" y="2946400"/>
            <a:ext cx="33254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2476EAF-6DBF-4664-A365-695C2FE6E197}"/>
              </a:ext>
            </a:extLst>
          </p:cNvPr>
          <p:cNvCxnSpPr>
            <a:cxnSpLocks/>
          </p:cNvCxnSpPr>
          <p:nvPr/>
        </p:nvCxnSpPr>
        <p:spPr>
          <a:xfrm flipH="1">
            <a:off x="1482073" y="463296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FDE5DA3-E49E-46A4-A98F-8C8A176E4F25}"/>
              </a:ext>
            </a:extLst>
          </p:cNvPr>
          <p:cNvCxnSpPr>
            <a:cxnSpLocks/>
          </p:cNvCxnSpPr>
          <p:nvPr/>
        </p:nvCxnSpPr>
        <p:spPr>
          <a:xfrm flipH="1">
            <a:off x="1257037" y="5273040"/>
            <a:ext cx="99900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38CCE74-9C10-448F-934A-56179592BB78}"/>
              </a:ext>
            </a:extLst>
          </p:cNvPr>
          <p:cNvCxnSpPr>
            <a:cxnSpLocks/>
          </p:cNvCxnSpPr>
          <p:nvPr/>
        </p:nvCxnSpPr>
        <p:spPr>
          <a:xfrm flipH="1">
            <a:off x="1195316" y="4927600"/>
            <a:ext cx="103548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AB73197-08F3-415A-9DA4-2B5F92E457CB}"/>
              </a:ext>
            </a:extLst>
          </p:cNvPr>
          <p:cNvCxnSpPr>
            <a:cxnSpLocks/>
          </p:cNvCxnSpPr>
          <p:nvPr/>
        </p:nvCxnSpPr>
        <p:spPr>
          <a:xfrm flipH="1">
            <a:off x="1175439" y="5882640"/>
            <a:ext cx="43299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25EC72-5D3F-47C2-B315-BDD74F30F92E}"/>
              </a:ext>
            </a:extLst>
          </p:cNvPr>
          <p:cNvCxnSpPr>
            <a:cxnSpLocks/>
          </p:cNvCxnSpPr>
          <p:nvPr/>
        </p:nvCxnSpPr>
        <p:spPr>
          <a:xfrm flipH="1">
            <a:off x="1113717" y="5537200"/>
            <a:ext cx="103548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down)">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down)">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wipe(down)">
                                      <p:cBhvr>
                                        <p:cTn id="25" dur="500"/>
                                        <p:tgtEl>
                                          <p:spTgt spid="95"/>
                                        </p:tgtEl>
                                      </p:cBhvr>
                                    </p:animEffect>
                                  </p:childTnLst>
                                </p:cTn>
                              </p:par>
                              <p:par>
                                <p:cTn id="26" presetID="22" presetClass="entr" presetSubtype="4" fill="hold"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wipe(down)">
                                      <p:cBhvr>
                                        <p:cTn id="28" dur="500"/>
                                        <p:tgtEl>
                                          <p:spTgt spid="97"/>
                                        </p:tgtEl>
                                      </p:cBhvr>
                                    </p:animEffect>
                                  </p:childTnLst>
                                </p:cTn>
                              </p:par>
                              <p:par>
                                <p:cTn id="29" presetID="22" presetClass="entr" presetSubtype="4"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wipe(down)">
                                      <p:cBhvr>
                                        <p:cTn id="31" dur="500"/>
                                        <p:tgtEl>
                                          <p:spTgt spid="99"/>
                                        </p:tgtEl>
                                      </p:cBhvr>
                                    </p:animEffect>
                                  </p:childTnLst>
                                </p:cTn>
                              </p:par>
                              <p:par>
                                <p:cTn id="32" presetID="22" presetClass="entr" presetSubtype="4"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wipe(down)">
                                      <p:cBhvr>
                                        <p:cTn id="34" dur="500"/>
                                        <p:tgtEl>
                                          <p:spTgt spid="100"/>
                                        </p:tgtEl>
                                      </p:cBhvr>
                                    </p:animEffect>
                                  </p:childTnLst>
                                </p:cTn>
                              </p:par>
                              <p:par>
                                <p:cTn id="35" presetID="22" presetClass="entr" presetSubtype="4"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wipe(down)">
                                      <p:cBhvr>
                                        <p:cTn id="37" dur="500"/>
                                        <p:tgtEl>
                                          <p:spTgt spid="102"/>
                                        </p:tgtEl>
                                      </p:cBhvr>
                                    </p:animEffect>
                                  </p:childTnLst>
                                </p:cTn>
                              </p:par>
                              <p:par>
                                <p:cTn id="38" presetID="22" presetClass="entr" presetSubtype="4" fill="hold" nodeType="with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wipe(down)">
                                      <p:cBhvr>
                                        <p:cTn id="40" dur="500"/>
                                        <p:tgtEl>
                                          <p:spTgt spid="105"/>
                                        </p:tgtEl>
                                      </p:cBhvr>
                                    </p:animEffect>
                                  </p:childTnLst>
                                </p:cTn>
                              </p:par>
                              <p:par>
                                <p:cTn id="41" presetID="22" presetClass="entr" presetSubtype="4" fill="hold" nodeType="with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down)">
                                      <p:cBhvr>
                                        <p:cTn id="43" dur="500"/>
                                        <p:tgtEl>
                                          <p:spTgt spid="103"/>
                                        </p:tgtEl>
                                      </p:cBhvr>
                                    </p:animEffect>
                                  </p:childTnLst>
                                </p:cTn>
                              </p:par>
                              <p:par>
                                <p:cTn id="44" presetID="22" presetClass="entr" presetSubtype="4" fill="hold" nodeType="with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wipe(down)">
                                      <p:cBhvr>
                                        <p:cTn id="46" dur="500"/>
                                        <p:tgtEl>
                                          <p:spTgt spid="108"/>
                                        </p:tgtEl>
                                      </p:cBhvr>
                                    </p:animEffect>
                                  </p:childTnLst>
                                </p:cTn>
                              </p:par>
                              <p:par>
                                <p:cTn id="47" presetID="22" presetClass="entr" presetSubtype="4" fill="hold" nodeType="with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wipe(down)">
                                      <p:cBhvr>
                                        <p:cTn id="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42"/>
          <p:cNvGrpSpPr/>
          <p:nvPr/>
        </p:nvGrpSpPr>
        <p:grpSpPr>
          <a:xfrm rot="5400397" flipH="1">
            <a:off x="-512794" y="-5846700"/>
            <a:ext cx="13516031" cy="11891997"/>
            <a:chOff x="577150" y="371675"/>
            <a:chExt cx="2899721" cy="1958151"/>
          </a:xfrm>
        </p:grpSpPr>
        <p:sp>
          <p:nvSpPr>
            <p:cNvPr id="667" name="Google Shape;667;p42"/>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 name="Google Shape;668;p42"/>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 name="Google Shape;669;p42"/>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0" name="Google Shape;670;p42"/>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1" name="Google Shape;671;p42"/>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42"/>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3" name="Google Shape;673;p42"/>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42"/>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42"/>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42"/>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42"/>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8" name="Google Shape;678;p42"/>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 name="Google Shape;679;p42"/>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 name="Google Shape;680;p42"/>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 name="Google Shape;681;p42"/>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 name="Google Shape;682;p42"/>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 name="Google Shape;683;p42"/>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 name="Google Shape;684;p42"/>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 name="Google Shape;685;p42"/>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6" name="Google Shape;686;p42"/>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7" name="Google Shape;687;p42"/>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8" name="Google Shape;688;p42"/>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9" name="Google Shape;689;p42"/>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8" name="Text Box 5">
            <a:extLst>
              <a:ext uri="{FF2B5EF4-FFF2-40B4-BE49-F238E27FC236}">
                <a16:creationId xmlns:a16="http://schemas.microsoft.com/office/drawing/2014/main" id="{CA7B9B1B-48A8-49BE-B0D4-952DF7CAEB86}"/>
              </a:ext>
            </a:extLst>
          </p:cNvPr>
          <p:cNvSpPr txBox="1">
            <a:spLocks noChangeArrowheads="1"/>
          </p:cNvSpPr>
          <p:nvPr/>
        </p:nvSpPr>
        <p:spPr bwMode="auto">
          <a:xfrm>
            <a:off x="979920" y="121335"/>
            <a:ext cx="6441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1.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Sự</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cần</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thiết</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việc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đọc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sách</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t>
            </a:r>
          </a:p>
        </p:txBody>
      </p:sp>
      <p:sp>
        <p:nvSpPr>
          <p:cNvPr id="89" name="Text Box 12">
            <a:extLst>
              <a:ext uri="{FF2B5EF4-FFF2-40B4-BE49-F238E27FC236}">
                <a16:creationId xmlns:a16="http://schemas.microsoft.com/office/drawing/2014/main" id="{2AA704DE-7915-48FA-94D2-8D7DED9FA8AD}"/>
              </a:ext>
            </a:extLst>
          </p:cNvPr>
          <p:cNvSpPr txBox="1">
            <a:spLocks noChangeArrowheads="1"/>
          </p:cNvSpPr>
          <p:nvPr/>
        </p:nvSpPr>
        <p:spPr bwMode="auto">
          <a:xfrm>
            <a:off x="1363099" y="590690"/>
            <a:ext cx="4923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Tầm</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quan</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trọng</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sách</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pic>
        <p:nvPicPr>
          <p:cNvPr id="6146" name="Picture 2" descr="Hình ảnh Giao Sách Cổ, Sách, Sách, Biết Thế Nào miễn phí tải tập tin PNG  PSDComment và Vector">
            <a:extLst>
              <a:ext uri="{FF2B5EF4-FFF2-40B4-BE49-F238E27FC236}">
                <a16:creationId xmlns:a16="http://schemas.microsoft.com/office/drawing/2014/main" id="{755BD1E1-D1F8-49A6-996E-D96638819FF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500" r="93833">
                        <a14:foregroundMark x1="9583" y1="65917" x2="6583" y2="70333"/>
                        <a14:foregroundMark x1="89583" y1="69500" x2="93833" y2="71667"/>
                        <a14:foregroundMark x1="88833" y1="71583" x2="93000" y2="72167"/>
                      </a14:backgroundRemoval>
                    </a14:imgEffect>
                  </a14:imgLayer>
                </a14:imgProps>
              </a:ext>
              <a:ext uri="{28A0092B-C50C-407E-A947-70E740481C1C}">
                <a14:useLocalDpi xmlns:a14="http://schemas.microsoft.com/office/drawing/2010/main" val="0"/>
              </a:ext>
            </a:extLst>
          </a:blip>
          <a:srcRect/>
          <a:stretch>
            <a:fillRect/>
          </a:stretch>
        </p:blipFill>
        <p:spPr bwMode="auto">
          <a:xfrm>
            <a:off x="6809565" y="2712673"/>
            <a:ext cx="4754880" cy="475488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BB0CF2C4-E2F6-425D-85CE-D8C013490027}"/>
              </a:ext>
            </a:extLst>
          </p:cNvPr>
          <p:cNvSpPr/>
          <p:nvPr/>
        </p:nvSpPr>
        <p:spPr>
          <a:xfrm>
            <a:off x="1534494" y="1358759"/>
            <a:ext cx="4623004" cy="1715556"/>
          </a:xfrm>
          <a:custGeom>
            <a:avLst/>
            <a:gdLst>
              <a:gd name="connsiteX0" fmla="*/ 0 w 3783704"/>
              <a:gd name="connsiteY0" fmla="*/ 952467 h 1904933"/>
              <a:gd name="connsiteX1" fmla="*/ 1891852 w 3783704"/>
              <a:gd name="connsiteY1" fmla="*/ 0 h 1904933"/>
              <a:gd name="connsiteX2" fmla="*/ 3783704 w 3783704"/>
              <a:gd name="connsiteY2" fmla="*/ 952467 h 1904933"/>
              <a:gd name="connsiteX3" fmla="*/ 1891852 w 3783704"/>
              <a:gd name="connsiteY3" fmla="*/ 1904934 h 1904933"/>
              <a:gd name="connsiteX4" fmla="*/ 0 w 3783704"/>
              <a:gd name="connsiteY4" fmla="*/ 952467 h 1904933"/>
              <a:gd name="connsiteX0" fmla="*/ 614977 w 4398681"/>
              <a:gd name="connsiteY0" fmla="*/ 993107 h 1945574"/>
              <a:gd name="connsiteX1" fmla="*/ 515469 w 4398681"/>
              <a:gd name="connsiteY1" fmla="*/ 0 h 1945574"/>
              <a:gd name="connsiteX2" fmla="*/ 4398681 w 4398681"/>
              <a:gd name="connsiteY2" fmla="*/ 993107 h 1945574"/>
              <a:gd name="connsiteX3" fmla="*/ 2506829 w 4398681"/>
              <a:gd name="connsiteY3" fmla="*/ 1945574 h 1945574"/>
              <a:gd name="connsiteX4" fmla="*/ 614977 w 4398681"/>
              <a:gd name="connsiteY4" fmla="*/ 993107 h 1945574"/>
              <a:gd name="connsiteX0" fmla="*/ 1159671 w 4943375"/>
              <a:gd name="connsiteY0" fmla="*/ 1116313 h 2068780"/>
              <a:gd name="connsiteX1" fmla="*/ 1060163 w 4943375"/>
              <a:gd name="connsiteY1" fmla="*/ 123206 h 2068780"/>
              <a:gd name="connsiteX2" fmla="*/ 4943375 w 4943375"/>
              <a:gd name="connsiteY2" fmla="*/ 1116313 h 2068780"/>
              <a:gd name="connsiteX3" fmla="*/ 3051523 w 4943375"/>
              <a:gd name="connsiteY3" fmla="*/ 2068780 h 2068780"/>
              <a:gd name="connsiteX4" fmla="*/ 1159671 w 4943375"/>
              <a:gd name="connsiteY4" fmla="*/ 1116313 h 2068780"/>
              <a:gd name="connsiteX0" fmla="*/ 323247 w 4310151"/>
              <a:gd name="connsiteY0" fmla="*/ 1530697 h 1976517"/>
              <a:gd name="connsiteX1" fmla="*/ 426939 w 4310151"/>
              <a:gd name="connsiteY1" fmla="*/ 9270 h 1976517"/>
              <a:gd name="connsiteX2" fmla="*/ 4310151 w 4310151"/>
              <a:gd name="connsiteY2" fmla="*/ 1002377 h 1976517"/>
              <a:gd name="connsiteX3" fmla="*/ 2418299 w 4310151"/>
              <a:gd name="connsiteY3" fmla="*/ 1954844 h 1976517"/>
              <a:gd name="connsiteX4" fmla="*/ 323247 w 4310151"/>
              <a:gd name="connsiteY4" fmla="*/ 1530697 h 1976517"/>
              <a:gd name="connsiteX0" fmla="*/ 443149 w 4731369"/>
              <a:gd name="connsiteY0" fmla="*/ 1530697 h 1957537"/>
              <a:gd name="connsiteX1" fmla="*/ 546841 w 4731369"/>
              <a:gd name="connsiteY1" fmla="*/ 9270 h 1957537"/>
              <a:gd name="connsiteX2" fmla="*/ 4430053 w 4731369"/>
              <a:gd name="connsiteY2" fmla="*/ 1002377 h 1957537"/>
              <a:gd name="connsiteX3" fmla="*/ 4438121 w 4731369"/>
              <a:gd name="connsiteY3" fmla="*/ 1934524 h 1957537"/>
              <a:gd name="connsiteX4" fmla="*/ 443149 w 4731369"/>
              <a:gd name="connsiteY4" fmla="*/ 1530697 h 1957537"/>
              <a:gd name="connsiteX0" fmla="*/ 471837 w 4992589"/>
              <a:gd name="connsiteY0" fmla="*/ 1562377 h 2011722"/>
              <a:gd name="connsiteX1" fmla="*/ 575529 w 4992589"/>
              <a:gd name="connsiteY1" fmla="*/ 40950 h 2011722"/>
              <a:gd name="connsiteX2" fmla="*/ 4946421 w 4992589"/>
              <a:gd name="connsiteY2" fmla="*/ 678457 h 2011722"/>
              <a:gd name="connsiteX3" fmla="*/ 4466809 w 4992589"/>
              <a:gd name="connsiteY3" fmla="*/ 1966204 h 2011722"/>
              <a:gd name="connsiteX4" fmla="*/ 471837 w 4992589"/>
              <a:gd name="connsiteY4" fmla="*/ 1562377 h 2011722"/>
              <a:gd name="connsiteX0" fmla="*/ 239853 w 4760605"/>
              <a:gd name="connsiteY0" fmla="*/ 1525808 h 1974441"/>
              <a:gd name="connsiteX1" fmla="*/ 912505 w 4760605"/>
              <a:gd name="connsiteY1" fmla="*/ 45021 h 1974441"/>
              <a:gd name="connsiteX2" fmla="*/ 4714437 w 4760605"/>
              <a:gd name="connsiteY2" fmla="*/ 641888 h 1974441"/>
              <a:gd name="connsiteX3" fmla="*/ 4234825 w 4760605"/>
              <a:gd name="connsiteY3" fmla="*/ 1929635 h 1974441"/>
              <a:gd name="connsiteX4" fmla="*/ 239853 w 4760605"/>
              <a:gd name="connsiteY4" fmla="*/ 1525808 h 1974441"/>
              <a:gd name="connsiteX0" fmla="*/ 241797 w 4762549"/>
              <a:gd name="connsiteY0" fmla="*/ 1480934 h 1929567"/>
              <a:gd name="connsiteX1" fmla="*/ 914449 w 4762549"/>
              <a:gd name="connsiteY1" fmla="*/ 147 h 1929567"/>
              <a:gd name="connsiteX2" fmla="*/ 4716381 w 4762549"/>
              <a:gd name="connsiteY2" fmla="*/ 597014 h 1929567"/>
              <a:gd name="connsiteX3" fmla="*/ 4236769 w 4762549"/>
              <a:gd name="connsiteY3" fmla="*/ 1884761 h 1929567"/>
              <a:gd name="connsiteX4" fmla="*/ 241797 w 4762549"/>
              <a:gd name="connsiteY4" fmla="*/ 1480934 h 1929567"/>
              <a:gd name="connsiteX0" fmla="*/ 537732 w 4169375"/>
              <a:gd name="connsiteY0" fmla="*/ 1385280 h 1947440"/>
              <a:gd name="connsiteX1" fmla="*/ 356944 w 4169375"/>
              <a:gd name="connsiteY1" fmla="*/ 36573 h 1947440"/>
              <a:gd name="connsiteX2" fmla="*/ 4158876 w 4169375"/>
              <a:gd name="connsiteY2" fmla="*/ 633440 h 1947440"/>
              <a:gd name="connsiteX3" fmla="*/ 3679264 w 4169375"/>
              <a:gd name="connsiteY3" fmla="*/ 1921187 h 1947440"/>
              <a:gd name="connsiteX4" fmla="*/ 537732 w 4169375"/>
              <a:gd name="connsiteY4" fmla="*/ 1385280 h 1947440"/>
              <a:gd name="connsiteX0" fmla="*/ 179783 w 3811426"/>
              <a:gd name="connsiteY0" fmla="*/ 1208579 h 1768968"/>
              <a:gd name="connsiteX1" fmla="*/ 750835 w 3811426"/>
              <a:gd name="connsiteY1" fmla="*/ 73232 h 1768968"/>
              <a:gd name="connsiteX2" fmla="*/ 3800927 w 3811426"/>
              <a:gd name="connsiteY2" fmla="*/ 456739 h 1768968"/>
              <a:gd name="connsiteX3" fmla="*/ 3321315 w 3811426"/>
              <a:gd name="connsiteY3" fmla="*/ 1744486 h 1768968"/>
              <a:gd name="connsiteX4" fmla="*/ 179783 w 3811426"/>
              <a:gd name="connsiteY4" fmla="*/ 1208579 h 1768968"/>
              <a:gd name="connsiteX0" fmla="*/ 155745 w 3430647"/>
              <a:gd name="connsiteY0" fmla="*/ 1254499 h 1820662"/>
              <a:gd name="connsiteX1" fmla="*/ 726797 w 3430647"/>
              <a:gd name="connsiteY1" fmla="*/ 119152 h 1820662"/>
              <a:gd name="connsiteX2" fmla="*/ 2892969 w 3430647"/>
              <a:gd name="connsiteY2" fmla="*/ 390899 h 1820662"/>
              <a:gd name="connsiteX3" fmla="*/ 3297277 w 3430647"/>
              <a:gd name="connsiteY3" fmla="*/ 1790406 h 1820662"/>
              <a:gd name="connsiteX4" fmla="*/ 155745 w 3430647"/>
              <a:gd name="connsiteY4" fmla="*/ 1254499 h 1820662"/>
              <a:gd name="connsiteX0" fmla="*/ 239059 w 3081340"/>
              <a:gd name="connsiteY0" fmla="*/ 1732899 h 1966311"/>
              <a:gd name="connsiteX1" fmla="*/ 403711 w 3081340"/>
              <a:gd name="connsiteY1" fmla="*/ 150512 h 1966311"/>
              <a:gd name="connsiteX2" fmla="*/ 2569883 w 3081340"/>
              <a:gd name="connsiteY2" fmla="*/ 422259 h 1966311"/>
              <a:gd name="connsiteX3" fmla="*/ 2974191 w 3081340"/>
              <a:gd name="connsiteY3" fmla="*/ 1821766 h 1966311"/>
              <a:gd name="connsiteX4" fmla="*/ 239059 w 3081340"/>
              <a:gd name="connsiteY4" fmla="*/ 1732899 h 1966311"/>
              <a:gd name="connsiteX0" fmla="*/ 310336 w 3992440"/>
              <a:gd name="connsiteY0" fmla="*/ 1732899 h 1966311"/>
              <a:gd name="connsiteX1" fmla="*/ 474988 w 3992440"/>
              <a:gd name="connsiteY1" fmla="*/ 150512 h 1966311"/>
              <a:gd name="connsiteX2" fmla="*/ 3992440 w 3992440"/>
              <a:gd name="connsiteY2" fmla="*/ 422259 h 1966311"/>
              <a:gd name="connsiteX3" fmla="*/ 3045468 w 3992440"/>
              <a:gd name="connsiteY3" fmla="*/ 1821766 h 1966311"/>
              <a:gd name="connsiteX4" fmla="*/ 310336 w 3992440"/>
              <a:gd name="connsiteY4" fmla="*/ 1732899 h 1966311"/>
              <a:gd name="connsiteX0" fmla="*/ 947232 w 4629336"/>
              <a:gd name="connsiteY0" fmla="*/ 1645396 h 1870181"/>
              <a:gd name="connsiteX1" fmla="*/ 227964 w 4629336"/>
              <a:gd name="connsiteY1" fmla="*/ 225569 h 1870181"/>
              <a:gd name="connsiteX2" fmla="*/ 4629336 w 4629336"/>
              <a:gd name="connsiteY2" fmla="*/ 334756 h 1870181"/>
              <a:gd name="connsiteX3" fmla="*/ 3682364 w 4629336"/>
              <a:gd name="connsiteY3" fmla="*/ 1734263 h 1870181"/>
              <a:gd name="connsiteX4" fmla="*/ 947232 w 4629336"/>
              <a:gd name="connsiteY4" fmla="*/ 1645396 h 1870181"/>
              <a:gd name="connsiteX0" fmla="*/ 940900 w 4623004"/>
              <a:gd name="connsiteY0" fmla="*/ 1645396 h 1715556"/>
              <a:gd name="connsiteX1" fmla="*/ 221632 w 4623004"/>
              <a:gd name="connsiteY1" fmla="*/ 225569 h 1715556"/>
              <a:gd name="connsiteX2" fmla="*/ 4623004 w 4623004"/>
              <a:gd name="connsiteY2" fmla="*/ 334756 h 1715556"/>
              <a:gd name="connsiteX3" fmla="*/ 3422032 w 4623004"/>
              <a:gd name="connsiteY3" fmla="*/ 1378663 h 1715556"/>
              <a:gd name="connsiteX4" fmla="*/ 940900 w 4623004"/>
              <a:gd name="connsiteY4" fmla="*/ 1645396 h 171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04" h="1715556">
                <a:moveTo>
                  <a:pt x="940900" y="1645396"/>
                </a:moveTo>
                <a:cubicBezTo>
                  <a:pt x="407500" y="1453214"/>
                  <a:pt x="-392052" y="444009"/>
                  <a:pt x="221632" y="225569"/>
                </a:cubicBezTo>
                <a:cubicBezTo>
                  <a:pt x="835316" y="7129"/>
                  <a:pt x="4623004" y="-191277"/>
                  <a:pt x="4623004" y="334756"/>
                </a:cubicBezTo>
                <a:cubicBezTo>
                  <a:pt x="4623004" y="860789"/>
                  <a:pt x="4035716" y="1160223"/>
                  <a:pt x="3422032" y="1378663"/>
                </a:cubicBezTo>
                <a:cubicBezTo>
                  <a:pt x="2808348" y="1597103"/>
                  <a:pt x="1474300" y="1837578"/>
                  <a:pt x="940900" y="1645396"/>
                </a:cubicBezTo>
                <a:close/>
              </a:path>
            </a:pathLst>
          </a:cu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2">
            <a:extLst>
              <a:ext uri="{FF2B5EF4-FFF2-40B4-BE49-F238E27FC236}">
                <a16:creationId xmlns:a16="http://schemas.microsoft.com/office/drawing/2014/main" id="{9D344800-4055-43EA-80E0-32150BC2ACB1}"/>
              </a:ext>
            </a:extLst>
          </p:cNvPr>
          <p:cNvSpPr/>
          <p:nvPr/>
        </p:nvSpPr>
        <p:spPr>
          <a:xfrm>
            <a:off x="6543492" y="2233343"/>
            <a:ext cx="4910421" cy="1694464"/>
          </a:xfrm>
          <a:custGeom>
            <a:avLst/>
            <a:gdLst>
              <a:gd name="connsiteX0" fmla="*/ 0 w 3783704"/>
              <a:gd name="connsiteY0" fmla="*/ 952467 h 1904933"/>
              <a:gd name="connsiteX1" fmla="*/ 1891852 w 3783704"/>
              <a:gd name="connsiteY1" fmla="*/ 0 h 1904933"/>
              <a:gd name="connsiteX2" fmla="*/ 3783704 w 3783704"/>
              <a:gd name="connsiteY2" fmla="*/ 952467 h 1904933"/>
              <a:gd name="connsiteX3" fmla="*/ 1891852 w 3783704"/>
              <a:gd name="connsiteY3" fmla="*/ 1904934 h 1904933"/>
              <a:gd name="connsiteX4" fmla="*/ 0 w 3783704"/>
              <a:gd name="connsiteY4" fmla="*/ 952467 h 1904933"/>
              <a:gd name="connsiteX0" fmla="*/ 614977 w 4398681"/>
              <a:gd name="connsiteY0" fmla="*/ 993107 h 1945574"/>
              <a:gd name="connsiteX1" fmla="*/ 515469 w 4398681"/>
              <a:gd name="connsiteY1" fmla="*/ 0 h 1945574"/>
              <a:gd name="connsiteX2" fmla="*/ 4398681 w 4398681"/>
              <a:gd name="connsiteY2" fmla="*/ 993107 h 1945574"/>
              <a:gd name="connsiteX3" fmla="*/ 2506829 w 4398681"/>
              <a:gd name="connsiteY3" fmla="*/ 1945574 h 1945574"/>
              <a:gd name="connsiteX4" fmla="*/ 614977 w 4398681"/>
              <a:gd name="connsiteY4" fmla="*/ 993107 h 1945574"/>
              <a:gd name="connsiteX0" fmla="*/ 1159671 w 4943375"/>
              <a:gd name="connsiteY0" fmla="*/ 1116313 h 2068780"/>
              <a:gd name="connsiteX1" fmla="*/ 1060163 w 4943375"/>
              <a:gd name="connsiteY1" fmla="*/ 123206 h 2068780"/>
              <a:gd name="connsiteX2" fmla="*/ 4943375 w 4943375"/>
              <a:gd name="connsiteY2" fmla="*/ 1116313 h 2068780"/>
              <a:gd name="connsiteX3" fmla="*/ 3051523 w 4943375"/>
              <a:gd name="connsiteY3" fmla="*/ 2068780 h 2068780"/>
              <a:gd name="connsiteX4" fmla="*/ 1159671 w 4943375"/>
              <a:gd name="connsiteY4" fmla="*/ 1116313 h 2068780"/>
              <a:gd name="connsiteX0" fmla="*/ 323247 w 4310151"/>
              <a:gd name="connsiteY0" fmla="*/ 1530697 h 1976517"/>
              <a:gd name="connsiteX1" fmla="*/ 426939 w 4310151"/>
              <a:gd name="connsiteY1" fmla="*/ 9270 h 1976517"/>
              <a:gd name="connsiteX2" fmla="*/ 4310151 w 4310151"/>
              <a:gd name="connsiteY2" fmla="*/ 1002377 h 1976517"/>
              <a:gd name="connsiteX3" fmla="*/ 2418299 w 4310151"/>
              <a:gd name="connsiteY3" fmla="*/ 1954844 h 1976517"/>
              <a:gd name="connsiteX4" fmla="*/ 323247 w 4310151"/>
              <a:gd name="connsiteY4" fmla="*/ 1530697 h 1976517"/>
              <a:gd name="connsiteX0" fmla="*/ 443149 w 4731369"/>
              <a:gd name="connsiteY0" fmla="*/ 1530697 h 1957537"/>
              <a:gd name="connsiteX1" fmla="*/ 546841 w 4731369"/>
              <a:gd name="connsiteY1" fmla="*/ 9270 h 1957537"/>
              <a:gd name="connsiteX2" fmla="*/ 4430053 w 4731369"/>
              <a:gd name="connsiteY2" fmla="*/ 1002377 h 1957537"/>
              <a:gd name="connsiteX3" fmla="*/ 4438121 w 4731369"/>
              <a:gd name="connsiteY3" fmla="*/ 1934524 h 1957537"/>
              <a:gd name="connsiteX4" fmla="*/ 443149 w 4731369"/>
              <a:gd name="connsiteY4" fmla="*/ 1530697 h 1957537"/>
              <a:gd name="connsiteX0" fmla="*/ 471837 w 4992589"/>
              <a:gd name="connsiteY0" fmla="*/ 1562377 h 2011722"/>
              <a:gd name="connsiteX1" fmla="*/ 575529 w 4992589"/>
              <a:gd name="connsiteY1" fmla="*/ 40950 h 2011722"/>
              <a:gd name="connsiteX2" fmla="*/ 4946421 w 4992589"/>
              <a:gd name="connsiteY2" fmla="*/ 678457 h 2011722"/>
              <a:gd name="connsiteX3" fmla="*/ 4466809 w 4992589"/>
              <a:gd name="connsiteY3" fmla="*/ 1966204 h 2011722"/>
              <a:gd name="connsiteX4" fmla="*/ 471837 w 4992589"/>
              <a:gd name="connsiteY4" fmla="*/ 1562377 h 2011722"/>
              <a:gd name="connsiteX0" fmla="*/ 239853 w 4760605"/>
              <a:gd name="connsiteY0" fmla="*/ 1525808 h 1974441"/>
              <a:gd name="connsiteX1" fmla="*/ 912505 w 4760605"/>
              <a:gd name="connsiteY1" fmla="*/ 45021 h 1974441"/>
              <a:gd name="connsiteX2" fmla="*/ 4714437 w 4760605"/>
              <a:gd name="connsiteY2" fmla="*/ 641888 h 1974441"/>
              <a:gd name="connsiteX3" fmla="*/ 4234825 w 4760605"/>
              <a:gd name="connsiteY3" fmla="*/ 1929635 h 1974441"/>
              <a:gd name="connsiteX4" fmla="*/ 239853 w 4760605"/>
              <a:gd name="connsiteY4" fmla="*/ 1525808 h 1974441"/>
              <a:gd name="connsiteX0" fmla="*/ 241797 w 4762549"/>
              <a:gd name="connsiteY0" fmla="*/ 1480934 h 1929567"/>
              <a:gd name="connsiteX1" fmla="*/ 914449 w 4762549"/>
              <a:gd name="connsiteY1" fmla="*/ 147 h 1929567"/>
              <a:gd name="connsiteX2" fmla="*/ 4716381 w 4762549"/>
              <a:gd name="connsiteY2" fmla="*/ 597014 h 1929567"/>
              <a:gd name="connsiteX3" fmla="*/ 4236769 w 4762549"/>
              <a:gd name="connsiteY3" fmla="*/ 1884761 h 1929567"/>
              <a:gd name="connsiteX4" fmla="*/ 241797 w 4762549"/>
              <a:gd name="connsiteY4" fmla="*/ 1480934 h 1929567"/>
              <a:gd name="connsiteX0" fmla="*/ 537732 w 4169375"/>
              <a:gd name="connsiteY0" fmla="*/ 1385280 h 1947440"/>
              <a:gd name="connsiteX1" fmla="*/ 356944 w 4169375"/>
              <a:gd name="connsiteY1" fmla="*/ 36573 h 1947440"/>
              <a:gd name="connsiteX2" fmla="*/ 4158876 w 4169375"/>
              <a:gd name="connsiteY2" fmla="*/ 633440 h 1947440"/>
              <a:gd name="connsiteX3" fmla="*/ 3679264 w 4169375"/>
              <a:gd name="connsiteY3" fmla="*/ 1921187 h 1947440"/>
              <a:gd name="connsiteX4" fmla="*/ 537732 w 4169375"/>
              <a:gd name="connsiteY4" fmla="*/ 1385280 h 1947440"/>
              <a:gd name="connsiteX0" fmla="*/ 179783 w 3811426"/>
              <a:gd name="connsiteY0" fmla="*/ 1208579 h 1768968"/>
              <a:gd name="connsiteX1" fmla="*/ 750835 w 3811426"/>
              <a:gd name="connsiteY1" fmla="*/ 73232 h 1768968"/>
              <a:gd name="connsiteX2" fmla="*/ 3800927 w 3811426"/>
              <a:gd name="connsiteY2" fmla="*/ 456739 h 1768968"/>
              <a:gd name="connsiteX3" fmla="*/ 3321315 w 3811426"/>
              <a:gd name="connsiteY3" fmla="*/ 1744486 h 1768968"/>
              <a:gd name="connsiteX4" fmla="*/ 179783 w 3811426"/>
              <a:gd name="connsiteY4" fmla="*/ 1208579 h 1768968"/>
              <a:gd name="connsiteX0" fmla="*/ 155745 w 3430647"/>
              <a:gd name="connsiteY0" fmla="*/ 1254499 h 1820662"/>
              <a:gd name="connsiteX1" fmla="*/ 726797 w 3430647"/>
              <a:gd name="connsiteY1" fmla="*/ 119152 h 1820662"/>
              <a:gd name="connsiteX2" fmla="*/ 2892969 w 3430647"/>
              <a:gd name="connsiteY2" fmla="*/ 390899 h 1820662"/>
              <a:gd name="connsiteX3" fmla="*/ 3297277 w 3430647"/>
              <a:gd name="connsiteY3" fmla="*/ 1790406 h 1820662"/>
              <a:gd name="connsiteX4" fmla="*/ 155745 w 3430647"/>
              <a:gd name="connsiteY4" fmla="*/ 1254499 h 1820662"/>
              <a:gd name="connsiteX0" fmla="*/ 239059 w 3081340"/>
              <a:gd name="connsiteY0" fmla="*/ 1732899 h 1966311"/>
              <a:gd name="connsiteX1" fmla="*/ 403711 w 3081340"/>
              <a:gd name="connsiteY1" fmla="*/ 150512 h 1966311"/>
              <a:gd name="connsiteX2" fmla="*/ 2569883 w 3081340"/>
              <a:gd name="connsiteY2" fmla="*/ 422259 h 1966311"/>
              <a:gd name="connsiteX3" fmla="*/ 2974191 w 3081340"/>
              <a:gd name="connsiteY3" fmla="*/ 1821766 h 1966311"/>
              <a:gd name="connsiteX4" fmla="*/ 239059 w 3081340"/>
              <a:gd name="connsiteY4" fmla="*/ 1732899 h 1966311"/>
              <a:gd name="connsiteX0" fmla="*/ 310336 w 3992440"/>
              <a:gd name="connsiteY0" fmla="*/ 1732899 h 1966311"/>
              <a:gd name="connsiteX1" fmla="*/ 474988 w 3992440"/>
              <a:gd name="connsiteY1" fmla="*/ 150512 h 1966311"/>
              <a:gd name="connsiteX2" fmla="*/ 3992440 w 3992440"/>
              <a:gd name="connsiteY2" fmla="*/ 422259 h 1966311"/>
              <a:gd name="connsiteX3" fmla="*/ 3045468 w 3992440"/>
              <a:gd name="connsiteY3" fmla="*/ 1821766 h 1966311"/>
              <a:gd name="connsiteX4" fmla="*/ 310336 w 3992440"/>
              <a:gd name="connsiteY4" fmla="*/ 1732899 h 1966311"/>
              <a:gd name="connsiteX0" fmla="*/ 947232 w 4629336"/>
              <a:gd name="connsiteY0" fmla="*/ 1645396 h 1870181"/>
              <a:gd name="connsiteX1" fmla="*/ 227964 w 4629336"/>
              <a:gd name="connsiteY1" fmla="*/ 225569 h 1870181"/>
              <a:gd name="connsiteX2" fmla="*/ 4629336 w 4629336"/>
              <a:gd name="connsiteY2" fmla="*/ 334756 h 1870181"/>
              <a:gd name="connsiteX3" fmla="*/ 3682364 w 4629336"/>
              <a:gd name="connsiteY3" fmla="*/ 1734263 h 1870181"/>
              <a:gd name="connsiteX4" fmla="*/ 947232 w 4629336"/>
              <a:gd name="connsiteY4" fmla="*/ 1645396 h 1870181"/>
              <a:gd name="connsiteX0" fmla="*/ 940900 w 4623004"/>
              <a:gd name="connsiteY0" fmla="*/ 1645396 h 1715556"/>
              <a:gd name="connsiteX1" fmla="*/ 221632 w 4623004"/>
              <a:gd name="connsiteY1" fmla="*/ 225569 h 1715556"/>
              <a:gd name="connsiteX2" fmla="*/ 4623004 w 4623004"/>
              <a:gd name="connsiteY2" fmla="*/ 334756 h 1715556"/>
              <a:gd name="connsiteX3" fmla="*/ 3422032 w 4623004"/>
              <a:gd name="connsiteY3" fmla="*/ 1378663 h 1715556"/>
              <a:gd name="connsiteX4" fmla="*/ 940900 w 4623004"/>
              <a:gd name="connsiteY4" fmla="*/ 1645396 h 171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04" h="1715556">
                <a:moveTo>
                  <a:pt x="940900" y="1645396"/>
                </a:moveTo>
                <a:cubicBezTo>
                  <a:pt x="407500" y="1453214"/>
                  <a:pt x="-392052" y="444009"/>
                  <a:pt x="221632" y="225569"/>
                </a:cubicBezTo>
                <a:cubicBezTo>
                  <a:pt x="835316" y="7129"/>
                  <a:pt x="4623004" y="-191277"/>
                  <a:pt x="4623004" y="334756"/>
                </a:cubicBezTo>
                <a:cubicBezTo>
                  <a:pt x="4623004" y="860789"/>
                  <a:pt x="4035716" y="1160223"/>
                  <a:pt x="3422032" y="1378663"/>
                </a:cubicBezTo>
                <a:cubicBezTo>
                  <a:pt x="2808348" y="1597103"/>
                  <a:pt x="1474300" y="1837578"/>
                  <a:pt x="940900" y="1645396"/>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E31D47C-2EFC-4074-9166-4687E44C2560}"/>
              </a:ext>
            </a:extLst>
          </p:cNvPr>
          <p:cNvSpPr txBox="1"/>
          <p:nvPr/>
        </p:nvSpPr>
        <p:spPr>
          <a:xfrm>
            <a:off x="7019752" y="2331631"/>
            <a:ext cx="3957900" cy="1384995"/>
          </a:xfrm>
          <a:prstGeom prst="rect">
            <a:avLst/>
          </a:prstGeom>
          <a:noFill/>
        </p:spPr>
        <p:txBody>
          <a:bodyPr wrap="square" rtlCol="0">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cô</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đúc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ghi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chép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lưu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truyền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mọi</a:t>
            </a:r>
            <a:r>
              <a:rPr lang="en-US" sz="2800" dirty="0">
                <a:solidFill>
                  <a:srgbClr val="000000"/>
                </a:solidFill>
                <a:latin typeface="Times New Roman" panose="02020603050405020304" pitchFamily="18" charset="0"/>
                <a:cs typeface="Times New Roman" panose="02020603050405020304" pitchFamily="18" charset="0"/>
              </a:rPr>
              <a:t> tri </a:t>
            </a:r>
            <a:r>
              <a:rPr lang="en-US" sz="2800" dirty="0" err="1">
                <a:solidFill>
                  <a:srgbClr val="000000"/>
                </a:solidFill>
                <a:latin typeface="Times New Roman" panose="02020603050405020304" pitchFamily="18" charset="0"/>
                <a:cs typeface="Times New Roman" panose="02020603050405020304" pitchFamily="18" charset="0"/>
              </a:rPr>
              <a:t>thức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mọi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thành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quả</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44" name="TextBox 43">
            <a:extLst>
              <a:ext uri="{FF2B5EF4-FFF2-40B4-BE49-F238E27FC236}">
                <a16:creationId xmlns:a16="http://schemas.microsoft.com/office/drawing/2014/main" id="{83C5C855-E678-420E-97AC-F5E9E8B10FBF}"/>
              </a:ext>
            </a:extLst>
          </p:cNvPr>
          <p:cNvSpPr txBox="1"/>
          <p:nvPr/>
        </p:nvSpPr>
        <p:spPr>
          <a:xfrm>
            <a:off x="1742137" y="1480340"/>
            <a:ext cx="4293972" cy="1384995"/>
          </a:xfrm>
          <a:prstGeom prst="rect">
            <a:avLst/>
          </a:prstGeom>
          <a:noFill/>
        </p:spPr>
        <p:txBody>
          <a:bodyPr wrap="square" rtlCol="0">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tàng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quý</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báu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loài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lượm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suy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ngẫm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suốt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ngàn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năm</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45" name="Oval 2">
            <a:extLst>
              <a:ext uri="{FF2B5EF4-FFF2-40B4-BE49-F238E27FC236}">
                <a16:creationId xmlns:a16="http://schemas.microsoft.com/office/drawing/2014/main" id="{62B72267-FEAB-4A7D-BD50-46CAAC5B2B1F}"/>
              </a:ext>
            </a:extLst>
          </p:cNvPr>
          <p:cNvSpPr/>
          <p:nvPr/>
        </p:nvSpPr>
        <p:spPr>
          <a:xfrm>
            <a:off x="1534494" y="3972028"/>
            <a:ext cx="5761256" cy="1875868"/>
          </a:xfrm>
          <a:custGeom>
            <a:avLst/>
            <a:gdLst>
              <a:gd name="connsiteX0" fmla="*/ 0 w 3783704"/>
              <a:gd name="connsiteY0" fmla="*/ 952467 h 1904933"/>
              <a:gd name="connsiteX1" fmla="*/ 1891852 w 3783704"/>
              <a:gd name="connsiteY1" fmla="*/ 0 h 1904933"/>
              <a:gd name="connsiteX2" fmla="*/ 3783704 w 3783704"/>
              <a:gd name="connsiteY2" fmla="*/ 952467 h 1904933"/>
              <a:gd name="connsiteX3" fmla="*/ 1891852 w 3783704"/>
              <a:gd name="connsiteY3" fmla="*/ 1904934 h 1904933"/>
              <a:gd name="connsiteX4" fmla="*/ 0 w 3783704"/>
              <a:gd name="connsiteY4" fmla="*/ 952467 h 1904933"/>
              <a:gd name="connsiteX0" fmla="*/ 614977 w 4398681"/>
              <a:gd name="connsiteY0" fmla="*/ 993107 h 1945574"/>
              <a:gd name="connsiteX1" fmla="*/ 515469 w 4398681"/>
              <a:gd name="connsiteY1" fmla="*/ 0 h 1945574"/>
              <a:gd name="connsiteX2" fmla="*/ 4398681 w 4398681"/>
              <a:gd name="connsiteY2" fmla="*/ 993107 h 1945574"/>
              <a:gd name="connsiteX3" fmla="*/ 2506829 w 4398681"/>
              <a:gd name="connsiteY3" fmla="*/ 1945574 h 1945574"/>
              <a:gd name="connsiteX4" fmla="*/ 614977 w 4398681"/>
              <a:gd name="connsiteY4" fmla="*/ 993107 h 1945574"/>
              <a:gd name="connsiteX0" fmla="*/ 1159671 w 4943375"/>
              <a:gd name="connsiteY0" fmla="*/ 1116313 h 2068780"/>
              <a:gd name="connsiteX1" fmla="*/ 1060163 w 4943375"/>
              <a:gd name="connsiteY1" fmla="*/ 123206 h 2068780"/>
              <a:gd name="connsiteX2" fmla="*/ 4943375 w 4943375"/>
              <a:gd name="connsiteY2" fmla="*/ 1116313 h 2068780"/>
              <a:gd name="connsiteX3" fmla="*/ 3051523 w 4943375"/>
              <a:gd name="connsiteY3" fmla="*/ 2068780 h 2068780"/>
              <a:gd name="connsiteX4" fmla="*/ 1159671 w 4943375"/>
              <a:gd name="connsiteY4" fmla="*/ 1116313 h 2068780"/>
              <a:gd name="connsiteX0" fmla="*/ 323247 w 4310151"/>
              <a:gd name="connsiteY0" fmla="*/ 1530697 h 1976517"/>
              <a:gd name="connsiteX1" fmla="*/ 426939 w 4310151"/>
              <a:gd name="connsiteY1" fmla="*/ 9270 h 1976517"/>
              <a:gd name="connsiteX2" fmla="*/ 4310151 w 4310151"/>
              <a:gd name="connsiteY2" fmla="*/ 1002377 h 1976517"/>
              <a:gd name="connsiteX3" fmla="*/ 2418299 w 4310151"/>
              <a:gd name="connsiteY3" fmla="*/ 1954844 h 1976517"/>
              <a:gd name="connsiteX4" fmla="*/ 323247 w 4310151"/>
              <a:gd name="connsiteY4" fmla="*/ 1530697 h 1976517"/>
              <a:gd name="connsiteX0" fmla="*/ 443149 w 4731369"/>
              <a:gd name="connsiteY0" fmla="*/ 1530697 h 1957537"/>
              <a:gd name="connsiteX1" fmla="*/ 546841 w 4731369"/>
              <a:gd name="connsiteY1" fmla="*/ 9270 h 1957537"/>
              <a:gd name="connsiteX2" fmla="*/ 4430053 w 4731369"/>
              <a:gd name="connsiteY2" fmla="*/ 1002377 h 1957537"/>
              <a:gd name="connsiteX3" fmla="*/ 4438121 w 4731369"/>
              <a:gd name="connsiteY3" fmla="*/ 1934524 h 1957537"/>
              <a:gd name="connsiteX4" fmla="*/ 443149 w 4731369"/>
              <a:gd name="connsiteY4" fmla="*/ 1530697 h 1957537"/>
              <a:gd name="connsiteX0" fmla="*/ 471837 w 4992589"/>
              <a:gd name="connsiteY0" fmla="*/ 1562377 h 2011722"/>
              <a:gd name="connsiteX1" fmla="*/ 575529 w 4992589"/>
              <a:gd name="connsiteY1" fmla="*/ 40950 h 2011722"/>
              <a:gd name="connsiteX2" fmla="*/ 4946421 w 4992589"/>
              <a:gd name="connsiteY2" fmla="*/ 678457 h 2011722"/>
              <a:gd name="connsiteX3" fmla="*/ 4466809 w 4992589"/>
              <a:gd name="connsiteY3" fmla="*/ 1966204 h 2011722"/>
              <a:gd name="connsiteX4" fmla="*/ 471837 w 4992589"/>
              <a:gd name="connsiteY4" fmla="*/ 1562377 h 2011722"/>
              <a:gd name="connsiteX0" fmla="*/ 239853 w 4760605"/>
              <a:gd name="connsiteY0" fmla="*/ 1525808 h 1974441"/>
              <a:gd name="connsiteX1" fmla="*/ 912505 w 4760605"/>
              <a:gd name="connsiteY1" fmla="*/ 45021 h 1974441"/>
              <a:gd name="connsiteX2" fmla="*/ 4714437 w 4760605"/>
              <a:gd name="connsiteY2" fmla="*/ 641888 h 1974441"/>
              <a:gd name="connsiteX3" fmla="*/ 4234825 w 4760605"/>
              <a:gd name="connsiteY3" fmla="*/ 1929635 h 1974441"/>
              <a:gd name="connsiteX4" fmla="*/ 239853 w 4760605"/>
              <a:gd name="connsiteY4" fmla="*/ 1525808 h 1974441"/>
              <a:gd name="connsiteX0" fmla="*/ 241797 w 4762549"/>
              <a:gd name="connsiteY0" fmla="*/ 1480934 h 1929567"/>
              <a:gd name="connsiteX1" fmla="*/ 914449 w 4762549"/>
              <a:gd name="connsiteY1" fmla="*/ 147 h 1929567"/>
              <a:gd name="connsiteX2" fmla="*/ 4716381 w 4762549"/>
              <a:gd name="connsiteY2" fmla="*/ 597014 h 1929567"/>
              <a:gd name="connsiteX3" fmla="*/ 4236769 w 4762549"/>
              <a:gd name="connsiteY3" fmla="*/ 1884761 h 1929567"/>
              <a:gd name="connsiteX4" fmla="*/ 241797 w 4762549"/>
              <a:gd name="connsiteY4" fmla="*/ 1480934 h 1929567"/>
              <a:gd name="connsiteX0" fmla="*/ 537732 w 4169375"/>
              <a:gd name="connsiteY0" fmla="*/ 1385280 h 1947440"/>
              <a:gd name="connsiteX1" fmla="*/ 356944 w 4169375"/>
              <a:gd name="connsiteY1" fmla="*/ 36573 h 1947440"/>
              <a:gd name="connsiteX2" fmla="*/ 4158876 w 4169375"/>
              <a:gd name="connsiteY2" fmla="*/ 633440 h 1947440"/>
              <a:gd name="connsiteX3" fmla="*/ 3679264 w 4169375"/>
              <a:gd name="connsiteY3" fmla="*/ 1921187 h 1947440"/>
              <a:gd name="connsiteX4" fmla="*/ 537732 w 4169375"/>
              <a:gd name="connsiteY4" fmla="*/ 1385280 h 1947440"/>
              <a:gd name="connsiteX0" fmla="*/ 179783 w 3811426"/>
              <a:gd name="connsiteY0" fmla="*/ 1208579 h 1768968"/>
              <a:gd name="connsiteX1" fmla="*/ 750835 w 3811426"/>
              <a:gd name="connsiteY1" fmla="*/ 73232 h 1768968"/>
              <a:gd name="connsiteX2" fmla="*/ 3800927 w 3811426"/>
              <a:gd name="connsiteY2" fmla="*/ 456739 h 1768968"/>
              <a:gd name="connsiteX3" fmla="*/ 3321315 w 3811426"/>
              <a:gd name="connsiteY3" fmla="*/ 1744486 h 1768968"/>
              <a:gd name="connsiteX4" fmla="*/ 179783 w 3811426"/>
              <a:gd name="connsiteY4" fmla="*/ 1208579 h 1768968"/>
              <a:gd name="connsiteX0" fmla="*/ 155745 w 3430647"/>
              <a:gd name="connsiteY0" fmla="*/ 1254499 h 1820662"/>
              <a:gd name="connsiteX1" fmla="*/ 726797 w 3430647"/>
              <a:gd name="connsiteY1" fmla="*/ 119152 h 1820662"/>
              <a:gd name="connsiteX2" fmla="*/ 2892969 w 3430647"/>
              <a:gd name="connsiteY2" fmla="*/ 390899 h 1820662"/>
              <a:gd name="connsiteX3" fmla="*/ 3297277 w 3430647"/>
              <a:gd name="connsiteY3" fmla="*/ 1790406 h 1820662"/>
              <a:gd name="connsiteX4" fmla="*/ 155745 w 3430647"/>
              <a:gd name="connsiteY4" fmla="*/ 1254499 h 1820662"/>
              <a:gd name="connsiteX0" fmla="*/ 239059 w 3081340"/>
              <a:gd name="connsiteY0" fmla="*/ 1732899 h 1966311"/>
              <a:gd name="connsiteX1" fmla="*/ 403711 w 3081340"/>
              <a:gd name="connsiteY1" fmla="*/ 150512 h 1966311"/>
              <a:gd name="connsiteX2" fmla="*/ 2569883 w 3081340"/>
              <a:gd name="connsiteY2" fmla="*/ 422259 h 1966311"/>
              <a:gd name="connsiteX3" fmla="*/ 2974191 w 3081340"/>
              <a:gd name="connsiteY3" fmla="*/ 1821766 h 1966311"/>
              <a:gd name="connsiteX4" fmla="*/ 239059 w 3081340"/>
              <a:gd name="connsiteY4" fmla="*/ 1732899 h 1966311"/>
              <a:gd name="connsiteX0" fmla="*/ 310336 w 3992440"/>
              <a:gd name="connsiteY0" fmla="*/ 1732899 h 1966311"/>
              <a:gd name="connsiteX1" fmla="*/ 474988 w 3992440"/>
              <a:gd name="connsiteY1" fmla="*/ 150512 h 1966311"/>
              <a:gd name="connsiteX2" fmla="*/ 3992440 w 3992440"/>
              <a:gd name="connsiteY2" fmla="*/ 422259 h 1966311"/>
              <a:gd name="connsiteX3" fmla="*/ 3045468 w 3992440"/>
              <a:gd name="connsiteY3" fmla="*/ 1821766 h 1966311"/>
              <a:gd name="connsiteX4" fmla="*/ 310336 w 3992440"/>
              <a:gd name="connsiteY4" fmla="*/ 1732899 h 1966311"/>
              <a:gd name="connsiteX0" fmla="*/ 947232 w 4629336"/>
              <a:gd name="connsiteY0" fmla="*/ 1645396 h 1870181"/>
              <a:gd name="connsiteX1" fmla="*/ 227964 w 4629336"/>
              <a:gd name="connsiteY1" fmla="*/ 225569 h 1870181"/>
              <a:gd name="connsiteX2" fmla="*/ 4629336 w 4629336"/>
              <a:gd name="connsiteY2" fmla="*/ 334756 h 1870181"/>
              <a:gd name="connsiteX3" fmla="*/ 3682364 w 4629336"/>
              <a:gd name="connsiteY3" fmla="*/ 1734263 h 1870181"/>
              <a:gd name="connsiteX4" fmla="*/ 947232 w 4629336"/>
              <a:gd name="connsiteY4" fmla="*/ 1645396 h 1870181"/>
              <a:gd name="connsiteX0" fmla="*/ 940900 w 4623004"/>
              <a:gd name="connsiteY0" fmla="*/ 1645396 h 1715556"/>
              <a:gd name="connsiteX1" fmla="*/ 221632 w 4623004"/>
              <a:gd name="connsiteY1" fmla="*/ 225569 h 1715556"/>
              <a:gd name="connsiteX2" fmla="*/ 4623004 w 4623004"/>
              <a:gd name="connsiteY2" fmla="*/ 334756 h 1715556"/>
              <a:gd name="connsiteX3" fmla="*/ 3422032 w 4623004"/>
              <a:gd name="connsiteY3" fmla="*/ 1378663 h 1715556"/>
              <a:gd name="connsiteX4" fmla="*/ 940900 w 4623004"/>
              <a:gd name="connsiteY4" fmla="*/ 1645396 h 171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04" h="1715556">
                <a:moveTo>
                  <a:pt x="940900" y="1645396"/>
                </a:moveTo>
                <a:cubicBezTo>
                  <a:pt x="407500" y="1453214"/>
                  <a:pt x="-392052" y="444009"/>
                  <a:pt x="221632" y="225569"/>
                </a:cubicBezTo>
                <a:cubicBezTo>
                  <a:pt x="835316" y="7129"/>
                  <a:pt x="4623004" y="-191277"/>
                  <a:pt x="4623004" y="334756"/>
                </a:cubicBezTo>
                <a:cubicBezTo>
                  <a:pt x="4623004" y="860789"/>
                  <a:pt x="4035716" y="1160223"/>
                  <a:pt x="3422032" y="1378663"/>
                </a:cubicBezTo>
                <a:cubicBezTo>
                  <a:pt x="2808348" y="1597103"/>
                  <a:pt x="1474300" y="1837578"/>
                  <a:pt x="940900" y="1645396"/>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C08C3673-3141-4AA0-8913-FA10AB80C4AD}"/>
              </a:ext>
            </a:extLst>
          </p:cNvPr>
          <p:cNvSpPr txBox="1"/>
          <p:nvPr/>
        </p:nvSpPr>
        <p:spPr>
          <a:xfrm>
            <a:off x="1792587" y="4068173"/>
            <a:ext cx="4910420" cy="1384995"/>
          </a:xfrm>
          <a:prstGeom prst="rect">
            <a:avLst/>
          </a:prstGeom>
          <a:noFill/>
        </p:spPr>
        <p:txBody>
          <a:bodyPr wrap="square" rtlCol="0">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cuốn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trị</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coi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mốc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cs typeface="Times New Roman" panose="02020603050405020304" pitchFamily="18" charset="0"/>
              </a:rPr>
              <a:t> con </a:t>
            </a:r>
            <a:r>
              <a:rPr lang="en-US" sz="2800" dirty="0" err="1">
                <a:solidFill>
                  <a:srgbClr val="000000"/>
                </a:solidFill>
                <a:latin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tập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triển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loại</a:t>
            </a:r>
            <a:r>
              <a:rPr lang="en-US" sz="28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29452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down)">
                                      <p:cBhvr>
                                        <p:cTn id="23" dur="500"/>
                                        <p:tgtEl>
                                          <p:spTgt spid="4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down)">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3" grpId="0" animBg="1"/>
      <p:bldP spid="4" grpId="0"/>
      <p:bldP spid="44" grpId="0"/>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4 Lợi ích của việc đọc sách &amp; âm nhạc giúp trẻ phát triển IQ">
            <a:extLst>
              <a:ext uri="{FF2B5EF4-FFF2-40B4-BE49-F238E27FC236}">
                <a16:creationId xmlns:a16="http://schemas.microsoft.com/office/drawing/2014/main" id="{A55CF031-3025-44FB-93E3-C5F095CDF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8112"/>
            <a:ext cx="12192000" cy="480515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a:extLst>
              <a:ext uri="{FF2B5EF4-FFF2-40B4-BE49-F238E27FC236}">
                <a16:creationId xmlns:a16="http://schemas.microsoft.com/office/drawing/2014/main" id="{13EBC583-C128-4B99-B789-38D7163E1ED7}"/>
              </a:ext>
            </a:extLst>
          </p:cNvPr>
          <p:cNvSpPr>
            <a:spLocks noChangeArrowheads="1"/>
          </p:cNvSpPr>
          <p:nvPr/>
        </p:nvSpPr>
        <p:spPr bwMode="auto">
          <a:xfrm>
            <a:off x="1129579" y="1052534"/>
            <a:ext cx="8151582"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con </a:t>
            </a:r>
            <a:r>
              <a:rPr lang="en-US" altLang="vi-VN" i="1" dirty="0" err="1">
                <a:solidFill>
                  <a:srgbClr val="000000"/>
                </a:solidFill>
                <a:latin typeface="Times New Roman" panose="02020603050405020304" pitchFamily="18" charset="0"/>
              </a:rPr>
              <a:t>đường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quan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trọng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của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vấn</a:t>
            </a:r>
            <a:r>
              <a:rPr lang="en-US" altLang="vi-VN" i="1" dirty="0">
                <a:solidFill>
                  <a:srgbClr val="000000"/>
                </a:solidFill>
                <a:latin typeface="Times New Roman" panose="02020603050405020304" pitchFamily="18" charset="0"/>
              </a:rPr>
              <a:t>.</a:t>
            </a:r>
          </a:p>
        </p:txBody>
      </p:sp>
      <p:sp>
        <p:nvSpPr>
          <p:cNvPr id="12" name="Rectangle 2">
            <a:extLst>
              <a:ext uri="{FF2B5EF4-FFF2-40B4-BE49-F238E27FC236}">
                <a16:creationId xmlns:a16="http://schemas.microsoft.com/office/drawing/2014/main" id="{FB4F525F-333F-41D5-BCD8-8B6E2CEF4795}"/>
              </a:ext>
            </a:extLst>
          </p:cNvPr>
          <p:cNvSpPr>
            <a:spLocks noChangeArrowheads="1"/>
          </p:cNvSpPr>
          <p:nvPr/>
        </p:nvSpPr>
        <p:spPr bwMode="auto">
          <a:xfrm>
            <a:off x="2468880" y="2085750"/>
            <a:ext cx="8275319"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ôn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lại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kiến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thức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của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loài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người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hưởng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thụ</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kiến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thức</a:t>
            </a:r>
            <a:r>
              <a:rPr lang="en-US" altLang="vi-VN" i="1" dirty="0">
                <a:solidFill>
                  <a:srgbClr val="000000"/>
                </a:solidFill>
                <a:latin typeface="Times New Roman" panose="02020603050405020304" pitchFamily="18" charset="0"/>
              </a:rPr>
              <a:t>.</a:t>
            </a:r>
          </a:p>
        </p:txBody>
      </p:sp>
      <p:pic>
        <p:nvPicPr>
          <p:cNvPr id="13" name="Picture 2" descr="Hình ảnh Quyển Sách PNG, Vector, PSD, và biểu tượng để tải về miễn phí |  pngtree">
            <a:extLst>
              <a:ext uri="{FF2B5EF4-FFF2-40B4-BE49-F238E27FC236}">
                <a16:creationId xmlns:a16="http://schemas.microsoft.com/office/drawing/2014/main" id="{62E38FCD-EEA2-4B23-A74F-FBDC1F7B951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137160" y="851756"/>
            <a:ext cx="992419" cy="9924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ình ảnh Quyển Sách PNG, Vector, PSD, và biểu tượng để tải về miễn phí |  pngtree">
            <a:extLst>
              <a:ext uri="{FF2B5EF4-FFF2-40B4-BE49-F238E27FC236}">
                <a16:creationId xmlns:a16="http://schemas.microsoft.com/office/drawing/2014/main" id="{D48AE7A6-2B91-4BCC-B843-EB25D4B9B0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1386840" y="2029660"/>
            <a:ext cx="1082040" cy="99241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C5A9DCA-E656-444C-845E-C4006D42416E}"/>
              </a:ext>
            </a:extLst>
          </p:cNvPr>
          <p:cNvSpPr>
            <a:spLocks noChangeArrowheads="1"/>
          </p:cNvSpPr>
          <p:nvPr/>
        </p:nvSpPr>
        <p:spPr bwMode="auto">
          <a:xfrm>
            <a:off x="3505199" y="3449819"/>
            <a:ext cx="8275319"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chuẩn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bị</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hành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trang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để</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tiếp</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tục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xa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trên</a:t>
            </a:r>
            <a:r>
              <a:rPr lang="en-US" altLang="vi-VN" i="1" dirty="0">
                <a:solidFill>
                  <a:srgbClr val="000000"/>
                </a:solidFill>
                <a:latin typeface="Times New Roman" panose="02020603050405020304" pitchFamily="18" charset="0"/>
              </a:rPr>
              <a:t> con </a:t>
            </a:r>
            <a:r>
              <a:rPr lang="en-US" altLang="vi-VN" i="1" dirty="0" err="1">
                <a:solidFill>
                  <a:srgbClr val="000000"/>
                </a:solidFill>
                <a:latin typeface="Times New Roman" panose="02020603050405020304" pitchFamily="18" charset="0"/>
              </a:rPr>
              <a:t>đường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tập</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phát</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hiện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thế</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giới</a:t>
            </a:r>
            <a:r>
              <a:rPr lang="en-US" altLang="vi-VN" i="1" dirty="0">
                <a:solidFill>
                  <a:srgbClr val="000000"/>
                </a:solidFill>
                <a:latin typeface="Times New Roman" panose="02020603050405020304" pitchFamily="18" charset="0"/>
              </a:rPr>
              <a:t>.</a:t>
            </a:r>
          </a:p>
        </p:txBody>
      </p:sp>
      <p:pic>
        <p:nvPicPr>
          <p:cNvPr id="16" name="Picture 2" descr="Hình ảnh Quyển Sách PNG, Vector, PSD, và biểu tượng để tải về miễn phí |  pngtree">
            <a:extLst>
              <a:ext uri="{FF2B5EF4-FFF2-40B4-BE49-F238E27FC236}">
                <a16:creationId xmlns:a16="http://schemas.microsoft.com/office/drawing/2014/main" id="{2EEFB890-4746-4B14-82E4-64B6B4EAA19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2418088" y="3391404"/>
            <a:ext cx="1087110" cy="997069"/>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2">
            <a:extLst>
              <a:ext uri="{FF2B5EF4-FFF2-40B4-BE49-F238E27FC236}">
                <a16:creationId xmlns:a16="http://schemas.microsoft.com/office/drawing/2014/main" id="{4DFE5917-C91E-4AE6-982E-8B018FD29D83}"/>
              </a:ext>
            </a:extLst>
          </p:cNvPr>
          <p:cNvSpPr txBox="1">
            <a:spLocks noChangeArrowheads="1"/>
          </p:cNvSpPr>
          <p:nvPr/>
        </p:nvSpPr>
        <p:spPr bwMode="auto">
          <a:xfrm>
            <a:off x="220979" y="21703"/>
            <a:ext cx="65684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36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Ý</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nghĩa</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việc</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đọc</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sách</a:t>
            </a:r>
            <a:endParaRPr kumimoji="0" lang="en-US" altLang="vi-VN" sz="36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386449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242354-456C-46FD-85D7-3FAE20D5E35D}"/>
              </a:ext>
            </a:extLst>
          </p:cNvPr>
          <p:cNvSpPr/>
          <p:nvPr/>
        </p:nvSpPr>
        <p:spPr>
          <a:xfrm>
            <a:off x="342900" y="617220"/>
            <a:ext cx="11506200" cy="605028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07C12E-116E-4BF8-A477-461AA00C2699}"/>
              </a:ext>
            </a:extLst>
          </p:cNvPr>
          <p:cNvSpPr/>
          <p:nvPr/>
        </p:nvSpPr>
        <p:spPr>
          <a:xfrm>
            <a:off x="3710940" y="190500"/>
            <a:ext cx="4983480" cy="853440"/>
          </a:xfrm>
          <a:prstGeom prst="rect">
            <a:avLst/>
          </a:prstGeom>
          <a:solidFill>
            <a:srgbClr val="CC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00"/>
                </a:solidFill>
                <a:latin typeface="Times New Roman" panose="02020603050405020304" pitchFamily="18" charset="0"/>
                <a:cs typeface="Times New Roman" panose="02020603050405020304" pitchFamily="18" charset="0"/>
              </a:rPr>
              <a:t>SỰ CẦN THIẾT CỦA VIỆC ĐỌC SÁCH</a:t>
            </a:r>
          </a:p>
        </p:txBody>
      </p:sp>
      <p:sp>
        <p:nvSpPr>
          <p:cNvPr id="11" name="Rectangle 10">
            <a:extLst>
              <a:ext uri="{FF2B5EF4-FFF2-40B4-BE49-F238E27FC236}">
                <a16:creationId xmlns:a16="http://schemas.microsoft.com/office/drawing/2014/main" id="{B5619F4E-AA5A-4EF5-B03D-C1D5FFE553BA}"/>
              </a:ext>
            </a:extLst>
          </p:cNvPr>
          <p:cNvSpPr/>
          <p:nvPr/>
        </p:nvSpPr>
        <p:spPr>
          <a:xfrm>
            <a:off x="1676400" y="1470660"/>
            <a:ext cx="3284220" cy="85344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latin typeface="Times New Roman" panose="02020603050405020304" pitchFamily="18" charset="0"/>
                <a:cs typeface="Times New Roman" panose="02020603050405020304" pitchFamily="18" charset="0"/>
              </a:rPr>
              <a:t>Tầm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quan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trọng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6D524BDC-BB28-4D1C-8399-94DFCC60BA50}"/>
              </a:ext>
            </a:extLst>
          </p:cNvPr>
          <p:cNvSpPr/>
          <p:nvPr/>
        </p:nvSpPr>
        <p:spPr>
          <a:xfrm>
            <a:off x="7052310" y="1607820"/>
            <a:ext cx="3284220" cy="85344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Times New Roman" panose="02020603050405020304" pitchFamily="18" charset="0"/>
                <a:cs typeface="Times New Roman" panose="02020603050405020304" pitchFamily="18" charset="0"/>
              </a:rPr>
              <a:t>Ý </a:t>
            </a:r>
            <a:r>
              <a:rPr lang="en-US" sz="3200" b="1" dirty="0" err="1">
                <a:solidFill>
                  <a:srgbClr val="000000"/>
                </a:solidFill>
                <a:latin typeface="Times New Roman" panose="02020603050405020304" pitchFamily="18" charset="0"/>
                <a:cs typeface="Times New Roman" panose="02020603050405020304" pitchFamily="18" charset="0"/>
              </a:rPr>
              <a:t>nghĩa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việc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đọc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F6A4053-6CE9-40CC-9FCE-B18D36855C6A}"/>
              </a:ext>
            </a:extLst>
          </p:cNvPr>
          <p:cNvSpPr/>
          <p:nvPr/>
        </p:nvSpPr>
        <p:spPr>
          <a:xfrm>
            <a:off x="646748" y="2750820"/>
            <a:ext cx="2305050" cy="251460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Ghi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chép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lưu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truyền</a:t>
            </a:r>
            <a:r>
              <a:rPr lang="en-US" sz="3200" dirty="0">
                <a:solidFill>
                  <a:srgbClr val="000000"/>
                </a:solidFill>
                <a:latin typeface="Times New Roman" panose="02020603050405020304" pitchFamily="18" charset="0"/>
                <a:cs typeface="Times New Roman" panose="02020603050405020304" pitchFamily="18" charset="0"/>
              </a:rPr>
              <a:t> tri </a:t>
            </a:r>
            <a:r>
              <a:rPr lang="en-US" sz="3200" dirty="0" err="1">
                <a:solidFill>
                  <a:srgbClr val="000000"/>
                </a:solidFill>
                <a:latin typeface="Times New Roman" panose="02020603050405020304" pitchFamily="18" charset="0"/>
                <a:cs typeface="Times New Roman" panose="02020603050405020304" pitchFamily="18" charset="0"/>
              </a:rPr>
              <a:t>thức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thành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tựu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nhân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loại</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F1C2BA9-5AA7-440B-A95E-5408E7EB37C9}"/>
              </a:ext>
            </a:extLst>
          </p:cNvPr>
          <p:cNvSpPr/>
          <p:nvPr/>
        </p:nvSpPr>
        <p:spPr>
          <a:xfrm>
            <a:off x="3528060" y="2750820"/>
            <a:ext cx="2305050" cy="251460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Cột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mốc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trên</a:t>
            </a:r>
            <a:r>
              <a:rPr lang="en-US" sz="3200" dirty="0">
                <a:solidFill>
                  <a:srgbClr val="000000"/>
                </a:solidFill>
                <a:latin typeface="Times New Roman" panose="02020603050405020304" pitchFamily="18" charset="0"/>
                <a:cs typeface="Times New Roman" panose="02020603050405020304" pitchFamily="18" charset="0"/>
              </a:rPr>
              <a:t> con </a:t>
            </a:r>
            <a:r>
              <a:rPr lang="en-US" sz="3200" dirty="0" err="1">
                <a:solidFill>
                  <a:srgbClr val="000000"/>
                </a:solidFill>
                <a:latin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tiến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hóa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thuật</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9A8E96A6-CA14-4182-B3DF-98DCEA53D66C}"/>
              </a:ext>
            </a:extLst>
          </p:cNvPr>
          <p:cNvSpPr/>
          <p:nvPr/>
        </p:nvSpPr>
        <p:spPr>
          <a:xfrm>
            <a:off x="6254115" y="2750820"/>
            <a:ext cx="2305050" cy="251460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latin typeface="Times New Roman" panose="02020603050405020304" pitchFamily="18" charset="0"/>
                <a:cs typeface="Times New Roman" panose="02020603050405020304" pitchFamily="18" charset="0"/>
              </a:rPr>
              <a:t>Con </a:t>
            </a:r>
            <a:r>
              <a:rPr lang="en-US" sz="3200" dirty="0" err="1">
                <a:solidFill>
                  <a:srgbClr val="000000"/>
                </a:solidFill>
                <a:latin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quan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trọng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vấn</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5AD012D-033C-4CBF-9B33-F30045EA782F}"/>
              </a:ext>
            </a:extLst>
          </p:cNvPr>
          <p:cNvSpPr/>
          <p:nvPr/>
        </p:nvSpPr>
        <p:spPr>
          <a:xfrm>
            <a:off x="9105900" y="2750820"/>
            <a:ext cx="2305050" cy="251460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Chuẩn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hành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trang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phát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hiện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thế</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giới</a:t>
            </a:r>
            <a:r>
              <a:rPr lang="en-US" sz="3200" dirty="0">
                <a:solidFill>
                  <a:srgbClr val="000000"/>
                </a:solidFill>
                <a:latin typeface="Times New Roman" panose="02020603050405020304" pitchFamily="18" charset="0"/>
                <a:cs typeface="Times New Roman" panose="02020603050405020304" pitchFamily="18" charset="0"/>
              </a:rPr>
              <a:t> </a:t>
            </a:r>
          </a:p>
        </p:txBody>
      </p:sp>
      <p:cxnSp>
        <p:nvCxnSpPr>
          <p:cNvPr id="18" name="Straight Arrow Connector 17">
            <a:extLst>
              <a:ext uri="{FF2B5EF4-FFF2-40B4-BE49-F238E27FC236}">
                <a16:creationId xmlns:a16="http://schemas.microsoft.com/office/drawing/2014/main" id="{023070E3-DD2D-427E-A519-77B6BEB4C731}"/>
              </a:ext>
            </a:extLst>
          </p:cNvPr>
          <p:cNvCxnSpPr>
            <a:stCxn id="10" idx="2"/>
            <a:endCxn id="11" idx="0"/>
          </p:cNvCxnSpPr>
          <p:nvPr/>
        </p:nvCxnSpPr>
        <p:spPr>
          <a:xfrm flipH="1">
            <a:off x="3318510" y="1043940"/>
            <a:ext cx="2884170"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EDABE44-876E-462E-93AF-6F11E5843B28}"/>
              </a:ext>
            </a:extLst>
          </p:cNvPr>
          <p:cNvCxnSpPr>
            <a:stCxn id="10" idx="2"/>
            <a:endCxn id="12" idx="0"/>
          </p:cNvCxnSpPr>
          <p:nvPr/>
        </p:nvCxnSpPr>
        <p:spPr>
          <a:xfrm>
            <a:off x="6202680" y="1043940"/>
            <a:ext cx="2491740" cy="56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944FF96-B6C5-4073-96CB-ACD025CA6842}"/>
              </a:ext>
            </a:extLst>
          </p:cNvPr>
          <p:cNvCxnSpPr>
            <a:cxnSpLocks/>
            <a:stCxn id="11" idx="2"/>
            <a:endCxn id="13" idx="0"/>
          </p:cNvCxnSpPr>
          <p:nvPr/>
        </p:nvCxnSpPr>
        <p:spPr>
          <a:xfrm flipH="1">
            <a:off x="1799273" y="2324100"/>
            <a:ext cx="1519237"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A88B6D4-BB05-4F6D-9D74-BE41FBB5C5A2}"/>
              </a:ext>
            </a:extLst>
          </p:cNvPr>
          <p:cNvCxnSpPr>
            <a:cxnSpLocks/>
            <a:stCxn id="11" idx="2"/>
          </p:cNvCxnSpPr>
          <p:nvPr/>
        </p:nvCxnSpPr>
        <p:spPr>
          <a:xfrm>
            <a:off x="3318510" y="2324100"/>
            <a:ext cx="1257299"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EEA1152-0CAF-44AE-9F13-CC7B8050D7A2}"/>
              </a:ext>
            </a:extLst>
          </p:cNvPr>
          <p:cNvCxnSpPr>
            <a:cxnSpLocks/>
            <a:endCxn id="15" idx="0"/>
          </p:cNvCxnSpPr>
          <p:nvPr/>
        </p:nvCxnSpPr>
        <p:spPr>
          <a:xfrm flipH="1">
            <a:off x="7406640" y="2453640"/>
            <a:ext cx="1314452" cy="297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2C25923-A9E2-4C3B-B6E5-C1AA406E7373}"/>
              </a:ext>
            </a:extLst>
          </p:cNvPr>
          <p:cNvCxnSpPr>
            <a:stCxn id="12" idx="2"/>
            <a:endCxn id="16" idx="0"/>
          </p:cNvCxnSpPr>
          <p:nvPr/>
        </p:nvCxnSpPr>
        <p:spPr>
          <a:xfrm>
            <a:off x="8694420" y="2461260"/>
            <a:ext cx="1564005" cy="289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A61A84D8-DEDE-46D9-A254-ED4B270B0E6D}"/>
              </a:ext>
            </a:extLst>
          </p:cNvPr>
          <p:cNvSpPr/>
          <p:nvPr/>
        </p:nvSpPr>
        <p:spPr>
          <a:xfrm>
            <a:off x="942975" y="5753100"/>
            <a:ext cx="4751070" cy="85344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Times New Roman" panose="02020603050405020304" pitchFamily="18" charset="0"/>
                <a:cs typeface="Times New Roman" panose="02020603050405020304" pitchFamily="18" charset="0"/>
              </a:rPr>
              <a:t>Kho </a:t>
            </a:r>
            <a:r>
              <a:rPr lang="en-US" sz="3200" b="1" dirty="0" err="1">
                <a:solidFill>
                  <a:srgbClr val="000000"/>
                </a:solidFill>
                <a:latin typeface="Times New Roman" panose="02020603050405020304" pitchFamily="18" charset="0"/>
                <a:cs typeface="Times New Roman" panose="02020603050405020304" pitchFamily="18" charset="0"/>
              </a:rPr>
              <a:t>tàng</a:t>
            </a:r>
            <a:r>
              <a:rPr lang="en-US" sz="3200" b="1" dirty="0">
                <a:solidFill>
                  <a:srgbClr val="000000"/>
                </a:solidFill>
                <a:latin typeface="Times New Roman" panose="02020603050405020304" pitchFamily="18" charset="0"/>
                <a:cs typeface="Times New Roman" panose="02020603050405020304" pitchFamily="18" charset="0"/>
              </a:rPr>
              <a:t> di </a:t>
            </a:r>
            <a:r>
              <a:rPr lang="en-US" sz="3200" b="1" dirty="0" err="1">
                <a:solidFill>
                  <a:srgbClr val="000000"/>
                </a:solidFill>
                <a:latin typeface="Times New Roman" panose="02020603050405020304" pitchFamily="18" charset="0"/>
                <a:cs typeface="Times New Roman" panose="02020603050405020304" pitchFamily="18" charset="0"/>
              </a:rPr>
              <a:t>sản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tinh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thần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nhân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loại</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37" name="Arrow: Down 36">
            <a:extLst>
              <a:ext uri="{FF2B5EF4-FFF2-40B4-BE49-F238E27FC236}">
                <a16:creationId xmlns:a16="http://schemas.microsoft.com/office/drawing/2014/main" id="{29816AA4-EABD-4163-9E82-7F69AE418651}"/>
              </a:ext>
            </a:extLst>
          </p:cNvPr>
          <p:cNvSpPr/>
          <p:nvPr/>
        </p:nvSpPr>
        <p:spPr>
          <a:xfrm>
            <a:off x="2846069" y="5394960"/>
            <a:ext cx="712471" cy="2971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792EC29-6544-455B-97D0-41D6C48BF8BE}"/>
              </a:ext>
            </a:extLst>
          </p:cNvPr>
          <p:cNvSpPr/>
          <p:nvPr/>
        </p:nvSpPr>
        <p:spPr>
          <a:xfrm>
            <a:off x="6581775" y="5753100"/>
            <a:ext cx="4751070" cy="85344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latin typeface="Times New Roman" panose="02020603050405020304" pitchFamily="18" charset="0"/>
                <a:cs typeface="Times New Roman" panose="02020603050405020304" pitchFamily="18" charset="0"/>
              </a:rPr>
              <a:t>Đọc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Thừa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hưởng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giá</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trị</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tinh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hoa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nhân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loại</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39" name="Arrow: Down 38">
            <a:extLst>
              <a:ext uri="{FF2B5EF4-FFF2-40B4-BE49-F238E27FC236}">
                <a16:creationId xmlns:a16="http://schemas.microsoft.com/office/drawing/2014/main" id="{A45516BC-F63B-4659-B1BE-093504071DDD}"/>
              </a:ext>
            </a:extLst>
          </p:cNvPr>
          <p:cNvSpPr/>
          <p:nvPr/>
        </p:nvSpPr>
        <p:spPr>
          <a:xfrm>
            <a:off x="8484869" y="5394960"/>
            <a:ext cx="712471" cy="2971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3442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00"/>
                                        <p:tgtEl>
                                          <p:spTgt spid="3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500"/>
                                        <p:tgtEl>
                                          <p:spTgt spid="3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36" grpId="0" animBg="1"/>
      <p:bldP spid="37" grpId="0" animBg="1"/>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06 cuốn sách bí kíp của sinh viên ngành Quản trị kinh doanh - Awake Your  Power">
            <a:extLst>
              <a:ext uri="{FF2B5EF4-FFF2-40B4-BE49-F238E27FC236}">
                <a16:creationId xmlns:a16="http://schemas.microsoft.com/office/drawing/2014/main" id="{D3A6E98F-603F-450E-89BC-2443DF1F8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78880" cy="685800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1CFFA8F-7F12-4977-A90A-FC2434CAA99F}"/>
              </a:ext>
            </a:extLst>
          </p:cNvPr>
          <p:cNvSpPr/>
          <p:nvPr/>
        </p:nvSpPr>
        <p:spPr>
          <a:xfrm>
            <a:off x="0" y="0"/>
            <a:ext cx="1219200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4">
            <a:extLst>
              <a:ext uri="{FF2B5EF4-FFF2-40B4-BE49-F238E27FC236}">
                <a16:creationId xmlns:a16="http://schemas.microsoft.com/office/drawing/2014/main" id="{CCFC2710-DE23-45E4-84AB-E21754755663}"/>
              </a:ext>
            </a:extLst>
          </p:cNvPr>
          <p:cNvSpPr txBox="1">
            <a:spLocks noChangeArrowheads="1"/>
          </p:cNvSpPr>
          <p:nvPr/>
        </p:nvSpPr>
        <p:spPr bwMode="auto">
          <a:xfrm>
            <a:off x="3672840" y="660142"/>
            <a:ext cx="7863840" cy="1200329"/>
          </a:xfrm>
          <a:prstGeom prst="rect">
            <a:avLst/>
          </a:prstGeom>
          <a:noFill/>
          <a:ln w="9525">
            <a:noFill/>
            <a:miter lim="800000"/>
            <a:headEnd/>
            <a:tailEnd/>
          </a:ln>
        </p:spPr>
        <p:txBody>
          <a:bodyPr wrap="square">
            <a:spAutoFit/>
          </a:bodyPr>
          <a:lstStyle/>
          <a:p>
            <a:pPr marL="342900" indent="-342900" algn="just" fontAlgn="base">
              <a:spcBef>
                <a:spcPct val="50000"/>
              </a:spcBef>
              <a:spcAft>
                <a:spcPct val="0"/>
              </a:spcAft>
            </a:pPr>
            <a:r>
              <a:rPr lang="en-US" sz="3600" b="1" i="1" dirty="0">
                <a:solidFill>
                  <a:srgbClr val="002060"/>
                </a:solidFill>
                <a:latin typeface="Times New Roman" pitchFamily="18" charset="0"/>
                <a:cs typeface="Times New Roman" pitchFamily="18" charset="0"/>
              </a:rPr>
              <a:t>   2. </a:t>
            </a:r>
            <a:r>
              <a:rPr lang="vi-VN" sz="3600" b="1" i="1" dirty="0">
                <a:solidFill>
                  <a:srgbClr val="002060"/>
                </a:solidFill>
                <a:latin typeface="Times New Roman" pitchFamily="18" charset="0"/>
                <a:cs typeface="Times New Roman" pitchFamily="18" charset="0"/>
              </a:rPr>
              <a:t>Những khó khăn và thiên hướng sai lệch dễ mắc khi đọc sách</a:t>
            </a:r>
          </a:p>
        </p:txBody>
      </p:sp>
      <p:sp>
        <p:nvSpPr>
          <p:cNvPr id="10" name="Rectangle 9">
            <a:extLst>
              <a:ext uri="{FF2B5EF4-FFF2-40B4-BE49-F238E27FC236}">
                <a16:creationId xmlns:a16="http://schemas.microsoft.com/office/drawing/2014/main" id="{30185037-EBE2-49EA-8A5A-DA1428835F46}"/>
              </a:ext>
            </a:extLst>
          </p:cNvPr>
          <p:cNvSpPr/>
          <p:nvPr/>
        </p:nvSpPr>
        <p:spPr>
          <a:xfrm>
            <a:off x="4084320" y="1860471"/>
            <a:ext cx="2362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542076C-484F-4202-A7C9-084770517641}"/>
              </a:ext>
            </a:extLst>
          </p:cNvPr>
          <p:cNvSpPr txBox="1"/>
          <p:nvPr/>
        </p:nvSpPr>
        <p:spPr>
          <a:xfrm>
            <a:off x="8693386" y="3480889"/>
            <a:ext cx="1872629"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Sách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nhiều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16472B5-1435-464D-A7DA-020A112D3480}"/>
              </a:ext>
            </a:extLst>
          </p:cNvPr>
          <p:cNvSpPr txBox="1"/>
          <p:nvPr/>
        </p:nvSpPr>
        <p:spPr>
          <a:xfrm>
            <a:off x="7150976" y="3601227"/>
            <a:ext cx="1630575" cy="461665"/>
          </a:xfrm>
          <a:prstGeom prst="rect">
            <a:avLst/>
          </a:prstGeom>
          <a:noFill/>
        </p:spPr>
        <p:txBody>
          <a:bodyPr wrap="none" rtlCol="0">
            <a:spAutoFit/>
          </a:bodyPr>
          <a:lstStyle/>
          <a:p>
            <a:r>
              <a:rPr lang="en-US" sz="2400" b="1" dirty="0" err="1">
                <a:solidFill>
                  <a:srgbClr val="FFC000"/>
                </a:solidFill>
                <a:latin typeface="Times New Roman" panose="02020603050405020304" pitchFamily="18" charset="0"/>
                <a:cs typeface="Times New Roman" panose="02020603050405020304" pitchFamily="18" charset="0"/>
              </a:rPr>
              <a:t>Sách</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nhiều</a:t>
            </a:r>
            <a:endParaRPr lang="en-US" sz="2400" b="1" dirty="0">
              <a:solidFill>
                <a:srgbClr val="FFC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B1B586C-DD73-4539-B648-C7A5CC42C80D}"/>
              </a:ext>
            </a:extLst>
          </p:cNvPr>
          <p:cNvSpPr txBox="1"/>
          <p:nvPr/>
        </p:nvSpPr>
        <p:spPr>
          <a:xfrm rot="5400000">
            <a:off x="10089088" y="4139003"/>
            <a:ext cx="1316386" cy="400110"/>
          </a:xfrm>
          <a:prstGeom prst="rect">
            <a:avLst/>
          </a:prstGeom>
          <a:noFill/>
        </p:spPr>
        <p:txBody>
          <a:bodyPr wrap="none" rtlCol="0">
            <a:spAutoFit/>
          </a:bodyPr>
          <a:lstStyle/>
          <a:p>
            <a:r>
              <a:rPr lang="en-US" sz="2000" dirty="0" err="1">
                <a:solidFill>
                  <a:srgbClr val="00B0F0"/>
                </a:solidFill>
                <a:latin typeface="Times New Roman" panose="02020603050405020304" pitchFamily="18" charset="0"/>
                <a:cs typeface="Times New Roman" panose="02020603050405020304" pitchFamily="18" charset="0"/>
              </a:rPr>
              <a:t>Sách</a:t>
            </a:r>
            <a:r>
              <a:rPr lang="en-US" sz="2000" dirty="0">
                <a:solidFill>
                  <a:srgbClr val="00B0F0"/>
                </a:solidFill>
                <a:latin typeface="Times New Roman" panose="02020603050405020304" pitchFamily="18" charset="0"/>
                <a:cs typeface="Times New Roman" panose="02020603050405020304" pitchFamily="18" charset="0"/>
              </a:rPr>
              <a:t> </a:t>
            </a:r>
            <a:r>
              <a:rPr lang="en-US" sz="2000" dirty="0" err="1">
                <a:solidFill>
                  <a:srgbClr val="00B0F0"/>
                </a:solidFill>
                <a:latin typeface="Times New Roman" panose="02020603050405020304" pitchFamily="18" charset="0"/>
                <a:cs typeface="Times New Roman" panose="02020603050405020304" pitchFamily="18" charset="0"/>
              </a:rPr>
              <a:t>nhiều</a:t>
            </a:r>
            <a:endParaRPr lang="en-US" sz="2000" dirty="0">
              <a:solidFill>
                <a:srgbClr val="00B0F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CAF9A26-32DC-43F6-BA1E-93C4D4D10DD4}"/>
              </a:ext>
            </a:extLst>
          </p:cNvPr>
          <p:cNvSpPr txBox="1"/>
          <p:nvPr/>
        </p:nvSpPr>
        <p:spPr>
          <a:xfrm rot="16200000">
            <a:off x="8527047" y="4482926"/>
            <a:ext cx="1542410"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886E637-E2BA-41C6-9FBB-D79F0F02012D}"/>
              </a:ext>
            </a:extLst>
          </p:cNvPr>
          <p:cNvSpPr txBox="1"/>
          <p:nvPr/>
        </p:nvSpPr>
        <p:spPr>
          <a:xfrm>
            <a:off x="7868498" y="4004109"/>
            <a:ext cx="1316386" cy="400110"/>
          </a:xfrm>
          <a:prstGeom prst="rect">
            <a:avLst/>
          </a:prstGeom>
          <a:noFill/>
        </p:spPr>
        <p:txBody>
          <a:bodyPr wrap="none" rtlCol="0">
            <a:spAutoFit/>
          </a:bodyPr>
          <a:lstStyle/>
          <a:p>
            <a:r>
              <a:rPr lang="en-US" sz="2000" dirty="0" err="1">
                <a:solidFill>
                  <a:srgbClr val="00B0F0"/>
                </a:solidFill>
                <a:latin typeface="Times New Roman" panose="02020603050405020304" pitchFamily="18" charset="0"/>
                <a:cs typeface="Times New Roman" panose="02020603050405020304" pitchFamily="18" charset="0"/>
              </a:rPr>
              <a:t>Sách</a:t>
            </a:r>
            <a:r>
              <a:rPr lang="en-US" sz="2000" dirty="0">
                <a:solidFill>
                  <a:srgbClr val="00B0F0"/>
                </a:solidFill>
                <a:latin typeface="Times New Roman" panose="02020603050405020304" pitchFamily="18" charset="0"/>
                <a:cs typeface="Times New Roman" panose="02020603050405020304" pitchFamily="18" charset="0"/>
              </a:rPr>
              <a:t> </a:t>
            </a:r>
            <a:r>
              <a:rPr lang="en-US" sz="2000" dirty="0" err="1">
                <a:solidFill>
                  <a:srgbClr val="00B0F0"/>
                </a:solidFill>
                <a:latin typeface="Times New Roman" panose="02020603050405020304" pitchFamily="18" charset="0"/>
                <a:cs typeface="Times New Roman" panose="02020603050405020304" pitchFamily="18" charset="0"/>
              </a:rPr>
              <a:t>nhiều</a:t>
            </a:r>
            <a:endParaRPr lang="en-US" sz="2000" dirty="0">
              <a:solidFill>
                <a:srgbClr val="00B0F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A6F95B7-5866-4680-9F0C-BF5C3A7FC10A}"/>
              </a:ext>
            </a:extLst>
          </p:cNvPr>
          <p:cNvSpPr txBox="1"/>
          <p:nvPr/>
        </p:nvSpPr>
        <p:spPr>
          <a:xfrm>
            <a:off x="9477480" y="4094209"/>
            <a:ext cx="1091966" cy="338554"/>
          </a:xfrm>
          <a:prstGeom prst="rect">
            <a:avLst/>
          </a:prstGeom>
          <a:noFill/>
        </p:spPr>
        <p:txBody>
          <a:bodyPr wrap="none" rtlCol="0">
            <a:spAutoFit/>
          </a:bodyPr>
          <a:lstStyle/>
          <a:p>
            <a:r>
              <a:rPr lang="en-US" sz="1600" dirty="0" err="1">
                <a:solidFill>
                  <a:schemeClr val="accent1">
                    <a:lumMod val="60000"/>
                    <a:lumOff val="40000"/>
                  </a:schemeClr>
                </a:solidFill>
                <a:latin typeface="Times New Roman" panose="02020603050405020304" pitchFamily="18" charset="0"/>
                <a:cs typeface="Times New Roman" panose="02020603050405020304" pitchFamily="18" charset="0"/>
              </a:rPr>
              <a:t>Sách</a:t>
            </a:r>
            <a:r>
              <a:rPr lang="en-US" sz="16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600" dirty="0" err="1">
                <a:solidFill>
                  <a:schemeClr val="accent1">
                    <a:lumMod val="60000"/>
                    <a:lumOff val="40000"/>
                  </a:schemeClr>
                </a:solidFill>
                <a:latin typeface="Times New Roman" panose="02020603050405020304" pitchFamily="18" charset="0"/>
                <a:cs typeface="Times New Roman" panose="02020603050405020304" pitchFamily="18" charset="0"/>
              </a:rPr>
              <a:t>nhiều</a:t>
            </a:r>
            <a:endParaRPr lang="en-US" sz="16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C6E064D-9005-48C1-BA55-29F77D4BFDE4}"/>
              </a:ext>
            </a:extLst>
          </p:cNvPr>
          <p:cNvSpPr txBox="1"/>
          <p:nvPr/>
        </p:nvSpPr>
        <p:spPr>
          <a:xfrm>
            <a:off x="7491941" y="4404219"/>
            <a:ext cx="1542410" cy="461665"/>
          </a:xfrm>
          <a:prstGeom prst="rect">
            <a:avLst/>
          </a:prstGeom>
          <a:noFill/>
        </p:spPr>
        <p:txBody>
          <a:bodyPr wrap="none" rtlCol="0">
            <a:spAutoFit/>
          </a:bodyPr>
          <a:lstStyle/>
          <a:p>
            <a:r>
              <a:rPr lang="en-US" sz="2400" dirty="0" err="1">
                <a:solidFill>
                  <a:schemeClr val="accent1">
                    <a:lumMod val="60000"/>
                    <a:lumOff val="40000"/>
                  </a:schemeClr>
                </a:solidFill>
                <a:latin typeface="Times New Roman" panose="02020603050405020304" pitchFamily="18" charset="0"/>
                <a:cs typeface="Times New Roman" panose="02020603050405020304" pitchFamily="18" charset="0"/>
              </a:rPr>
              <a:t>Sách</a:t>
            </a:r>
            <a:r>
              <a:rPr lang="en-US" sz="24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60000"/>
                    <a:lumOff val="40000"/>
                  </a:schemeClr>
                </a:solidFill>
                <a:latin typeface="Times New Roman" panose="02020603050405020304" pitchFamily="18" charset="0"/>
                <a:cs typeface="Times New Roman" panose="02020603050405020304" pitchFamily="18" charset="0"/>
              </a:rPr>
              <a:t>nhiều</a:t>
            </a:r>
            <a:endParaRPr lang="en-US" sz="24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13F7400-5A57-4B73-BCE9-A7118B760B9E}"/>
              </a:ext>
            </a:extLst>
          </p:cNvPr>
          <p:cNvSpPr txBox="1"/>
          <p:nvPr/>
        </p:nvSpPr>
        <p:spPr>
          <a:xfrm>
            <a:off x="7581100" y="3172512"/>
            <a:ext cx="1542410" cy="461665"/>
          </a:xfrm>
          <a:prstGeom prst="rect">
            <a:avLst/>
          </a:prstGeom>
          <a:noFill/>
        </p:spPr>
        <p:txBody>
          <a:bodyPr wrap="none" rtlCol="0">
            <a:spAutoFit/>
          </a:bodyPr>
          <a:lstStyle/>
          <a:p>
            <a:r>
              <a:rPr lang="en-US" sz="2400" dirty="0" err="1">
                <a:solidFill>
                  <a:srgbClr val="002060"/>
                </a:solidFill>
                <a:latin typeface="Times New Roman" panose="02020603050405020304" pitchFamily="18" charset="0"/>
                <a:cs typeface="Times New Roman" panose="02020603050405020304" pitchFamily="18" charset="0"/>
              </a:rPr>
              <a:t>Sách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nhiều</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A60E0185-76CC-4F50-BFE0-6640C8F0F331}"/>
              </a:ext>
            </a:extLst>
          </p:cNvPr>
          <p:cNvSpPr txBox="1"/>
          <p:nvPr/>
        </p:nvSpPr>
        <p:spPr>
          <a:xfrm rot="5400000">
            <a:off x="8723643" y="2965605"/>
            <a:ext cx="1091966" cy="338554"/>
          </a:xfrm>
          <a:prstGeom prst="rect">
            <a:avLst/>
          </a:prstGeom>
          <a:noFill/>
        </p:spPr>
        <p:txBody>
          <a:bodyPr wrap="none" rtlCol="0">
            <a:spAutoFit/>
          </a:bodyPr>
          <a:lstStyle/>
          <a:p>
            <a:r>
              <a:rPr lang="en-US" sz="1600" dirty="0" err="1">
                <a:latin typeface="Times New Roman" panose="02020603050405020304" pitchFamily="18" charset="0"/>
                <a:cs typeface="Times New Roman" panose="02020603050405020304" pitchFamily="18" charset="0"/>
              </a:rPr>
              <a:t>Sách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nhiều</a:t>
            </a:r>
            <a:endParaRPr lang="en-US" sz="16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E6DB387D-BA8E-4799-9E2F-58585F6C1162}"/>
              </a:ext>
            </a:extLst>
          </p:cNvPr>
          <p:cNvSpPr txBox="1"/>
          <p:nvPr/>
        </p:nvSpPr>
        <p:spPr>
          <a:xfrm rot="5400000">
            <a:off x="9118406" y="4852396"/>
            <a:ext cx="1091966" cy="338554"/>
          </a:xfrm>
          <a:prstGeom prst="rect">
            <a:avLst/>
          </a:prstGeom>
          <a:noFill/>
        </p:spPr>
        <p:txBody>
          <a:bodyPr wrap="none" rtlCol="0">
            <a:spAutoFit/>
          </a:bodyPr>
          <a:lstStyle/>
          <a:p>
            <a:r>
              <a:rPr lang="en-US" sz="1600" dirty="0" err="1">
                <a:solidFill>
                  <a:srgbClr val="C00000"/>
                </a:solidFill>
                <a:latin typeface="Times New Roman" panose="02020603050405020304" pitchFamily="18" charset="0"/>
                <a:cs typeface="Times New Roman" panose="02020603050405020304" pitchFamily="18" charset="0"/>
              </a:rPr>
              <a:t>Sách</a:t>
            </a:r>
            <a:r>
              <a:rPr lang="en-US" sz="1600" dirty="0">
                <a:solidFill>
                  <a:srgbClr val="C00000"/>
                </a:solidFill>
                <a:latin typeface="Times New Roman" panose="02020603050405020304" pitchFamily="18" charset="0"/>
                <a:cs typeface="Times New Roman" panose="02020603050405020304" pitchFamily="18" charset="0"/>
              </a:rPr>
              <a:t> </a:t>
            </a:r>
            <a:r>
              <a:rPr lang="en-US" sz="1600" dirty="0" err="1">
                <a:solidFill>
                  <a:srgbClr val="C00000"/>
                </a:solidFill>
                <a:latin typeface="Times New Roman" panose="02020603050405020304" pitchFamily="18" charset="0"/>
                <a:cs typeface="Times New Roman" panose="02020603050405020304" pitchFamily="18" charset="0"/>
              </a:rPr>
              <a:t>nhiều</a:t>
            </a:r>
            <a:endParaRPr lang="en-US" sz="1600" dirty="0">
              <a:solidFill>
                <a:srgbClr val="C0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15E2F389-5389-4FBC-B142-81C87E5E241D}"/>
              </a:ext>
            </a:extLst>
          </p:cNvPr>
          <p:cNvSpPr txBox="1"/>
          <p:nvPr/>
        </p:nvSpPr>
        <p:spPr>
          <a:xfrm rot="16200000">
            <a:off x="8745723" y="2599189"/>
            <a:ext cx="1542410" cy="461665"/>
          </a:xfrm>
          <a:prstGeom prst="rect">
            <a:avLst/>
          </a:prstGeom>
          <a:noFill/>
        </p:spPr>
        <p:txBody>
          <a:bodyPr wrap="none" rtlCol="0">
            <a:spAutoFit/>
          </a:bodyPr>
          <a:lstStyle/>
          <a:p>
            <a:r>
              <a:rPr lang="en-US" sz="2400" dirty="0" err="1">
                <a:solidFill>
                  <a:srgbClr val="00B050"/>
                </a:solidFill>
                <a:latin typeface="Times New Roman" panose="02020603050405020304" pitchFamily="18" charset="0"/>
                <a:cs typeface="Times New Roman" panose="02020603050405020304" pitchFamily="18" charset="0"/>
              </a:rPr>
              <a:t>Sách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nhiều</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8B8A3061-16BB-4AAA-9964-5EDAB8378C00}"/>
              </a:ext>
            </a:extLst>
          </p:cNvPr>
          <p:cNvSpPr txBox="1"/>
          <p:nvPr/>
        </p:nvSpPr>
        <p:spPr>
          <a:xfrm>
            <a:off x="9734210" y="3173919"/>
            <a:ext cx="1204176" cy="369332"/>
          </a:xfrm>
          <a:prstGeom prst="rect">
            <a:avLst/>
          </a:prstGeom>
          <a:noFill/>
        </p:spPr>
        <p:txBody>
          <a:bodyPr wrap="none" rtlCol="0">
            <a:spAutoFit/>
          </a:bodyPr>
          <a:lstStyle/>
          <a:p>
            <a:r>
              <a:rPr lang="en-US" dirty="0" err="1">
                <a:solidFill>
                  <a:srgbClr val="CC6600"/>
                </a:solidFill>
                <a:latin typeface="Times New Roman" panose="02020603050405020304" pitchFamily="18" charset="0"/>
                <a:cs typeface="Times New Roman" panose="02020603050405020304" pitchFamily="18" charset="0"/>
              </a:rPr>
              <a:t>Sách</a:t>
            </a:r>
            <a:r>
              <a:rPr lang="en-US" dirty="0">
                <a:solidFill>
                  <a:srgbClr val="CC6600"/>
                </a:solidFill>
                <a:latin typeface="Times New Roman" panose="02020603050405020304" pitchFamily="18" charset="0"/>
                <a:cs typeface="Times New Roman" panose="02020603050405020304" pitchFamily="18" charset="0"/>
              </a:rPr>
              <a:t> </a:t>
            </a:r>
            <a:r>
              <a:rPr lang="en-US" dirty="0" err="1">
                <a:solidFill>
                  <a:srgbClr val="CC6600"/>
                </a:solidFill>
                <a:latin typeface="Times New Roman" panose="02020603050405020304" pitchFamily="18" charset="0"/>
                <a:cs typeface="Times New Roman" panose="02020603050405020304" pitchFamily="18" charset="0"/>
              </a:rPr>
              <a:t>nhiều</a:t>
            </a:r>
            <a:endParaRPr lang="en-US" dirty="0">
              <a:solidFill>
                <a:srgbClr val="CC66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A7DFB908-0423-4C39-BF39-8FDDE282E714}"/>
              </a:ext>
            </a:extLst>
          </p:cNvPr>
          <p:cNvSpPr txBox="1"/>
          <p:nvPr/>
        </p:nvSpPr>
        <p:spPr>
          <a:xfrm>
            <a:off x="9750842" y="2829520"/>
            <a:ext cx="865943" cy="276999"/>
          </a:xfrm>
          <a:prstGeom prst="rect">
            <a:avLst/>
          </a:prstGeom>
          <a:noFill/>
        </p:spPr>
        <p:txBody>
          <a:bodyPr wrap="none" rtlCol="0">
            <a:spAutoFit/>
          </a:bodyPr>
          <a:lstStyle/>
          <a:p>
            <a:r>
              <a:rPr lang="en-US" sz="1200" dirty="0" err="1">
                <a:solidFill>
                  <a:schemeClr val="tx2">
                    <a:lumMod val="50000"/>
                  </a:schemeClr>
                </a:solidFill>
                <a:latin typeface="Times New Roman" panose="02020603050405020304" pitchFamily="18" charset="0"/>
                <a:cs typeface="Times New Roman" panose="02020603050405020304" pitchFamily="18" charset="0"/>
              </a:rPr>
              <a:t>Sách</a:t>
            </a:r>
            <a:r>
              <a:rPr lang="en-US" sz="1200" dirty="0">
                <a:solidFill>
                  <a:schemeClr val="tx2">
                    <a:lumMod val="50000"/>
                  </a:schemeClr>
                </a:solidFill>
                <a:latin typeface="Times New Roman" panose="02020603050405020304" pitchFamily="18" charset="0"/>
                <a:cs typeface="Times New Roman" panose="02020603050405020304" pitchFamily="18" charset="0"/>
              </a:rPr>
              <a:t> </a:t>
            </a:r>
            <a:r>
              <a:rPr lang="en-US" sz="1200" dirty="0" err="1">
                <a:solidFill>
                  <a:schemeClr val="tx2">
                    <a:lumMod val="50000"/>
                  </a:schemeClr>
                </a:solidFill>
                <a:latin typeface="Times New Roman" panose="02020603050405020304" pitchFamily="18" charset="0"/>
                <a:cs typeface="Times New Roman" panose="02020603050405020304" pitchFamily="18" charset="0"/>
              </a:rPr>
              <a:t>nhiều</a:t>
            </a:r>
            <a:endParaRPr lang="en-US" sz="1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CB8AA96A-F8B3-42FD-A7E9-D2EA9B6D5946}"/>
              </a:ext>
            </a:extLst>
          </p:cNvPr>
          <p:cNvSpPr/>
          <p:nvPr/>
        </p:nvSpPr>
        <p:spPr>
          <a:xfrm>
            <a:off x="9566181" y="6199050"/>
            <a:ext cx="2362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5786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2000"/>
                                        <p:tgtEl>
                                          <p:spTgt spid="16"/>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heel(1)">
                                      <p:cBhvr>
                                        <p:cTn id="21" dur="2000"/>
                                        <p:tgtEl>
                                          <p:spTgt spid="1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2000"/>
                                        <p:tgtEl>
                                          <p:spTgt spid="1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heel(1)">
                                      <p:cBhvr>
                                        <p:cTn id="33" dur="2000"/>
                                        <p:tgtEl>
                                          <p:spTgt spid="21"/>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heel(1)">
                                      <p:cBhvr>
                                        <p:cTn id="36" dur="2000"/>
                                        <p:tgtEl>
                                          <p:spTgt spid="22"/>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heel(1)">
                                      <p:cBhvr>
                                        <p:cTn id="39" dur="2000"/>
                                        <p:tgtEl>
                                          <p:spTgt spid="23"/>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heel(1)">
                                      <p:cBhvr>
                                        <p:cTn id="42" dur="2000"/>
                                        <p:tgtEl>
                                          <p:spTgt spid="24"/>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2000"/>
                                        <p:tgtEl>
                                          <p:spTgt spid="25"/>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heel(1)">
                                      <p:cBhvr>
                                        <p:cTn id="4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anny's Recipe Book by Slidesgo">
  <a:themeElements>
    <a:clrScheme name="Simple Light">
      <a:dk1>
        <a:srgbClr val="5A3E3A"/>
      </a:dk1>
      <a:lt1>
        <a:srgbClr val="FAF8F4"/>
      </a:lt1>
      <a:dk2>
        <a:srgbClr val="5A3E3A"/>
      </a:dk2>
      <a:lt2>
        <a:srgbClr val="FAF8F4"/>
      </a:lt2>
      <a:accent1>
        <a:srgbClr val="5A3E3A"/>
      </a:accent1>
      <a:accent2>
        <a:srgbClr val="FAF8F4"/>
      </a:accent2>
      <a:accent3>
        <a:srgbClr val="5A3E3A"/>
      </a:accent3>
      <a:accent4>
        <a:srgbClr val="FAF8F4"/>
      </a:accent4>
      <a:accent5>
        <a:srgbClr val="5A3E3A"/>
      </a:accent5>
      <a:accent6>
        <a:srgbClr val="FAF8F4"/>
      </a:accent6>
      <a:hlink>
        <a:srgbClr val="5A3E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4319</TotalTime>
  <Words>2532</Words>
  <PresentationFormat>Widescreen</PresentationFormat>
  <Paragraphs>141</Paragraphs>
  <Slides>30</Slides>
  <Notes>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30</vt:i4>
      </vt:variant>
    </vt:vector>
  </HeadingPairs>
  <TitlesOfParts>
    <vt:vector size="46" baseType="lpstr">
      <vt:lpstr>Arial</vt:lpstr>
      <vt:lpstr>Calibri</vt:lpstr>
      <vt:lpstr>Calibri Light</vt:lpstr>
      <vt:lpstr>Calligraffitti</vt:lpstr>
      <vt:lpstr>Comfortaa</vt:lpstr>
      <vt:lpstr>Coming Soon</vt:lpstr>
      <vt:lpstr>Delius Swash Caps</vt:lpstr>
      <vt:lpstr>Didact Gothic</vt:lpstr>
      <vt:lpstr>Montserrat</vt:lpstr>
      <vt:lpstr>Muli</vt:lpstr>
      <vt:lpstr>Nunito</vt:lpstr>
      <vt:lpstr>Symbol</vt:lpstr>
      <vt:lpstr>Times New Roman</vt:lpstr>
      <vt:lpstr>Office Theme</vt:lpstr>
      <vt:lpstr>Granny's Recipe Book by Slidesgo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2021-05-19T02:58:22Z</dcterms:created>
  <dcterms:modified xsi:type="dcterms:W3CDTF">2021-05-22T02:58:03Z</dcterms:modified>
</cp:coreProperties>
</file>