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62ED-BBF9-46CE-992A-6A6D88AB3852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D1B3-F6AB-4AFF-A58B-09C373DB4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ảnh nền Toán Học, Toán Học vector nền và tập tin tải về miễn phí |  pngtree PSDCom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92458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43. 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600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Toán 7 Tập 2 – Giải bài tập SGK toán lớp 7 Tập 2 - Đầy đủ chi tiết nhấ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514600"/>
            <a:ext cx="2895600" cy="407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59644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018402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kwh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27200" y="1896309"/>
          <a:ext cx="6045200" cy="762000"/>
        </p:xfrm>
        <a:graphic>
          <a:graphicData uri="http://schemas.openxmlformats.org/drawingml/2006/table">
            <a:tbl>
              <a:tblPr/>
              <a:tblGrid>
                <a:gridCol w="604520"/>
                <a:gridCol w="604520"/>
                <a:gridCol w="604520"/>
                <a:gridCol w="604520"/>
                <a:gridCol w="604520"/>
                <a:gridCol w="604520"/>
                <a:gridCol w="604520"/>
                <a:gridCol w="604520"/>
                <a:gridCol w="604520"/>
                <a:gridCol w="604520"/>
              </a:tblGrid>
              <a:tr h="396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85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600" y="2694802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533002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165, 100, 85, 65, 90, 70, 53, 50, 45, 140, 41, 150. </a:t>
            </a:r>
            <a:endParaRPr lang="en-US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437394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165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140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2721114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5800" y="4182309"/>
          <a:ext cx="7924800" cy="838200"/>
        </p:xfrm>
        <a:graphic>
          <a:graphicData uri="http://schemas.openxmlformats.org/drawingml/2006/table">
            <a:tbl>
              <a:tblPr/>
              <a:tblGrid>
                <a:gridCol w="1274361"/>
                <a:gridCol w="402037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533400"/>
                <a:gridCol w="533400"/>
                <a:gridCol w="533400"/>
                <a:gridCol w="533400"/>
                <a:gridCol w="914402"/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Giá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trị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(x)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Tần số (n)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 = 20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8600" y="1479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lh3.googleusercontent.com/-r-8lzj95lZk/WsOIOQ8ciYI/AAAAAAAACWI/tk679SxqiNoK4B1927I_qiS-HlvdJgPjwCHMYCw/h136/2-ctu.vn_anh_dong_mau_slide_powerpoint_dep_(2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3048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1" grpId="1"/>
      <p:bldP spid="12" grpId="0"/>
      <p:bldP spid="12" grpId="1"/>
      <p:bldP spid="14" grpId="0"/>
      <p:bldP spid="14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219200"/>
          <a:ext cx="7924800" cy="838200"/>
        </p:xfrm>
        <a:graphic>
          <a:graphicData uri="http://schemas.openxmlformats.org/drawingml/2006/table">
            <a:tbl>
              <a:tblPr/>
              <a:tblGrid>
                <a:gridCol w="1274361"/>
                <a:gridCol w="402037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533400"/>
                <a:gridCol w="533400"/>
                <a:gridCol w="533400"/>
                <a:gridCol w="533400"/>
                <a:gridCol w="914402"/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Giá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trị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(x)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Tần số (n)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 = 20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28600" y="2209800"/>
          <a:ext cx="609600" cy="243840"/>
        </p:xfrm>
        <a:graphic>
          <a:graphicData uri="http://schemas.openxmlformats.org/presentationml/2006/ole">
            <p:oleObj spid="_x0000_s16385" name="Equation" r:id="rId3" imgW="190417" imgH="152334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0574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2826603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32004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3588603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4350603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lh3.googleusercontent.com/-fYFoqJYPKMQ/WsOINczGy2I/AAAAAAAACWE/TCPLXVSjV-8CH7TpEVxMIoy529BUy33xwCHMYCw/h136/2-ctu.vn_anh_dong_mau_slide_powerpoint_dep_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-76200"/>
            <a:ext cx="457200" cy="99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224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685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7A2,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70200" y="1554480"/>
          <a:ext cx="4216400" cy="731520"/>
        </p:xfrm>
        <a:graphic>
          <a:graphicData uri="http://schemas.openxmlformats.org/drawingml/2006/table">
            <a:tbl>
              <a:tblPr/>
              <a:tblGrid>
                <a:gridCol w="843280"/>
                <a:gridCol w="843280"/>
                <a:gridCol w="843280"/>
                <a:gridCol w="843280"/>
                <a:gridCol w="843280"/>
              </a:tblGrid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22815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09800" y="2971800"/>
          <a:ext cx="4953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946"/>
                <a:gridCol w="420255"/>
                <a:gridCol w="360218"/>
                <a:gridCol w="360218"/>
                <a:gridCol w="360218"/>
                <a:gridCol w="360218"/>
                <a:gridCol w="540327"/>
                <a:gridCol w="990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9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28471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36713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09800" y="1905000"/>
          <a:ext cx="4038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90600" y="266253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200400" y="3124200"/>
          <a:ext cx="2590800" cy="2773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010090"/>
          <a:ext cx="495972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946"/>
                <a:gridCol w="420255"/>
                <a:gridCol w="360218"/>
                <a:gridCol w="360218"/>
                <a:gridCol w="360218"/>
                <a:gridCol w="360218"/>
                <a:gridCol w="547053"/>
                <a:gridCol w="990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9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819090"/>
          <a:ext cx="4876800" cy="3698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2895600"/>
                <a:gridCol w="12954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lang="en-US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endParaRPr lang="en-US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endParaRPr lang="en-US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Vũ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Ngọc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Khánh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Dương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Diệp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Trần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Phạm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Bùi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Long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Vũ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Vương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Khánh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Ngọc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Đỗ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Minh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Hằng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Trần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Đỗ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Nam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Nguyễn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Ngọc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Linh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445758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5924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170906" y="3542506"/>
            <a:ext cx="6477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86400" y="14478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3327737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 song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13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92713"/>
            <a:ext cx="8305800" cy="37126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60967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657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3.googleusercontent.com/-fYFoqJYPKMQ/WsOINczGy2I/AAAAAAAACWE/TCPLXVSjV-8CH7TpEVxMIoy529BUy33xwCHMYCw/h136/2-ctu.vn_anh_dong_mau_slide_powerpoint_dep_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289560" cy="609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76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61665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”: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918865"/>
          <a:ext cx="450252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126"/>
                <a:gridCol w="457200"/>
                <a:gridCol w="457200"/>
                <a:gridCol w="457200"/>
                <a:gridCol w="457200"/>
                <a:gridCol w="457200"/>
                <a:gridCol w="914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54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188589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2407920"/>
          <a:ext cx="27432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=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86400" y="2407920"/>
          <a:ext cx="27432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=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240792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.VnCooperH" pitchFamily="34" charset="0"/>
              </a:rPr>
              <a:t>A.</a:t>
            </a:r>
            <a:endParaRPr lang="en-US" sz="2000" dirty="0">
              <a:solidFill>
                <a:srgbClr val="FF0000"/>
              </a:solidFill>
              <a:latin typeface=".VnCooperH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240792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.VnCooperH" pitchFamily="34" charset="0"/>
              </a:rPr>
              <a:t>B.</a:t>
            </a:r>
            <a:endParaRPr lang="en-US" sz="2000" dirty="0">
              <a:solidFill>
                <a:srgbClr val="FF0000"/>
              </a:solidFill>
              <a:latin typeface=".VnCooperH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5334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53000" y="23622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3" grpId="0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898</Words>
  <Application>Microsoft Office PowerPoint</Application>
  <PresentationFormat>On-screen Show (4:3)</PresentationFormat>
  <Paragraphs>247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TNC</dc:creator>
  <cp:lastModifiedBy>TNC</cp:lastModifiedBy>
  <cp:revision>29</cp:revision>
  <dcterms:created xsi:type="dcterms:W3CDTF">2021-01-15T13:05:42Z</dcterms:created>
  <dcterms:modified xsi:type="dcterms:W3CDTF">2021-01-28T04:17:33Z</dcterms:modified>
</cp:coreProperties>
</file>