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4" r:id="rId3"/>
    <p:sldMasterId id="2147483720" r:id="rId4"/>
    <p:sldMasterId id="2147483732" r:id="rId5"/>
    <p:sldMasterId id="2147483744" r:id="rId6"/>
    <p:sldMasterId id="2147483756" r:id="rId7"/>
    <p:sldMasterId id="2147483768" r:id="rId8"/>
    <p:sldMasterId id="2147483780" r:id="rId9"/>
    <p:sldMasterId id="2147483792" r:id="rId10"/>
    <p:sldMasterId id="2147483804" r:id="rId11"/>
  </p:sldMasterIdLst>
  <p:notesMasterIdLst>
    <p:notesMasterId r:id="rId42"/>
  </p:notesMasterIdLst>
  <p:sldIdLst>
    <p:sldId id="256" r:id="rId12"/>
    <p:sldId id="317" r:id="rId13"/>
    <p:sldId id="296" r:id="rId14"/>
    <p:sldId id="303" r:id="rId15"/>
    <p:sldId id="304" r:id="rId16"/>
    <p:sldId id="305" r:id="rId17"/>
    <p:sldId id="318" r:id="rId18"/>
    <p:sldId id="306" r:id="rId19"/>
    <p:sldId id="307" r:id="rId20"/>
    <p:sldId id="308" r:id="rId21"/>
    <p:sldId id="309" r:id="rId22"/>
    <p:sldId id="310" r:id="rId23"/>
    <p:sldId id="311" r:id="rId24"/>
    <p:sldId id="312" r:id="rId25"/>
    <p:sldId id="274" r:id="rId26"/>
    <p:sldId id="268" r:id="rId27"/>
    <p:sldId id="276" r:id="rId28"/>
    <p:sldId id="270" r:id="rId29"/>
    <p:sldId id="279" r:id="rId30"/>
    <p:sldId id="260" r:id="rId31"/>
    <p:sldId id="261" r:id="rId32"/>
    <p:sldId id="313" r:id="rId33"/>
    <p:sldId id="287" r:id="rId34"/>
    <p:sldId id="290" r:id="rId35"/>
    <p:sldId id="291" r:id="rId36"/>
    <p:sldId id="292" r:id="rId37"/>
    <p:sldId id="293" r:id="rId38"/>
    <p:sldId id="320" r:id="rId39"/>
    <p:sldId id="315" r:id="rId40"/>
    <p:sldId id="316" r:id="rId41"/>
  </p:sldIdLst>
  <p:sldSz cx="12192000" cy="6858000"/>
  <p:notesSz cx="6858000" cy="9144000"/>
  <p:defaultTextStyle>
    <a:defPPr>
      <a:defRPr lang="en-US"/>
    </a:defPPr>
    <a:lvl1pPr marL="0" algn="l" defTabSz="91374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6855" algn="l" defTabSz="91374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3742" algn="l" defTabSz="91374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0614" algn="l" defTabSz="91374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7485" algn="l" defTabSz="91374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4374" algn="l" defTabSz="91374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1226" algn="l" defTabSz="91374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8080" algn="l" defTabSz="91374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4935" algn="l" defTabSz="91374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16EB"/>
    <a:srgbClr val="3A07CB"/>
    <a:srgbClr val="A50021"/>
    <a:srgbClr val="800000"/>
    <a:srgbClr val="FFFFFF"/>
    <a:srgbClr val="00823B"/>
    <a:srgbClr val="1812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06" autoAdjust="0"/>
    <p:restoredTop sz="94660"/>
  </p:normalViewPr>
  <p:slideViewPr>
    <p:cSldViewPr>
      <p:cViewPr>
        <p:scale>
          <a:sx n="70" d="100"/>
          <a:sy n="70" d="100"/>
        </p:scale>
        <p:origin x="-72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41" Type="http://schemas.openxmlformats.org/officeDocument/2006/relationships/slide" Target="slides/slide3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33DB52-65DB-4D60-AD61-1F3688C6C5F8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1A316F-30C9-49F5-9905-B8C27403E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262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855" algn="l" defTabSz="913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742" algn="l" defTabSz="913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614" algn="l" defTabSz="913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485" algn="l" defTabSz="913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374" algn="l" defTabSz="913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226" algn="l" defTabSz="913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080" algn="l" defTabSz="913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4935" algn="l" defTabSz="913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A316F-30C9-49F5-9905-B8C27403EF19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7148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A316F-30C9-49F5-9905-B8C27403EF19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478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65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8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7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6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4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3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2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9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B6735-8453-460B-9B9B-E06E1D8D6D12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3D0B4-E586-4AE8-ADE6-CDE614651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451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B6735-8453-460B-9B9B-E06E1D8D6D12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3D0B4-E586-4AE8-ADE6-CDE614651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95020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65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8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7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6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4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3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2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9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B6735-8453-460B-9B9B-E06E1D8D6D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3D0B4-E586-4AE8-ADE6-CDE614651B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48006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B6735-8453-460B-9B9B-E06E1D8D6D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3D0B4-E586-4AE8-ADE6-CDE614651B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1342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85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74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61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4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437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122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808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49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B6735-8453-460B-9B9B-E06E1D8D6D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3D0B4-E586-4AE8-ADE6-CDE614651B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63227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B6735-8453-460B-9B9B-E06E1D8D6D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3D0B4-E586-4AE8-ADE6-CDE614651B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81447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55" indent="0">
              <a:buNone/>
              <a:defRPr sz="2000" b="1"/>
            </a:lvl2pPr>
            <a:lvl3pPr marL="913742" indent="0">
              <a:buNone/>
              <a:defRPr sz="1900" b="1"/>
            </a:lvl3pPr>
            <a:lvl4pPr marL="1370614" indent="0">
              <a:buNone/>
              <a:defRPr sz="1600" b="1"/>
            </a:lvl4pPr>
            <a:lvl5pPr marL="1827485" indent="0">
              <a:buNone/>
              <a:defRPr sz="1600" b="1"/>
            </a:lvl5pPr>
            <a:lvl6pPr marL="2284374" indent="0">
              <a:buNone/>
              <a:defRPr sz="1600" b="1"/>
            </a:lvl6pPr>
            <a:lvl7pPr marL="2741226" indent="0">
              <a:buNone/>
              <a:defRPr sz="1600" b="1"/>
            </a:lvl7pPr>
            <a:lvl8pPr marL="3198080" indent="0">
              <a:buNone/>
              <a:defRPr sz="1600" b="1"/>
            </a:lvl8pPr>
            <a:lvl9pPr marL="365493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06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55" indent="0">
              <a:buNone/>
              <a:defRPr sz="2000" b="1"/>
            </a:lvl2pPr>
            <a:lvl3pPr marL="913742" indent="0">
              <a:buNone/>
              <a:defRPr sz="1900" b="1"/>
            </a:lvl3pPr>
            <a:lvl4pPr marL="1370614" indent="0">
              <a:buNone/>
              <a:defRPr sz="1600" b="1"/>
            </a:lvl4pPr>
            <a:lvl5pPr marL="1827485" indent="0">
              <a:buNone/>
              <a:defRPr sz="1600" b="1"/>
            </a:lvl5pPr>
            <a:lvl6pPr marL="2284374" indent="0">
              <a:buNone/>
              <a:defRPr sz="1600" b="1"/>
            </a:lvl6pPr>
            <a:lvl7pPr marL="2741226" indent="0">
              <a:buNone/>
              <a:defRPr sz="1600" b="1"/>
            </a:lvl7pPr>
            <a:lvl8pPr marL="3198080" indent="0">
              <a:buNone/>
              <a:defRPr sz="1600" b="1"/>
            </a:lvl8pPr>
            <a:lvl9pPr marL="365493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0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B6735-8453-460B-9B9B-E06E1D8D6D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3D0B4-E586-4AE8-ADE6-CDE614651B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41203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B6735-8453-460B-9B9B-E06E1D8D6D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3D0B4-E586-4AE8-ADE6-CDE614651B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54373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B6735-8453-460B-9B9B-E06E1D8D6D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3D0B4-E586-4AE8-ADE6-CDE614651B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92787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9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855" indent="0">
              <a:buNone/>
              <a:defRPr sz="1200"/>
            </a:lvl2pPr>
            <a:lvl3pPr marL="913742" indent="0">
              <a:buNone/>
              <a:defRPr sz="1100"/>
            </a:lvl3pPr>
            <a:lvl4pPr marL="1370614" indent="0">
              <a:buNone/>
              <a:defRPr sz="900"/>
            </a:lvl4pPr>
            <a:lvl5pPr marL="1827485" indent="0">
              <a:buNone/>
              <a:defRPr sz="900"/>
            </a:lvl5pPr>
            <a:lvl6pPr marL="2284374" indent="0">
              <a:buNone/>
              <a:defRPr sz="900"/>
            </a:lvl6pPr>
            <a:lvl7pPr marL="2741226" indent="0">
              <a:buNone/>
              <a:defRPr sz="900"/>
            </a:lvl7pPr>
            <a:lvl8pPr marL="3198080" indent="0">
              <a:buNone/>
              <a:defRPr sz="900"/>
            </a:lvl8pPr>
            <a:lvl9pPr marL="365493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B6735-8453-460B-9B9B-E06E1D8D6D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3D0B4-E586-4AE8-ADE6-CDE614651B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10431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855" indent="0">
              <a:buNone/>
              <a:defRPr sz="2800"/>
            </a:lvl2pPr>
            <a:lvl3pPr marL="913742" indent="0">
              <a:buNone/>
              <a:defRPr sz="2400"/>
            </a:lvl3pPr>
            <a:lvl4pPr marL="1370614" indent="0">
              <a:buNone/>
              <a:defRPr sz="2000"/>
            </a:lvl4pPr>
            <a:lvl5pPr marL="1827485" indent="0">
              <a:buNone/>
              <a:defRPr sz="2000"/>
            </a:lvl5pPr>
            <a:lvl6pPr marL="2284374" indent="0">
              <a:buNone/>
              <a:defRPr sz="2000"/>
            </a:lvl6pPr>
            <a:lvl7pPr marL="2741226" indent="0">
              <a:buNone/>
              <a:defRPr sz="2000"/>
            </a:lvl7pPr>
            <a:lvl8pPr marL="3198080" indent="0">
              <a:buNone/>
              <a:defRPr sz="2000"/>
            </a:lvl8pPr>
            <a:lvl9pPr marL="3654935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75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855" indent="0">
              <a:buNone/>
              <a:defRPr sz="1200"/>
            </a:lvl2pPr>
            <a:lvl3pPr marL="913742" indent="0">
              <a:buNone/>
              <a:defRPr sz="1100"/>
            </a:lvl3pPr>
            <a:lvl4pPr marL="1370614" indent="0">
              <a:buNone/>
              <a:defRPr sz="900"/>
            </a:lvl4pPr>
            <a:lvl5pPr marL="1827485" indent="0">
              <a:buNone/>
              <a:defRPr sz="900"/>
            </a:lvl5pPr>
            <a:lvl6pPr marL="2284374" indent="0">
              <a:buNone/>
              <a:defRPr sz="900"/>
            </a:lvl6pPr>
            <a:lvl7pPr marL="2741226" indent="0">
              <a:buNone/>
              <a:defRPr sz="900"/>
            </a:lvl7pPr>
            <a:lvl8pPr marL="3198080" indent="0">
              <a:buNone/>
              <a:defRPr sz="900"/>
            </a:lvl8pPr>
            <a:lvl9pPr marL="365493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B6735-8453-460B-9B9B-E06E1D8D6D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3D0B4-E586-4AE8-ADE6-CDE614651B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67355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B6735-8453-460B-9B9B-E06E1D8D6D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3D0B4-E586-4AE8-ADE6-CDE614651B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918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B6735-8453-460B-9B9B-E06E1D8D6D12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3D0B4-E586-4AE8-ADE6-CDE614651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32726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B6735-8453-460B-9B9B-E06E1D8D6D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3D0B4-E586-4AE8-ADE6-CDE614651B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56103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65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8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7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6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4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3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2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9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B6735-8453-460B-9B9B-E06E1D8D6D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3D0B4-E586-4AE8-ADE6-CDE614651B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62990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B6735-8453-460B-9B9B-E06E1D8D6D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3D0B4-E586-4AE8-ADE6-CDE614651B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00910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85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74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61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4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437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122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808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49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B6735-8453-460B-9B9B-E06E1D8D6D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3D0B4-E586-4AE8-ADE6-CDE614651B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24999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B6735-8453-460B-9B9B-E06E1D8D6D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3D0B4-E586-4AE8-ADE6-CDE614651B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31600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55" indent="0">
              <a:buNone/>
              <a:defRPr sz="2000" b="1"/>
            </a:lvl2pPr>
            <a:lvl3pPr marL="913742" indent="0">
              <a:buNone/>
              <a:defRPr sz="1900" b="1"/>
            </a:lvl3pPr>
            <a:lvl4pPr marL="1370614" indent="0">
              <a:buNone/>
              <a:defRPr sz="1600" b="1"/>
            </a:lvl4pPr>
            <a:lvl5pPr marL="1827485" indent="0">
              <a:buNone/>
              <a:defRPr sz="1600" b="1"/>
            </a:lvl5pPr>
            <a:lvl6pPr marL="2284374" indent="0">
              <a:buNone/>
              <a:defRPr sz="1600" b="1"/>
            </a:lvl6pPr>
            <a:lvl7pPr marL="2741226" indent="0">
              <a:buNone/>
              <a:defRPr sz="1600" b="1"/>
            </a:lvl7pPr>
            <a:lvl8pPr marL="3198080" indent="0">
              <a:buNone/>
              <a:defRPr sz="1600" b="1"/>
            </a:lvl8pPr>
            <a:lvl9pPr marL="365493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06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55" indent="0">
              <a:buNone/>
              <a:defRPr sz="2000" b="1"/>
            </a:lvl2pPr>
            <a:lvl3pPr marL="913742" indent="0">
              <a:buNone/>
              <a:defRPr sz="1900" b="1"/>
            </a:lvl3pPr>
            <a:lvl4pPr marL="1370614" indent="0">
              <a:buNone/>
              <a:defRPr sz="1600" b="1"/>
            </a:lvl4pPr>
            <a:lvl5pPr marL="1827485" indent="0">
              <a:buNone/>
              <a:defRPr sz="1600" b="1"/>
            </a:lvl5pPr>
            <a:lvl6pPr marL="2284374" indent="0">
              <a:buNone/>
              <a:defRPr sz="1600" b="1"/>
            </a:lvl6pPr>
            <a:lvl7pPr marL="2741226" indent="0">
              <a:buNone/>
              <a:defRPr sz="1600" b="1"/>
            </a:lvl7pPr>
            <a:lvl8pPr marL="3198080" indent="0">
              <a:buNone/>
              <a:defRPr sz="1600" b="1"/>
            </a:lvl8pPr>
            <a:lvl9pPr marL="365493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0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B6735-8453-460B-9B9B-E06E1D8D6D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3D0B4-E586-4AE8-ADE6-CDE614651B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25657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B6735-8453-460B-9B9B-E06E1D8D6D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3D0B4-E586-4AE8-ADE6-CDE614651B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94751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B6735-8453-460B-9B9B-E06E1D8D6D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3D0B4-E586-4AE8-ADE6-CDE614651B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58459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9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855" indent="0">
              <a:buNone/>
              <a:defRPr sz="1200"/>
            </a:lvl2pPr>
            <a:lvl3pPr marL="913742" indent="0">
              <a:buNone/>
              <a:defRPr sz="1100"/>
            </a:lvl3pPr>
            <a:lvl4pPr marL="1370614" indent="0">
              <a:buNone/>
              <a:defRPr sz="900"/>
            </a:lvl4pPr>
            <a:lvl5pPr marL="1827485" indent="0">
              <a:buNone/>
              <a:defRPr sz="900"/>
            </a:lvl5pPr>
            <a:lvl6pPr marL="2284374" indent="0">
              <a:buNone/>
              <a:defRPr sz="900"/>
            </a:lvl6pPr>
            <a:lvl7pPr marL="2741226" indent="0">
              <a:buNone/>
              <a:defRPr sz="900"/>
            </a:lvl7pPr>
            <a:lvl8pPr marL="3198080" indent="0">
              <a:buNone/>
              <a:defRPr sz="900"/>
            </a:lvl8pPr>
            <a:lvl9pPr marL="365493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B6735-8453-460B-9B9B-E06E1D8D6D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3D0B4-E586-4AE8-ADE6-CDE614651B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53709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855" indent="0">
              <a:buNone/>
              <a:defRPr sz="2800"/>
            </a:lvl2pPr>
            <a:lvl3pPr marL="913742" indent="0">
              <a:buNone/>
              <a:defRPr sz="2400"/>
            </a:lvl3pPr>
            <a:lvl4pPr marL="1370614" indent="0">
              <a:buNone/>
              <a:defRPr sz="2000"/>
            </a:lvl4pPr>
            <a:lvl5pPr marL="1827485" indent="0">
              <a:buNone/>
              <a:defRPr sz="2000"/>
            </a:lvl5pPr>
            <a:lvl6pPr marL="2284374" indent="0">
              <a:buNone/>
              <a:defRPr sz="2000"/>
            </a:lvl6pPr>
            <a:lvl7pPr marL="2741226" indent="0">
              <a:buNone/>
              <a:defRPr sz="2000"/>
            </a:lvl7pPr>
            <a:lvl8pPr marL="3198080" indent="0">
              <a:buNone/>
              <a:defRPr sz="2000"/>
            </a:lvl8pPr>
            <a:lvl9pPr marL="3654935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75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855" indent="0">
              <a:buNone/>
              <a:defRPr sz="1200"/>
            </a:lvl2pPr>
            <a:lvl3pPr marL="913742" indent="0">
              <a:buNone/>
              <a:defRPr sz="1100"/>
            </a:lvl3pPr>
            <a:lvl4pPr marL="1370614" indent="0">
              <a:buNone/>
              <a:defRPr sz="900"/>
            </a:lvl4pPr>
            <a:lvl5pPr marL="1827485" indent="0">
              <a:buNone/>
              <a:defRPr sz="900"/>
            </a:lvl5pPr>
            <a:lvl6pPr marL="2284374" indent="0">
              <a:buNone/>
              <a:defRPr sz="900"/>
            </a:lvl6pPr>
            <a:lvl7pPr marL="2741226" indent="0">
              <a:buNone/>
              <a:defRPr sz="900"/>
            </a:lvl7pPr>
            <a:lvl8pPr marL="3198080" indent="0">
              <a:buNone/>
              <a:defRPr sz="900"/>
            </a:lvl8pPr>
            <a:lvl9pPr marL="365493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B6735-8453-460B-9B9B-E06E1D8D6D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3D0B4-E586-4AE8-ADE6-CDE614651B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9939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65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3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74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66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57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49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41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32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46ED6-0D68-464C-BFDA-9BBE32C46BA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05/09/2021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419F2-5615-4844-B248-9C200856D3E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17257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B6735-8453-460B-9B9B-E06E1D8D6D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3D0B4-E586-4AE8-ADE6-CDE614651B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219599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B6735-8453-460B-9B9B-E06E1D8D6D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3D0B4-E586-4AE8-ADE6-CDE614651B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4693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46ED6-0D68-464C-BFDA-9BBE32C46BA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05/09/2021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419F2-5615-4844-B248-9C200856D3E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1337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6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139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33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748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665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579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493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410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326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46ED6-0D68-464C-BFDA-9BBE32C46BA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05/09/2021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419F2-5615-4844-B248-9C200856D3E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9693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46ED6-0D68-464C-BFDA-9BBE32C46BA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05/09/2021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419F2-5615-4844-B248-9C200856D3E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4416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139" indent="0">
              <a:buNone/>
              <a:defRPr sz="2700" b="1"/>
            </a:lvl2pPr>
            <a:lvl3pPr marL="1218330" indent="0">
              <a:buNone/>
              <a:defRPr sz="2400" b="1"/>
            </a:lvl3pPr>
            <a:lvl4pPr marL="1827485" indent="0">
              <a:buNone/>
              <a:defRPr sz="2100" b="1"/>
            </a:lvl4pPr>
            <a:lvl5pPr marL="2436658" indent="0">
              <a:buNone/>
              <a:defRPr sz="2100" b="1"/>
            </a:lvl5pPr>
            <a:lvl6pPr marL="3045796" indent="0">
              <a:buNone/>
              <a:defRPr sz="2100" b="1"/>
            </a:lvl6pPr>
            <a:lvl7pPr marL="3654935" indent="0">
              <a:buNone/>
              <a:defRPr sz="2100" b="1"/>
            </a:lvl7pPr>
            <a:lvl8pPr marL="4264107" indent="0">
              <a:buNone/>
              <a:defRPr sz="2100" b="1"/>
            </a:lvl8pPr>
            <a:lvl9pPr marL="4873263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0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139" indent="0">
              <a:buNone/>
              <a:defRPr sz="2700" b="1"/>
            </a:lvl2pPr>
            <a:lvl3pPr marL="1218330" indent="0">
              <a:buNone/>
              <a:defRPr sz="2400" b="1"/>
            </a:lvl3pPr>
            <a:lvl4pPr marL="1827485" indent="0">
              <a:buNone/>
              <a:defRPr sz="2100" b="1"/>
            </a:lvl4pPr>
            <a:lvl5pPr marL="2436658" indent="0">
              <a:buNone/>
              <a:defRPr sz="2100" b="1"/>
            </a:lvl5pPr>
            <a:lvl6pPr marL="3045796" indent="0">
              <a:buNone/>
              <a:defRPr sz="2100" b="1"/>
            </a:lvl6pPr>
            <a:lvl7pPr marL="3654935" indent="0">
              <a:buNone/>
              <a:defRPr sz="2100" b="1"/>
            </a:lvl7pPr>
            <a:lvl8pPr marL="4264107" indent="0">
              <a:buNone/>
              <a:defRPr sz="2100" b="1"/>
            </a:lvl8pPr>
            <a:lvl9pPr marL="4873263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0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46ED6-0D68-464C-BFDA-9BBE32C46BA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05/09/2021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419F2-5615-4844-B248-9C200856D3E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9060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46ED6-0D68-464C-BFDA-9BBE32C46BA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05/09/2021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419F2-5615-4844-B248-9C200856D3E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2380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46ED6-0D68-464C-BFDA-9BBE32C46BA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05/09/2021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419F2-5615-4844-B248-9C200856D3E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580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3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89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139" indent="0">
              <a:buNone/>
              <a:defRPr sz="1600"/>
            </a:lvl2pPr>
            <a:lvl3pPr marL="1218330" indent="0">
              <a:buNone/>
              <a:defRPr sz="1300"/>
            </a:lvl3pPr>
            <a:lvl4pPr marL="1827485" indent="0">
              <a:buNone/>
              <a:defRPr sz="1200"/>
            </a:lvl4pPr>
            <a:lvl5pPr marL="2436658" indent="0">
              <a:buNone/>
              <a:defRPr sz="1200"/>
            </a:lvl5pPr>
            <a:lvl6pPr marL="3045796" indent="0">
              <a:buNone/>
              <a:defRPr sz="1200"/>
            </a:lvl6pPr>
            <a:lvl7pPr marL="3654935" indent="0">
              <a:buNone/>
              <a:defRPr sz="1200"/>
            </a:lvl7pPr>
            <a:lvl8pPr marL="4264107" indent="0">
              <a:buNone/>
              <a:defRPr sz="1200"/>
            </a:lvl8pPr>
            <a:lvl9pPr marL="4873263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46ED6-0D68-464C-BFDA-9BBE32C46BA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05/09/2021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419F2-5615-4844-B248-9C200856D3E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569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B6735-8453-460B-9B9B-E06E1D8D6D12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3D0B4-E586-4AE8-ADE6-CDE614651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101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139" indent="0">
              <a:buNone/>
              <a:defRPr sz="3700"/>
            </a:lvl2pPr>
            <a:lvl3pPr marL="1218330" indent="0">
              <a:buNone/>
              <a:defRPr sz="3200"/>
            </a:lvl3pPr>
            <a:lvl4pPr marL="1827485" indent="0">
              <a:buNone/>
              <a:defRPr sz="2700"/>
            </a:lvl4pPr>
            <a:lvl5pPr marL="2436658" indent="0">
              <a:buNone/>
              <a:defRPr sz="2700"/>
            </a:lvl5pPr>
            <a:lvl6pPr marL="3045796" indent="0">
              <a:buNone/>
              <a:defRPr sz="2700"/>
            </a:lvl6pPr>
            <a:lvl7pPr marL="3654935" indent="0">
              <a:buNone/>
              <a:defRPr sz="2700"/>
            </a:lvl7pPr>
            <a:lvl8pPr marL="4264107" indent="0">
              <a:buNone/>
              <a:defRPr sz="2700"/>
            </a:lvl8pPr>
            <a:lvl9pPr marL="4873263" indent="0">
              <a:buNone/>
              <a:defRPr sz="27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0"/>
            <a:ext cx="7315200" cy="804861"/>
          </a:xfrm>
        </p:spPr>
        <p:txBody>
          <a:bodyPr/>
          <a:lstStyle>
            <a:lvl1pPr marL="0" indent="0">
              <a:buNone/>
              <a:defRPr sz="1900"/>
            </a:lvl1pPr>
            <a:lvl2pPr marL="609139" indent="0">
              <a:buNone/>
              <a:defRPr sz="1600"/>
            </a:lvl2pPr>
            <a:lvl3pPr marL="1218330" indent="0">
              <a:buNone/>
              <a:defRPr sz="1300"/>
            </a:lvl3pPr>
            <a:lvl4pPr marL="1827485" indent="0">
              <a:buNone/>
              <a:defRPr sz="1200"/>
            </a:lvl4pPr>
            <a:lvl5pPr marL="2436658" indent="0">
              <a:buNone/>
              <a:defRPr sz="1200"/>
            </a:lvl5pPr>
            <a:lvl6pPr marL="3045796" indent="0">
              <a:buNone/>
              <a:defRPr sz="1200"/>
            </a:lvl6pPr>
            <a:lvl7pPr marL="3654935" indent="0">
              <a:buNone/>
              <a:defRPr sz="1200"/>
            </a:lvl7pPr>
            <a:lvl8pPr marL="4264107" indent="0">
              <a:buNone/>
              <a:defRPr sz="1200"/>
            </a:lvl8pPr>
            <a:lvl9pPr marL="4873263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46ED6-0D68-464C-BFDA-9BBE32C46BA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05/09/2021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419F2-5615-4844-B248-9C200856D3E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514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46ED6-0D68-464C-BFDA-9BBE32C46BA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05/09/2021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419F2-5615-4844-B248-9C200856D3E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8969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46ED6-0D68-464C-BFDA-9BBE32C46BA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05/09/2021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419F2-5615-4844-B248-9C200856D3E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1913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5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2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77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69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53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4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38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46ED6-0D68-464C-BFDA-9BBE32C46BA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05/09/2021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419F2-5615-4844-B248-9C200856D3E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0466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46ED6-0D68-464C-BFDA-9BBE32C46BA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05/09/2021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419F2-5615-4844-B248-9C200856D3E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7973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6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219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48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771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695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617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539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46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38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46ED6-0D68-464C-BFDA-9BBE32C46BA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05/09/2021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419F2-5615-4844-B248-9C200856D3E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6440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46ED6-0D68-464C-BFDA-9BBE32C46BA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05/09/2021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419F2-5615-4844-B248-9C200856D3E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2367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219" indent="0">
              <a:buNone/>
              <a:defRPr sz="2700" b="1"/>
            </a:lvl2pPr>
            <a:lvl3pPr marL="1218480" indent="0">
              <a:buNone/>
              <a:defRPr sz="2400" b="1"/>
            </a:lvl3pPr>
            <a:lvl4pPr marL="1827712" indent="0">
              <a:buNone/>
              <a:defRPr sz="2100" b="1"/>
            </a:lvl4pPr>
            <a:lvl5pPr marL="2436958" indent="0">
              <a:buNone/>
              <a:defRPr sz="2100" b="1"/>
            </a:lvl5pPr>
            <a:lvl6pPr marL="3046176" indent="0">
              <a:buNone/>
              <a:defRPr sz="2100" b="1"/>
            </a:lvl6pPr>
            <a:lvl7pPr marL="3655395" indent="0">
              <a:buNone/>
              <a:defRPr sz="2100" b="1"/>
            </a:lvl7pPr>
            <a:lvl8pPr marL="4264640" indent="0">
              <a:buNone/>
              <a:defRPr sz="2100" b="1"/>
            </a:lvl8pPr>
            <a:lvl9pPr marL="4873873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01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219" indent="0">
              <a:buNone/>
              <a:defRPr sz="2700" b="1"/>
            </a:lvl2pPr>
            <a:lvl3pPr marL="1218480" indent="0">
              <a:buNone/>
              <a:defRPr sz="2400" b="1"/>
            </a:lvl3pPr>
            <a:lvl4pPr marL="1827712" indent="0">
              <a:buNone/>
              <a:defRPr sz="2100" b="1"/>
            </a:lvl4pPr>
            <a:lvl5pPr marL="2436958" indent="0">
              <a:buNone/>
              <a:defRPr sz="2100" b="1"/>
            </a:lvl5pPr>
            <a:lvl6pPr marL="3046176" indent="0">
              <a:buNone/>
              <a:defRPr sz="2100" b="1"/>
            </a:lvl6pPr>
            <a:lvl7pPr marL="3655395" indent="0">
              <a:buNone/>
              <a:defRPr sz="2100" b="1"/>
            </a:lvl7pPr>
            <a:lvl8pPr marL="4264640" indent="0">
              <a:buNone/>
              <a:defRPr sz="2100" b="1"/>
            </a:lvl8pPr>
            <a:lvl9pPr marL="4873873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01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46ED6-0D68-464C-BFDA-9BBE32C46BA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05/09/2021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419F2-5615-4844-B248-9C200856D3E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4020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46ED6-0D68-464C-BFDA-9BBE32C46BA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05/09/2021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419F2-5615-4844-B248-9C200856D3E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6274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46ED6-0D68-464C-BFDA-9BBE32C46BA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05/09/2021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419F2-5615-4844-B248-9C200856D3E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66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85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74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61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4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437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122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808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49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B6735-8453-460B-9B9B-E06E1D8D6D12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3D0B4-E586-4AE8-ADE6-CDE614651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8904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3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82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219" indent="0">
              <a:buNone/>
              <a:defRPr sz="1600"/>
            </a:lvl2pPr>
            <a:lvl3pPr marL="1218480" indent="0">
              <a:buNone/>
              <a:defRPr sz="1300"/>
            </a:lvl3pPr>
            <a:lvl4pPr marL="1827712" indent="0">
              <a:buNone/>
              <a:defRPr sz="1200"/>
            </a:lvl4pPr>
            <a:lvl5pPr marL="2436958" indent="0">
              <a:buNone/>
              <a:defRPr sz="1200"/>
            </a:lvl5pPr>
            <a:lvl6pPr marL="3046176" indent="0">
              <a:buNone/>
              <a:defRPr sz="1200"/>
            </a:lvl6pPr>
            <a:lvl7pPr marL="3655395" indent="0">
              <a:buNone/>
              <a:defRPr sz="1200"/>
            </a:lvl7pPr>
            <a:lvl8pPr marL="4264640" indent="0">
              <a:buNone/>
              <a:defRPr sz="1200"/>
            </a:lvl8pPr>
            <a:lvl9pPr marL="4873873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46ED6-0D68-464C-BFDA-9BBE32C46BA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05/09/2021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419F2-5615-4844-B248-9C200856D3E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5926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219" indent="0">
              <a:buNone/>
              <a:defRPr sz="3700"/>
            </a:lvl2pPr>
            <a:lvl3pPr marL="1218480" indent="0">
              <a:buNone/>
              <a:defRPr sz="3200"/>
            </a:lvl3pPr>
            <a:lvl4pPr marL="1827712" indent="0">
              <a:buNone/>
              <a:defRPr sz="2700"/>
            </a:lvl4pPr>
            <a:lvl5pPr marL="2436958" indent="0">
              <a:buNone/>
              <a:defRPr sz="2700"/>
            </a:lvl5pPr>
            <a:lvl6pPr marL="3046176" indent="0">
              <a:buNone/>
              <a:defRPr sz="2700"/>
            </a:lvl6pPr>
            <a:lvl7pPr marL="3655395" indent="0">
              <a:buNone/>
              <a:defRPr sz="2700"/>
            </a:lvl7pPr>
            <a:lvl8pPr marL="4264640" indent="0">
              <a:buNone/>
              <a:defRPr sz="2700"/>
            </a:lvl8pPr>
            <a:lvl9pPr marL="4873873" indent="0">
              <a:buNone/>
              <a:defRPr sz="27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0"/>
            <a:ext cx="7315200" cy="804861"/>
          </a:xfrm>
        </p:spPr>
        <p:txBody>
          <a:bodyPr/>
          <a:lstStyle>
            <a:lvl1pPr marL="0" indent="0">
              <a:buNone/>
              <a:defRPr sz="1900"/>
            </a:lvl1pPr>
            <a:lvl2pPr marL="609219" indent="0">
              <a:buNone/>
              <a:defRPr sz="1600"/>
            </a:lvl2pPr>
            <a:lvl3pPr marL="1218480" indent="0">
              <a:buNone/>
              <a:defRPr sz="1300"/>
            </a:lvl3pPr>
            <a:lvl4pPr marL="1827712" indent="0">
              <a:buNone/>
              <a:defRPr sz="1200"/>
            </a:lvl4pPr>
            <a:lvl5pPr marL="2436958" indent="0">
              <a:buNone/>
              <a:defRPr sz="1200"/>
            </a:lvl5pPr>
            <a:lvl6pPr marL="3046176" indent="0">
              <a:buNone/>
              <a:defRPr sz="1200"/>
            </a:lvl6pPr>
            <a:lvl7pPr marL="3655395" indent="0">
              <a:buNone/>
              <a:defRPr sz="1200"/>
            </a:lvl7pPr>
            <a:lvl8pPr marL="4264640" indent="0">
              <a:buNone/>
              <a:defRPr sz="1200"/>
            </a:lvl8pPr>
            <a:lvl9pPr marL="4873873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46ED6-0D68-464C-BFDA-9BBE32C46BA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05/09/2021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419F2-5615-4844-B248-9C200856D3E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6437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46ED6-0D68-464C-BFDA-9BBE32C46BA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05/09/2021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419F2-5615-4844-B248-9C200856D3E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5643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46ED6-0D68-464C-BFDA-9BBE32C46BA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05/09/2021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419F2-5615-4844-B248-9C200856D3E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223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7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8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3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8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46ED6-0D68-464C-BFDA-9BBE32C46BA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05/09/2021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419F2-5615-4844-B248-9C200856D3E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711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46ED6-0D68-464C-BFDA-9BBE32C46BA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05/09/2021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419F2-5615-4844-B248-9C200856D3E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37601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6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47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3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1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9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8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3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82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46ED6-0D68-464C-BFDA-9BBE32C46BA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05/09/2021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419F2-5615-4844-B248-9C200856D3E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1664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46ED6-0D68-464C-BFDA-9BBE32C46BA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05/09/2021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419F2-5615-4844-B248-9C200856D3E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37907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75" indent="0">
              <a:buNone/>
              <a:defRPr sz="2700" b="1"/>
            </a:lvl2pPr>
            <a:lvl3pPr marL="1218960" indent="0">
              <a:buNone/>
              <a:defRPr sz="2400" b="1"/>
            </a:lvl3pPr>
            <a:lvl4pPr marL="1828437" indent="0">
              <a:buNone/>
              <a:defRPr sz="2100" b="1"/>
            </a:lvl4pPr>
            <a:lvl5pPr marL="2437918" indent="0">
              <a:buNone/>
              <a:defRPr sz="2100" b="1"/>
            </a:lvl5pPr>
            <a:lvl6pPr marL="3047392" indent="0">
              <a:buNone/>
              <a:defRPr sz="2100" b="1"/>
            </a:lvl6pPr>
            <a:lvl7pPr marL="3656867" indent="0">
              <a:buNone/>
              <a:defRPr sz="2100" b="1"/>
            </a:lvl7pPr>
            <a:lvl8pPr marL="4266347" indent="0">
              <a:buNone/>
              <a:defRPr sz="2100" b="1"/>
            </a:lvl8pPr>
            <a:lvl9pPr marL="4875825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0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75" indent="0">
              <a:buNone/>
              <a:defRPr sz="2700" b="1"/>
            </a:lvl2pPr>
            <a:lvl3pPr marL="1218960" indent="0">
              <a:buNone/>
              <a:defRPr sz="2400" b="1"/>
            </a:lvl3pPr>
            <a:lvl4pPr marL="1828437" indent="0">
              <a:buNone/>
              <a:defRPr sz="2100" b="1"/>
            </a:lvl4pPr>
            <a:lvl5pPr marL="2437918" indent="0">
              <a:buNone/>
              <a:defRPr sz="2100" b="1"/>
            </a:lvl5pPr>
            <a:lvl6pPr marL="3047392" indent="0">
              <a:buNone/>
              <a:defRPr sz="2100" b="1"/>
            </a:lvl6pPr>
            <a:lvl7pPr marL="3656867" indent="0">
              <a:buNone/>
              <a:defRPr sz="2100" b="1"/>
            </a:lvl7pPr>
            <a:lvl8pPr marL="4266347" indent="0">
              <a:buNone/>
              <a:defRPr sz="2100" b="1"/>
            </a:lvl8pPr>
            <a:lvl9pPr marL="4875825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0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46ED6-0D68-464C-BFDA-9BBE32C46BA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05/09/2021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419F2-5615-4844-B248-9C200856D3E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0344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46ED6-0D68-464C-BFDA-9BBE32C46BA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05/09/2021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419F2-5615-4844-B248-9C200856D3E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316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B6735-8453-460B-9B9B-E06E1D8D6D12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3D0B4-E586-4AE8-ADE6-CDE614651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00975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46ED6-0D68-464C-BFDA-9BBE32C46BA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05/09/2021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419F2-5615-4844-B248-9C200856D3E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65993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3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1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75" indent="0">
              <a:buNone/>
              <a:defRPr sz="1600"/>
            </a:lvl2pPr>
            <a:lvl3pPr marL="1218960" indent="0">
              <a:buNone/>
              <a:defRPr sz="1300"/>
            </a:lvl3pPr>
            <a:lvl4pPr marL="1828437" indent="0">
              <a:buNone/>
              <a:defRPr sz="1200"/>
            </a:lvl4pPr>
            <a:lvl5pPr marL="2437918" indent="0">
              <a:buNone/>
              <a:defRPr sz="1200"/>
            </a:lvl5pPr>
            <a:lvl6pPr marL="3047392" indent="0">
              <a:buNone/>
              <a:defRPr sz="1200"/>
            </a:lvl6pPr>
            <a:lvl7pPr marL="3656867" indent="0">
              <a:buNone/>
              <a:defRPr sz="1200"/>
            </a:lvl7pPr>
            <a:lvl8pPr marL="4266347" indent="0">
              <a:buNone/>
              <a:defRPr sz="1200"/>
            </a:lvl8pPr>
            <a:lvl9pPr marL="4875825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46ED6-0D68-464C-BFDA-9BBE32C46BA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05/09/2021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419F2-5615-4844-B248-9C200856D3E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59581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475" indent="0">
              <a:buNone/>
              <a:defRPr sz="3700"/>
            </a:lvl2pPr>
            <a:lvl3pPr marL="1218960" indent="0">
              <a:buNone/>
              <a:defRPr sz="3200"/>
            </a:lvl3pPr>
            <a:lvl4pPr marL="1828437" indent="0">
              <a:buNone/>
              <a:defRPr sz="2700"/>
            </a:lvl4pPr>
            <a:lvl5pPr marL="2437918" indent="0">
              <a:buNone/>
              <a:defRPr sz="2700"/>
            </a:lvl5pPr>
            <a:lvl6pPr marL="3047392" indent="0">
              <a:buNone/>
              <a:defRPr sz="2700"/>
            </a:lvl6pPr>
            <a:lvl7pPr marL="3656867" indent="0">
              <a:buNone/>
              <a:defRPr sz="2700"/>
            </a:lvl7pPr>
            <a:lvl8pPr marL="4266347" indent="0">
              <a:buNone/>
              <a:defRPr sz="2700"/>
            </a:lvl8pPr>
            <a:lvl9pPr marL="4875825" indent="0">
              <a:buNone/>
              <a:defRPr sz="27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0"/>
            <a:ext cx="7315200" cy="804861"/>
          </a:xfrm>
        </p:spPr>
        <p:txBody>
          <a:bodyPr/>
          <a:lstStyle>
            <a:lvl1pPr marL="0" indent="0">
              <a:buNone/>
              <a:defRPr sz="1900"/>
            </a:lvl1pPr>
            <a:lvl2pPr marL="609475" indent="0">
              <a:buNone/>
              <a:defRPr sz="1600"/>
            </a:lvl2pPr>
            <a:lvl3pPr marL="1218960" indent="0">
              <a:buNone/>
              <a:defRPr sz="1300"/>
            </a:lvl3pPr>
            <a:lvl4pPr marL="1828437" indent="0">
              <a:buNone/>
              <a:defRPr sz="1200"/>
            </a:lvl4pPr>
            <a:lvl5pPr marL="2437918" indent="0">
              <a:buNone/>
              <a:defRPr sz="1200"/>
            </a:lvl5pPr>
            <a:lvl6pPr marL="3047392" indent="0">
              <a:buNone/>
              <a:defRPr sz="1200"/>
            </a:lvl6pPr>
            <a:lvl7pPr marL="3656867" indent="0">
              <a:buNone/>
              <a:defRPr sz="1200"/>
            </a:lvl7pPr>
            <a:lvl8pPr marL="4266347" indent="0">
              <a:buNone/>
              <a:defRPr sz="1200"/>
            </a:lvl8pPr>
            <a:lvl9pPr marL="4875825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46ED6-0D68-464C-BFDA-9BBE32C46BA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05/09/2021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419F2-5615-4844-B248-9C200856D3E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69164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46ED6-0D68-464C-BFDA-9BBE32C46BA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05/09/2021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419F2-5615-4844-B248-9C200856D3E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92625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46ED6-0D68-464C-BFDA-9BBE32C46BA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05/09/2021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419F2-5615-4844-B248-9C200856D3E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09199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46ED6-0D68-464C-BFDA-9BBE32C46BA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05/09/2021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419F2-5615-4844-B248-9C200856D3E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5487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46ED6-0D68-464C-BFDA-9BBE32C46BA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05/09/2021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419F2-5615-4844-B248-9C200856D3E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12427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6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46ED6-0D68-464C-BFDA-9BBE32C46BA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05/09/2021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419F2-5615-4844-B248-9C200856D3E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64798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46ED6-0D68-464C-BFDA-9BBE32C46BA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05/09/2021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419F2-5615-4844-B248-9C200856D3E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2682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46ED6-0D68-464C-BFDA-9BBE32C46BA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05/09/2021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419F2-5615-4844-B248-9C200856D3E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378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55" indent="0">
              <a:buNone/>
              <a:defRPr sz="2000" b="1"/>
            </a:lvl2pPr>
            <a:lvl3pPr marL="913742" indent="0">
              <a:buNone/>
              <a:defRPr sz="1900" b="1"/>
            </a:lvl3pPr>
            <a:lvl4pPr marL="1370614" indent="0">
              <a:buNone/>
              <a:defRPr sz="1600" b="1"/>
            </a:lvl4pPr>
            <a:lvl5pPr marL="1827485" indent="0">
              <a:buNone/>
              <a:defRPr sz="1600" b="1"/>
            </a:lvl5pPr>
            <a:lvl6pPr marL="2284374" indent="0">
              <a:buNone/>
              <a:defRPr sz="1600" b="1"/>
            </a:lvl6pPr>
            <a:lvl7pPr marL="2741226" indent="0">
              <a:buNone/>
              <a:defRPr sz="1600" b="1"/>
            </a:lvl7pPr>
            <a:lvl8pPr marL="3198080" indent="0">
              <a:buNone/>
              <a:defRPr sz="1600" b="1"/>
            </a:lvl8pPr>
            <a:lvl9pPr marL="365493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06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55" indent="0">
              <a:buNone/>
              <a:defRPr sz="2000" b="1"/>
            </a:lvl2pPr>
            <a:lvl3pPr marL="913742" indent="0">
              <a:buNone/>
              <a:defRPr sz="1900" b="1"/>
            </a:lvl3pPr>
            <a:lvl4pPr marL="1370614" indent="0">
              <a:buNone/>
              <a:defRPr sz="1600" b="1"/>
            </a:lvl4pPr>
            <a:lvl5pPr marL="1827485" indent="0">
              <a:buNone/>
              <a:defRPr sz="1600" b="1"/>
            </a:lvl5pPr>
            <a:lvl6pPr marL="2284374" indent="0">
              <a:buNone/>
              <a:defRPr sz="1600" b="1"/>
            </a:lvl6pPr>
            <a:lvl7pPr marL="2741226" indent="0">
              <a:buNone/>
              <a:defRPr sz="1600" b="1"/>
            </a:lvl7pPr>
            <a:lvl8pPr marL="3198080" indent="0">
              <a:buNone/>
              <a:defRPr sz="1600" b="1"/>
            </a:lvl8pPr>
            <a:lvl9pPr marL="365493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0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B6735-8453-460B-9B9B-E06E1D8D6D12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3D0B4-E586-4AE8-ADE6-CDE614651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54388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46ED6-0D68-464C-BFDA-9BBE32C46BA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05/09/2021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419F2-5615-4844-B248-9C200856D3E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26601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46ED6-0D68-464C-BFDA-9BBE32C46BA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05/09/2021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419F2-5615-4844-B248-9C200856D3E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09461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1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46ED6-0D68-464C-BFDA-9BBE32C46BA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05/09/2021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419F2-5615-4844-B248-9C200856D3E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67082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1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46ED6-0D68-464C-BFDA-9BBE32C46BA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05/09/2021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419F2-5615-4844-B248-9C200856D3E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51076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46ED6-0D68-464C-BFDA-9BBE32C46BA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05/09/2021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419F2-5615-4844-B248-9C200856D3E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174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46ED6-0D68-464C-BFDA-9BBE32C46BA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05/09/2021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419F2-5615-4844-B248-9C200856D3E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3727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65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8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7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6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4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3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2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9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B6735-8453-460B-9B9B-E06E1D8D6D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3D0B4-E586-4AE8-ADE6-CDE614651B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2273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B6735-8453-460B-9B9B-E06E1D8D6D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3D0B4-E586-4AE8-ADE6-CDE614651B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93909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85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74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61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4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437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122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808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49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B6735-8453-460B-9B9B-E06E1D8D6D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3D0B4-E586-4AE8-ADE6-CDE614651B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95312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B6735-8453-460B-9B9B-E06E1D8D6D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3D0B4-E586-4AE8-ADE6-CDE614651B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970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B6735-8453-460B-9B9B-E06E1D8D6D12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3D0B4-E586-4AE8-ADE6-CDE614651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1404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55" indent="0">
              <a:buNone/>
              <a:defRPr sz="2000" b="1"/>
            </a:lvl2pPr>
            <a:lvl3pPr marL="913742" indent="0">
              <a:buNone/>
              <a:defRPr sz="1900" b="1"/>
            </a:lvl3pPr>
            <a:lvl4pPr marL="1370614" indent="0">
              <a:buNone/>
              <a:defRPr sz="1600" b="1"/>
            </a:lvl4pPr>
            <a:lvl5pPr marL="1827485" indent="0">
              <a:buNone/>
              <a:defRPr sz="1600" b="1"/>
            </a:lvl5pPr>
            <a:lvl6pPr marL="2284374" indent="0">
              <a:buNone/>
              <a:defRPr sz="1600" b="1"/>
            </a:lvl6pPr>
            <a:lvl7pPr marL="2741226" indent="0">
              <a:buNone/>
              <a:defRPr sz="1600" b="1"/>
            </a:lvl7pPr>
            <a:lvl8pPr marL="3198080" indent="0">
              <a:buNone/>
              <a:defRPr sz="1600" b="1"/>
            </a:lvl8pPr>
            <a:lvl9pPr marL="365493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06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55" indent="0">
              <a:buNone/>
              <a:defRPr sz="2000" b="1"/>
            </a:lvl2pPr>
            <a:lvl3pPr marL="913742" indent="0">
              <a:buNone/>
              <a:defRPr sz="1900" b="1"/>
            </a:lvl3pPr>
            <a:lvl4pPr marL="1370614" indent="0">
              <a:buNone/>
              <a:defRPr sz="1600" b="1"/>
            </a:lvl4pPr>
            <a:lvl5pPr marL="1827485" indent="0">
              <a:buNone/>
              <a:defRPr sz="1600" b="1"/>
            </a:lvl5pPr>
            <a:lvl6pPr marL="2284374" indent="0">
              <a:buNone/>
              <a:defRPr sz="1600" b="1"/>
            </a:lvl6pPr>
            <a:lvl7pPr marL="2741226" indent="0">
              <a:buNone/>
              <a:defRPr sz="1600" b="1"/>
            </a:lvl7pPr>
            <a:lvl8pPr marL="3198080" indent="0">
              <a:buNone/>
              <a:defRPr sz="1600" b="1"/>
            </a:lvl8pPr>
            <a:lvl9pPr marL="365493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0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B6735-8453-460B-9B9B-E06E1D8D6D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3D0B4-E586-4AE8-ADE6-CDE614651B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88660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B6735-8453-460B-9B9B-E06E1D8D6D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3D0B4-E586-4AE8-ADE6-CDE614651B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2881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B6735-8453-460B-9B9B-E06E1D8D6D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3D0B4-E586-4AE8-ADE6-CDE614651B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13588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9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855" indent="0">
              <a:buNone/>
              <a:defRPr sz="1200"/>
            </a:lvl2pPr>
            <a:lvl3pPr marL="913742" indent="0">
              <a:buNone/>
              <a:defRPr sz="1100"/>
            </a:lvl3pPr>
            <a:lvl4pPr marL="1370614" indent="0">
              <a:buNone/>
              <a:defRPr sz="900"/>
            </a:lvl4pPr>
            <a:lvl5pPr marL="1827485" indent="0">
              <a:buNone/>
              <a:defRPr sz="900"/>
            </a:lvl5pPr>
            <a:lvl6pPr marL="2284374" indent="0">
              <a:buNone/>
              <a:defRPr sz="900"/>
            </a:lvl6pPr>
            <a:lvl7pPr marL="2741226" indent="0">
              <a:buNone/>
              <a:defRPr sz="900"/>
            </a:lvl7pPr>
            <a:lvl8pPr marL="3198080" indent="0">
              <a:buNone/>
              <a:defRPr sz="900"/>
            </a:lvl8pPr>
            <a:lvl9pPr marL="365493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B6735-8453-460B-9B9B-E06E1D8D6D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3D0B4-E586-4AE8-ADE6-CDE614651B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29049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855" indent="0">
              <a:buNone/>
              <a:defRPr sz="2800"/>
            </a:lvl2pPr>
            <a:lvl3pPr marL="913742" indent="0">
              <a:buNone/>
              <a:defRPr sz="2400"/>
            </a:lvl3pPr>
            <a:lvl4pPr marL="1370614" indent="0">
              <a:buNone/>
              <a:defRPr sz="2000"/>
            </a:lvl4pPr>
            <a:lvl5pPr marL="1827485" indent="0">
              <a:buNone/>
              <a:defRPr sz="2000"/>
            </a:lvl5pPr>
            <a:lvl6pPr marL="2284374" indent="0">
              <a:buNone/>
              <a:defRPr sz="2000"/>
            </a:lvl6pPr>
            <a:lvl7pPr marL="2741226" indent="0">
              <a:buNone/>
              <a:defRPr sz="2000"/>
            </a:lvl7pPr>
            <a:lvl8pPr marL="3198080" indent="0">
              <a:buNone/>
              <a:defRPr sz="2000"/>
            </a:lvl8pPr>
            <a:lvl9pPr marL="3654935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75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855" indent="0">
              <a:buNone/>
              <a:defRPr sz="1200"/>
            </a:lvl2pPr>
            <a:lvl3pPr marL="913742" indent="0">
              <a:buNone/>
              <a:defRPr sz="1100"/>
            </a:lvl3pPr>
            <a:lvl4pPr marL="1370614" indent="0">
              <a:buNone/>
              <a:defRPr sz="900"/>
            </a:lvl4pPr>
            <a:lvl5pPr marL="1827485" indent="0">
              <a:buNone/>
              <a:defRPr sz="900"/>
            </a:lvl5pPr>
            <a:lvl6pPr marL="2284374" indent="0">
              <a:buNone/>
              <a:defRPr sz="900"/>
            </a:lvl6pPr>
            <a:lvl7pPr marL="2741226" indent="0">
              <a:buNone/>
              <a:defRPr sz="900"/>
            </a:lvl7pPr>
            <a:lvl8pPr marL="3198080" indent="0">
              <a:buNone/>
              <a:defRPr sz="900"/>
            </a:lvl8pPr>
            <a:lvl9pPr marL="365493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B6735-8453-460B-9B9B-E06E1D8D6D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3D0B4-E586-4AE8-ADE6-CDE614651B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88977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B6735-8453-460B-9B9B-E06E1D8D6D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3D0B4-E586-4AE8-ADE6-CDE614651B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49645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B6735-8453-460B-9B9B-E06E1D8D6D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3D0B4-E586-4AE8-ADE6-CDE614651B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61802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65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8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7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6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4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3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2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9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B6735-8453-460B-9B9B-E06E1D8D6D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3D0B4-E586-4AE8-ADE6-CDE614651B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68417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B6735-8453-460B-9B9B-E06E1D8D6D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3D0B4-E586-4AE8-ADE6-CDE614651B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26068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85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74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61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4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437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122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808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49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B6735-8453-460B-9B9B-E06E1D8D6D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3D0B4-E586-4AE8-ADE6-CDE614651B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357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B6735-8453-460B-9B9B-E06E1D8D6D12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3D0B4-E586-4AE8-ADE6-CDE614651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88530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B6735-8453-460B-9B9B-E06E1D8D6D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3D0B4-E586-4AE8-ADE6-CDE614651B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74263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55" indent="0">
              <a:buNone/>
              <a:defRPr sz="2000" b="1"/>
            </a:lvl2pPr>
            <a:lvl3pPr marL="913742" indent="0">
              <a:buNone/>
              <a:defRPr sz="1900" b="1"/>
            </a:lvl3pPr>
            <a:lvl4pPr marL="1370614" indent="0">
              <a:buNone/>
              <a:defRPr sz="1600" b="1"/>
            </a:lvl4pPr>
            <a:lvl5pPr marL="1827485" indent="0">
              <a:buNone/>
              <a:defRPr sz="1600" b="1"/>
            </a:lvl5pPr>
            <a:lvl6pPr marL="2284374" indent="0">
              <a:buNone/>
              <a:defRPr sz="1600" b="1"/>
            </a:lvl6pPr>
            <a:lvl7pPr marL="2741226" indent="0">
              <a:buNone/>
              <a:defRPr sz="1600" b="1"/>
            </a:lvl7pPr>
            <a:lvl8pPr marL="3198080" indent="0">
              <a:buNone/>
              <a:defRPr sz="1600" b="1"/>
            </a:lvl8pPr>
            <a:lvl9pPr marL="365493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06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55" indent="0">
              <a:buNone/>
              <a:defRPr sz="2000" b="1"/>
            </a:lvl2pPr>
            <a:lvl3pPr marL="913742" indent="0">
              <a:buNone/>
              <a:defRPr sz="1900" b="1"/>
            </a:lvl3pPr>
            <a:lvl4pPr marL="1370614" indent="0">
              <a:buNone/>
              <a:defRPr sz="1600" b="1"/>
            </a:lvl4pPr>
            <a:lvl5pPr marL="1827485" indent="0">
              <a:buNone/>
              <a:defRPr sz="1600" b="1"/>
            </a:lvl5pPr>
            <a:lvl6pPr marL="2284374" indent="0">
              <a:buNone/>
              <a:defRPr sz="1600" b="1"/>
            </a:lvl6pPr>
            <a:lvl7pPr marL="2741226" indent="0">
              <a:buNone/>
              <a:defRPr sz="1600" b="1"/>
            </a:lvl7pPr>
            <a:lvl8pPr marL="3198080" indent="0">
              <a:buNone/>
              <a:defRPr sz="1600" b="1"/>
            </a:lvl8pPr>
            <a:lvl9pPr marL="365493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0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B6735-8453-460B-9B9B-E06E1D8D6D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3D0B4-E586-4AE8-ADE6-CDE614651B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4579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B6735-8453-460B-9B9B-E06E1D8D6D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3D0B4-E586-4AE8-ADE6-CDE614651B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96004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B6735-8453-460B-9B9B-E06E1D8D6D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3D0B4-E586-4AE8-ADE6-CDE614651B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38975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9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855" indent="0">
              <a:buNone/>
              <a:defRPr sz="1200"/>
            </a:lvl2pPr>
            <a:lvl3pPr marL="913742" indent="0">
              <a:buNone/>
              <a:defRPr sz="1100"/>
            </a:lvl3pPr>
            <a:lvl4pPr marL="1370614" indent="0">
              <a:buNone/>
              <a:defRPr sz="900"/>
            </a:lvl4pPr>
            <a:lvl5pPr marL="1827485" indent="0">
              <a:buNone/>
              <a:defRPr sz="900"/>
            </a:lvl5pPr>
            <a:lvl6pPr marL="2284374" indent="0">
              <a:buNone/>
              <a:defRPr sz="900"/>
            </a:lvl6pPr>
            <a:lvl7pPr marL="2741226" indent="0">
              <a:buNone/>
              <a:defRPr sz="900"/>
            </a:lvl7pPr>
            <a:lvl8pPr marL="3198080" indent="0">
              <a:buNone/>
              <a:defRPr sz="900"/>
            </a:lvl8pPr>
            <a:lvl9pPr marL="365493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B6735-8453-460B-9B9B-E06E1D8D6D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3D0B4-E586-4AE8-ADE6-CDE614651B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17939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855" indent="0">
              <a:buNone/>
              <a:defRPr sz="2800"/>
            </a:lvl2pPr>
            <a:lvl3pPr marL="913742" indent="0">
              <a:buNone/>
              <a:defRPr sz="2400"/>
            </a:lvl3pPr>
            <a:lvl4pPr marL="1370614" indent="0">
              <a:buNone/>
              <a:defRPr sz="2000"/>
            </a:lvl4pPr>
            <a:lvl5pPr marL="1827485" indent="0">
              <a:buNone/>
              <a:defRPr sz="2000"/>
            </a:lvl5pPr>
            <a:lvl6pPr marL="2284374" indent="0">
              <a:buNone/>
              <a:defRPr sz="2000"/>
            </a:lvl6pPr>
            <a:lvl7pPr marL="2741226" indent="0">
              <a:buNone/>
              <a:defRPr sz="2000"/>
            </a:lvl7pPr>
            <a:lvl8pPr marL="3198080" indent="0">
              <a:buNone/>
              <a:defRPr sz="2000"/>
            </a:lvl8pPr>
            <a:lvl9pPr marL="3654935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75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855" indent="0">
              <a:buNone/>
              <a:defRPr sz="1200"/>
            </a:lvl2pPr>
            <a:lvl3pPr marL="913742" indent="0">
              <a:buNone/>
              <a:defRPr sz="1100"/>
            </a:lvl3pPr>
            <a:lvl4pPr marL="1370614" indent="0">
              <a:buNone/>
              <a:defRPr sz="900"/>
            </a:lvl4pPr>
            <a:lvl5pPr marL="1827485" indent="0">
              <a:buNone/>
              <a:defRPr sz="900"/>
            </a:lvl5pPr>
            <a:lvl6pPr marL="2284374" indent="0">
              <a:buNone/>
              <a:defRPr sz="900"/>
            </a:lvl6pPr>
            <a:lvl7pPr marL="2741226" indent="0">
              <a:buNone/>
              <a:defRPr sz="900"/>
            </a:lvl7pPr>
            <a:lvl8pPr marL="3198080" indent="0">
              <a:buNone/>
              <a:defRPr sz="900"/>
            </a:lvl8pPr>
            <a:lvl9pPr marL="365493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B6735-8453-460B-9B9B-E06E1D8D6D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3D0B4-E586-4AE8-ADE6-CDE614651B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26652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B6735-8453-460B-9B9B-E06E1D8D6D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3D0B4-E586-4AE8-ADE6-CDE614651B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82527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B6735-8453-460B-9B9B-E06E1D8D6D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3D0B4-E586-4AE8-ADE6-CDE614651B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84241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65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8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7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6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4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3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2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9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B6735-8453-460B-9B9B-E06E1D8D6D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3D0B4-E586-4AE8-ADE6-CDE614651B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90857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B6735-8453-460B-9B9B-E06E1D8D6D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3D0B4-E586-4AE8-ADE6-CDE614651B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582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9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855" indent="0">
              <a:buNone/>
              <a:defRPr sz="1200"/>
            </a:lvl2pPr>
            <a:lvl3pPr marL="913742" indent="0">
              <a:buNone/>
              <a:defRPr sz="1100"/>
            </a:lvl3pPr>
            <a:lvl4pPr marL="1370614" indent="0">
              <a:buNone/>
              <a:defRPr sz="900"/>
            </a:lvl4pPr>
            <a:lvl5pPr marL="1827485" indent="0">
              <a:buNone/>
              <a:defRPr sz="900"/>
            </a:lvl5pPr>
            <a:lvl6pPr marL="2284374" indent="0">
              <a:buNone/>
              <a:defRPr sz="900"/>
            </a:lvl6pPr>
            <a:lvl7pPr marL="2741226" indent="0">
              <a:buNone/>
              <a:defRPr sz="900"/>
            </a:lvl7pPr>
            <a:lvl8pPr marL="3198080" indent="0">
              <a:buNone/>
              <a:defRPr sz="900"/>
            </a:lvl8pPr>
            <a:lvl9pPr marL="365493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B6735-8453-460B-9B9B-E06E1D8D6D12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3D0B4-E586-4AE8-ADE6-CDE614651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05513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85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74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61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4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437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122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808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49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B6735-8453-460B-9B9B-E06E1D8D6D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3D0B4-E586-4AE8-ADE6-CDE614651B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84408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B6735-8453-460B-9B9B-E06E1D8D6D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3D0B4-E586-4AE8-ADE6-CDE614651B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67626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55" indent="0">
              <a:buNone/>
              <a:defRPr sz="2000" b="1"/>
            </a:lvl2pPr>
            <a:lvl3pPr marL="913742" indent="0">
              <a:buNone/>
              <a:defRPr sz="1900" b="1"/>
            </a:lvl3pPr>
            <a:lvl4pPr marL="1370614" indent="0">
              <a:buNone/>
              <a:defRPr sz="1600" b="1"/>
            </a:lvl4pPr>
            <a:lvl5pPr marL="1827485" indent="0">
              <a:buNone/>
              <a:defRPr sz="1600" b="1"/>
            </a:lvl5pPr>
            <a:lvl6pPr marL="2284374" indent="0">
              <a:buNone/>
              <a:defRPr sz="1600" b="1"/>
            </a:lvl6pPr>
            <a:lvl7pPr marL="2741226" indent="0">
              <a:buNone/>
              <a:defRPr sz="1600" b="1"/>
            </a:lvl7pPr>
            <a:lvl8pPr marL="3198080" indent="0">
              <a:buNone/>
              <a:defRPr sz="1600" b="1"/>
            </a:lvl8pPr>
            <a:lvl9pPr marL="365493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06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55" indent="0">
              <a:buNone/>
              <a:defRPr sz="2000" b="1"/>
            </a:lvl2pPr>
            <a:lvl3pPr marL="913742" indent="0">
              <a:buNone/>
              <a:defRPr sz="1900" b="1"/>
            </a:lvl3pPr>
            <a:lvl4pPr marL="1370614" indent="0">
              <a:buNone/>
              <a:defRPr sz="1600" b="1"/>
            </a:lvl4pPr>
            <a:lvl5pPr marL="1827485" indent="0">
              <a:buNone/>
              <a:defRPr sz="1600" b="1"/>
            </a:lvl5pPr>
            <a:lvl6pPr marL="2284374" indent="0">
              <a:buNone/>
              <a:defRPr sz="1600" b="1"/>
            </a:lvl6pPr>
            <a:lvl7pPr marL="2741226" indent="0">
              <a:buNone/>
              <a:defRPr sz="1600" b="1"/>
            </a:lvl7pPr>
            <a:lvl8pPr marL="3198080" indent="0">
              <a:buNone/>
              <a:defRPr sz="1600" b="1"/>
            </a:lvl8pPr>
            <a:lvl9pPr marL="365493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0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B6735-8453-460B-9B9B-E06E1D8D6D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3D0B4-E586-4AE8-ADE6-CDE614651B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67150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B6735-8453-460B-9B9B-E06E1D8D6D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3D0B4-E586-4AE8-ADE6-CDE614651B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39175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B6735-8453-460B-9B9B-E06E1D8D6D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3D0B4-E586-4AE8-ADE6-CDE614651B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95654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9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855" indent="0">
              <a:buNone/>
              <a:defRPr sz="1200"/>
            </a:lvl2pPr>
            <a:lvl3pPr marL="913742" indent="0">
              <a:buNone/>
              <a:defRPr sz="1100"/>
            </a:lvl3pPr>
            <a:lvl4pPr marL="1370614" indent="0">
              <a:buNone/>
              <a:defRPr sz="900"/>
            </a:lvl4pPr>
            <a:lvl5pPr marL="1827485" indent="0">
              <a:buNone/>
              <a:defRPr sz="900"/>
            </a:lvl5pPr>
            <a:lvl6pPr marL="2284374" indent="0">
              <a:buNone/>
              <a:defRPr sz="900"/>
            </a:lvl6pPr>
            <a:lvl7pPr marL="2741226" indent="0">
              <a:buNone/>
              <a:defRPr sz="900"/>
            </a:lvl7pPr>
            <a:lvl8pPr marL="3198080" indent="0">
              <a:buNone/>
              <a:defRPr sz="900"/>
            </a:lvl8pPr>
            <a:lvl9pPr marL="365493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B6735-8453-460B-9B9B-E06E1D8D6D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3D0B4-E586-4AE8-ADE6-CDE614651B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01098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855" indent="0">
              <a:buNone/>
              <a:defRPr sz="2800"/>
            </a:lvl2pPr>
            <a:lvl3pPr marL="913742" indent="0">
              <a:buNone/>
              <a:defRPr sz="2400"/>
            </a:lvl3pPr>
            <a:lvl4pPr marL="1370614" indent="0">
              <a:buNone/>
              <a:defRPr sz="2000"/>
            </a:lvl4pPr>
            <a:lvl5pPr marL="1827485" indent="0">
              <a:buNone/>
              <a:defRPr sz="2000"/>
            </a:lvl5pPr>
            <a:lvl6pPr marL="2284374" indent="0">
              <a:buNone/>
              <a:defRPr sz="2000"/>
            </a:lvl6pPr>
            <a:lvl7pPr marL="2741226" indent="0">
              <a:buNone/>
              <a:defRPr sz="2000"/>
            </a:lvl7pPr>
            <a:lvl8pPr marL="3198080" indent="0">
              <a:buNone/>
              <a:defRPr sz="2000"/>
            </a:lvl8pPr>
            <a:lvl9pPr marL="3654935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75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855" indent="0">
              <a:buNone/>
              <a:defRPr sz="1200"/>
            </a:lvl2pPr>
            <a:lvl3pPr marL="913742" indent="0">
              <a:buNone/>
              <a:defRPr sz="1100"/>
            </a:lvl3pPr>
            <a:lvl4pPr marL="1370614" indent="0">
              <a:buNone/>
              <a:defRPr sz="900"/>
            </a:lvl4pPr>
            <a:lvl5pPr marL="1827485" indent="0">
              <a:buNone/>
              <a:defRPr sz="900"/>
            </a:lvl5pPr>
            <a:lvl6pPr marL="2284374" indent="0">
              <a:buNone/>
              <a:defRPr sz="900"/>
            </a:lvl6pPr>
            <a:lvl7pPr marL="2741226" indent="0">
              <a:buNone/>
              <a:defRPr sz="900"/>
            </a:lvl7pPr>
            <a:lvl8pPr marL="3198080" indent="0">
              <a:buNone/>
              <a:defRPr sz="900"/>
            </a:lvl8pPr>
            <a:lvl9pPr marL="365493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B6735-8453-460B-9B9B-E06E1D8D6D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3D0B4-E586-4AE8-ADE6-CDE614651B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6169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B6735-8453-460B-9B9B-E06E1D8D6D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3D0B4-E586-4AE8-ADE6-CDE614651B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93155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B6735-8453-460B-9B9B-E06E1D8D6D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3D0B4-E586-4AE8-ADE6-CDE614651B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18533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65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8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7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6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4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3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2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9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B6735-8453-460B-9B9B-E06E1D8D6D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3D0B4-E586-4AE8-ADE6-CDE614651B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141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855" indent="0">
              <a:buNone/>
              <a:defRPr sz="2800"/>
            </a:lvl2pPr>
            <a:lvl3pPr marL="913742" indent="0">
              <a:buNone/>
              <a:defRPr sz="2400"/>
            </a:lvl3pPr>
            <a:lvl4pPr marL="1370614" indent="0">
              <a:buNone/>
              <a:defRPr sz="2000"/>
            </a:lvl4pPr>
            <a:lvl5pPr marL="1827485" indent="0">
              <a:buNone/>
              <a:defRPr sz="2000"/>
            </a:lvl5pPr>
            <a:lvl6pPr marL="2284374" indent="0">
              <a:buNone/>
              <a:defRPr sz="2000"/>
            </a:lvl6pPr>
            <a:lvl7pPr marL="2741226" indent="0">
              <a:buNone/>
              <a:defRPr sz="2000"/>
            </a:lvl7pPr>
            <a:lvl8pPr marL="3198080" indent="0">
              <a:buNone/>
              <a:defRPr sz="2000"/>
            </a:lvl8pPr>
            <a:lvl9pPr marL="3654935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75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855" indent="0">
              <a:buNone/>
              <a:defRPr sz="1200"/>
            </a:lvl2pPr>
            <a:lvl3pPr marL="913742" indent="0">
              <a:buNone/>
              <a:defRPr sz="1100"/>
            </a:lvl3pPr>
            <a:lvl4pPr marL="1370614" indent="0">
              <a:buNone/>
              <a:defRPr sz="900"/>
            </a:lvl4pPr>
            <a:lvl5pPr marL="1827485" indent="0">
              <a:buNone/>
              <a:defRPr sz="900"/>
            </a:lvl5pPr>
            <a:lvl6pPr marL="2284374" indent="0">
              <a:buNone/>
              <a:defRPr sz="900"/>
            </a:lvl6pPr>
            <a:lvl7pPr marL="2741226" indent="0">
              <a:buNone/>
              <a:defRPr sz="900"/>
            </a:lvl7pPr>
            <a:lvl8pPr marL="3198080" indent="0">
              <a:buNone/>
              <a:defRPr sz="900"/>
            </a:lvl8pPr>
            <a:lvl9pPr marL="365493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B6735-8453-460B-9B9B-E06E1D8D6D12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3D0B4-E586-4AE8-ADE6-CDE614651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34947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B6735-8453-460B-9B9B-E06E1D8D6D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3D0B4-E586-4AE8-ADE6-CDE614651B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51556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85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74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61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4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437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122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808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49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B6735-8453-460B-9B9B-E06E1D8D6D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3D0B4-E586-4AE8-ADE6-CDE614651B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56868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B6735-8453-460B-9B9B-E06E1D8D6D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3D0B4-E586-4AE8-ADE6-CDE614651B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16643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55" indent="0">
              <a:buNone/>
              <a:defRPr sz="2000" b="1"/>
            </a:lvl2pPr>
            <a:lvl3pPr marL="913742" indent="0">
              <a:buNone/>
              <a:defRPr sz="1900" b="1"/>
            </a:lvl3pPr>
            <a:lvl4pPr marL="1370614" indent="0">
              <a:buNone/>
              <a:defRPr sz="1600" b="1"/>
            </a:lvl4pPr>
            <a:lvl5pPr marL="1827485" indent="0">
              <a:buNone/>
              <a:defRPr sz="1600" b="1"/>
            </a:lvl5pPr>
            <a:lvl6pPr marL="2284374" indent="0">
              <a:buNone/>
              <a:defRPr sz="1600" b="1"/>
            </a:lvl6pPr>
            <a:lvl7pPr marL="2741226" indent="0">
              <a:buNone/>
              <a:defRPr sz="1600" b="1"/>
            </a:lvl7pPr>
            <a:lvl8pPr marL="3198080" indent="0">
              <a:buNone/>
              <a:defRPr sz="1600" b="1"/>
            </a:lvl8pPr>
            <a:lvl9pPr marL="365493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06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55" indent="0">
              <a:buNone/>
              <a:defRPr sz="2000" b="1"/>
            </a:lvl2pPr>
            <a:lvl3pPr marL="913742" indent="0">
              <a:buNone/>
              <a:defRPr sz="1900" b="1"/>
            </a:lvl3pPr>
            <a:lvl4pPr marL="1370614" indent="0">
              <a:buNone/>
              <a:defRPr sz="1600" b="1"/>
            </a:lvl4pPr>
            <a:lvl5pPr marL="1827485" indent="0">
              <a:buNone/>
              <a:defRPr sz="1600" b="1"/>
            </a:lvl5pPr>
            <a:lvl6pPr marL="2284374" indent="0">
              <a:buNone/>
              <a:defRPr sz="1600" b="1"/>
            </a:lvl6pPr>
            <a:lvl7pPr marL="2741226" indent="0">
              <a:buNone/>
              <a:defRPr sz="1600" b="1"/>
            </a:lvl7pPr>
            <a:lvl8pPr marL="3198080" indent="0">
              <a:buNone/>
              <a:defRPr sz="1600" b="1"/>
            </a:lvl8pPr>
            <a:lvl9pPr marL="365493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0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B6735-8453-460B-9B9B-E06E1D8D6D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3D0B4-E586-4AE8-ADE6-CDE614651B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38995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B6735-8453-460B-9B9B-E06E1D8D6D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3D0B4-E586-4AE8-ADE6-CDE614651B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15659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B6735-8453-460B-9B9B-E06E1D8D6D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3D0B4-E586-4AE8-ADE6-CDE614651B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03203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9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855" indent="0">
              <a:buNone/>
              <a:defRPr sz="1200"/>
            </a:lvl2pPr>
            <a:lvl3pPr marL="913742" indent="0">
              <a:buNone/>
              <a:defRPr sz="1100"/>
            </a:lvl3pPr>
            <a:lvl4pPr marL="1370614" indent="0">
              <a:buNone/>
              <a:defRPr sz="900"/>
            </a:lvl4pPr>
            <a:lvl5pPr marL="1827485" indent="0">
              <a:buNone/>
              <a:defRPr sz="900"/>
            </a:lvl5pPr>
            <a:lvl6pPr marL="2284374" indent="0">
              <a:buNone/>
              <a:defRPr sz="900"/>
            </a:lvl6pPr>
            <a:lvl7pPr marL="2741226" indent="0">
              <a:buNone/>
              <a:defRPr sz="900"/>
            </a:lvl7pPr>
            <a:lvl8pPr marL="3198080" indent="0">
              <a:buNone/>
              <a:defRPr sz="900"/>
            </a:lvl8pPr>
            <a:lvl9pPr marL="365493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B6735-8453-460B-9B9B-E06E1D8D6D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3D0B4-E586-4AE8-ADE6-CDE614651B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50737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855" indent="0">
              <a:buNone/>
              <a:defRPr sz="2800"/>
            </a:lvl2pPr>
            <a:lvl3pPr marL="913742" indent="0">
              <a:buNone/>
              <a:defRPr sz="2400"/>
            </a:lvl3pPr>
            <a:lvl4pPr marL="1370614" indent="0">
              <a:buNone/>
              <a:defRPr sz="2000"/>
            </a:lvl4pPr>
            <a:lvl5pPr marL="1827485" indent="0">
              <a:buNone/>
              <a:defRPr sz="2000"/>
            </a:lvl5pPr>
            <a:lvl6pPr marL="2284374" indent="0">
              <a:buNone/>
              <a:defRPr sz="2000"/>
            </a:lvl6pPr>
            <a:lvl7pPr marL="2741226" indent="0">
              <a:buNone/>
              <a:defRPr sz="2000"/>
            </a:lvl7pPr>
            <a:lvl8pPr marL="3198080" indent="0">
              <a:buNone/>
              <a:defRPr sz="2000"/>
            </a:lvl8pPr>
            <a:lvl9pPr marL="3654935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75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855" indent="0">
              <a:buNone/>
              <a:defRPr sz="1200"/>
            </a:lvl2pPr>
            <a:lvl3pPr marL="913742" indent="0">
              <a:buNone/>
              <a:defRPr sz="1100"/>
            </a:lvl3pPr>
            <a:lvl4pPr marL="1370614" indent="0">
              <a:buNone/>
              <a:defRPr sz="900"/>
            </a:lvl4pPr>
            <a:lvl5pPr marL="1827485" indent="0">
              <a:buNone/>
              <a:defRPr sz="900"/>
            </a:lvl5pPr>
            <a:lvl6pPr marL="2284374" indent="0">
              <a:buNone/>
              <a:defRPr sz="900"/>
            </a:lvl6pPr>
            <a:lvl7pPr marL="2741226" indent="0">
              <a:buNone/>
              <a:defRPr sz="900"/>
            </a:lvl7pPr>
            <a:lvl8pPr marL="3198080" indent="0">
              <a:buNone/>
              <a:defRPr sz="900"/>
            </a:lvl8pPr>
            <a:lvl9pPr marL="365493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B6735-8453-460B-9B9B-E06E1D8D6D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3D0B4-E586-4AE8-ADE6-CDE614651B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51284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B6735-8453-460B-9B9B-E06E1D8D6D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3D0B4-E586-4AE8-ADE6-CDE614651B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11423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B6735-8453-460B-9B9B-E06E1D8D6D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3D0B4-E586-4AE8-ADE6-CDE614651B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274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82" tIns="45718" rIns="91382" bIns="457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382" tIns="45718" rIns="91382" bIns="4571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382" tIns="45718" rIns="91382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6B6735-8453-460B-9B9B-E06E1D8D6D12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382" tIns="45718" rIns="91382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382" tIns="45718" rIns="91382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3D0B4-E586-4AE8-ADE6-CDE614651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91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3742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666" indent="-342666" algn="l" defTabSz="913742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409" indent="-285557" algn="l" defTabSz="913742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186" indent="-228445" algn="l" defTabSz="91374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040" indent="-228445" algn="l" defTabSz="913742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95" indent="-228445" algn="l" defTabSz="913742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783" indent="-228445" algn="l" defTabSz="913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654" indent="-228445" algn="l" defTabSz="913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525" indent="-228445" algn="l" defTabSz="913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414" indent="-228445" algn="l" defTabSz="913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74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55" algn="l" defTabSz="91374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42" algn="l" defTabSz="91374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14" algn="l" defTabSz="91374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485" algn="l" defTabSz="91374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374" algn="l" defTabSz="91374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226" algn="l" defTabSz="91374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080" algn="l" defTabSz="91374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935" algn="l" defTabSz="91374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82" tIns="45718" rIns="91382" bIns="457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382" tIns="45718" rIns="91382" bIns="4571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382" tIns="45718" rIns="91382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6B6735-8453-460B-9B9B-E06E1D8D6D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382" tIns="45718" rIns="91382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382" tIns="45718" rIns="91382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3D0B4-E586-4AE8-ADE6-CDE614651B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728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3742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666" indent="-342666" algn="l" defTabSz="913742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409" indent="-285557" algn="l" defTabSz="913742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186" indent="-228445" algn="l" defTabSz="91374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040" indent="-228445" algn="l" defTabSz="913742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95" indent="-228445" algn="l" defTabSz="913742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783" indent="-228445" algn="l" defTabSz="913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654" indent="-228445" algn="l" defTabSz="913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525" indent="-228445" algn="l" defTabSz="913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414" indent="-228445" algn="l" defTabSz="913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74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55" algn="l" defTabSz="91374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42" algn="l" defTabSz="91374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14" algn="l" defTabSz="91374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485" algn="l" defTabSz="91374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374" algn="l" defTabSz="91374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226" algn="l" defTabSz="91374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080" algn="l" defTabSz="91374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935" algn="l" defTabSz="91374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82" tIns="45718" rIns="91382" bIns="457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382" tIns="45718" rIns="91382" bIns="4571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382" tIns="45718" rIns="91382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6B6735-8453-460B-9B9B-E06E1D8D6D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382" tIns="45718" rIns="91382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382" tIns="45718" rIns="91382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3D0B4-E586-4AE8-ADE6-CDE614651B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652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3742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666" indent="-342666" algn="l" defTabSz="913742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409" indent="-285557" algn="l" defTabSz="913742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186" indent="-228445" algn="l" defTabSz="91374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040" indent="-228445" algn="l" defTabSz="913742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95" indent="-228445" algn="l" defTabSz="913742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783" indent="-228445" algn="l" defTabSz="913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654" indent="-228445" algn="l" defTabSz="913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525" indent="-228445" algn="l" defTabSz="913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414" indent="-228445" algn="l" defTabSz="913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74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55" algn="l" defTabSz="91374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42" algn="l" defTabSz="91374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14" algn="l" defTabSz="91374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485" algn="l" defTabSz="91374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374" algn="l" defTabSz="91374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226" algn="l" defTabSz="91374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080" algn="l" defTabSz="91374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935" algn="l" defTabSz="91374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21842" tIns="60921" rIns="121842" bIns="6092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121842" tIns="60921" rIns="121842" bIns="6092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121842" tIns="60921" rIns="121842" bIns="60921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330"/>
            <a:fld id="{06F46ED6-0D68-464C-BFDA-9BBE32C46BA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218330"/>
              <a:t>05/09/2021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121842" tIns="60921" rIns="121842" bIns="60921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330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121842" tIns="60921" rIns="121842" bIns="60921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330"/>
            <a:fld id="{EC4419F2-5615-4844-B248-9C200856D3E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218330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899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21833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6855" indent="-456855" algn="l" defTabSz="121833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89902" indent="-380729" algn="l" defTabSz="1218330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2899" indent="-304568" algn="l" defTabSz="121833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053" indent="-304568" algn="l" defTabSz="121833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1226" indent="-304568" algn="l" defTabSz="121833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0364" indent="-304568" algn="l" defTabSz="121833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59538" indent="-304568" algn="l" defTabSz="121833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68694" indent="-304568" algn="l" defTabSz="121833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77849" indent="-304568" algn="l" defTabSz="121833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12183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139" algn="l" defTabSz="12183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330" algn="l" defTabSz="12183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7485" algn="l" defTabSz="12183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6658" algn="l" defTabSz="12183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5796" algn="l" defTabSz="12183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4935" algn="l" defTabSz="12183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4107" algn="l" defTabSz="12183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3263" algn="l" defTabSz="12183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21856" tIns="60928" rIns="121856" bIns="6092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121856" tIns="60928" rIns="121856" bIns="6092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121856" tIns="60928" rIns="121856" bIns="6092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480"/>
            <a:fld id="{06F46ED6-0D68-464C-BFDA-9BBE32C46BA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218480"/>
              <a:t>05/09/2021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121856" tIns="60928" rIns="121856" bIns="6092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480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121856" tIns="60928" rIns="121856" bIns="6092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480"/>
            <a:fld id="{EC4419F2-5615-4844-B248-9C200856D3E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218480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828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121848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6915" indent="-456915" algn="l" defTabSz="121848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022" indent="-380776" algn="l" defTabSz="1218480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089" indent="-304608" algn="l" defTabSz="121848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320" indent="-304608" algn="l" defTabSz="121848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1566" indent="-304608" algn="l" defTabSz="121848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0784" indent="-304608" algn="l" defTabSz="121848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0032" indent="-304608" algn="l" defTabSz="121848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69264" indent="-304608" algn="l" defTabSz="121848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78496" indent="-304608" algn="l" defTabSz="121848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12184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219" algn="l" defTabSz="12184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480" algn="l" defTabSz="12184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7712" algn="l" defTabSz="12184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6958" algn="l" defTabSz="12184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6176" algn="l" defTabSz="12184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5395" algn="l" defTabSz="12184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4640" algn="l" defTabSz="12184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3873" algn="l" defTabSz="12184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21898" tIns="60949" rIns="121898" bIns="6094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121898" tIns="60949" rIns="121898" bIns="609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121898" tIns="60949" rIns="121898" bIns="6094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960"/>
            <a:fld id="{06F46ED6-0D68-464C-BFDA-9BBE32C46BA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218960"/>
              <a:t>05/09/2021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121898" tIns="60949" rIns="121898" bIns="6094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960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121898" tIns="60949" rIns="121898" bIns="6094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960"/>
            <a:fld id="{EC4419F2-5615-4844-B248-9C200856D3E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218960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4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121896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07" indent="-457107" algn="l" defTabSz="121896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406" indent="-380925" algn="l" defTabSz="1218960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697" indent="-304736" algn="l" defTabSz="121896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173" indent="-304736" algn="l" defTabSz="121896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654" indent="-304736" algn="l" defTabSz="121896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128" indent="-304736" algn="l" defTabSz="121896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610" indent="-304736" algn="l" defTabSz="121896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088" indent="-304736" algn="l" defTabSz="121896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565" indent="-304736" algn="l" defTabSz="121896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12189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75" algn="l" defTabSz="12189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60" algn="l" defTabSz="12189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37" algn="l" defTabSz="12189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18" algn="l" defTabSz="12189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92" algn="l" defTabSz="12189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867" algn="l" defTabSz="12189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347" algn="l" defTabSz="12189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825" algn="l" defTabSz="12189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121917" tIns="60958" rIns="121917" bIns="6095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06F46ED6-0D68-464C-BFDA-9BBE32C46BA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219170"/>
              <a:t>05/09/2021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EC4419F2-5615-4844-B248-9C200856D3E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417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82" tIns="45718" rIns="91382" bIns="457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382" tIns="45718" rIns="91382" bIns="4571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382" tIns="45718" rIns="91382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6B6735-8453-460B-9B9B-E06E1D8D6D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382" tIns="45718" rIns="91382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382" tIns="45718" rIns="91382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3D0B4-E586-4AE8-ADE6-CDE614651B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756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3742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666" indent="-342666" algn="l" defTabSz="913742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409" indent="-285557" algn="l" defTabSz="913742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186" indent="-228445" algn="l" defTabSz="91374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040" indent="-228445" algn="l" defTabSz="913742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95" indent="-228445" algn="l" defTabSz="913742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783" indent="-228445" algn="l" defTabSz="913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654" indent="-228445" algn="l" defTabSz="913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525" indent="-228445" algn="l" defTabSz="913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414" indent="-228445" algn="l" defTabSz="913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74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55" algn="l" defTabSz="91374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42" algn="l" defTabSz="91374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14" algn="l" defTabSz="91374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485" algn="l" defTabSz="91374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374" algn="l" defTabSz="91374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226" algn="l" defTabSz="91374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080" algn="l" defTabSz="91374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935" algn="l" defTabSz="91374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82" tIns="45718" rIns="91382" bIns="457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382" tIns="45718" rIns="91382" bIns="4571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382" tIns="45718" rIns="91382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6B6735-8453-460B-9B9B-E06E1D8D6D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382" tIns="45718" rIns="91382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382" tIns="45718" rIns="91382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3D0B4-E586-4AE8-ADE6-CDE614651B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413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3742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666" indent="-342666" algn="l" defTabSz="913742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409" indent="-285557" algn="l" defTabSz="913742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186" indent="-228445" algn="l" defTabSz="91374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040" indent="-228445" algn="l" defTabSz="913742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95" indent="-228445" algn="l" defTabSz="913742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783" indent="-228445" algn="l" defTabSz="913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654" indent="-228445" algn="l" defTabSz="913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525" indent="-228445" algn="l" defTabSz="913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414" indent="-228445" algn="l" defTabSz="913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74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55" algn="l" defTabSz="91374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42" algn="l" defTabSz="91374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14" algn="l" defTabSz="91374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485" algn="l" defTabSz="91374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374" algn="l" defTabSz="91374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226" algn="l" defTabSz="91374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080" algn="l" defTabSz="91374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935" algn="l" defTabSz="91374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82" tIns="45718" rIns="91382" bIns="457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382" tIns="45718" rIns="91382" bIns="4571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382" tIns="45718" rIns="91382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6B6735-8453-460B-9B9B-E06E1D8D6D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382" tIns="45718" rIns="91382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382" tIns="45718" rIns="91382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3D0B4-E586-4AE8-ADE6-CDE614651B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082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3742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666" indent="-342666" algn="l" defTabSz="913742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409" indent="-285557" algn="l" defTabSz="913742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186" indent="-228445" algn="l" defTabSz="91374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040" indent="-228445" algn="l" defTabSz="913742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95" indent="-228445" algn="l" defTabSz="913742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783" indent="-228445" algn="l" defTabSz="913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654" indent="-228445" algn="l" defTabSz="913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525" indent="-228445" algn="l" defTabSz="913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414" indent="-228445" algn="l" defTabSz="913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74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55" algn="l" defTabSz="91374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42" algn="l" defTabSz="91374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14" algn="l" defTabSz="91374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485" algn="l" defTabSz="91374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374" algn="l" defTabSz="91374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226" algn="l" defTabSz="91374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080" algn="l" defTabSz="91374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935" algn="l" defTabSz="91374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82" tIns="45718" rIns="91382" bIns="457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382" tIns="45718" rIns="91382" bIns="4571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382" tIns="45718" rIns="91382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6B6735-8453-460B-9B9B-E06E1D8D6D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382" tIns="45718" rIns="91382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382" tIns="45718" rIns="91382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3D0B4-E586-4AE8-ADE6-CDE614651B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460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3742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666" indent="-342666" algn="l" defTabSz="913742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409" indent="-285557" algn="l" defTabSz="913742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186" indent="-228445" algn="l" defTabSz="91374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040" indent="-228445" algn="l" defTabSz="913742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95" indent="-228445" algn="l" defTabSz="913742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783" indent="-228445" algn="l" defTabSz="913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654" indent="-228445" algn="l" defTabSz="913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525" indent="-228445" algn="l" defTabSz="913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414" indent="-228445" algn="l" defTabSz="913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74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55" algn="l" defTabSz="91374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42" algn="l" defTabSz="91374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14" algn="l" defTabSz="91374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485" algn="l" defTabSz="91374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374" algn="l" defTabSz="91374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226" algn="l" defTabSz="91374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080" algn="l" defTabSz="91374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935" algn="l" defTabSz="91374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6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9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17.jpe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1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16EB">
            <a:alpha val="9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90800" y="609603"/>
            <a:ext cx="7772400" cy="786749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ỦY BAN NHÂN DÂN TỈNH THỪA THIÊN HUẾ</a:t>
            </a:r>
            <a:b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SỞ GIÁO DỤC VÀ ĐÀO TẠO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2600" y="2667038"/>
            <a:ext cx="8763000" cy="1146175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BÀI ĐỌC 1: NGÀY </a:t>
            </a:r>
            <a:r>
              <a:rPr lang="en-US" sz="35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HÔM</a:t>
            </a:r>
            <a:r>
              <a:rPr lang="en-US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QUA ĐÂU RỒI?</a:t>
            </a:r>
          </a:p>
          <a:p>
            <a:r>
              <a:rPr lang="en-US" sz="36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Môn</a:t>
            </a:r>
            <a:r>
              <a:rPr lang="en-US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36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Tiếng</a:t>
            </a:r>
            <a:r>
              <a:rPr lang="en-US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Việt_Lớp</a:t>
            </a:r>
            <a:r>
              <a:rPr lang="en-US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2_Cánh </a:t>
            </a:r>
            <a:r>
              <a:rPr lang="en-US" sz="36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diều</a:t>
            </a:r>
            <a:endParaRPr lang="en-US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33800" y="5592760"/>
            <a:ext cx="4724400" cy="830997"/>
          </a:xfrm>
          <a:prstGeom prst="rect">
            <a:avLst/>
          </a:prstGeom>
          <a:noFill/>
        </p:spPr>
        <p:txBody>
          <a:bodyPr wrap="square" lIns="91382" tIns="45718" rIns="91382" bIns="45718" rtlCol="0">
            <a:spAutoFit/>
          </a:bodyPr>
          <a:lstStyle/>
          <a:p>
            <a:pPr algn="ctr"/>
            <a:r>
              <a:rPr lang="vi-VN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Người thực hiện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Phan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Thị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Hậu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Trường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Tiểu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Vỹ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Dạ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2134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5638800" y="5638800"/>
            <a:ext cx="609600" cy="5334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82" tIns="45718" rIns="91382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prstClr val="white"/>
                </a:solidFill>
              </a:rPr>
              <a:t>3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650" y="1332854"/>
            <a:ext cx="6362700" cy="4192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62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5829299" y="5943600"/>
            <a:ext cx="609600" cy="5334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82" tIns="45718" rIns="91382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prstClr val="white"/>
                </a:solidFill>
              </a:rPr>
              <a:t>4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422" y="762000"/>
            <a:ext cx="3747155" cy="506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982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5738092" y="6096000"/>
            <a:ext cx="609600" cy="5334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82" tIns="45718" rIns="91382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prstClr val="white"/>
                </a:solidFill>
              </a:rPr>
              <a:t>5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007" y="838200"/>
            <a:ext cx="4035986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63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16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441850"/>
            <a:ext cx="9677400" cy="1077214"/>
          </a:xfrm>
          <a:prstGeom prst="rect">
            <a:avLst/>
          </a:prstGeom>
          <a:noFill/>
        </p:spPr>
        <p:txBody>
          <a:bodyPr wrap="square" lIns="91382" tIns="45718" rIns="91382" bIns="45718" rtlCol="0">
            <a:spAutoFit/>
          </a:bodyPr>
          <a:lstStyle/>
          <a:p>
            <a:r>
              <a:rPr lang="vi-VN" sz="3200" dirty="0">
                <a:solidFill>
                  <a:prstClr val="white"/>
                </a:solidFill>
                <a:cs typeface="Arial" pitchFamily="34" charset="0"/>
              </a:rPr>
              <a:t>2. </a:t>
            </a:r>
            <a:r>
              <a:rPr lang="en-US" sz="3200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Đọc</a:t>
            </a:r>
            <a:r>
              <a:rPr lang="en-US" sz="32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32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quyển</a:t>
            </a:r>
            <a:r>
              <a:rPr lang="en-US" sz="32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lịch</a:t>
            </a:r>
            <a:r>
              <a:rPr lang="en-US" sz="32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hoặc</a:t>
            </a:r>
            <a:r>
              <a:rPr lang="en-US" sz="32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tờ</a:t>
            </a:r>
            <a:r>
              <a:rPr lang="en-US" sz="32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lịch</a:t>
            </a:r>
            <a:r>
              <a:rPr lang="en-US" sz="32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tháng</a:t>
            </a:r>
            <a:r>
              <a:rPr lang="en-US" sz="32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32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32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biết</a:t>
            </a:r>
            <a:r>
              <a:rPr lang="en-US" sz="32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1767325"/>
            <a:ext cx="6248400" cy="584771"/>
          </a:xfrm>
          <a:prstGeom prst="rect">
            <a:avLst/>
          </a:prstGeom>
          <a:noFill/>
        </p:spPr>
        <p:txBody>
          <a:bodyPr wrap="square" lIns="91382" tIns="45718" rIns="91382" bIns="45718" rtlCol="0">
            <a:spAutoFit/>
          </a:bodyPr>
          <a:lstStyle/>
          <a:p>
            <a:pPr marL="342666" indent="-342666">
              <a:buFontTx/>
              <a:buAutoNum type="alphaLcParenR"/>
            </a:pPr>
            <a:r>
              <a:rPr lang="en-US" sz="32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Năm</a:t>
            </a:r>
            <a:r>
              <a:rPr lang="en-US" sz="32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này</a:t>
            </a:r>
            <a:r>
              <a:rPr lang="en-US" sz="32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32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năm</a:t>
            </a:r>
            <a:r>
              <a:rPr lang="en-US" sz="32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32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200" y="3138964"/>
            <a:ext cx="6705600" cy="584771"/>
          </a:xfrm>
          <a:prstGeom prst="rect">
            <a:avLst/>
          </a:prstGeom>
          <a:noFill/>
        </p:spPr>
        <p:txBody>
          <a:bodyPr wrap="square" lIns="91382" tIns="45718" rIns="91382" bIns="45718" rtlCol="0">
            <a:spAutoFit/>
          </a:bodyPr>
          <a:lstStyle/>
          <a:p>
            <a:r>
              <a:rPr lang="en-US" sz="32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b) </a:t>
            </a:r>
            <a:r>
              <a:rPr lang="en-US" sz="3200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Tháng</a:t>
            </a:r>
            <a:r>
              <a:rPr lang="en-US" sz="32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này</a:t>
            </a:r>
            <a:r>
              <a:rPr lang="en-US" sz="32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32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tháng</a:t>
            </a:r>
            <a:r>
              <a:rPr lang="en-US" sz="32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32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8200" y="4586765"/>
            <a:ext cx="7065819" cy="584771"/>
          </a:xfrm>
          <a:prstGeom prst="rect">
            <a:avLst/>
          </a:prstGeom>
          <a:noFill/>
        </p:spPr>
        <p:txBody>
          <a:bodyPr wrap="square" lIns="91382" tIns="45718" rIns="91382" bIns="45718" rtlCol="0">
            <a:spAutoFit/>
          </a:bodyPr>
          <a:lstStyle/>
          <a:p>
            <a:r>
              <a:rPr lang="en-US" sz="32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c) </a:t>
            </a:r>
            <a:r>
              <a:rPr lang="en-US" sz="3200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Hôm</a:t>
            </a:r>
            <a:r>
              <a:rPr lang="en-US" sz="32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nay </a:t>
            </a:r>
            <a:r>
              <a:rPr lang="en-US" sz="3200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32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thứ</a:t>
            </a:r>
            <a:r>
              <a:rPr lang="en-US" sz="32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32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ngày</a:t>
            </a:r>
            <a:r>
              <a:rPr lang="en-US" sz="32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32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1219200"/>
            <a:ext cx="3581400" cy="4800600"/>
          </a:xfrm>
          <a:prstGeom prst="rect">
            <a:avLst/>
          </a:prstGeom>
        </p:spPr>
      </p:pic>
      <p:sp>
        <p:nvSpPr>
          <p:cNvPr id="13" name="Down Arrow 12"/>
          <p:cNvSpPr/>
          <p:nvPr/>
        </p:nvSpPr>
        <p:spPr>
          <a:xfrm>
            <a:off x="8533814" y="998919"/>
            <a:ext cx="133350" cy="37606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9391650" y="1031168"/>
            <a:ext cx="133350" cy="37606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Ngày hôm qua đâu rồ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39" y="2133600"/>
            <a:ext cx="8229561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48000" y="381000"/>
            <a:ext cx="6248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</a:rPr>
              <a:t>Bài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đọc</a:t>
            </a:r>
            <a:r>
              <a:rPr lang="en-US" sz="4000" dirty="0" smtClean="0">
                <a:solidFill>
                  <a:srgbClr val="FF0000"/>
                </a:solidFill>
              </a:rPr>
              <a:t> 1</a:t>
            </a:r>
          </a:p>
          <a:p>
            <a:pPr algn="ctr"/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Ngày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hôm</a:t>
            </a:r>
            <a:r>
              <a:rPr lang="en-US" sz="4000" dirty="0" smtClean="0">
                <a:solidFill>
                  <a:srgbClr val="FF0000"/>
                </a:solidFill>
              </a:rPr>
              <a:t> qua </a:t>
            </a:r>
            <a:r>
              <a:rPr lang="en-US" sz="4000" dirty="0" err="1" smtClean="0">
                <a:solidFill>
                  <a:srgbClr val="FF0000"/>
                </a:solidFill>
              </a:rPr>
              <a:t>đâu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rồi</a:t>
            </a:r>
            <a:r>
              <a:rPr lang="en-US" sz="4000" dirty="0" smtClean="0">
                <a:solidFill>
                  <a:srgbClr val="FF0000"/>
                </a:solidFill>
              </a:rPr>
              <a:t> ?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82000" y="1371600"/>
            <a:ext cx="2714205" cy="7397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Bế</a:t>
            </a:r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Kiến</a:t>
            </a:r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Quốc</a:t>
            </a:r>
            <a:endParaRPr lang="en-US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528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16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282751"/>
            <a:ext cx="7315200" cy="707887"/>
          </a:xfrm>
          <a:prstGeom prst="rect">
            <a:avLst/>
          </a:prstGeom>
          <a:noFill/>
        </p:spPr>
        <p:txBody>
          <a:bodyPr wrap="square" lIns="91382" tIns="45718" rIns="91382" bIns="45718" rtlCol="0">
            <a:spAutoFit/>
          </a:bodyPr>
          <a:lstStyle/>
          <a:p>
            <a:pPr algn="ctr"/>
            <a:r>
              <a:rPr lang="en-US" sz="4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Ngày</a:t>
            </a:r>
            <a:r>
              <a:rPr lang="en-US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hôm</a:t>
            </a:r>
            <a:r>
              <a:rPr lang="en-US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qua </a:t>
            </a:r>
            <a:r>
              <a:rPr lang="en-US" sz="4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đâu</a:t>
            </a:r>
            <a:r>
              <a:rPr lang="en-US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rồi</a:t>
            </a:r>
            <a:r>
              <a:rPr lang="en-US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33600" y="1399419"/>
            <a:ext cx="4114800" cy="4355036"/>
          </a:xfrm>
          <a:prstGeom prst="rect">
            <a:avLst/>
          </a:prstGeom>
          <a:solidFill>
            <a:srgbClr val="0B16EB"/>
          </a:solidFill>
        </p:spPr>
        <p:txBody>
          <a:bodyPr wrap="square" lIns="91382" tIns="45718" rIns="91382" bIns="45718" rtlCol="0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cầm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tờ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lịch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cũ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Ngày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hôm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qua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đâu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rồi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Ra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ngoài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sân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hỏi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bố</a:t>
            </a: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Xoa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đầu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bố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cười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Ngày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hôm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qua ở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cành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hoa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vườn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Nụ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hồng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lớn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lên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mãi</a:t>
            </a: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Đợi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đến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ngày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tỏa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hương</a:t>
            </a:r>
            <a:r>
              <a:rPr lang="en-US" sz="23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sz="2300" dirty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248400" y="990640"/>
            <a:ext cx="4038600" cy="4031873"/>
          </a:xfrm>
          <a:prstGeom prst="rect">
            <a:avLst/>
          </a:prstGeom>
          <a:noFill/>
        </p:spPr>
        <p:txBody>
          <a:bodyPr wrap="square" lIns="91382" tIns="45718" rIns="91382" bIns="45718" rtlCol="0">
            <a:spAutoFit/>
          </a:bodyPr>
          <a:lstStyle/>
          <a:p>
            <a:endParaRPr lang="en-US" sz="2300" dirty="0">
              <a:latin typeface="Arial" pitchFamily="34" charset="0"/>
              <a:cs typeface="Arial" pitchFamily="34" charset="0"/>
            </a:endParaRPr>
          </a:p>
          <a:p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Ngày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hôm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qua ở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hạt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lúa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mẹ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trồng</a:t>
            </a: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Cánh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đồng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chờ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gặt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hái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Chín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vàng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ước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mong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Ngày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hôm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qua ở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vở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hồng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con</a:t>
            </a:r>
          </a:p>
          <a:p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hành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chăm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chỉ</a:t>
            </a: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ngày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qua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vẫn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còn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…</a:t>
            </a: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159336" y="5022619"/>
            <a:ext cx="2819400" cy="384719"/>
          </a:xfrm>
          <a:prstGeom prst="rect">
            <a:avLst/>
          </a:prstGeom>
          <a:noFill/>
        </p:spPr>
        <p:txBody>
          <a:bodyPr wrap="square" lIns="91382" tIns="45718" rIns="91382" bIns="45718" rtlCol="0">
            <a:sp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BẾ KIẾN QUỐC</a:t>
            </a:r>
          </a:p>
        </p:txBody>
      </p:sp>
    </p:spTree>
    <p:extLst>
      <p:ext uri="{BB962C8B-B14F-4D97-AF65-F5344CB8AC3E}">
        <p14:creationId xmlns:p14="http://schemas.microsoft.com/office/powerpoint/2010/main" val="1705242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16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282751"/>
            <a:ext cx="7315200" cy="707887"/>
          </a:xfrm>
          <a:prstGeom prst="rect">
            <a:avLst/>
          </a:prstGeom>
          <a:noFill/>
        </p:spPr>
        <p:txBody>
          <a:bodyPr wrap="square" lIns="91382" tIns="45718" rIns="91382" bIns="45718" rtlCol="0">
            <a:spAutoFit/>
          </a:bodyPr>
          <a:lstStyle/>
          <a:p>
            <a:pPr algn="ctr"/>
            <a:r>
              <a:rPr lang="en-US" sz="4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Ngày</a:t>
            </a:r>
            <a:r>
              <a:rPr lang="en-US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hôm</a:t>
            </a:r>
            <a:r>
              <a:rPr lang="en-US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qua </a:t>
            </a:r>
            <a:r>
              <a:rPr lang="en-US" sz="4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đâu</a:t>
            </a:r>
            <a:r>
              <a:rPr lang="en-US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rồi</a:t>
            </a:r>
            <a:r>
              <a:rPr lang="en-US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09800" y="1371603"/>
            <a:ext cx="4114800" cy="4355036"/>
          </a:xfrm>
          <a:prstGeom prst="rect">
            <a:avLst/>
          </a:prstGeom>
          <a:solidFill>
            <a:srgbClr val="0B16EB"/>
          </a:solidFill>
        </p:spPr>
        <p:txBody>
          <a:bodyPr wrap="square" lIns="91382" tIns="45718" rIns="91382" bIns="45718" rtlCol="0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cầm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tờ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lịch</a:t>
            </a:r>
            <a:r>
              <a:rPr lang="en-US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cũ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Ngày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hôm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qua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đâu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rồi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Ra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ngoài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sân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hỏi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bố</a:t>
            </a: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Xoa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đầu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bố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cười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Ngày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hôm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qua ở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cành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hoa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vườn</a:t>
            </a:r>
            <a:r>
              <a:rPr lang="en-US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Nụ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hồng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lớn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lên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mãi</a:t>
            </a: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Đợi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đến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ngày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tỏa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hương</a:t>
            </a:r>
            <a:r>
              <a:rPr lang="en-US" sz="23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sz="2300" dirty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248400" y="990640"/>
            <a:ext cx="4038600" cy="4031873"/>
          </a:xfrm>
          <a:prstGeom prst="rect">
            <a:avLst/>
          </a:prstGeom>
          <a:noFill/>
        </p:spPr>
        <p:txBody>
          <a:bodyPr wrap="square" lIns="91382" tIns="45718" rIns="91382" bIns="45718" rtlCol="0">
            <a:spAutoFit/>
          </a:bodyPr>
          <a:lstStyle/>
          <a:p>
            <a:endParaRPr lang="en-US" sz="2300" dirty="0">
              <a:latin typeface="Arial" pitchFamily="34" charset="0"/>
              <a:cs typeface="Arial" pitchFamily="34" charset="0"/>
            </a:endParaRPr>
          </a:p>
          <a:p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Ngày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hôm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qua ở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hạt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lúa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mẹ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trồng</a:t>
            </a: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Cánh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đồng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chờ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gặt</a:t>
            </a:r>
            <a:r>
              <a:rPr lang="en-US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hái</a:t>
            </a:r>
            <a:r>
              <a:rPr lang="en-US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Chín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vàng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ước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mong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Ngày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hôm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qua ở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vở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hồng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con</a:t>
            </a:r>
          </a:p>
          <a:p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hành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chăm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chỉ</a:t>
            </a: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ngày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qua </a:t>
            </a:r>
            <a:r>
              <a:rPr lang="en-US" sz="24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vẫn</a:t>
            </a:r>
            <a:r>
              <a:rPr lang="en-US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còn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…</a:t>
            </a: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159336" y="5022619"/>
            <a:ext cx="2819400" cy="384719"/>
          </a:xfrm>
          <a:prstGeom prst="rect">
            <a:avLst/>
          </a:prstGeom>
          <a:noFill/>
        </p:spPr>
        <p:txBody>
          <a:bodyPr wrap="square" lIns="91382" tIns="45718" rIns="91382" bIns="45718" rtlCol="0">
            <a:sp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BẾ KIẾN QUỐC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18151" y="1371603"/>
            <a:ext cx="4114800" cy="4355036"/>
          </a:xfrm>
          <a:prstGeom prst="rect">
            <a:avLst/>
          </a:prstGeom>
          <a:solidFill>
            <a:srgbClr val="0B16EB"/>
          </a:solidFill>
        </p:spPr>
        <p:txBody>
          <a:bodyPr wrap="square" lIns="91382" tIns="45718" rIns="91382" bIns="45718" rtlCol="0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cầm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tờ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lịch</a:t>
            </a:r>
            <a:r>
              <a:rPr lang="en-US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cũ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Ngày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hôm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qua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đâu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rồi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Ra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ngoài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sân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hỏi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bố</a:t>
            </a: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Xoa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đầu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bố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cười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Ngày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hôm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qua ở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cành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hoa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vườn</a:t>
            </a:r>
            <a:r>
              <a:rPr lang="en-US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Nụ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hồng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lớn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lên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mãi</a:t>
            </a: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Đợi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đến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ngày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tỏa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hương</a:t>
            </a:r>
            <a:r>
              <a:rPr lang="en-US" sz="23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sz="2300" dirty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205411" y="4753972"/>
            <a:ext cx="1433389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197436" y="3962400"/>
            <a:ext cx="1108364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569036" y="2895600"/>
            <a:ext cx="13716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8455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1" dur="4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4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4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7" dur="42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42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42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3" dur="425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4" dur="425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425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9" dur="425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0" dur="425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1" dur="425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5" dur="425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425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7" dur="425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1" dur="425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2" dur="425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3" dur="425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7" dur="425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8" dur="425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9" dur="425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3" dur="425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4" dur="425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5" dur="425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9" dur="425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0" dur="425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1" dur="425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5" dur="42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6" dur="42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7" dur="42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1" dur="425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2" dur="425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3" dur="425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7" dur="425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8" dur="425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9" dur="425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3" dur="425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4" dur="425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5" dur="425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9" dur="425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0" dur="425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1" dur="425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5" dur="425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6" dur="425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7" dur="425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1" dur="425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2" dur="425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3" dur="425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7" dur="4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8" dur="4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9" dur="4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6" presetClass="emph" presetSubtype="0" fill="hold" nodeType="clickEffect">
                                  <p:stCondLst>
                                    <p:cond delay="5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3" dur="5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4" dur="5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5" dur="5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16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282751"/>
            <a:ext cx="7315200" cy="707887"/>
          </a:xfrm>
          <a:prstGeom prst="rect">
            <a:avLst/>
          </a:prstGeom>
          <a:noFill/>
        </p:spPr>
        <p:txBody>
          <a:bodyPr wrap="square" lIns="91382" tIns="45718" rIns="91382" bIns="45718" rtlCol="0">
            <a:spAutoFit/>
          </a:bodyPr>
          <a:lstStyle/>
          <a:p>
            <a:pPr algn="ctr"/>
            <a:r>
              <a:rPr lang="en-US" sz="4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Ngày</a:t>
            </a:r>
            <a:r>
              <a:rPr lang="en-US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hôm</a:t>
            </a:r>
            <a:r>
              <a:rPr lang="en-US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qua </a:t>
            </a:r>
            <a:r>
              <a:rPr lang="en-US" sz="4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đâu</a:t>
            </a:r>
            <a:r>
              <a:rPr lang="en-US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rồi</a:t>
            </a:r>
            <a:r>
              <a:rPr lang="en-US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86891" y="1422035"/>
            <a:ext cx="4114800" cy="4355036"/>
          </a:xfrm>
          <a:prstGeom prst="rect">
            <a:avLst/>
          </a:prstGeom>
          <a:solidFill>
            <a:srgbClr val="0B16EB"/>
          </a:solidFill>
        </p:spPr>
        <p:txBody>
          <a:bodyPr wrap="square" lIns="91382" tIns="45718" rIns="91382" bIns="45718" rtlCol="0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cầm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tờ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lịch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cũ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Ngày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hôm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qua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đâu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rồi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Ra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ngoài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sân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hỏi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bố</a:t>
            </a: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Xoa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đầu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bố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cười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Ngày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hôm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qua ở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cành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hoa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vườn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Nụ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hồng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lớn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lên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mãi</a:t>
            </a: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Đợi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đến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ngày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tỏa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hương</a:t>
            </a:r>
            <a:r>
              <a:rPr lang="en-US" sz="23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sz="2300" dirty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549736" y="1438026"/>
            <a:ext cx="4038600" cy="3693319"/>
          </a:xfrm>
          <a:prstGeom prst="rect">
            <a:avLst/>
          </a:prstGeom>
          <a:noFill/>
        </p:spPr>
        <p:txBody>
          <a:bodyPr wrap="square" lIns="91382" tIns="45718" rIns="91382" bIns="45718" rtlCol="0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Ngày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hôm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qua ở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hạt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lúa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mẹ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trồng</a:t>
            </a: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Cánh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đồng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chờ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gặt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hái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Chín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vàng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ước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mong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Ngày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hôm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qua ở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vở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hồng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con</a:t>
            </a:r>
          </a:p>
          <a:p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hành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chăm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chỉ</a:t>
            </a: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ngày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qua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vẫn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còn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…</a:t>
            </a: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159336" y="5022619"/>
            <a:ext cx="2819400" cy="384719"/>
          </a:xfrm>
          <a:prstGeom prst="rect">
            <a:avLst/>
          </a:prstGeom>
          <a:noFill/>
        </p:spPr>
        <p:txBody>
          <a:bodyPr wrap="square" lIns="91382" tIns="45718" rIns="91382" bIns="45718" rtlCol="0">
            <a:sp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BẾ KIẾN QUỐC</a:t>
            </a:r>
          </a:p>
        </p:txBody>
      </p:sp>
      <p:sp>
        <p:nvSpPr>
          <p:cNvPr id="18" name="Flowchart: Connector 17"/>
          <p:cNvSpPr/>
          <p:nvPr/>
        </p:nvSpPr>
        <p:spPr>
          <a:xfrm>
            <a:off x="2029691" y="1573266"/>
            <a:ext cx="457200" cy="408817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2" tIns="45718" rIns="91382" bIns="45718" rtlCol="0" anchor="ctr"/>
          <a:lstStyle/>
          <a:p>
            <a:pPr algn="ctr"/>
            <a:r>
              <a:rPr lang="vi-VN" b="1" dirty="0">
                <a:solidFill>
                  <a:schemeClr val="tx1"/>
                </a:solidFill>
              </a:rPr>
              <a:t>1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9" name="Flowchart: Connector 18"/>
          <p:cNvSpPr/>
          <p:nvPr/>
        </p:nvSpPr>
        <p:spPr>
          <a:xfrm>
            <a:off x="2029691" y="3372079"/>
            <a:ext cx="457200" cy="408817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2" tIns="45718" rIns="91382" bIns="45718" rtlCol="0" anchor="ctr"/>
          <a:lstStyle/>
          <a:p>
            <a:pPr algn="ctr"/>
            <a:r>
              <a:rPr lang="vi-VN" b="1" dirty="0">
                <a:solidFill>
                  <a:schemeClr val="tx1"/>
                </a:solidFill>
              </a:rPr>
              <a:t>2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0" name="Flowchart: Connector 19"/>
          <p:cNvSpPr/>
          <p:nvPr/>
        </p:nvSpPr>
        <p:spPr>
          <a:xfrm>
            <a:off x="6092536" y="1573267"/>
            <a:ext cx="457200" cy="408817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2" tIns="45718" rIns="91382" bIns="45718" rtlCol="0" anchor="ctr"/>
          <a:lstStyle/>
          <a:p>
            <a:pPr algn="ctr"/>
            <a:r>
              <a:rPr lang="vi-VN" b="1" dirty="0">
                <a:solidFill>
                  <a:schemeClr val="tx1"/>
                </a:solidFill>
              </a:rPr>
              <a:t>3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1" name="Flowchart: Connector 20"/>
          <p:cNvSpPr/>
          <p:nvPr/>
        </p:nvSpPr>
        <p:spPr>
          <a:xfrm>
            <a:off x="6109855" y="3353187"/>
            <a:ext cx="457200" cy="408817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2" tIns="45718" rIns="91382" bIns="45718" rtlCol="0" anchor="ctr"/>
          <a:lstStyle/>
          <a:p>
            <a:pPr algn="ctr"/>
            <a:r>
              <a:rPr lang="vi-VN" b="1" dirty="0">
                <a:solidFill>
                  <a:schemeClr val="tx1"/>
                </a:solidFill>
              </a:rPr>
              <a:t>4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289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16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12438" y="252733"/>
            <a:ext cx="7315200" cy="707887"/>
          </a:xfrm>
          <a:prstGeom prst="rect">
            <a:avLst/>
          </a:prstGeom>
          <a:noFill/>
        </p:spPr>
        <p:txBody>
          <a:bodyPr wrap="square" lIns="91382" tIns="45718" rIns="91382" bIns="45718" rtlCol="0">
            <a:spAutoFit/>
          </a:bodyPr>
          <a:lstStyle/>
          <a:p>
            <a:pPr algn="ctr"/>
            <a:r>
              <a:rPr lang="en-US" sz="4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Ngày</a:t>
            </a:r>
            <a:r>
              <a:rPr lang="en-US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hôm</a:t>
            </a:r>
            <a:r>
              <a:rPr lang="en-US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qua </a:t>
            </a:r>
            <a:r>
              <a:rPr lang="en-US" sz="4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đâu</a:t>
            </a:r>
            <a:r>
              <a:rPr lang="en-US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rồi</a:t>
            </a:r>
            <a:r>
              <a:rPr lang="en-US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65663" y="1409811"/>
            <a:ext cx="4114800" cy="4355036"/>
          </a:xfrm>
          <a:prstGeom prst="rect">
            <a:avLst/>
          </a:prstGeom>
          <a:solidFill>
            <a:srgbClr val="0B16EB"/>
          </a:solidFill>
        </p:spPr>
        <p:txBody>
          <a:bodyPr wrap="square" lIns="91382" tIns="45718" rIns="91382" bIns="45718" rtlCol="0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cầm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tờ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lịch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cũ: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//</a:t>
            </a:r>
          </a:p>
          <a:p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Ngày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hôm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qua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đâu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rồi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?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//</a:t>
            </a:r>
          </a:p>
          <a:p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Ra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ngoài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sân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hỏi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bố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//</a:t>
            </a:r>
          </a:p>
          <a:p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Xoa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đầu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bố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cười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//</a:t>
            </a:r>
          </a:p>
          <a:p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Ngày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hôm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qua ở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//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cành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hoa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vườn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//</a:t>
            </a:r>
            <a:r>
              <a:rPr lang="en-US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Nụ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hồng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lớn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lên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mãi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//</a:t>
            </a:r>
          </a:p>
          <a:p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Đợi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đến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ngày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tỏa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hương</a:t>
            </a:r>
            <a:r>
              <a:rPr lang="en-US" sz="23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23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//</a:t>
            </a:r>
          </a:p>
          <a:p>
            <a:endParaRPr lang="en-US" sz="2300" dirty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511636" y="1025384"/>
            <a:ext cx="4114800" cy="4031873"/>
          </a:xfrm>
          <a:prstGeom prst="rect">
            <a:avLst/>
          </a:prstGeom>
          <a:noFill/>
        </p:spPr>
        <p:txBody>
          <a:bodyPr wrap="square" lIns="91382" tIns="45718" rIns="91382" bIns="45718" rtlCol="0">
            <a:spAutoFit/>
          </a:bodyPr>
          <a:lstStyle/>
          <a:p>
            <a:endParaRPr lang="en-US" sz="2300" dirty="0">
              <a:latin typeface="Arial" pitchFamily="34" charset="0"/>
              <a:cs typeface="Arial" pitchFamily="34" charset="0"/>
            </a:endParaRPr>
          </a:p>
          <a:p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Ngày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hôm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qua ở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//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hạt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lúa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mẹ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trồng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//</a:t>
            </a:r>
          </a:p>
          <a:p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Cánh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đồng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chờ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gặt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hái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//</a:t>
            </a:r>
            <a:r>
              <a:rPr lang="en-US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Chín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vàng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ước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mong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.//</a:t>
            </a:r>
          </a:p>
          <a:p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Ngày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hôm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qua ở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vở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hồng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con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//</a:t>
            </a:r>
          </a:p>
          <a:p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hành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chăm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chỉ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//</a:t>
            </a:r>
          </a:p>
          <a:p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ngày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qua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vẫn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còn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…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//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159336" y="5022619"/>
            <a:ext cx="2819400" cy="384719"/>
          </a:xfrm>
          <a:prstGeom prst="rect">
            <a:avLst/>
          </a:prstGeom>
          <a:noFill/>
        </p:spPr>
        <p:txBody>
          <a:bodyPr wrap="square" lIns="91382" tIns="45718" rIns="91382" bIns="45718" rtlCol="0">
            <a:sp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BẾ KIẾN QUỐC</a:t>
            </a:r>
          </a:p>
        </p:txBody>
      </p:sp>
      <p:sp>
        <p:nvSpPr>
          <p:cNvPr id="6" name="Flowchart: Connector 5"/>
          <p:cNvSpPr/>
          <p:nvPr/>
        </p:nvSpPr>
        <p:spPr>
          <a:xfrm>
            <a:off x="1866900" y="1444445"/>
            <a:ext cx="533400" cy="533400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2" tIns="45718" rIns="91382" bIns="45718" rtlCol="0" anchor="ctr"/>
          <a:lstStyle/>
          <a:p>
            <a:pPr algn="ctr"/>
            <a:r>
              <a:rPr lang="vi-VN" b="1" dirty="0">
                <a:solidFill>
                  <a:schemeClr val="tx1"/>
                </a:solidFill>
              </a:rPr>
              <a:t>1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9" name="Flowchart: Connector 8"/>
          <p:cNvSpPr/>
          <p:nvPr/>
        </p:nvSpPr>
        <p:spPr>
          <a:xfrm>
            <a:off x="1853045" y="3200400"/>
            <a:ext cx="533400" cy="533400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2" tIns="45718" rIns="91382" bIns="45718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0" name="Flowchart: Connector 9"/>
          <p:cNvSpPr/>
          <p:nvPr/>
        </p:nvSpPr>
        <p:spPr>
          <a:xfrm>
            <a:off x="6057900" y="3200400"/>
            <a:ext cx="533400" cy="533400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2" tIns="45718" rIns="91382" bIns="45718" rtlCol="0" anchor="ctr"/>
          <a:lstStyle/>
          <a:p>
            <a:pPr algn="ctr"/>
            <a:r>
              <a:rPr lang="vi-VN" b="1" dirty="0">
                <a:solidFill>
                  <a:schemeClr val="tx1"/>
                </a:solidFill>
              </a:rPr>
              <a:t>4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Flowchart: Connector 10"/>
          <p:cNvSpPr/>
          <p:nvPr/>
        </p:nvSpPr>
        <p:spPr>
          <a:xfrm>
            <a:off x="5978236" y="1382207"/>
            <a:ext cx="533400" cy="533400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2" tIns="45718" rIns="91382" bIns="45718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989657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7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2" dur="4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4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4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8" dur="42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42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" dur="42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4" dur="42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42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42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0" dur="425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1" dur="425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425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6" dur="425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7" dur="425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8" dur="425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2" dur="425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3" dur="425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4" dur="425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8" dur="425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9" dur="425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0" dur="425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4" dur="425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5" dur="425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6" dur="425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0" dur="425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1" dur="425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2" dur="425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6" dur="42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7" dur="42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8" dur="42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2" dur="425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3" dur="425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4" dur="425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8" dur="425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9" dur="425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0" dur="425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mph" presetSubtype="0" fill="hold" nodeType="clickEffect">
                                  <p:stCondLst>
                                    <p:cond delay="2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4" dur="425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5" dur="425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6" dur="425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0" dur="425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1" dur="425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2" dur="425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6" dur="425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7" dur="425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8" dur="425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2" dur="425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3" dur="425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4" dur="425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8" dur="425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9" dur="425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0" dur="425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4" dur="4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5" dur="4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6" dur="4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/>
      <p:bldP spid="7" grpId="0"/>
      <p:bldP spid="9" grpId="0" animBg="1"/>
      <p:bldP spid="10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16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282751"/>
            <a:ext cx="7315200" cy="707887"/>
          </a:xfrm>
          <a:prstGeom prst="rect">
            <a:avLst/>
          </a:prstGeom>
          <a:noFill/>
        </p:spPr>
        <p:txBody>
          <a:bodyPr wrap="square" lIns="91382" tIns="45718" rIns="91382" bIns="45718" rtlCol="0">
            <a:spAutoFit/>
          </a:bodyPr>
          <a:lstStyle/>
          <a:p>
            <a:pPr algn="ctr"/>
            <a:r>
              <a:rPr lang="en-US" sz="4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Ngày</a:t>
            </a:r>
            <a:r>
              <a:rPr lang="en-US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hôm</a:t>
            </a:r>
            <a:r>
              <a:rPr lang="en-US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qua </a:t>
            </a:r>
            <a:r>
              <a:rPr lang="en-US" sz="4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đâu</a:t>
            </a:r>
            <a:r>
              <a:rPr lang="en-US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rồi</a:t>
            </a:r>
            <a:r>
              <a:rPr lang="en-US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33600" y="1399419"/>
            <a:ext cx="4114800" cy="4355036"/>
          </a:xfrm>
          <a:prstGeom prst="rect">
            <a:avLst/>
          </a:prstGeom>
          <a:solidFill>
            <a:srgbClr val="0B16EB"/>
          </a:solidFill>
        </p:spPr>
        <p:txBody>
          <a:bodyPr wrap="square" lIns="91382" tIns="45718" rIns="91382" bIns="45718" rtlCol="0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cầm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tờ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lịch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cũ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Ngày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hôm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qua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đâu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rồi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Ra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ngoài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sân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hỏi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bố</a:t>
            </a: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Xoa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đầu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bố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cười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Ngày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hôm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qua ở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cành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hoa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vườn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Nụ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hồng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lớn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lên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mãi</a:t>
            </a: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Đợi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đến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ngày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tỏa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hương</a:t>
            </a:r>
            <a:r>
              <a:rPr lang="en-US" sz="23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sz="2300" dirty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248400" y="990640"/>
            <a:ext cx="4038600" cy="4031873"/>
          </a:xfrm>
          <a:prstGeom prst="rect">
            <a:avLst/>
          </a:prstGeom>
          <a:noFill/>
        </p:spPr>
        <p:txBody>
          <a:bodyPr wrap="square" lIns="91382" tIns="45718" rIns="91382" bIns="45718" rtlCol="0">
            <a:spAutoFit/>
          </a:bodyPr>
          <a:lstStyle/>
          <a:p>
            <a:endParaRPr lang="en-US" sz="2300" dirty="0">
              <a:latin typeface="Arial" pitchFamily="34" charset="0"/>
              <a:cs typeface="Arial" pitchFamily="34" charset="0"/>
            </a:endParaRPr>
          </a:p>
          <a:p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Ngày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hôm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qua ở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hạt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lúa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mẹ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trồng</a:t>
            </a: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Cánh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đồng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chờ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gặt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hái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Chín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vàng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ước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mong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Ngày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hôm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qua ở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vở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hồng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con</a:t>
            </a:r>
          </a:p>
          <a:p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hành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chăm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chỉ</a:t>
            </a: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ngày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qua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vẫn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còn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159336" y="5022619"/>
            <a:ext cx="2819400" cy="384719"/>
          </a:xfrm>
          <a:prstGeom prst="rect">
            <a:avLst/>
          </a:prstGeom>
          <a:noFill/>
        </p:spPr>
        <p:txBody>
          <a:bodyPr wrap="square" lIns="91382" tIns="45718" rIns="91382" bIns="45718" rtlCol="0">
            <a:sp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BẾ KIẾN QUỐC</a:t>
            </a:r>
          </a:p>
        </p:txBody>
      </p:sp>
    </p:spTree>
    <p:extLst>
      <p:ext uri="{BB962C8B-B14F-4D97-AF65-F5344CB8AC3E}">
        <p14:creationId xmlns:p14="http://schemas.microsoft.com/office/powerpoint/2010/main" val="1134838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4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4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4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42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42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42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42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42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42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4" dur="425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425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425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0" dur="425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425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425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6" dur="425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7" dur="425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8" dur="425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2" dur="425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425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4" dur="425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8" dur="425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9" dur="425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0" dur="425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4" dur="425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5" dur="425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6" dur="425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0" dur="42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1" dur="42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2" dur="42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6" dur="425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7" dur="425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8" dur="425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2" dur="425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3" dur="425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4" dur="425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8" dur="425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9" dur="425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0" dur="425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615"/>
                                  </p:iterate>
                                  <p:childTnLst>
                                    <p:set>
                                      <p:cBhvr override="childStyle">
                                        <p:cTn id="84" dur="425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5" dur="425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6" dur="425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0" dur="425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1" dur="425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2" dur="425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6" dur="425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7" dur="425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8" dur="425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2" dur="425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3" dur="425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4" dur="425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mph" presetSubtype="0" fill="hold" nodeType="clickEffect">
                                  <p:stCondLst>
                                    <p:cond delay="5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8" dur="5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9" dur="5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0" dur="5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ách Giáo Khoa Vở Bài Tập Tiếng Việt Lớp 2 Tập 1 Bộ Cánh Diều Năm 202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15" r="15508"/>
          <a:stretch/>
        </p:blipFill>
        <p:spPr bwMode="auto">
          <a:xfrm>
            <a:off x="5217772" y="543850"/>
            <a:ext cx="2230583" cy="296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Tiếng Việt Lớp 2 - Tập 1 - Bộ Sách Cánh Diều – Siêu Thị Sách &amp;amp; Tiện Ích  Nhân Văn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52" r="15368"/>
          <a:stretch/>
        </p:blipFill>
        <p:spPr bwMode="auto">
          <a:xfrm>
            <a:off x="1214344" y="499775"/>
            <a:ext cx="2242851" cy="2962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TỔNG HỢP BÚT GEL CHẤT LƯỢNG ĐỦ MÀU ĐỦ LOẠI GIÁ RẺ"/>
          <p:cNvSpPr>
            <a:spLocks noChangeAspect="1" noChangeArrowheads="1"/>
          </p:cNvSpPr>
          <p:nvPr/>
        </p:nvSpPr>
        <p:spPr bwMode="auto">
          <a:xfrm>
            <a:off x="1679575" y="-14446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82" tIns="45718" rIns="9138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AutoShape 6" descr="TỔNG HỢP BÚT GEL CHẤT LƯỢNG ĐỦ MÀU ĐỦ LOẠI GIÁ RẺ"/>
          <p:cNvSpPr>
            <a:spLocks noChangeAspect="1" noChangeArrowheads="1"/>
          </p:cNvSpPr>
          <p:nvPr/>
        </p:nvSpPr>
        <p:spPr bwMode="auto">
          <a:xfrm>
            <a:off x="1831975" y="797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82" tIns="45718" rIns="9138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AutoShape 8" descr="TỔNG HỢP BÚT GEL CHẤT LƯỢNG ĐỦ MÀU ĐỦ LOẠI GIÁ RẺ"/>
          <p:cNvSpPr>
            <a:spLocks noChangeAspect="1" noChangeArrowheads="1"/>
          </p:cNvSpPr>
          <p:nvPr/>
        </p:nvSpPr>
        <p:spPr bwMode="auto">
          <a:xfrm>
            <a:off x="1984375" y="16037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82" tIns="45718" rIns="9138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8" name="Picture 16" descr="Bút chì những điều bạn chưa biết ?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812925" y="4420809"/>
            <a:ext cx="2933703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12" descr="Cái Thước Kẻ: Hình ảnh, vector và ảnh có sẵn | Shutterstock"/>
          <p:cNvSpPr>
            <a:spLocks noChangeAspect="1" noChangeArrowheads="1"/>
          </p:cNvSpPr>
          <p:nvPr/>
        </p:nvSpPr>
        <p:spPr bwMode="auto">
          <a:xfrm>
            <a:off x="2136775" y="31275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82" tIns="45718" rIns="9138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AutoShape 14" descr="Cái Thước Kẻ: Hình ảnh, vector và ảnh có sẵn | Shutterstock"/>
          <p:cNvSpPr>
            <a:spLocks noChangeAspect="1" noChangeArrowheads="1"/>
          </p:cNvSpPr>
          <p:nvPr/>
        </p:nvSpPr>
        <p:spPr bwMode="auto">
          <a:xfrm>
            <a:off x="2289175" y="46517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82" tIns="45718" rIns="9138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5136" name="Picture 16" descr="Thước kẻ - MINI RULER TYPO | ACFC Vietnam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56" t="29262" r="40896" b="11917"/>
          <a:stretch/>
        </p:blipFill>
        <p:spPr bwMode="auto">
          <a:xfrm>
            <a:off x="4497260" y="3704217"/>
            <a:ext cx="909205" cy="290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ổng hợp Hình Ảnh Quyển Vở Đẹp giá rẻ, bán chạy tháng 8/2021 - BeeCost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13" r="14319"/>
          <a:stretch/>
        </p:blipFill>
        <p:spPr bwMode="auto">
          <a:xfrm>
            <a:off x="8989002" y="567734"/>
            <a:ext cx="2244437" cy="2894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4" descr="Hộp 12 Cây Bút Gel Mực Xanh OFFICETEX OT-GP003BU - Bút gel - Bút nước |  NhaSachHoaSen.com"/>
          <p:cNvSpPr>
            <a:spLocks noChangeAspect="1" noChangeArrowheads="1"/>
          </p:cNvSpPr>
          <p:nvPr/>
        </p:nvSpPr>
        <p:spPr bwMode="auto">
          <a:xfrm>
            <a:off x="2441575" y="61757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82" tIns="45718" rIns="9138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AutoShape 6" descr="Hộp 12 Cây Bút Gel Mực Xanh OFFICETEX OT-GP003BU"/>
          <p:cNvSpPr>
            <a:spLocks noChangeAspect="1" noChangeArrowheads="1"/>
          </p:cNvSpPr>
          <p:nvPr/>
        </p:nvSpPr>
        <p:spPr bwMode="auto">
          <a:xfrm>
            <a:off x="2593975" y="76997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82" tIns="45718" rIns="9138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469"/>
          <a:stretch/>
        </p:blipFill>
        <p:spPr>
          <a:xfrm>
            <a:off x="563635" y="3671602"/>
            <a:ext cx="1438701" cy="279822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622609"/>
            <a:ext cx="1695150" cy="289620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0" y="3661012"/>
            <a:ext cx="2103362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0066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16EB">
            <a:alpha val="9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0400" y="820525"/>
            <a:ext cx="3124200" cy="584775"/>
          </a:xfrm>
          <a:prstGeom prst="rect">
            <a:avLst/>
          </a:prstGeom>
          <a:noFill/>
        </p:spPr>
        <p:txBody>
          <a:bodyPr wrap="square" lIns="91382" tIns="45718" rIns="91382" bIns="45718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ĐỌC HIỂU: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05000" y="1676400"/>
            <a:ext cx="7620000" cy="3671001"/>
          </a:xfrm>
          <a:prstGeom prst="rect">
            <a:avLst/>
          </a:prstGeom>
          <a:noFill/>
        </p:spPr>
        <p:txBody>
          <a:bodyPr wrap="square" lIns="91382" tIns="45718" rIns="91382" bIns="45718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2. Theo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vì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sao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nhỏ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hỏi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như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vậy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?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Chọn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ý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thích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lnSpc>
                <a:spcPct val="200000"/>
              </a:lnSpc>
            </a:pP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a)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Vì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tờ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lịch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ngày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hôm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qua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đã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bóc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khỏi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quyển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lịch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b)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Vì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nhỏ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thấy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ngày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hôm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qua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nữa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c)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Vì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ngày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hôm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qua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đã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trôi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đi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quay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trở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nữa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6146" name="Picture 2" descr="100+ hình ảnh dấu chấm hỏi đẹp - hinhanhsieudep.ne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431" y="907649"/>
            <a:ext cx="391972" cy="410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3614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16EB">
            <a:alpha val="9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838203"/>
            <a:ext cx="6934200" cy="523220"/>
          </a:xfrm>
          <a:prstGeom prst="rect">
            <a:avLst/>
          </a:prstGeom>
          <a:noFill/>
        </p:spPr>
        <p:txBody>
          <a:bodyPr wrap="square" lIns="91382" tIns="45718" rIns="91382" bIns="45718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Tìm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khổ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thơ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ứng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mỗi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ý: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67000" y="1579420"/>
            <a:ext cx="6553200" cy="830997"/>
          </a:xfrm>
          <a:prstGeom prst="rect">
            <a:avLst/>
          </a:prstGeom>
          <a:noFill/>
        </p:spPr>
        <p:txBody>
          <a:bodyPr wrap="square" lIns="91382" tIns="45718" rIns="91382" bIns="45718" rtlCol="0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Ngày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hôm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qua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mất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đi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vì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ngày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hôm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qua:</a:t>
            </a:r>
          </a:p>
        </p:txBody>
      </p:sp>
      <p:sp>
        <p:nvSpPr>
          <p:cNvPr id="4" name="Flowchart: Terminator 3"/>
          <p:cNvSpPr/>
          <p:nvPr/>
        </p:nvSpPr>
        <p:spPr>
          <a:xfrm>
            <a:off x="2656609" y="2701637"/>
            <a:ext cx="3886200" cy="685800"/>
          </a:xfrm>
          <a:prstGeom prst="flowChartTermina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2" tIns="45718" rIns="91382" bIns="45718" rtlCol="0" anchor="ctr"/>
          <a:lstStyle/>
          <a:p>
            <a:r>
              <a:rPr lang="en-US" dirty="0">
                <a:solidFill>
                  <a:schemeClr val="tx1"/>
                </a:solidFill>
              </a:rPr>
              <a:t>a) </a:t>
            </a:r>
            <a:r>
              <a:rPr lang="en-US" dirty="0" err="1">
                <a:solidFill>
                  <a:schemeClr val="tx1"/>
                </a:solidFill>
              </a:rPr>
              <a:t>Đồng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lúa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mẹ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trồng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đã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chín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5" name="Flowchart: Terminator 4"/>
          <p:cNvSpPr/>
          <p:nvPr/>
        </p:nvSpPr>
        <p:spPr>
          <a:xfrm>
            <a:off x="2667001" y="3803075"/>
            <a:ext cx="3865419" cy="762000"/>
          </a:xfrm>
          <a:prstGeom prst="flowChartTermina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2" tIns="45718" rIns="91382" bIns="45718" rtlCol="0" anchor="ctr"/>
          <a:lstStyle/>
          <a:p>
            <a:r>
              <a:rPr lang="en-US" dirty="0">
                <a:solidFill>
                  <a:schemeClr val="tx1"/>
                </a:solidFill>
              </a:rPr>
              <a:t>b) </a:t>
            </a:r>
            <a:r>
              <a:rPr lang="en-US" dirty="0" err="1">
                <a:solidFill>
                  <a:schemeClr val="tx1"/>
                </a:solidFill>
              </a:rPr>
              <a:t>Những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nụ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hoa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hồng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đã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lớn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lên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6" name="Flowchart: Terminator 5"/>
          <p:cNvSpPr/>
          <p:nvPr/>
        </p:nvSpPr>
        <p:spPr>
          <a:xfrm>
            <a:off x="2743200" y="5105400"/>
            <a:ext cx="3886200" cy="685800"/>
          </a:xfrm>
          <a:prstGeom prst="flowChartTermina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2" tIns="45718" rIns="91382" bIns="45718" rtlCol="0" anchor="ctr"/>
          <a:lstStyle/>
          <a:p>
            <a:r>
              <a:rPr lang="en-US" dirty="0">
                <a:solidFill>
                  <a:schemeClr val="tx1"/>
                </a:solidFill>
              </a:rPr>
              <a:t>c) </a:t>
            </a:r>
            <a:r>
              <a:rPr lang="en-US" dirty="0" err="1">
                <a:solidFill>
                  <a:schemeClr val="tx1"/>
                </a:solidFill>
              </a:rPr>
              <a:t>Em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đã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học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hành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chăm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chỉ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45581" y="2859873"/>
            <a:ext cx="1503219" cy="384717"/>
          </a:xfrm>
          <a:prstGeom prst="rect">
            <a:avLst/>
          </a:prstGeom>
          <a:solidFill>
            <a:srgbClr val="FFFF00"/>
          </a:solidFill>
        </p:spPr>
        <p:txBody>
          <a:bodyPr wrap="square" lIns="91382" tIns="45718" rIns="91382" bIns="45718" rtlCol="0">
            <a:spAutoFit/>
          </a:bodyPr>
          <a:lstStyle/>
          <a:p>
            <a:r>
              <a:rPr lang="en-US" dirty="0"/>
              <a:t>1) </a:t>
            </a:r>
            <a:r>
              <a:rPr lang="en-US" dirty="0" err="1"/>
              <a:t>Khổ</a:t>
            </a:r>
            <a:r>
              <a:rPr lang="en-US" dirty="0"/>
              <a:t> </a:t>
            </a:r>
            <a:r>
              <a:rPr lang="en-US" dirty="0" err="1"/>
              <a:t>thơ</a:t>
            </a:r>
            <a:r>
              <a:rPr lang="en-US" dirty="0"/>
              <a:t> 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945581" y="3993577"/>
            <a:ext cx="1503219" cy="384717"/>
          </a:xfrm>
          <a:prstGeom prst="rect">
            <a:avLst/>
          </a:prstGeom>
          <a:solidFill>
            <a:srgbClr val="FFFF00"/>
          </a:solidFill>
        </p:spPr>
        <p:txBody>
          <a:bodyPr wrap="square" lIns="91382" tIns="45718" rIns="91382" bIns="45718" rtlCol="0">
            <a:spAutoFit/>
          </a:bodyPr>
          <a:lstStyle/>
          <a:p>
            <a:r>
              <a:rPr lang="en-US" dirty="0"/>
              <a:t>2) </a:t>
            </a:r>
            <a:r>
              <a:rPr lang="en-US" dirty="0" err="1"/>
              <a:t>Khổ</a:t>
            </a:r>
            <a:r>
              <a:rPr lang="en-US" dirty="0"/>
              <a:t> </a:t>
            </a:r>
            <a:r>
              <a:rPr lang="en-US" dirty="0" err="1"/>
              <a:t>thơ</a:t>
            </a:r>
            <a:r>
              <a:rPr lang="en-US" dirty="0"/>
              <a:t> 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945581" y="5263633"/>
            <a:ext cx="1503219" cy="384717"/>
          </a:xfrm>
          <a:prstGeom prst="rect">
            <a:avLst/>
          </a:prstGeom>
          <a:solidFill>
            <a:srgbClr val="FFFF00"/>
          </a:solidFill>
        </p:spPr>
        <p:txBody>
          <a:bodyPr wrap="square" lIns="91382" tIns="45718" rIns="91382" bIns="45718" rtlCol="0">
            <a:spAutoFit/>
          </a:bodyPr>
          <a:lstStyle/>
          <a:p>
            <a:r>
              <a:rPr lang="en-US" dirty="0"/>
              <a:t>3) </a:t>
            </a:r>
            <a:r>
              <a:rPr lang="en-US" dirty="0" err="1"/>
              <a:t>Khổ</a:t>
            </a:r>
            <a:r>
              <a:rPr lang="en-US" dirty="0"/>
              <a:t> </a:t>
            </a:r>
            <a:r>
              <a:rPr lang="en-US" dirty="0" err="1"/>
              <a:t>thơ</a:t>
            </a:r>
            <a:r>
              <a:rPr lang="en-US" dirty="0"/>
              <a:t> 4</a:t>
            </a:r>
          </a:p>
        </p:txBody>
      </p:sp>
      <p:cxnSp>
        <p:nvCxnSpPr>
          <p:cNvPr id="12" name="Straight Connector 11"/>
          <p:cNvCxnSpPr>
            <a:stCxn id="4" idx="3"/>
            <a:endCxn id="8" idx="1"/>
          </p:cNvCxnSpPr>
          <p:nvPr/>
        </p:nvCxnSpPr>
        <p:spPr>
          <a:xfrm>
            <a:off x="6542809" y="3044537"/>
            <a:ext cx="1402772" cy="114139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6" idx="3"/>
            <a:endCxn id="9" idx="1"/>
          </p:cNvCxnSpPr>
          <p:nvPr/>
        </p:nvCxnSpPr>
        <p:spPr>
          <a:xfrm>
            <a:off x="6629400" y="5448300"/>
            <a:ext cx="1316181" cy="769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5" idx="3"/>
            <a:endCxn id="7" idx="1"/>
          </p:cNvCxnSpPr>
          <p:nvPr/>
        </p:nvCxnSpPr>
        <p:spPr>
          <a:xfrm flipV="1">
            <a:off x="6532420" y="3052232"/>
            <a:ext cx="1413161" cy="113184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6510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16EB">
            <a:alpha val="9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685800"/>
            <a:ext cx="11887200" cy="584771"/>
          </a:xfrm>
          <a:prstGeom prst="rect">
            <a:avLst/>
          </a:prstGeom>
          <a:noFill/>
        </p:spPr>
        <p:txBody>
          <a:bodyPr wrap="square" lIns="91382" tIns="45718" rIns="91382" bIns="45718" rtlCol="0">
            <a:spAutoFit/>
          </a:bodyPr>
          <a:lstStyle/>
          <a:p>
            <a:r>
              <a:rPr lang="en-US" sz="32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4. </a:t>
            </a:r>
            <a:r>
              <a:rPr lang="en-US" sz="3200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Hỏi</a:t>
            </a:r>
            <a:r>
              <a:rPr lang="en-US" sz="32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32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32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2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3200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Ngày</a:t>
            </a:r>
            <a:r>
              <a:rPr lang="en-US" sz="32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hôm</a:t>
            </a:r>
            <a:r>
              <a:rPr lang="en-US" sz="32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qua, </a:t>
            </a:r>
            <a:r>
              <a:rPr lang="en-US" sz="3200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2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đã</a:t>
            </a:r>
            <a:r>
              <a:rPr lang="en-US" sz="32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32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32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việc</a:t>
            </a:r>
            <a:r>
              <a:rPr lang="en-US" sz="32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32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tốt</a:t>
            </a:r>
            <a:r>
              <a:rPr lang="en-US" sz="32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1676400"/>
            <a:ext cx="47244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937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16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962400" y="1219238"/>
            <a:ext cx="4038600" cy="4031873"/>
          </a:xfrm>
          <a:prstGeom prst="rect">
            <a:avLst/>
          </a:prstGeom>
          <a:noFill/>
        </p:spPr>
        <p:txBody>
          <a:bodyPr wrap="square" lIns="91382" tIns="45718" rIns="91382" bIns="45718" rtlCol="0">
            <a:spAutoFit/>
          </a:bodyPr>
          <a:lstStyle/>
          <a:p>
            <a:endParaRPr lang="en-US" sz="2300" dirty="0">
              <a:latin typeface="Arial" pitchFamily="34" charset="0"/>
              <a:cs typeface="Arial" pitchFamily="34" charset="0"/>
            </a:endParaRPr>
          </a:p>
          <a:p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Ngày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hôm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qua ở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hạt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lúa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mẹ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trồng</a:t>
            </a: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Cánh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đồng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chờ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gặt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hái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Chín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vàng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ước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mong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Ngày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hôm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qua ở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vở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hồng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con</a:t>
            </a:r>
          </a:p>
          <a:p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hành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chăm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chỉ</a:t>
            </a: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ngày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qua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vẫn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còn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…</a:t>
            </a: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057400" y="511336"/>
            <a:ext cx="7315200" cy="707887"/>
          </a:xfrm>
          <a:prstGeom prst="rect">
            <a:avLst/>
          </a:prstGeom>
          <a:noFill/>
        </p:spPr>
        <p:txBody>
          <a:bodyPr wrap="square" lIns="91382" tIns="45718" rIns="91382" bIns="45718" rtlCol="0">
            <a:spAutoFit/>
          </a:bodyPr>
          <a:lstStyle/>
          <a:p>
            <a:pPr algn="ctr"/>
            <a:r>
              <a:rPr lang="en-US" sz="4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Ngày</a:t>
            </a:r>
            <a:r>
              <a:rPr lang="en-US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hôm</a:t>
            </a:r>
            <a:r>
              <a:rPr lang="en-US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qua </a:t>
            </a:r>
            <a:r>
              <a:rPr lang="en-US" sz="4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đâu</a:t>
            </a:r>
            <a:r>
              <a:rPr lang="en-US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rồi</a:t>
            </a:r>
            <a:r>
              <a:rPr lang="en-US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629400" y="5022619"/>
            <a:ext cx="2819400" cy="384719"/>
          </a:xfrm>
          <a:prstGeom prst="rect">
            <a:avLst/>
          </a:prstGeom>
          <a:noFill/>
        </p:spPr>
        <p:txBody>
          <a:bodyPr wrap="square" lIns="91382" tIns="45718" rIns="91382" bIns="45718" rtlCol="0">
            <a:sp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BẾ KIẾN QUỐC</a:t>
            </a:r>
          </a:p>
        </p:txBody>
      </p:sp>
    </p:spTree>
    <p:extLst>
      <p:ext uri="{BB962C8B-B14F-4D97-AF65-F5344CB8AC3E}">
        <p14:creationId xmlns:p14="http://schemas.microsoft.com/office/powerpoint/2010/main" val="3663882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4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4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4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425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425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425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425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425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425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4" dur="425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425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425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0" dur="425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425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425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615"/>
                                  </p:iterate>
                                  <p:childTnLst>
                                    <p:set>
                                      <p:cBhvr override="childStyle">
                                        <p:cTn id="36" dur="425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7" dur="425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8" dur="425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2" dur="425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425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4" dur="425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8" dur="425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9" dur="425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0" dur="425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4" dur="425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5" dur="425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6" dur="425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0" dur="425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1" dur="425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2" dur="425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16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38603" y="1502743"/>
            <a:ext cx="2247900" cy="461665"/>
          </a:xfrm>
          <a:prstGeom prst="rect">
            <a:avLst/>
          </a:prstGeom>
          <a:noFill/>
        </p:spPr>
        <p:txBody>
          <a:bodyPr wrap="square" lIns="91382" tIns="45718" rIns="91382" bIns="45718" rtlCol="0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Ngày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hôm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qua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38603" y="1873714"/>
            <a:ext cx="3619500" cy="461665"/>
          </a:xfrm>
          <a:prstGeom prst="rect">
            <a:avLst/>
          </a:prstGeom>
          <a:noFill/>
        </p:spPr>
        <p:txBody>
          <a:bodyPr wrap="square" lIns="91382" tIns="45718" rIns="91382" bIns="45718" rtlCol="0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Trong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mẹ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trồng</a:t>
            </a: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60002" y="1870264"/>
            <a:ext cx="1200151" cy="461665"/>
          </a:xfrm>
          <a:prstGeom prst="rect">
            <a:avLst/>
          </a:prstGeom>
          <a:noFill/>
        </p:spPr>
        <p:txBody>
          <a:bodyPr wrap="square" lIns="91382" tIns="45718" rIns="91382" bIns="45718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hạt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lúa</a:t>
            </a: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30037" y="1509419"/>
            <a:ext cx="952499" cy="461665"/>
          </a:xfrm>
          <a:prstGeom prst="rect">
            <a:avLst/>
          </a:prstGeom>
          <a:noFill/>
        </p:spPr>
        <p:txBody>
          <a:bodyPr wrap="square" lIns="91382" tIns="45718" rIns="91382" bIns="45718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… 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46693" y="1517335"/>
            <a:ext cx="1195387" cy="461665"/>
          </a:xfrm>
          <a:prstGeom prst="rect">
            <a:avLst/>
          </a:prstGeom>
          <a:noFill/>
        </p:spPr>
        <p:txBody>
          <a:bodyPr wrap="square" lIns="91382" tIns="45718" rIns="91382" bIns="45718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10284" y="1907648"/>
            <a:ext cx="1090613" cy="461665"/>
          </a:xfrm>
          <a:prstGeom prst="rect">
            <a:avLst/>
          </a:prstGeom>
          <a:noFill/>
        </p:spPr>
        <p:txBody>
          <a:bodyPr wrap="square" lIns="91382" tIns="45718" rIns="91382" bIns="45718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  …</a:t>
            </a:r>
          </a:p>
        </p:txBody>
      </p:sp>
      <p:sp>
        <p:nvSpPr>
          <p:cNvPr id="2" name="Rectangle 1"/>
          <p:cNvSpPr/>
          <p:nvPr/>
        </p:nvSpPr>
        <p:spPr>
          <a:xfrm>
            <a:off x="4038638" y="2264760"/>
            <a:ext cx="2475359" cy="461665"/>
          </a:xfrm>
          <a:prstGeom prst="rect">
            <a:avLst/>
          </a:prstGeom>
        </p:spPr>
        <p:txBody>
          <a:bodyPr wrap="none" lIns="91382" tIns="45718" rIns="91382" bIns="45718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Cánh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đồng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chờ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4" name="Rectangle 3"/>
          <p:cNvSpPr/>
          <p:nvPr/>
        </p:nvSpPr>
        <p:spPr>
          <a:xfrm>
            <a:off x="4038601" y="2658406"/>
            <a:ext cx="2358339" cy="461665"/>
          </a:xfrm>
          <a:prstGeom prst="rect">
            <a:avLst/>
          </a:prstGeom>
        </p:spPr>
        <p:txBody>
          <a:bodyPr wrap="none" lIns="91382" tIns="45718" rIns="91382" bIns="45718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Chín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vàng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275308" y="2254714"/>
            <a:ext cx="1194559" cy="461665"/>
          </a:xfrm>
          <a:prstGeom prst="rect">
            <a:avLst/>
          </a:prstGeom>
        </p:spPr>
        <p:txBody>
          <a:bodyPr wrap="none" lIns="91382" tIns="45718" rIns="91382" bIns="45718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gặt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hái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170677" y="2677302"/>
            <a:ext cx="1688283" cy="461665"/>
          </a:xfrm>
          <a:prstGeom prst="rect">
            <a:avLst/>
          </a:prstGeom>
        </p:spPr>
        <p:txBody>
          <a:bodyPr wrap="none" lIns="91382" tIns="45718" rIns="91382" bIns="45718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ước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mong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11148" y="2297706"/>
            <a:ext cx="1090613" cy="461665"/>
          </a:xfrm>
          <a:prstGeom prst="rect">
            <a:avLst/>
          </a:prstGeom>
          <a:noFill/>
        </p:spPr>
        <p:txBody>
          <a:bodyPr wrap="square" lIns="91382" tIns="45718" rIns="91382" bIns="45718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  …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70680" y="2694390"/>
            <a:ext cx="1090613" cy="461665"/>
          </a:xfrm>
          <a:prstGeom prst="rect">
            <a:avLst/>
          </a:prstGeom>
          <a:noFill/>
        </p:spPr>
        <p:txBody>
          <a:bodyPr wrap="square" lIns="91382" tIns="45718" rIns="91382" bIns="45718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  …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038600" y="3781915"/>
            <a:ext cx="2945037" cy="461665"/>
          </a:xfrm>
          <a:prstGeom prst="rect">
            <a:avLst/>
          </a:prstGeom>
        </p:spPr>
        <p:txBody>
          <a:bodyPr wrap="none" lIns="91382" tIns="45718" rIns="91382" bIns="45718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Ngày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    ở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038638" y="4265512"/>
            <a:ext cx="2274791" cy="461665"/>
          </a:xfrm>
          <a:prstGeom prst="rect">
            <a:avLst/>
          </a:prstGeom>
        </p:spPr>
        <p:txBody>
          <a:bodyPr wrap="none" lIns="91382" tIns="45718" rIns="91382" bIns="45718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vở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hồng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038603" y="4670942"/>
            <a:ext cx="2188420" cy="461665"/>
          </a:xfrm>
          <a:prstGeom prst="rect">
            <a:avLst/>
          </a:prstGeom>
        </p:spPr>
        <p:txBody>
          <a:bodyPr wrap="none" lIns="91382" tIns="45718" rIns="91382" bIns="45718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hành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038601" y="5144861"/>
            <a:ext cx="3586411" cy="461665"/>
          </a:xfrm>
          <a:prstGeom prst="rect">
            <a:avLst/>
          </a:prstGeom>
        </p:spPr>
        <p:txBody>
          <a:bodyPr wrap="square" lIns="91382" tIns="45718" rIns="91382" bIns="45718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    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vẫn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còn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…</a:t>
            </a: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850443" y="3804359"/>
            <a:ext cx="1383712" cy="461665"/>
          </a:xfrm>
          <a:prstGeom prst="rect">
            <a:avLst/>
          </a:prstGeom>
        </p:spPr>
        <p:txBody>
          <a:bodyPr wrap="none" lIns="91382" tIns="45718" rIns="91382" bIns="45718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hôm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qua</a:t>
            </a:r>
            <a:endParaRPr lang="en-US" sz="2400" dirty="0"/>
          </a:p>
        </p:txBody>
      </p:sp>
      <p:sp>
        <p:nvSpPr>
          <p:cNvPr id="23" name="Rectangle 22"/>
          <p:cNvSpPr/>
          <p:nvPr/>
        </p:nvSpPr>
        <p:spPr>
          <a:xfrm>
            <a:off x="6121608" y="4288984"/>
            <a:ext cx="1263487" cy="461665"/>
          </a:xfrm>
          <a:prstGeom prst="rect">
            <a:avLst/>
          </a:prstGeom>
        </p:spPr>
        <p:txBody>
          <a:bodyPr wrap="none" lIns="91382" tIns="45718" rIns="91382" bIns="45718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con</a:t>
            </a:r>
            <a:endParaRPr lang="en-US" sz="2400" dirty="0"/>
          </a:p>
        </p:txBody>
      </p:sp>
      <p:sp>
        <p:nvSpPr>
          <p:cNvPr id="24" name="Rectangle 23"/>
          <p:cNvSpPr/>
          <p:nvPr/>
        </p:nvSpPr>
        <p:spPr>
          <a:xfrm>
            <a:off x="6038727" y="4683196"/>
            <a:ext cx="1417376" cy="461665"/>
          </a:xfrm>
          <a:prstGeom prst="rect">
            <a:avLst/>
          </a:prstGeom>
        </p:spPr>
        <p:txBody>
          <a:bodyPr wrap="none" lIns="91382" tIns="45718" rIns="91382" bIns="45718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chăm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chỉ</a:t>
            </a: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478405" y="5158214"/>
            <a:ext cx="1622560" cy="461665"/>
          </a:xfrm>
          <a:prstGeom prst="rect">
            <a:avLst/>
          </a:prstGeom>
        </p:spPr>
        <p:txBody>
          <a:bodyPr wrap="none" lIns="91382" tIns="45718" rIns="91382" bIns="45718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ngày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qua  </a:t>
            </a:r>
            <a:endParaRPr lang="en-US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5010284" y="3797170"/>
            <a:ext cx="1090613" cy="461665"/>
          </a:xfrm>
          <a:prstGeom prst="rect">
            <a:avLst/>
          </a:prstGeom>
          <a:noFill/>
        </p:spPr>
        <p:txBody>
          <a:bodyPr wrap="square" lIns="91382" tIns="45718" rIns="91382" bIns="45718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  …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202108" y="4310889"/>
            <a:ext cx="1090613" cy="461665"/>
          </a:xfrm>
          <a:prstGeom prst="rect">
            <a:avLst/>
          </a:prstGeom>
          <a:noFill/>
        </p:spPr>
        <p:txBody>
          <a:bodyPr wrap="square" lIns="91382" tIns="45718" rIns="91382" bIns="45718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  …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661252" y="5188842"/>
            <a:ext cx="1090613" cy="461665"/>
          </a:xfrm>
          <a:prstGeom prst="rect">
            <a:avLst/>
          </a:prstGeom>
          <a:noFill/>
        </p:spPr>
        <p:txBody>
          <a:bodyPr wrap="square" lIns="91382" tIns="45718" rIns="91382" bIns="45718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  …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153016" y="4683196"/>
            <a:ext cx="1090613" cy="461665"/>
          </a:xfrm>
          <a:prstGeom prst="rect">
            <a:avLst/>
          </a:prstGeom>
          <a:noFill/>
        </p:spPr>
        <p:txBody>
          <a:bodyPr wrap="square" lIns="91382" tIns="45718" rIns="91382" bIns="45718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  …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121717" y="535147"/>
            <a:ext cx="7315200" cy="707887"/>
          </a:xfrm>
          <a:prstGeom prst="rect">
            <a:avLst/>
          </a:prstGeom>
          <a:noFill/>
        </p:spPr>
        <p:txBody>
          <a:bodyPr wrap="square" lIns="91382" tIns="45718" rIns="91382" bIns="45718" rtlCol="0">
            <a:spAutoFit/>
          </a:bodyPr>
          <a:lstStyle/>
          <a:p>
            <a:pPr algn="ctr"/>
            <a:r>
              <a:rPr lang="en-US" sz="4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Ngày</a:t>
            </a:r>
            <a:r>
              <a:rPr lang="en-US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hôm</a:t>
            </a:r>
            <a:r>
              <a:rPr lang="en-US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qua </a:t>
            </a:r>
            <a:r>
              <a:rPr lang="en-US" sz="4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đâu</a:t>
            </a:r>
            <a:r>
              <a:rPr lang="en-US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rồi</a:t>
            </a:r>
            <a:r>
              <a:rPr lang="en-US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477000" y="5650506"/>
            <a:ext cx="2819400" cy="384719"/>
          </a:xfrm>
          <a:prstGeom prst="rect">
            <a:avLst/>
          </a:prstGeom>
          <a:noFill/>
        </p:spPr>
        <p:txBody>
          <a:bodyPr wrap="square" lIns="91382" tIns="45718" rIns="91382" bIns="45718" rtlCol="0">
            <a:sp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BẾ KIẾN QUỐC</a:t>
            </a:r>
          </a:p>
        </p:txBody>
      </p:sp>
    </p:spTree>
    <p:extLst>
      <p:ext uri="{BB962C8B-B14F-4D97-AF65-F5344CB8AC3E}">
        <p14:creationId xmlns:p14="http://schemas.microsoft.com/office/powerpoint/2010/main" val="965644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4" grpId="0"/>
      <p:bldP spid="15" grpId="0"/>
      <p:bldP spid="16" grpId="0"/>
      <p:bldP spid="17" grpId="0"/>
      <p:bldP spid="22" grpId="0"/>
      <p:bldP spid="23" grpId="0"/>
      <p:bldP spid="24" grpId="0"/>
      <p:bldP spid="25" grpId="0"/>
      <p:bldP spid="27" grpId="0"/>
      <p:bldP spid="28" grpId="0"/>
      <p:bldP spid="29" grpId="0"/>
      <p:bldP spid="3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16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19600" y="1219238"/>
            <a:ext cx="4038600" cy="4031873"/>
          </a:xfrm>
          <a:prstGeom prst="rect">
            <a:avLst/>
          </a:prstGeom>
          <a:noFill/>
        </p:spPr>
        <p:txBody>
          <a:bodyPr wrap="square" lIns="91382" tIns="45718" rIns="91382" bIns="45718" rtlCol="0">
            <a:spAutoFit/>
          </a:bodyPr>
          <a:lstStyle/>
          <a:p>
            <a:endParaRPr lang="en-US" sz="2300" dirty="0">
              <a:latin typeface="Arial" pitchFamily="34" charset="0"/>
              <a:cs typeface="Arial" pitchFamily="34" charset="0"/>
            </a:endParaRPr>
          </a:p>
          <a:p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Ngày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hôm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qua … …</a:t>
            </a:r>
          </a:p>
          <a:p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… …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mẹ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trồng</a:t>
            </a: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Cánh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đồng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chờ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… … </a:t>
            </a:r>
          </a:p>
          <a:p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Chín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vàng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… …</a:t>
            </a:r>
          </a:p>
          <a:p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Ngày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… …. ở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vở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hồng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… …</a:t>
            </a:r>
          </a:p>
          <a:p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hành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… …</a:t>
            </a:r>
          </a:p>
          <a:p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… …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vẫn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còn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2" y="4953038"/>
            <a:ext cx="2171700" cy="384719"/>
          </a:xfrm>
          <a:prstGeom prst="rect">
            <a:avLst/>
          </a:prstGeom>
          <a:noFill/>
        </p:spPr>
        <p:txBody>
          <a:bodyPr wrap="square" lIns="91382" tIns="45718" rIns="91382" bIns="45718" rtlCol="0">
            <a:sp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BẾ KIẾN QUỐC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0" y="724455"/>
            <a:ext cx="7315200" cy="707887"/>
          </a:xfrm>
          <a:prstGeom prst="rect">
            <a:avLst/>
          </a:prstGeom>
          <a:noFill/>
        </p:spPr>
        <p:txBody>
          <a:bodyPr wrap="square" lIns="91382" tIns="45718" rIns="91382" bIns="45718" rtlCol="0">
            <a:spAutoFit/>
          </a:bodyPr>
          <a:lstStyle/>
          <a:p>
            <a:pPr algn="ctr"/>
            <a:r>
              <a:rPr lang="en-US" sz="4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Ngày</a:t>
            </a:r>
            <a:r>
              <a:rPr lang="en-US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hôm</a:t>
            </a:r>
            <a:r>
              <a:rPr lang="en-US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qua </a:t>
            </a:r>
            <a:r>
              <a:rPr lang="en-US" sz="4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đâu</a:t>
            </a:r>
            <a:r>
              <a:rPr lang="en-US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rồi</a:t>
            </a:r>
            <a:r>
              <a:rPr lang="en-US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31232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4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4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4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42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42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42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42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42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42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4" dur="42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42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42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0" dur="425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425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425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615"/>
                                  </p:iterate>
                                  <p:childTnLst>
                                    <p:set>
                                      <p:cBhvr override="childStyle">
                                        <p:cTn id="36" dur="425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7" dur="425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8" dur="425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2" dur="425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425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4" dur="425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8" dur="425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9" dur="425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0" dur="425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4" dur="425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5" dur="425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6" dur="425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0" dur="4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1" dur="4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2" dur="4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16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67949" y="1447801"/>
            <a:ext cx="4038600" cy="3754875"/>
          </a:xfrm>
          <a:prstGeom prst="rect">
            <a:avLst/>
          </a:prstGeom>
          <a:noFill/>
        </p:spPr>
        <p:txBody>
          <a:bodyPr wrap="square" lIns="91382" tIns="45718" rIns="91382" bIns="45718" rtlCol="0">
            <a:spAutoFit/>
          </a:bodyPr>
          <a:lstStyle/>
          <a:p>
            <a:endParaRPr lang="en-US" sz="2300" dirty="0">
              <a:latin typeface="Arial" pitchFamily="34" charset="0"/>
              <a:cs typeface="Arial" pitchFamily="34" charset="0"/>
            </a:endParaRPr>
          </a:p>
          <a:p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Ngày</a:t>
            </a: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Cánh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Chín</a:t>
            </a: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Ngày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Trong</a:t>
            </a: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</a:t>
            </a:r>
          </a:p>
          <a:p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Là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133600" y="878038"/>
            <a:ext cx="7315200" cy="707887"/>
          </a:xfrm>
          <a:prstGeom prst="rect">
            <a:avLst/>
          </a:prstGeom>
          <a:noFill/>
        </p:spPr>
        <p:txBody>
          <a:bodyPr wrap="square" lIns="91382" tIns="45718" rIns="91382" bIns="45718" rtlCol="0">
            <a:spAutoFit/>
          </a:bodyPr>
          <a:lstStyle/>
          <a:p>
            <a:pPr algn="ctr"/>
            <a:r>
              <a:rPr lang="en-US" sz="4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Ngày</a:t>
            </a:r>
            <a:r>
              <a:rPr lang="en-US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hôm</a:t>
            </a:r>
            <a:r>
              <a:rPr lang="en-US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qua </a:t>
            </a:r>
            <a:r>
              <a:rPr lang="en-US" sz="4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đâu</a:t>
            </a:r>
            <a:r>
              <a:rPr lang="en-US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rồi</a:t>
            </a:r>
            <a:r>
              <a:rPr lang="en-US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86600" y="5257838"/>
            <a:ext cx="2057400" cy="384719"/>
          </a:xfrm>
          <a:prstGeom prst="rect">
            <a:avLst/>
          </a:prstGeom>
          <a:noFill/>
        </p:spPr>
        <p:txBody>
          <a:bodyPr wrap="square" lIns="91382" tIns="45718" rIns="91382" bIns="45718" rtlCol="0">
            <a:sp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BẾ KIẾN QUỐC</a:t>
            </a:r>
          </a:p>
        </p:txBody>
      </p:sp>
      <p:sp>
        <p:nvSpPr>
          <p:cNvPr id="5" name="Rectangle 4"/>
          <p:cNvSpPr/>
          <p:nvPr/>
        </p:nvSpPr>
        <p:spPr>
          <a:xfrm>
            <a:off x="4832539" y="1791107"/>
            <a:ext cx="2149948" cy="461665"/>
          </a:xfrm>
          <a:prstGeom prst="rect">
            <a:avLst/>
          </a:prstGeom>
        </p:spPr>
        <p:txBody>
          <a:bodyPr wrap="none" lIns="91382" tIns="45718" rIns="91382" bIns="45718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hôm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qua ở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4944429" y="2155725"/>
            <a:ext cx="2409635" cy="461665"/>
          </a:xfrm>
          <a:prstGeom prst="rect">
            <a:avLst/>
          </a:prstGeom>
        </p:spPr>
        <p:txBody>
          <a:bodyPr wrap="none" lIns="91382" tIns="45718" rIns="91382" bIns="45718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hạt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lúa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mẹ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trồng</a:t>
            </a: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74351" y="2512953"/>
            <a:ext cx="2577951" cy="461665"/>
          </a:xfrm>
          <a:prstGeom prst="rect">
            <a:avLst/>
          </a:prstGeom>
        </p:spPr>
        <p:txBody>
          <a:bodyPr wrap="none" lIns="91382" tIns="45718" rIns="91382" bIns="45718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đồng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chờ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gặt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hái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4799231" y="2912544"/>
            <a:ext cx="3041217" cy="461665"/>
          </a:xfrm>
          <a:prstGeom prst="rect">
            <a:avLst/>
          </a:prstGeom>
        </p:spPr>
        <p:txBody>
          <a:bodyPr wrap="none" lIns="91382" tIns="45718" rIns="91382" bIns="45718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vàng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ước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mong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4868627" y="3614851"/>
            <a:ext cx="2149948" cy="461665"/>
          </a:xfrm>
          <a:prstGeom prst="rect">
            <a:avLst/>
          </a:prstGeom>
        </p:spPr>
        <p:txBody>
          <a:bodyPr wrap="none" lIns="91382" tIns="45718" rIns="91382" bIns="45718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hôm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qua ở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4911605" y="3997696"/>
            <a:ext cx="2475359" cy="461665"/>
          </a:xfrm>
          <a:prstGeom prst="rect">
            <a:avLst/>
          </a:prstGeom>
        </p:spPr>
        <p:txBody>
          <a:bodyPr wrap="none" lIns="91382" tIns="45718" rIns="91382" bIns="45718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vở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hồng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con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4681991" y="4327092"/>
            <a:ext cx="2770311" cy="461665"/>
          </a:xfrm>
          <a:prstGeom prst="rect">
            <a:avLst/>
          </a:prstGeom>
        </p:spPr>
        <p:txBody>
          <a:bodyPr wrap="none" lIns="91382" tIns="45718" rIns="91382" bIns="45718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hành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chăm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chỉ</a:t>
            </a: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498791" y="4699709"/>
            <a:ext cx="2924081" cy="461661"/>
          </a:xfrm>
          <a:prstGeom prst="rect">
            <a:avLst/>
          </a:prstGeom>
        </p:spPr>
        <p:txBody>
          <a:bodyPr wrap="none" lIns="91382" tIns="45718" rIns="91382" bIns="45718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ngày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qua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vẫn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còn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…</a:t>
            </a: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016567" y="2193282"/>
            <a:ext cx="2265364" cy="461665"/>
          </a:xfrm>
          <a:prstGeom prst="rect">
            <a:avLst/>
          </a:prstGeom>
        </p:spPr>
        <p:txBody>
          <a:bodyPr wrap="none" lIns="91382" tIns="45718" rIns="91382" bIns="45718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…   …   …   …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954567" y="2576124"/>
            <a:ext cx="2265364" cy="461665"/>
          </a:xfrm>
          <a:prstGeom prst="rect">
            <a:avLst/>
          </a:prstGeom>
        </p:spPr>
        <p:txBody>
          <a:bodyPr wrap="none" lIns="91382" tIns="45718" rIns="91382" bIns="45718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…   …   …   …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887248" y="1828838"/>
            <a:ext cx="2180405" cy="461665"/>
          </a:xfrm>
          <a:prstGeom prst="rect">
            <a:avLst/>
          </a:prstGeom>
        </p:spPr>
        <p:txBody>
          <a:bodyPr wrap="none" lIns="91382" tIns="45718" rIns="91382" bIns="45718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…  …   …   …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903795" y="2927130"/>
            <a:ext cx="2265364" cy="461665"/>
          </a:xfrm>
          <a:prstGeom prst="rect">
            <a:avLst/>
          </a:prstGeom>
        </p:spPr>
        <p:txBody>
          <a:bodyPr wrap="none" lIns="91382" tIns="45718" rIns="91382" bIns="45718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…   …   …   …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954567" y="3608838"/>
            <a:ext cx="2265364" cy="461665"/>
          </a:xfrm>
          <a:prstGeom prst="rect">
            <a:avLst/>
          </a:prstGeom>
        </p:spPr>
        <p:txBody>
          <a:bodyPr wrap="none" lIns="91382" tIns="45718" rIns="91382" bIns="45718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…   …   …   …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984167" y="4012282"/>
            <a:ext cx="2265364" cy="461665"/>
          </a:xfrm>
          <a:prstGeom prst="rect">
            <a:avLst/>
          </a:prstGeom>
        </p:spPr>
        <p:txBody>
          <a:bodyPr wrap="none" lIns="91382" tIns="45718" rIns="91382" bIns="45718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…   …   …   …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717123" y="4387762"/>
            <a:ext cx="2265364" cy="461665"/>
          </a:xfrm>
          <a:prstGeom prst="rect">
            <a:avLst/>
          </a:prstGeom>
        </p:spPr>
        <p:txBody>
          <a:bodyPr wrap="none" lIns="91382" tIns="45718" rIns="91382" bIns="45718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…   …   …   …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621987" y="4746134"/>
            <a:ext cx="2265364" cy="461665"/>
          </a:xfrm>
          <a:prstGeom prst="rect">
            <a:avLst/>
          </a:prstGeom>
        </p:spPr>
        <p:txBody>
          <a:bodyPr wrap="none" lIns="91382" tIns="45718" rIns="91382" bIns="45718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…   …   …   … </a:t>
            </a:r>
          </a:p>
        </p:txBody>
      </p:sp>
    </p:spTree>
    <p:extLst>
      <p:ext uri="{BB962C8B-B14F-4D97-AF65-F5344CB8AC3E}">
        <p14:creationId xmlns:p14="http://schemas.microsoft.com/office/powerpoint/2010/main" val="22397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16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23064" y="1337280"/>
            <a:ext cx="4038600" cy="4031873"/>
          </a:xfrm>
          <a:prstGeom prst="rect">
            <a:avLst/>
          </a:prstGeom>
          <a:noFill/>
        </p:spPr>
        <p:txBody>
          <a:bodyPr wrap="square" lIns="91382" tIns="45718" rIns="91382" bIns="45718" rtlCol="0">
            <a:spAutoFit/>
          </a:bodyPr>
          <a:lstStyle/>
          <a:p>
            <a:endParaRPr lang="en-US" sz="2300" dirty="0">
              <a:latin typeface="Arial" pitchFamily="34" charset="0"/>
              <a:cs typeface="Arial" pitchFamily="34" charset="0"/>
            </a:endParaRPr>
          </a:p>
          <a:p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Ngày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…  …  …  …</a:t>
            </a:r>
          </a:p>
          <a:p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…  … …  … </a:t>
            </a:r>
          </a:p>
          <a:p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Cánh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…  …  …  … </a:t>
            </a:r>
          </a:p>
          <a:p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Chín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…  …  …  …</a:t>
            </a:r>
          </a:p>
          <a:p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Ngày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…  …  …  … </a:t>
            </a:r>
          </a:p>
          <a:p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…  …  …  …</a:t>
            </a:r>
          </a:p>
          <a:p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  …  …  …  …</a:t>
            </a:r>
          </a:p>
          <a:p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…  … …  …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248400" y="5345706"/>
            <a:ext cx="2819400" cy="384719"/>
          </a:xfrm>
          <a:prstGeom prst="rect">
            <a:avLst/>
          </a:prstGeom>
          <a:noFill/>
        </p:spPr>
        <p:txBody>
          <a:bodyPr wrap="square" lIns="91382" tIns="45718" rIns="91382" bIns="45718" rtlCol="0">
            <a:sp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BẾ KIẾN QUỐC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62200" y="743639"/>
            <a:ext cx="7315200" cy="707887"/>
          </a:xfrm>
          <a:prstGeom prst="rect">
            <a:avLst/>
          </a:prstGeom>
          <a:noFill/>
        </p:spPr>
        <p:txBody>
          <a:bodyPr wrap="square" lIns="91382" tIns="45718" rIns="91382" bIns="45718" rtlCol="0">
            <a:spAutoFit/>
          </a:bodyPr>
          <a:lstStyle/>
          <a:p>
            <a:pPr algn="ctr"/>
            <a:r>
              <a:rPr lang="en-US" sz="4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Ngày</a:t>
            </a:r>
            <a:r>
              <a:rPr lang="en-US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hôm</a:t>
            </a:r>
            <a:r>
              <a:rPr lang="en-US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qua </a:t>
            </a:r>
            <a:r>
              <a:rPr lang="en-US" sz="4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đâu</a:t>
            </a:r>
            <a:r>
              <a:rPr lang="en-US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rồi</a:t>
            </a:r>
            <a:r>
              <a:rPr lang="en-US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14189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4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4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4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42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42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42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42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42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42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4" dur="42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42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42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0" dur="425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425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425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615"/>
                                  </p:iterate>
                                  <p:childTnLst>
                                    <p:set>
                                      <p:cBhvr override="childStyle">
                                        <p:cTn id="36" dur="425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7" dur="425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8" dur="425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2" dur="425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425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4" dur="425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8" dur="425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9" dur="425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0" dur="425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4" dur="425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5" dur="425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6" dur="425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0" dur="4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1" dur="4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2" dur="4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90600" y="533400"/>
            <a:ext cx="3264808" cy="584775"/>
            <a:chOff x="2510846" y="508935"/>
            <a:chExt cx="3264808" cy="584775"/>
          </a:xfrm>
        </p:grpSpPr>
        <p:sp>
          <p:nvSpPr>
            <p:cNvPr id="27" name="TextBox 26"/>
            <p:cNvSpPr txBox="1"/>
            <p:nvPr/>
          </p:nvSpPr>
          <p:spPr>
            <a:xfrm>
              <a:off x="3075751" y="508935"/>
              <a:ext cx="2699903" cy="584775"/>
            </a:xfrm>
            <a:prstGeom prst="rect">
              <a:avLst/>
            </a:prstGeom>
            <a:noFill/>
          </p:spPr>
          <p:txBody>
            <a:bodyPr wrap="square" lIns="91382" tIns="45718" rIns="91382" bIns="45718" rtlCol="0">
              <a:spAutoFit/>
            </a:bodyPr>
            <a:lstStyle/>
            <a:p>
              <a:r>
                <a:rPr lang="en-US" sz="3200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Luyện</a:t>
              </a:r>
              <a:r>
                <a:rPr lang="en-US" sz="32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tập</a:t>
              </a:r>
              <a:r>
                <a:rPr lang="en-US" sz="32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:</a:t>
              </a:r>
            </a:p>
          </p:txBody>
        </p:sp>
        <p:pic>
          <p:nvPicPr>
            <p:cNvPr id="28" name="Picture 2" descr="100+ hình ảnh dấu chấm hỏi đẹp - hinhanhsieudep.net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0846" y="596060"/>
              <a:ext cx="391972" cy="4105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Group 4"/>
          <p:cNvGrpSpPr/>
          <p:nvPr/>
        </p:nvGrpSpPr>
        <p:grpSpPr>
          <a:xfrm>
            <a:off x="1509381" y="2516879"/>
            <a:ext cx="9121672" cy="184793"/>
            <a:chOff x="2343151" y="2874819"/>
            <a:chExt cx="7696200" cy="249381"/>
          </a:xfrm>
        </p:grpSpPr>
        <p:cxnSp>
          <p:nvCxnSpPr>
            <p:cNvPr id="29" name="Straight Connector 28"/>
            <p:cNvCxnSpPr/>
            <p:nvPr/>
          </p:nvCxnSpPr>
          <p:spPr>
            <a:xfrm>
              <a:off x="2343151" y="2989119"/>
              <a:ext cx="769620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lowchart: Connector 29"/>
            <p:cNvSpPr/>
            <p:nvPr/>
          </p:nvSpPr>
          <p:spPr>
            <a:xfrm>
              <a:off x="2649682" y="2892137"/>
              <a:ext cx="114300" cy="228600"/>
            </a:xfrm>
            <a:prstGeom prst="flowChartConnector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91382" tIns="45718" rIns="91382" bIns="45718" rtlCol="0" anchor="ctr"/>
            <a:lstStyle/>
            <a:p>
              <a:pPr algn="ctr"/>
              <a:endParaRPr lang="en-US" sz="2000">
                <a:solidFill>
                  <a:prstClr val="white"/>
                </a:solidFill>
              </a:endParaRPr>
            </a:p>
          </p:txBody>
        </p:sp>
        <p:sp>
          <p:nvSpPr>
            <p:cNvPr id="31" name="Flowchart: Connector 30"/>
            <p:cNvSpPr/>
            <p:nvPr/>
          </p:nvSpPr>
          <p:spPr>
            <a:xfrm>
              <a:off x="4324351" y="2895600"/>
              <a:ext cx="114300" cy="228600"/>
            </a:xfrm>
            <a:prstGeom prst="flowChartConnector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91382" tIns="45718" rIns="91382" bIns="45718" rtlCol="0" anchor="ctr"/>
            <a:lstStyle/>
            <a:p>
              <a:pPr algn="ctr"/>
              <a:endParaRPr lang="en-US" sz="2000">
                <a:solidFill>
                  <a:prstClr val="white"/>
                </a:solidFill>
              </a:endParaRPr>
            </a:p>
          </p:txBody>
        </p:sp>
        <p:sp>
          <p:nvSpPr>
            <p:cNvPr id="32" name="Flowchart: Connector 31"/>
            <p:cNvSpPr/>
            <p:nvPr/>
          </p:nvSpPr>
          <p:spPr>
            <a:xfrm>
              <a:off x="6187787" y="2874819"/>
              <a:ext cx="114300" cy="228600"/>
            </a:xfrm>
            <a:prstGeom prst="flowChartConnector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91382" tIns="45718" rIns="91382" bIns="45718" rtlCol="0" anchor="ctr"/>
            <a:lstStyle/>
            <a:p>
              <a:pPr algn="ctr"/>
              <a:endParaRPr lang="en-US" sz="2000">
                <a:solidFill>
                  <a:prstClr val="white"/>
                </a:solidFill>
              </a:endParaRPr>
            </a:p>
          </p:txBody>
        </p:sp>
        <p:sp>
          <p:nvSpPr>
            <p:cNvPr id="33" name="Flowchart: Connector 32"/>
            <p:cNvSpPr/>
            <p:nvPr/>
          </p:nvSpPr>
          <p:spPr>
            <a:xfrm>
              <a:off x="7876311" y="2874819"/>
              <a:ext cx="114300" cy="228600"/>
            </a:xfrm>
            <a:prstGeom prst="flowChartConnector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91382" tIns="45718" rIns="91382" bIns="45718" rtlCol="0" anchor="ctr"/>
            <a:lstStyle/>
            <a:p>
              <a:pPr algn="ctr"/>
              <a:endParaRPr lang="en-US" sz="2000">
                <a:solidFill>
                  <a:prstClr val="white"/>
                </a:solidFill>
              </a:endParaRPr>
            </a:p>
          </p:txBody>
        </p:sp>
        <p:sp>
          <p:nvSpPr>
            <p:cNvPr id="34" name="Flowchart: Connector 33"/>
            <p:cNvSpPr/>
            <p:nvPr/>
          </p:nvSpPr>
          <p:spPr>
            <a:xfrm>
              <a:off x="9467851" y="2892137"/>
              <a:ext cx="114300" cy="228600"/>
            </a:xfrm>
            <a:prstGeom prst="flowChartConnector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91382" tIns="45718" rIns="91382" bIns="45718" rtlCol="0" anchor="ctr"/>
            <a:lstStyle/>
            <a:p>
              <a:pPr algn="ctr"/>
              <a:endParaRPr lang="en-US" sz="2000">
                <a:solidFill>
                  <a:prstClr val="white"/>
                </a:solidFill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919855" y="2756032"/>
            <a:ext cx="1022974" cy="523216"/>
          </a:xfrm>
          <a:prstGeom prst="rect">
            <a:avLst/>
          </a:prstGeom>
          <a:noFill/>
        </p:spPr>
        <p:txBody>
          <a:bodyPr wrap="square" lIns="91382" tIns="45718" rIns="91382" bIns="45718" rtlCol="0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hôm</a:t>
            </a:r>
            <a:endParaRPr lang="en-US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998444" y="2801636"/>
            <a:ext cx="994560" cy="523216"/>
          </a:xfrm>
          <a:prstGeom prst="rect">
            <a:avLst/>
          </a:prstGeom>
          <a:noFill/>
        </p:spPr>
        <p:txBody>
          <a:bodyPr wrap="square" lIns="91382" tIns="45718" rIns="91382" bIns="45718" rtlCol="0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hôm</a:t>
            </a:r>
            <a:endParaRPr lang="en-US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289310" y="2829130"/>
            <a:ext cx="1689072" cy="523216"/>
          </a:xfrm>
          <a:prstGeom prst="rect">
            <a:avLst/>
          </a:prstGeom>
          <a:noFill/>
        </p:spPr>
        <p:txBody>
          <a:bodyPr wrap="square" lIns="91382" tIns="45718" rIns="91382" bIns="45718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hôm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nay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182505" y="2784762"/>
            <a:ext cx="1010148" cy="523216"/>
          </a:xfrm>
          <a:prstGeom prst="rect">
            <a:avLst/>
          </a:prstGeom>
          <a:noFill/>
        </p:spPr>
        <p:txBody>
          <a:bodyPr wrap="square" lIns="91382" tIns="45718" rIns="91382" bIns="45718" rtlCol="0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endParaRPr lang="en-US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9353620" y="2775878"/>
            <a:ext cx="1232221" cy="523216"/>
          </a:xfrm>
          <a:prstGeom prst="rect">
            <a:avLst/>
          </a:prstGeom>
          <a:noFill/>
        </p:spPr>
        <p:txBody>
          <a:bodyPr wrap="square" lIns="91382" tIns="45718" rIns="91382" bIns="45718" rtlCol="0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ngày</a:t>
            </a:r>
            <a:endParaRPr lang="en-US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1885011" y="2879860"/>
            <a:ext cx="909310" cy="35793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2" tIns="45718" rIns="91382" bIns="45718" rtlCol="0" anchor="ctr"/>
          <a:lstStyle/>
          <a:p>
            <a:pPr algn="ctr"/>
            <a:r>
              <a:rPr lang="en-US" sz="2800" dirty="0" err="1">
                <a:solidFill>
                  <a:prstClr val="black"/>
                </a:solidFill>
              </a:rPr>
              <a:t>kia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3857673" y="2888877"/>
            <a:ext cx="909310" cy="348917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2" tIns="45718" rIns="91382" bIns="45718" rtlCol="0" anchor="ctr"/>
          <a:lstStyle/>
          <a:p>
            <a:pPr algn="ctr"/>
            <a:r>
              <a:rPr lang="en-US" sz="2800" dirty="0">
                <a:solidFill>
                  <a:prstClr val="black"/>
                </a:solidFill>
              </a:rPr>
              <a:t>qua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8101791" y="2841967"/>
            <a:ext cx="953226" cy="37585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2" tIns="45718" rIns="91382" bIns="45718" rtlCol="0" anchor="ctr"/>
          <a:lstStyle/>
          <a:p>
            <a:pPr algn="ctr"/>
            <a:r>
              <a:rPr lang="en-US" sz="2800" dirty="0" err="1">
                <a:solidFill>
                  <a:prstClr val="black"/>
                </a:solidFill>
              </a:rPr>
              <a:t>mai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10292090" y="2866602"/>
            <a:ext cx="909310" cy="373483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2" tIns="45718" rIns="91382" bIns="45718" rtlCol="0" anchor="ctr"/>
          <a:lstStyle/>
          <a:p>
            <a:pPr algn="ctr"/>
            <a:r>
              <a:rPr lang="en-US" sz="2800" dirty="0" err="1">
                <a:solidFill>
                  <a:prstClr val="black"/>
                </a:solidFill>
              </a:rPr>
              <a:t>kia</a:t>
            </a:r>
            <a:endParaRPr lang="en-US" sz="2800" dirty="0">
              <a:solidFill>
                <a:prstClr val="black"/>
              </a:solidFill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964274" y="1408097"/>
            <a:ext cx="9961960" cy="954103"/>
            <a:chOff x="964274" y="1408097"/>
            <a:chExt cx="9961960" cy="954103"/>
          </a:xfrm>
        </p:grpSpPr>
        <p:sp>
          <p:nvSpPr>
            <p:cNvPr id="44" name="TextBox 43"/>
            <p:cNvSpPr txBox="1"/>
            <p:nvPr/>
          </p:nvSpPr>
          <p:spPr>
            <a:xfrm>
              <a:off x="964274" y="1408097"/>
              <a:ext cx="9961960" cy="954103"/>
            </a:xfrm>
            <a:prstGeom prst="rect">
              <a:avLst/>
            </a:prstGeom>
            <a:noFill/>
          </p:spPr>
          <p:txBody>
            <a:bodyPr wrap="square" lIns="91382" tIns="45718" rIns="91382" bIns="45718" rtlCol="0">
              <a:spAutoFit/>
            </a:bodyPr>
            <a:lstStyle/>
            <a:p>
              <a:r>
                <a:rPr lang="en-US" sz="28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1. </a:t>
              </a:r>
              <a:r>
                <a:rPr lang="en-US" sz="2800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Tìm</a:t>
              </a:r>
              <a:r>
                <a:rPr lang="en-US" sz="28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các</a:t>
              </a:r>
              <a:r>
                <a:rPr lang="en-US" sz="28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từ</a:t>
              </a:r>
              <a:r>
                <a:rPr lang="en-US" sz="28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ngữ</a:t>
              </a:r>
              <a:r>
                <a:rPr lang="en-US" sz="28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chỉ</a:t>
              </a:r>
              <a:r>
                <a:rPr lang="en-US" sz="28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ngày</a:t>
              </a:r>
              <a:r>
                <a:rPr lang="en-US" sz="28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phù</a:t>
              </a:r>
              <a:r>
                <a:rPr lang="en-US" sz="28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hợp</a:t>
              </a:r>
              <a:r>
                <a:rPr lang="en-US" sz="28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với</a:t>
              </a:r>
              <a:r>
                <a:rPr lang="en-US" sz="28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chỗ</a:t>
              </a:r>
              <a:r>
                <a:rPr lang="en-US" sz="28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có</a:t>
              </a:r>
              <a:r>
                <a:rPr lang="en-US" sz="28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kí</a:t>
              </a:r>
              <a:r>
                <a:rPr lang="en-US" sz="28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hiệu</a:t>
              </a:r>
              <a:r>
                <a:rPr lang="en-US" sz="28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  </a:t>
              </a:r>
              <a:r>
                <a:rPr lang="en-US" sz="28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     :</a:t>
              </a:r>
              <a:endPara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9709966" y="1479883"/>
              <a:ext cx="708624" cy="348917"/>
            </a:xfrm>
            <a:prstGeom prst="round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382" tIns="45718" rIns="91382" bIns="45718"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cxnSp>
        <p:nvCxnSpPr>
          <p:cNvPr id="4" name="Straight Arrow Connector 3"/>
          <p:cNvCxnSpPr/>
          <p:nvPr/>
        </p:nvCxnSpPr>
        <p:spPr>
          <a:xfrm>
            <a:off x="1893188" y="3276975"/>
            <a:ext cx="4160614" cy="18941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3925269" y="3359110"/>
            <a:ext cx="2173418" cy="18145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>
            <a:off x="6133846" y="3257405"/>
            <a:ext cx="2140842" cy="190239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>
            <a:off x="6181096" y="3290086"/>
            <a:ext cx="3908075" cy="18697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ounded Rectangle 48"/>
          <p:cNvSpPr/>
          <p:nvPr/>
        </p:nvSpPr>
        <p:spPr>
          <a:xfrm>
            <a:off x="3793353" y="5105400"/>
            <a:ext cx="4520897" cy="661786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2" tIns="45718" rIns="91382" bIns="45718" rtlCol="0" anchor="ctr"/>
          <a:lstStyle/>
          <a:p>
            <a:pPr algn="ctr"/>
            <a:r>
              <a:rPr lang="en-US" sz="2800" dirty="0" err="1" smtClean="0">
                <a:solidFill>
                  <a:prstClr val="black"/>
                </a:solidFill>
              </a:rPr>
              <a:t>Từ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ngữ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chỉ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ngày</a:t>
            </a:r>
            <a:endParaRPr lang="en-US" sz="2800" dirty="0">
              <a:solidFill>
                <a:prstClr val="black"/>
              </a:solidFill>
            </a:endParaRPr>
          </a:p>
        </p:txBody>
      </p:sp>
      <p:cxnSp>
        <p:nvCxnSpPr>
          <p:cNvPr id="48" name="Straight Arrow Connector 47"/>
          <p:cNvCxnSpPr>
            <a:stCxn id="37" idx="2"/>
          </p:cNvCxnSpPr>
          <p:nvPr/>
        </p:nvCxnSpPr>
        <p:spPr>
          <a:xfrm flipH="1">
            <a:off x="6118146" y="3352346"/>
            <a:ext cx="15700" cy="182110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741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38" grpId="0"/>
      <p:bldP spid="39" grpId="0"/>
      <p:bldP spid="40" grpId="0" animBg="1"/>
      <p:bldP spid="41" grpId="0" animBg="1"/>
      <p:bldP spid="42" grpId="0" animBg="1"/>
      <p:bldP spid="43" grpId="0" animBg="1"/>
      <p:bldP spid="4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090755" y="2265858"/>
            <a:ext cx="890445" cy="523216"/>
          </a:xfrm>
          <a:prstGeom prst="rect">
            <a:avLst/>
          </a:prstGeom>
          <a:noFill/>
        </p:spPr>
        <p:txBody>
          <a:bodyPr wrap="square" lIns="91382" tIns="45718" rIns="91382" bIns="45718" rtlCol="0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</a:rPr>
              <a:t>năm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106300" y="2265858"/>
            <a:ext cx="932300" cy="523216"/>
          </a:xfrm>
          <a:prstGeom prst="rect">
            <a:avLst/>
          </a:prstGeom>
          <a:noFill/>
        </p:spPr>
        <p:txBody>
          <a:bodyPr wrap="square" lIns="91382" tIns="45718" rIns="91382" bIns="45718" rtlCol="0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endParaRPr lang="en-US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95418" y="2265858"/>
            <a:ext cx="1677125" cy="523216"/>
          </a:xfrm>
          <a:prstGeom prst="rect">
            <a:avLst/>
          </a:prstGeom>
          <a:noFill/>
        </p:spPr>
        <p:txBody>
          <a:bodyPr wrap="square" lIns="91382" tIns="45718" rIns="91382" bIns="45718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itchFamily="34" charset="0"/>
              </a:rPr>
              <a:t>năm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nay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195819" y="2265858"/>
            <a:ext cx="1694727" cy="523216"/>
          </a:xfrm>
          <a:prstGeom prst="rect">
            <a:avLst/>
          </a:prstGeom>
          <a:noFill/>
        </p:spPr>
        <p:txBody>
          <a:bodyPr wrap="square" lIns="91382" tIns="45718" rIns="91382" bIns="45718" rtlCol="0">
            <a:spAutoFit/>
          </a:bodyPr>
          <a:lstStyle/>
          <a:p>
            <a:pPr algn="ctr"/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năm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sau</a:t>
            </a:r>
            <a:endParaRPr lang="en-US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013821" y="2265858"/>
            <a:ext cx="2492379" cy="523216"/>
          </a:xfrm>
          <a:prstGeom prst="rect">
            <a:avLst/>
          </a:prstGeom>
          <a:noFill/>
        </p:spPr>
        <p:txBody>
          <a:bodyPr wrap="square" lIns="91382" tIns="45718" rIns="91382" bIns="45718" rtlCol="0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năm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nữa</a:t>
            </a:r>
            <a:endParaRPr lang="en-US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621702" y="982071"/>
            <a:ext cx="9884498" cy="523216"/>
            <a:chOff x="1621702" y="982071"/>
            <a:chExt cx="9884498" cy="523216"/>
          </a:xfrm>
        </p:grpSpPr>
        <p:sp>
          <p:nvSpPr>
            <p:cNvPr id="8" name="TextBox 7"/>
            <p:cNvSpPr txBox="1"/>
            <p:nvPr/>
          </p:nvSpPr>
          <p:spPr>
            <a:xfrm>
              <a:off x="1621702" y="982071"/>
              <a:ext cx="9884498" cy="523216"/>
            </a:xfrm>
            <a:prstGeom prst="rect">
              <a:avLst/>
            </a:prstGeom>
            <a:noFill/>
          </p:spPr>
          <p:txBody>
            <a:bodyPr wrap="square" lIns="91382" tIns="45718" rIns="91382" bIns="45718" rtlCol="0">
              <a:spAutoFit/>
            </a:bodyPr>
            <a:lstStyle/>
            <a:p>
              <a:r>
                <a:rPr lang="en-US" sz="28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2. </a:t>
              </a:r>
              <a:r>
                <a:rPr lang="en-US" sz="2800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Tìm</a:t>
              </a:r>
              <a:r>
                <a:rPr lang="en-US" sz="28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các</a:t>
              </a:r>
              <a:r>
                <a:rPr lang="en-US" sz="28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từ</a:t>
              </a:r>
              <a:r>
                <a:rPr lang="en-US" sz="28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ngữ</a:t>
              </a:r>
              <a:r>
                <a:rPr lang="en-US" sz="28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chỉ</a:t>
              </a:r>
              <a:r>
                <a:rPr lang="en-US" sz="28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năm</a:t>
              </a:r>
              <a:r>
                <a:rPr lang="en-US" sz="28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phù</a:t>
              </a:r>
              <a:r>
                <a:rPr lang="en-US" sz="28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hợp</a:t>
              </a:r>
              <a:r>
                <a:rPr lang="en-US" sz="28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v</a:t>
              </a:r>
              <a:r>
                <a:rPr lang="vi-VN" sz="2800" dirty="0">
                  <a:solidFill>
                    <a:prstClr val="black"/>
                  </a:solidFill>
                  <a:cs typeface="Arial" pitchFamily="34" charset="0"/>
                </a:rPr>
                <a:t>ớ</a:t>
              </a:r>
              <a:r>
                <a:rPr lang="en-US" sz="28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i </a:t>
              </a:r>
              <a:r>
                <a:rPr lang="en-US" sz="2800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chỗ</a:t>
              </a:r>
              <a:r>
                <a:rPr lang="en-US" sz="28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có</a:t>
              </a:r>
              <a:r>
                <a:rPr lang="en-US" sz="28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kí</a:t>
              </a:r>
              <a:r>
                <a:rPr lang="en-US" sz="28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hiệu</a:t>
              </a:r>
              <a:r>
                <a:rPr lang="en-US" sz="28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    </a:t>
              </a:r>
              <a:r>
                <a:rPr lang="vi-VN" sz="2800" dirty="0">
                  <a:solidFill>
                    <a:prstClr val="black"/>
                  </a:solidFill>
                  <a:cs typeface="Arial" pitchFamily="34" charset="0"/>
                </a:rPr>
                <a:t> </a:t>
              </a:r>
              <a:r>
                <a:rPr lang="en-US" sz="28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   :</a:t>
              </a:r>
              <a:endPara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10313688" y="1035628"/>
              <a:ext cx="708624" cy="348917"/>
            </a:xfrm>
            <a:prstGeom prst="round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382" tIns="45718" rIns="91382" bIns="45718"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509381" y="2057400"/>
            <a:ext cx="9121672" cy="184793"/>
            <a:chOff x="2343151" y="2874819"/>
            <a:chExt cx="7696200" cy="249381"/>
          </a:xfrm>
        </p:grpSpPr>
        <p:cxnSp>
          <p:nvCxnSpPr>
            <p:cNvPr id="27" name="Straight Connector 26"/>
            <p:cNvCxnSpPr/>
            <p:nvPr/>
          </p:nvCxnSpPr>
          <p:spPr>
            <a:xfrm>
              <a:off x="2343151" y="2989119"/>
              <a:ext cx="769620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Flowchart: Connector 27"/>
            <p:cNvSpPr/>
            <p:nvPr/>
          </p:nvSpPr>
          <p:spPr>
            <a:xfrm>
              <a:off x="2649682" y="2892137"/>
              <a:ext cx="114300" cy="228600"/>
            </a:xfrm>
            <a:prstGeom prst="flowChartConnector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91382" tIns="45718" rIns="91382" bIns="45718" rtlCol="0" anchor="ctr"/>
            <a:lstStyle/>
            <a:p>
              <a:pPr algn="ctr"/>
              <a:endParaRPr lang="en-US" sz="20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Flowchart: Connector 28"/>
            <p:cNvSpPr/>
            <p:nvPr/>
          </p:nvSpPr>
          <p:spPr>
            <a:xfrm>
              <a:off x="4324351" y="2895600"/>
              <a:ext cx="114300" cy="228600"/>
            </a:xfrm>
            <a:prstGeom prst="flowChartConnector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91382" tIns="45718" rIns="91382" bIns="45718" rtlCol="0" anchor="ctr"/>
            <a:lstStyle/>
            <a:p>
              <a:pPr algn="ctr"/>
              <a:endParaRPr lang="en-US" sz="20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Flowchart: Connector 29"/>
            <p:cNvSpPr/>
            <p:nvPr/>
          </p:nvSpPr>
          <p:spPr>
            <a:xfrm>
              <a:off x="6187787" y="2874819"/>
              <a:ext cx="114300" cy="228600"/>
            </a:xfrm>
            <a:prstGeom prst="flowChartConnector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91382" tIns="45718" rIns="91382" bIns="45718" rtlCol="0" anchor="ctr"/>
            <a:lstStyle/>
            <a:p>
              <a:pPr algn="ctr"/>
              <a:endParaRPr lang="en-US" sz="20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Flowchart: Connector 30"/>
            <p:cNvSpPr/>
            <p:nvPr/>
          </p:nvSpPr>
          <p:spPr>
            <a:xfrm>
              <a:off x="7876311" y="2874819"/>
              <a:ext cx="114300" cy="228600"/>
            </a:xfrm>
            <a:prstGeom prst="flowChartConnector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91382" tIns="45718" rIns="91382" bIns="45718" rtlCol="0" anchor="ctr"/>
            <a:lstStyle/>
            <a:p>
              <a:pPr algn="ctr"/>
              <a:endParaRPr lang="en-US" sz="20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Flowchart: Connector 31"/>
            <p:cNvSpPr/>
            <p:nvPr/>
          </p:nvSpPr>
          <p:spPr>
            <a:xfrm>
              <a:off x="9467851" y="2892137"/>
              <a:ext cx="114300" cy="228600"/>
            </a:xfrm>
            <a:prstGeom prst="flowChartConnector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91382" tIns="45718" rIns="91382" bIns="45718" rtlCol="0" anchor="ctr"/>
            <a:lstStyle/>
            <a:p>
              <a:pPr algn="ctr"/>
              <a:endParaRPr lang="en-US" sz="20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3" name="Rounded Rectangle 32"/>
          <p:cNvSpPr/>
          <p:nvPr/>
        </p:nvSpPr>
        <p:spPr>
          <a:xfrm>
            <a:off x="1955232" y="2344586"/>
            <a:ext cx="909310" cy="36576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2" tIns="45718" rIns="91382" bIns="45718" rtlCol="0" anchor="ctr"/>
          <a:lstStyle/>
          <a:p>
            <a:pPr algn="ctr"/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kia</a:t>
            </a:r>
            <a:endParaRPr lang="en-US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4043394" y="2344586"/>
            <a:ext cx="1228748" cy="36576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2" tIns="45718" rIns="91382" bIns="45718" rtlCol="0" anchor="ctr"/>
          <a:lstStyle/>
          <a:p>
            <a:pPr algn="ctr"/>
            <a:r>
              <a:rPr lang="en-US" sz="28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ngoái</a:t>
            </a:r>
            <a:endParaRPr lang="en-US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077029" y="2814924"/>
            <a:ext cx="2180203" cy="523216"/>
          </a:xfrm>
          <a:prstGeom prst="rect">
            <a:avLst/>
          </a:prstGeom>
          <a:noFill/>
        </p:spPr>
        <p:txBody>
          <a:bodyPr wrap="square" lIns="91382" tIns="45718" rIns="91382" bIns="45718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8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3873397" y="5029200"/>
            <a:ext cx="4520897" cy="661786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2" tIns="45718" rIns="91382" bIns="45718" rtlCol="0" anchor="ctr"/>
          <a:lstStyle/>
          <a:p>
            <a:pPr algn="ctr"/>
            <a:r>
              <a:rPr lang="en-US" sz="2800" dirty="0" err="1" smtClean="0">
                <a:solidFill>
                  <a:prstClr val="black"/>
                </a:solidFill>
              </a:rPr>
              <a:t>Từ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ngữ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chỉ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năm</a:t>
            </a:r>
            <a:endParaRPr lang="en-US" sz="2800" dirty="0">
              <a:solidFill>
                <a:prstClr val="black"/>
              </a:solidFill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2008157" y="2773037"/>
            <a:ext cx="4039736" cy="228436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endCxn id="36" idx="0"/>
          </p:cNvCxnSpPr>
          <p:nvPr/>
        </p:nvCxnSpPr>
        <p:spPr>
          <a:xfrm>
            <a:off x="5031531" y="2760875"/>
            <a:ext cx="1102315" cy="22683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19" idx="2"/>
          </p:cNvCxnSpPr>
          <p:nvPr/>
        </p:nvCxnSpPr>
        <p:spPr>
          <a:xfrm flipH="1">
            <a:off x="6227870" y="2789074"/>
            <a:ext cx="6111" cy="227342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20" idx="2"/>
          </p:cNvCxnSpPr>
          <p:nvPr/>
        </p:nvCxnSpPr>
        <p:spPr>
          <a:xfrm flipH="1">
            <a:off x="6273909" y="2789074"/>
            <a:ext cx="1769274" cy="227016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H="1">
            <a:off x="6351146" y="2710346"/>
            <a:ext cx="3738025" cy="234705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6281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33" grpId="0" animBg="1"/>
      <p:bldP spid="34" grpId="0" animBg="1"/>
      <p:bldP spid="35" grpId="0"/>
      <p:bldP spid="3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5680" y="1412777"/>
            <a:ext cx="6648944" cy="3333011"/>
          </a:xfrm>
          <a:prstGeom prst="rect">
            <a:avLst/>
          </a:prstGeom>
        </p:spPr>
      </p:pic>
      <p:pic>
        <p:nvPicPr>
          <p:cNvPr id="6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2964" y="898429"/>
            <a:ext cx="1599789" cy="1726683"/>
          </a:xfrm>
          <a:prstGeom prst="rect">
            <a:avLst/>
          </a:prstGeom>
        </p:spPr>
      </p:pic>
      <p:pic>
        <p:nvPicPr>
          <p:cNvPr id="7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94922" y="808965"/>
            <a:ext cx="1241047" cy="1532672"/>
          </a:xfrm>
          <a:prstGeom prst="rect">
            <a:avLst/>
          </a:prstGeom>
        </p:spPr>
      </p:pic>
      <p:pic>
        <p:nvPicPr>
          <p:cNvPr id="8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45851" y="4118869"/>
            <a:ext cx="5149820" cy="1264631"/>
          </a:xfrm>
          <a:prstGeom prst="rect">
            <a:avLst/>
          </a:prstGeom>
        </p:spPr>
      </p:pic>
      <p:grpSp>
        <p:nvGrpSpPr>
          <p:cNvPr id="9" name="组合 10"/>
          <p:cNvGrpSpPr/>
          <p:nvPr/>
        </p:nvGrpSpPr>
        <p:grpSpPr>
          <a:xfrm rot="6329695" flipH="1">
            <a:off x="9184777" y="2684387"/>
            <a:ext cx="876175" cy="724631"/>
            <a:chOff x="9015984" y="2528554"/>
            <a:chExt cx="2157344" cy="1473489"/>
          </a:xfrm>
        </p:grpSpPr>
        <p:sp>
          <p:nvSpPr>
            <p:cNvPr id="10" name="Freeform 166"/>
            <p:cNvSpPr/>
            <p:nvPr/>
          </p:nvSpPr>
          <p:spPr bwMode="auto">
            <a:xfrm>
              <a:off x="10132784" y="3116474"/>
              <a:ext cx="831450" cy="526422"/>
            </a:xfrm>
            <a:custGeom>
              <a:avLst/>
              <a:gdLst>
                <a:gd name="T0" fmla="*/ 10 w 143"/>
                <a:gd name="T1" fmla="*/ 90 h 90"/>
                <a:gd name="T2" fmla="*/ 10 w 143"/>
                <a:gd name="T3" fmla="*/ 90 h 90"/>
                <a:gd name="T4" fmla="*/ 143 w 143"/>
                <a:gd name="T5" fmla="*/ 18 h 90"/>
                <a:gd name="T6" fmla="*/ 130 w 143"/>
                <a:gd name="T7" fmla="*/ 0 h 90"/>
                <a:gd name="T8" fmla="*/ 0 w 143"/>
                <a:gd name="T9" fmla="*/ 77 h 90"/>
                <a:gd name="T10" fmla="*/ 10 w 143"/>
                <a:gd name="T11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90">
                  <a:moveTo>
                    <a:pt x="10" y="90"/>
                  </a:moveTo>
                  <a:cubicBezTo>
                    <a:pt x="10" y="90"/>
                    <a:pt x="10" y="90"/>
                    <a:pt x="10" y="90"/>
                  </a:cubicBezTo>
                  <a:cubicBezTo>
                    <a:pt x="52" y="61"/>
                    <a:pt x="98" y="41"/>
                    <a:pt x="143" y="18"/>
                  </a:cubicBezTo>
                  <a:cubicBezTo>
                    <a:pt x="138" y="12"/>
                    <a:pt x="134" y="7"/>
                    <a:pt x="13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4" y="79"/>
                    <a:pt x="8" y="83"/>
                    <a:pt x="10" y="9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1435" tIns="25718" rIns="51435" bIns="25718" numCol="1" anchor="t" anchorCtr="0" compatLnSpc="1"/>
            <a:lstStyle/>
            <a:p>
              <a:pPr defTabSz="12183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1" name="Freeform 167"/>
            <p:cNvSpPr/>
            <p:nvPr/>
          </p:nvSpPr>
          <p:spPr bwMode="auto">
            <a:xfrm>
              <a:off x="9933530" y="2779466"/>
              <a:ext cx="954446" cy="787173"/>
            </a:xfrm>
            <a:custGeom>
              <a:avLst/>
              <a:gdLst>
                <a:gd name="T0" fmla="*/ 164 w 164"/>
                <a:gd name="T1" fmla="*/ 58 h 135"/>
                <a:gd name="T2" fmla="*/ 140 w 164"/>
                <a:gd name="T3" fmla="*/ 0 h 135"/>
                <a:gd name="T4" fmla="*/ 9 w 164"/>
                <a:gd name="T5" fmla="*/ 77 h 135"/>
                <a:gd name="T6" fmla="*/ 5 w 164"/>
                <a:gd name="T7" fmla="*/ 120 h 135"/>
                <a:gd name="T8" fmla="*/ 34 w 164"/>
                <a:gd name="T9" fmla="*/ 135 h 135"/>
                <a:gd name="T10" fmla="*/ 164 w 164"/>
                <a:gd name="T11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135">
                  <a:moveTo>
                    <a:pt x="164" y="58"/>
                  </a:moveTo>
                  <a:cubicBezTo>
                    <a:pt x="154" y="40"/>
                    <a:pt x="146" y="20"/>
                    <a:pt x="140" y="0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92"/>
                    <a:pt x="0" y="109"/>
                    <a:pt x="5" y="120"/>
                  </a:cubicBezTo>
                  <a:cubicBezTo>
                    <a:pt x="10" y="129"/>
                    <a:pt x="24" y="128"/>
                    <a:pt x="34" y="135"/>
                  </a:cubicBezTo>
                  <a:cubicBezTo>
                    <a:pt x="164" y="58"/>
                    <a:pt x="164" y="58"/>
                    <a:pt x="164" y="58"/>
                  </a:cubicBezTo>
                </a:path>
              </a:pathLst>
            </a:custGeom>
            <a:solidFill>
              <a:srgbClr val="ECC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1435" tIns="25718" rIns="51435" bIns="25718" numCol="1" anchor="t" anchorCtr="0" compatLnSpc="1"/>
            <a:lstStyle/>
            <a:p>
              <a:pPr defTabSz="12183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2" name="Freeform 168"/>
            <p:cNvSpPr/>
            <p:nvPr/>
          </p:nvSpPr>
          <p:spPr bwMode="auto">
            <a:xfrm>
              <a:off x="9618662" y="2570374"/>
              <a:ext cx="1129101" cy="656798"/>
            </a:xfrm>
            <a:custGeom>
              <a:avLst/>
              <a:gdLst>
                <a:gd name="T0" fmla="*/ 185 w 194"/>
                <a:gd name="T1" fmla="*/ 0 h 113"/>
                <a:gd name="T2" fmla="*/ 0 w 194"/>
                <a:gd name="T3" fmla="*/ 110 h 113"/>
                <a:gd name="T4" fmla="*/ 59 w 194"/>
                <a:gd name="T5" fmla="*/ 105 h 113"/>
                <a:gd name="T6" fmla="*/ 63 w 194"/>
                <a:gd name="T7" fmla="*/ 113 h 113"/>
                <a:gd name="T8" fmla="*/ 194 w 194"/>
                <a:gd name="T9" fmla="*/ 36 h 113"/>
                <a:gd name="T10" fmla="*/ 185 w 194"/>
                <a:gd name="T1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113">
                  <a:moveTo>
                    <a:pt x="185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4" y="108"/>
                    <a:pt x="47" y="90"/>
                    <a:pt x="59" y="105"/>
                  </a:cubicBezTo>
                  <a:cubicBezTo>
                    <a:pt x="61" y="108"/>
                    <a:pt x="63" y="110"/>
                    <a:pt x="63" y="113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1" y="24"/>
                    <a:pt x="188" y="12"/>
                    <a:pt x="185" y="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1435" tIns="25718" rIns="51435" bIns="25718" numCol="1" anchor="t" anchorCtr="0" compatLnSpc="1"/>
            <a:lstStyle/>
            <a:p>
              <a:pPr defTabSz="12183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3" name="Freeform 169"/>
            <p:cNvSpPr/>
            <p:nvPr/>
          </p:nvSpPr>
          <p:spPr bwMode="auto">
            <a:xfrm>
              <a:off x="9200477" y="3094334"/>
              <a:ext cx="996266" cy="797012"/>
            </a:xfrm>
            <a:custGeom>
              <a:avLst/>
              <a:gdLst>
                <a:gd name="T0" fmla="*/ 170 w 171"/>
                <a:gd name="T1" fmla="*/ 94 h 137"/>
                <a:gd name="T2" fmla="*/ 159 w 171"/>
                <a:gd name="T3" fmla="*/ 102 h 137"/>
                <a:gd name="T4" fmla="*/ 170 w 171"/>
                <a:gd name="T5" fmla="*/ 94 h 137"/>
                <a:gd name="T6" fmla="*/ 170 w 171"/>
                <a:gd name="T7" fmla="*/ 94 h 137"/>
                <a:gd name="T8" fmla="*/ 160 w 171"/>
                <a:gd name="T9" fmla="*/ 81 h 137"/>
                <a:gd name="T10" fmla="*/ 131 w 171"/>
                <a:gd name="T11" fmla="*/ 66 h 137"/>
                <a:gd name="T12" fmla="*/ 135 w 171"/>
                <a:gd name="T13" fmla="*/ 23 h 137"/>
                <a:gd name="T14" fmla="*/ 131 w 171"/>
                <a:gd name="T15" fmla="*/ 15 h 137"/>
                <a:gd name="T16" fmla="*/ 72 w 171"/>
                <a:gd name="T17" fmla="*/ 20 h 137"/>
                <a:gd name="T18" fmla="*/ 72 w 171"/>
                <a:gd name="T19" fmla="*/ 20 h 137"/>
                <a:gd name="T20" fmla="*/ 0 w 171"/>
                <a:gd name="T21" fmla="*/ 114 h 137"/>
                <a:gd name="T22" fmla="*/ 17 w 171"/>
                <a:gd name="T23" fmla="*/ 137 h 137"/>
                <a:gd name="T24" fmla="*/ 171 w 171"/>
                <a:gd name="T25" fmla="*/ 97 h 137"/>
                <a:gd name="T26" fmla="*/ 170 w 171"/>
                <a:gd name="T27" fmla="*/ 9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1" h="137">
                  <a:moveTo>
                    <a:pt x="170" y="94"/>
                  </a:moveTo>
                  <a:cubicBezTo>
                    <a:pt x="166" y="97"/>
                    <a:pt x="163" y="99"/>
                    <a:pt x="159" y="102"/>
                  </a:cubicBezTo>
                  <a:cubicBezTo>
                    <a:pt x="163" y="99"/>
                    <a:pt x="166" y="97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68" y="87"/>
                    <a:pt x="164" y="83"/>
                    <a:pt x="160" y="81"/>
                  </a:cubicBezTo>
                  <a:cubicBezTo>
                    <a:pt x="150" y="74"/>
                    <a:pt x="136" y="75"/>
                    <a:pt x="131" y="66"/>
                  </a:cubicBezTo>
                  <a:cubicBezTo>
                    <a:pt x="126" y="55"/>
                    <a:pt x="139" y="38"/>
                    <a:pt x="135" y="23"/>
                  </a:cubicBezTo>
                  <a:cubicBezTo>
                    <a:pt x="135" y="20"/>
                    <a:pt x="133" y="18"/>
                    <a:pt x="131" y="15"/>
                  </a:cubicBezTo>
                  <a:cubicBezTo>
                    <a:pt x="119" y="0"/>
                    <a:pt x="76" y="18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4"/>
                    <a:pt x="12" y="121"/>
                    <a:pt x="17" y="137"/>
                  </a:cubicBezTo>
                  <a:cubicBezTo>
                    <a:pt x="69" y="125"/>
                    <a:pt x="126" y="124"/>
                    <a:pt x="171" y="97"/>
                  </a:cubicBezTo>
                  <a:cubicBezTo>
                    <a:pt x="171" y="96"/>
                    <a:pt x="171" y="95"/>
                    <a:pt x="170" y="94"/>
                  </a:cubicBezTo>
                </a:path>
              </a:pathLst>
            </a:custGeom>
            <a:solidFill>
              <a:srgbClr val="EAC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1435" tIns="25718" rIns="51435" bIns="25718" numCol="1" anchor="t" anchorCtr="0" compatLnSpc="1"/>
            <a:lstStyle/>
            <a:p>
              <a:pPr defTabSz="1218300">
                <a:defRPr/>
              </a:pPr>
              <a:endParaRPr lang="zh-CN" altLang="en-US" dirty="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4" name="Freeform 170"/>
            <p:cNvSpPr/>
            <p:nvPr/>
          </p:nvSpPr>
          <p:spPr bwMode="auto">
            <a:xfrm>
              <a:off x="9033203" y="3758510"/>
              <a:ext cx="265671" cy="221392"/>
            </a:xfrm>
            <a:custGeom>
              <a:avLst/>
              <a:gdLst>
                <a:gd name="T0" fmla="*/ 29 w 46"/>
                <a:gd name="T1" fmla="*/ 0 h 38"/>
                <a:gd name="T2" fmla="*/ 0 w 46"/>
                <a:gd name="T3" fmla="*/ 38 h 38"/>
                <a:gd name="T4" fmla="*/ 46 w 46"/>
                <a:gd name="T5" fmla="*/ 23 h 38"/>
                <a:gd name="T6" fmla="*/ 29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9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15" y="31"/>
                    <a:pt x="30" y="27"/>
                    <a:pt x="46" y="23"/>
                  </a:cubicBezTo>
                  <a:cubicBezTo>
                    <a:pt x="41" y="7"/>
                    <a:pt x="29" y="0"/>
                    <a:pt x="29" y="0"/>
                  </a:cubicBezTo>
                </a:path>
              </a:pathLst>
            </a:custGeom>
            <a:solidFill>
              <a:srgbClr val="1F1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1435" tIns="25718" rIns="51435" bIns="25718" numCol="1" anchor="t" anchorCtr="0" compatLnSpc="1"/>
            <a:lstStyle/>
            <a:p>
              <a:pPr defTabSz="12183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5" name="Freeform 175"/>
            <p:cNvSpPr/>
            <p:nvPr/>
          </p:nvSpPr>
          <p:spPr bwMode="auto">
            <a:xfrm>
              <a:off x="9945831" y="3030377"/>
              <a:ext cx="1227497" cy="890489"/>
            </a:xfrm>
            <a:custGeom>
              <a:avLst/>
              <a:gdLst>
                <a:gd name="T0" fmla="*/ 189 w 211"/>
                <a:gd name="T1" fmla="*/ 0 h 153"/>
                <a:gd name="T2" fmla="*/ 189 w 211"/>
                <a:gd name="T3" fmla="*/ 0 h 153"/>
                <a:gd name="T4" fmla="*/ 162 w 211"/>
                <a:gd name="T5" fmla="*/ 15 h 153"/>
                <a:gd name="T6" fmla="*/ 175 w 211"/>
                <a:gd name="T7" fmla="*/ 33 h 153"/>
                <a:gd name="T8" fmla="*/ 175 w 211"/>
                <a:gd name="T9" fmla="*/ 33 h 153"/>
                <a:gd name="T10" fmla="*/ 175 w 211"/>
                <a:gd name="T11" fmla="*/ 33 h 153"/>
                <a:gd name="T12" fmla="*/ 42 w 211"/>
                <a:gd name="T13" fmla="*/ 105 h 153"/>
                <a:gd name="T14" fmla="*/ 43 w 211"/>
                <a:gd name="T15" fmla="*/ 108 h 153"/>
                <a:gd name="T16" fmla="*/ 0 w 211"/>
                <a:gd name="T17" fmla="*/ 153 h 153"/>
                <a:gd name="T18" fmla="*/ 185 w 211"/>
                <a:gd name="T19" fmla="*/ 45 h 153"/>
                <a:gd name="T20" fmla="*/ 211 w 211"/>
                <a:gd name="T21" fmla="*/ 30 h 153"/>
                <a:gd name="T22" fmla="*/ 211 w 211"/>
                <a:gd name="T23" fmla="*/ 30 h 153"/>
                <a:gd name="T24" fmla="*/ 211 w 211"/>
                <a:gd name="T25" fmla="*/ 29 h 153"/>
                <a:gd name="T26" fmla="*/ 190 w 211"/>
                <a:gd name="T27" fmla="*/ 0 h 153"/>
                <a:gd name="T28" fmla="*/ 189 w 211"/>
                <a:gd name="T29" fmla="*/ 0 h 153"/>
                <a:gd name="T30" fmla="*/ 189 w 211"/>
                <a:gd name="T3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" h="153"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6" y="22"/>
                    <a:pt x="170" y="27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30" y="56"/>
                    <a:pt x="84" y="76"/>
                    <a:pt x="42" y="105"/>
                  </a:cubicBezTo>
                  <a:cubicBezTo>
                    <a:pt x="43" y="106"/>
                    <a:pt x="43" y="107"/>
                    <a:pt x="43" y="108"/>
                  </a:cubicBezTo>
                  <a:cubicBezTo>
                    <a:pt x="43" y="125"/>
                    <a:pt x="6" y="149"/>
                    <a:pt x="0" y="153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04" y="20"/>
                    <a:pt x="196" y="10"/>
                    <a:pt x="19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1435" tIns="25718" rIns="51435" bIns="25718" numCol="1" anchor="t" anchorCtr="0" compatLnSpc="1"/>
            <a:lstStyle/>
            <a:p>
              <a:pPr defTabSz="12183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6" name="Freeform 176"/>
            <p:cNvSpPr/>
            <p:nvPr/>
          </p:nvSpPr>
          <p:spPr bwMode="auto">
            <a:xfrm>
              <a:off x="10747762" y="2720427"/>
              <a:ext cx="297650" cy="396047"/>
            </a:xfrm>
            <a:custGeom>
              <a:avLst/>
              <a:gdLst>
                <a:gd name="T0" fmla="*/ 18 w 51"/>
                <a:gd name="T1" fmla="*/ 0 h 68"/>
                <a:gd name="T2" fmla="*/ 18 w 51"/>
                <a:gd name="T3" fmla="*/ 0 h 68"/>
                <a:gd name="T4" fmla="*/ 0 w 51"/>
                <a:gd name="T5" fmla="*/ 10 h 68"/>
                <a:gd name="T6" fmla="*/ 0 w 51"/>
                <a:gd name="T7" fmla="*/ 10 h 68"/>
                <a:gd name="T8" fmla="*/ 24 w 51"/>
                <a:gd name="T9" fmla="*/ 68 h 68"/>
                <a:gd name="T10" fmla="*/ 24 w 51"/>
                <a:gd name="T11" fmla="*/ 68 h 68"/>
                <a:gd name="T12" fmla="*/ 51 w 51"/>
                <a:gd name="T13" fmla="*/ 53 h 68"/>
                <a:gd name="T14" fmla="*/ 18 w 51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68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30"/>
                    <a:pt x="14" y="50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38" y="35"/>
                    <a:pt x="27" y="17"/>
                    <a:pt x="18" y="0"/>
                  </a:cubicBezTo>
                </a:path>
              </a:pathLst>
            </a:custGeom>
            <a:solidFill>
              <a:srgbClr val="DCB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1435" tIns="25718" rIns="51435" bIns="25718" numCol="1" anchor="t" anchorCtr="0" compatLnSpc="1"/>
            <a:lstStyle/>
            <a:p>
              <a:pPr defTabSz="12183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7" name="Freeform 177"/>
            <p:cNvSpPr/>
            <p:nvPr/>
          </p:nvSpPr>
          <p:spPr bwMode="auto">
            <a:xfrm>
              <a:off x="10696104" y="2528554"/>
              <a:ext cx="157435" cy="250912"/>
            </a:xfrm>
            <a:custGeom>
              <a:avLst/>
              <a:gdLst>
                <a:gd name="T0" fmla="*/ 11 w 27"/>
                <a:gd name="T1" fmla="*/ 0 h 43"/>
                <a:gd name="T2" fmla="*/ 11 w 27"/>
                <a:gd name="T3" fmla="*/ 0 h 43"/>
                <a:gd name="T4" fmla="*/ 0 w 27"/>
                <a:gd name="T5" fmla="*/ 7 h 43"/>
                <a:gd name="T6" fmla="*/ 9 w 27"/>
                <a:gd name="T7" fmla="*/ 43 h 43"/>
                <a:gd name="T8" fmla="*/ 27 w 27"/>
                <a:gd name="T9" fmla="*/ 33 h 43"/>
                <a:gd name="T10" fmla="*/ 11 w 27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3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19"/>
                    <a:pt x="6" y="31"/>
                    <a:pt x="9" y="4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1" y="22"/>
                    <a:pt x="15" y="11"/>
                    <a:pt x="11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1435" tIns="25718" rIns="51435" bIns="25718" numCol="1" anchor="t" anchorCtr="0" compatLnSpc="1"/>
            <a:lstStyle/>
            <a:p>
              <a:pPr defTabSz="12183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8" name="Freeform 178"/>
            <p:cNvSpPr/>
            <p:nvPr/>
          </p:nvSpPr>
          <p:spPr bwMode="auto">
            <a:xfrm>
              <a:off x="9298873" y="3642896"/>
              <a:ext cx="897869" cy="337009"/>
            </a:xfrm>
            <a:custGeom>
              <a:avLst/>
              <a:gdLst>
                <a:gd name="T0" fmla="*/ 153 w 154"/>
                <a:gd name="T1" fmla="*/ 0 h 58"/>
                <a:gd name="T2" fmla="*/ 153 w 154"/>
                <a:gd name="T3" fmla="*/ 0 h 58"/>
                <a:gd name="T4" fmla="*/ 154 w 154"/>
                <a:gd name="T5" fmla="*/ 3 h 58"/>
                <a:gd name="T6" fmla="*/ 154 w 154"/>
                <a:gd name="T7" fmla="*/ 3 h 58"/>
                <a:gd name="T8" fmla="*/ 154 w 154"/>
                <a:gd name="T9" fmla="*/ 3 h 58"/>
                <a:gd name="T10" fmla="*/ 0 w 154"/>
                <a:gd name="T11" fmla="*/ 43 h 58"/>
                <a:gd name="T12" fmla="*/ 3 w 154"/>
                <a:gd name="T13" fmla="*/ 58 h 58"/>
                <a:gd name="T14" fmla="*/ 3 w 154"/>
                <a:gd name="T15" fmla="*/ 58 h 58"/>
                <a:gd name="T16" fmla="*/ 110 w 154"/>
                <a:gd name="T17" fmla="*/ 49 h 58"/>
                <a:gd name="T18" fmla="*/ 111 w 154"/>
                <a:gd name="T19" fmla="*/ 48 h 58"/>
                <a:gd name="T20" fmla="*/ 111 w 154"/>
                <a:gd name="T21" fmla="*/ 48 h 58"/>
                <a:gd name="T22" fmla="*/ 154 w 154"/>
                <a:gd name="T23" fmla="*/ 3 h 58"/>
                <a:gd name="T24" fmla="*/ 153 w 154"/>
                <a:gd name="T2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58"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4" y="1"/>
                    <a:pt x="154" y="2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09" y="30"/>
                    <a:pt x="53" y="31"/>
                    <a:pt x="0" y="43"/>
                  </a:cubicBezTo>
                  <a:cubicBezTo>
                    <a:pt x="2" y="47"/>
                    <a:pt x="3" y="52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110" y="49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7" y="44"/>
                    <a:pt x="154" y="20"/>
                    <a:pt x="154" y="3"/>
                  </a:cubicBezTo>
                  <a:cubicBezTo>
                    <a:pt x="154" y="2"/>
                    <a:pt x="154" y="1"/>
                    <a:pt x="153" y="0"/>
                  </a:cubicBezTo>
                </a:path>
              </a:pathLst>
            </a:custGeom>
            <a:solidFill>
              <a:srgbClr val="DAB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1435" tIns="25718" rIns="51435" bIns="25718" numCol="1" anchor="t" anchorCtr="0" compatLnSpc="1"/>
            <a:lstStyle/>
            <a:p>
              <a:pPr defTabSz="12183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9" name="Freeform 179"/>
            <p:cNvSpPr/>
            <p:nvPr/>
          </p:nvSpPr>
          <p:spPr bwMode="auto">
            <a:xfrm>
              <a:off x="9015984" y="3891346"/>
              <a:ext cx="302571" cy="110697"/>
            </a:xfrm>
            <a:custGeom>
              <a:avLst/>
              <a:gdLst>
                <a:gd name="T0" fmla="*/ 49 w 52"/>
                <a:gd name="T1" fmla="*/ 0 h 19"/>
                <a:gd name="T2" fmla="*/ 49 w 52"/>
                <a:gd name="T3" fmla="*/ 0 h 19"/>
                <a:gd name="T4" fmla="*/ 49 w 52"/>
                <a:gd name="T5" fmla="*/ 0 h 19"/>
                <a:gd name="T6" fmla="*/ 3 w 52"/>
                <a:gd name="T7" fmla="*/ 15 h 19"/>
                <a:gd name="T8" fmla="*/ 0 w 52"/>
                <a:gd name="T9" fmla="*/ 19 h 19"/>
                <a:gd name="T10" fmla="*/ 52 w 52"/>
                <a:gd name="T11" fmla="*/ 15 h 19"/>
                <a:gd name="T12" fmla="*/ 49 w 5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4"/>
                    <a:pt x="18" y="8"/>
                    <a:pt x="3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9"/>
                    <a:pt x="51" y="4"/>
                    <a:pt x="49" y="0"/>
                  </a:cubicBezTo>
                </a:path>
              </a:pathLst>
            </a:custGeom>
            <a:solidFill>
              <a:srgbClr val="1D1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1435" tIns="25718" rIns="51435" bIns="25718" numCol="1" anchor="t" anchorCtr="0" compatLnSpc="1"/>
            <a:lstStyle/>
            <a:p>
              <a:pPr defTabSz="12183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</p:grpSp>
      <p:sp>
        <p:nvSpPr>
          <p:cNvPr id="20" name="文本框 32"/>
          <p:cNvSpPr txBox="1"/>
          <p:nvPr/>
        </p:nvSpPr>
        <p:spPr>
          <a:xfrm>
            <a:off x="3487209" y="2395733"/>
            <a:ext cx="6201039" cy="1748171"/>
          </a:xfrm>
          <a:prstGeom prst="rect">
            <a:avLst/>
          </a:prstGeom>
          <a:noFill/>
        </p:spPr>
        <p:txBody>
          <a:bodyPr wrap="square" lIns="121840" tIns="60920" rIns="121840" bIns="60920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456843">
              <a:defRPr/>
            </a:pPr>
            <a:r>
              <a:rPr lang="en-US" altLang="zh-CN" sz="88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Khởi động</a:t>
            </a:r>
            <a:endParaRPr lang="en-US" altLang="zh-CN" sz="8800" b="1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0" y="139761"/>
            <a:ext cx="1076632" cy="928177"/>
          </a:xfrm>
          <a:prstGeom prst="ellipse">
            <a:avLst/>
          </a:prstGeom>
          <a:solidFill>
            <a:srgbClr val="EAF4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40" tIns="60920" rIns="121840" bIns="60920" rtlCol="0" anchor="ctr"/>
          <a:lstStyle/>
          <a:p>
            <a:pPr algn="ctr" defTabSz="12183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627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2438400"/>
            <a:ext cx="1089660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800" b="1" dirty="0" err="1" smtClean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Cảm</a:t>
            </a:r>
            <a:r>
              <a:rPr lang="en-US" sz="4800" b="1" dirty="0" smtClean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ơn</a:t>
            </a:r>
            <a:r>
              <a:rPr lang="en-US" sz="4800" b="1" dirty="0" smtClean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quý</a:t>
            </a:r>
            <a:r>
              <a:rPr lang="en-US" sz="4800" b="1" dirty="0" smtClean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phụ</a:t>
            </a:r>
            <a:r>
              <a:rPr lang="en-US" sz="4800" b="1" dirty="0" smtClean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huynh</a:t>
            </a:r>
            <a:r>
              <a:rPr lang="en-US" sz="4800" b="1" dirty="0" smtClean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và</a:t>
            </a:r>
            <a:r>
              <a:rPr lang="en-US" sz="4800" b="1" dirty="0" smtClean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các</a:t>
            </a:r>
            <a:r>
              <a:rPr lang="en-US" sz="4800" b="1" dirty="0" smtClean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em</a:t>
            </a:r>
            <a:r>
              <a:rPr lang="en-US" sz="4800" b="1" dirty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học</a:t>
            </a:r>
            <a:r>
              <a:rPr lang="en-US" sz="4800" b="1" dirty="0" smtClean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sinh</a:t>
            </a:r>
            <a:r>
              <a:rPr lang="en-US" sz="4800" b="1" dirty="0" smtClean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đã</a:t>
            </a:r>
            <a:r>
              <a:rPr lang="en-US" sz="4800" b="1" dirty="0" smtClean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theo</a:t>
            </a:r>
            <a:r>
              <a:rPr lang="en-US" sz="4800" b="1" dirty="0" smtClean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dõi</a:t>
            </a:r>
            <a:r>
              <a:rPr lang="en-US" sz="4800" b="1" dirty="0" smtClean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buổi</a:t>
            </a:r>
            <a:r>
              <a:rPr lang="en-US" sz="4800" b="1" dirty="0" smtClean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học</a:t>
            </a:r>
            <a:r>
              <a:rPr lang="en-US" sz="4800" b="1" dirty="0" smtClean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ngày</a:t>
            </a:r>
            <a:r>
              <a:rPr lang="en-US" sz="4800" b="1" dirty="0" smtClean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hôm</a:t>
            </a:r>
            <a:r>
              <a:rPr lang="en-US" sz="4800" b="1" dirty="0" smtClean="0">
                <a:ln w="11430"/>
                <a:solidFill>
                  <a:prstClr val="whit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nay.</a:t>
            </a:r>
            <a:endParaRPr lang="en-US" sz="4800" b="1" dirty="0">
              <a:ln w="11430"/>
              <a:solidFill>
                <a:prstClr val="white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0791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088876"/>
            <a:ext cx="11506200" cy="1600369"/>
          </a:xfrm>
          <a:prstGeom prst="rect">
            <a:avLst/>
          </a:prstGeom>
          <a:noFill/>
        </p:spPr>
        <p:txBody>
          <a:bodyPr wrap="square" lIns="121853" tIns="60926" rIns="121853" bIns="60926" rtlCol="0">
            <a:spAutoFit/>
          </a:bodyPr>
          <a:lstStyle/>
          <a:p>
            <a:pPr algn="ctr" defTabSz="1218450"/>
            <a:r>
              <a:rPr lang="en-US" sz="4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nằm</a:t>
            </a:r>
            <a:r>
              <a:rPr lang="en-US" sz="4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4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endParaRPr lang="en-US" sz="4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1218450"/>
            <a:r>
              <a:rPr lang="en-US" sz="4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Nhìn</a:t>
            </a:r>
            <a:r>
              <a:rPr 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nó</a:t>
            </a:r>
            <a:r>
              <a:rPr 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ngay</a:t>
            </a:r>
            <a:r>
              <a:rPr lang="en-US" sz="4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4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61023" y="4114800"/>
            <a:ext cx="4033603" cy="861718"/>
          </a:xfrm>
          <a:prstGeom prst="rect">
            <a:avLst/>
          </a:prstGeom>
          <a:noFill/>
        </p:spPr>
        <p:txBody>
          <a:bodyPr wrap="square" lIns="121864" tIns="60932" rIns="121864" bIns="60932" rtlCol="0">
            <a:spAutoFit/>
          </a:bodyPr>
          <a:lstStyle/>
          <a:p>
            <a:pPr algn="ctr" defTabSz="1218570"/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hồ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2962124"/>
            <a:ext cx="3552395" cy="347186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660156" y="2593245"/>
            <a:ext cx="18710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defTabSz="1218930"/>
            <a:r>
              <a:rPr lang="en-US" sz="32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838200" y="228600"/>
            <a:ext cx="2057400" cy="86027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endParaRPr lang="en-US" sz="4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2502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324787"/>
            <a:ext cx="8458200" cy="3693295"/>
          </a:xfrm>
          <a:prstGeom prst="rect">
            <a:avLst/>
          </a:prstGeom>
          <a:noFill/>
        </p:spPr>
        <p:txBody>
          <a:bodyPr wrap="square" lIns="121896" tIns="60948" rIns="121896" bIns="60948" rtlCol="0">
            <a:spAutoFit/>
          </a:bodyPr>
          <a:lstStyle/>
          <a:p>
            <a:pPr algn="ctr" defTabSz="1218930"/>
            <a:r>
              <a:rPr 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endParaRPr lang="en-US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1218930"/>
            <a:r>
              <a:rPr 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to, to </a:t>
            </a:r>
            <a:r>
              <a:rPr 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đà</a:t>
            </a:r>
            <a:r>
              <a:rPr 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vần</a:t>
            </a: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xoay</a:t>
            </a:r>
            <a:endParaRPr lang="en-US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1218930"/>
            <a:r>
              <a:rPr 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Sáu</a:t>
            </a: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đen</a:t>
            </a: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endParaRPr lang="en-US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1218930"/>
            <a:r>
              <a:rPr 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Nhìn</a:t>
            </a: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rõ</a:t>
            </a: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 defTabSz="1218930"/>
            <a:r>
              <a:rPr lang="en-US" sz="24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</a:t>
            </a:r>
          </a:p>
          <a:p>
            <a:pPr algn="just" defTabSz="1218930"/>
            <a:r>
              <a:rPr lang="en-US" sz="24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</a:t>
            </a:r>
            <a:r>
              <a:rPr lang="en-US" sz="2400" b="1" i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24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4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just" defTabSz="1218930"/>
            <a:endParaRPr lang="en-US" sz="2400" b="1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914400" y="304800"/>
            <a:ext cx="1828800" cy="86027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endParaRPr lang="en-US" sz="4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33800" y="4232730"/>
            <a:ext cx="2286000" cy="1600432"/>
          </a:xfrm>
          <a:prstGeom prst="rect">
            <a:avLst/>
          </a:prstGeom>
          <a:noFill/>
        </p:spPr>
        <p:txBody>
          <a:bodyPr wrap="square" lIns="121914" tIns="60957" rIns="121914" bIns="60957" rtlCol="0">
            <a:spAutoFit/>
          </a:bodyPr>
          <a:lstStyle/>
          <a:p>
            <a:pPr algn="ctr" defTabSz="1219140"/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Quyển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lịch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3684798"/>
            <a:ext cx="20574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116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245430"/>
            <a:ext cx="4013537" cy="41022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245430"/>
            <a:ext cx="3352800" cy="4102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223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358679" y="320023"/>
            <a:ext cx="5269578" cy="769437"/>
          </a:xfrm>
          <a:prstGeom prst="rect">
            <a:avLst/>
          </a:prstGeom>
          <a:noFill/>
        </p:spPr>
        <p:txBody>
          <a:bodyPr wrap="square" lIns="91382" tIns="45718" rIns="91382" bIns="45718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1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Thời</a:t>
            </a:r>
            <a:r>
              <a:rPr lang="en-US" sz="4400" b="1" spc="51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spc="51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gian</a:t>
            </a:r>
            <a:r>
              <a:rPr lang="en-US" sz="4400" b="1" spc="51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spc="51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của</a:t>
            </a:r>
            <a:r>
              <a:rPr lang="en-US" sz="4400" b="1" spc="51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spc="51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em</a:t>
            </a:r>
            <a:endParaRPr lang="en-US" sz="4400" b="1" spc="51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200400" y="2438401"/>
            <a:ext cx="6622672" cy="4281889"/>
            <a:chOff x="3200400" y="2438401"/>
            <a:chExt cx="5877621" cy="4281889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0400" y="2438401"/>
              <a:ext cx="2055943" cy="1844381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6187" y="2473103"/>
              <a:ext cx="1481834" cy="1830093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1049" y="2452690"/>
              <a:ext cx="1503012" cy="1830092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5766" y="4641931"/>
              <a:ext cx="1461155" cy="1735081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2299" y="4644206"/>
              <a:ext cx="1467359" cy="1735081"/>
            </a:xfrm>
            <a:prstGeom prst="rect">
              <a:avLst/>
            </a:prstGeom>
          </p:spPr>
        </p:pic>
        <p:sp>
          <p:nvSpPr>
            <p:cNvPr id="23" name="Oval 22"/>
            <p:cNvSpPr/>
            <p:nvPr/>
          </p:nvSpPr>
          <p:spPr>
            <a:xfrm>
              <a:off x="3810000" y="4336178"/>
              <a:ext cx="322118" cy="312022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dirty="0">
                  <a:solidFill>
                    <a:prstClr val="white"/>
                  </a:solidFill>
                </a:rPr>
                <a:t>1</a:t>
              </a:r>
            </a:p>
          </p:txBody>
        </p:sp>
        <p:sp>
          <p:nvSpPr>
            <p:cNvPr id="24" name="Oval 23"/>
            <p:cNvSpPr/>
            <p:nvPr/>
          </p:nvSpPr>
          <p:spPr>
            <a:xfrm>
              <a:off x="6059123" y="4336178"/>
              <a:ext cx="322118" cy="312022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dirty="0">
                  <a:solidFill>
                    <a:prstClr val="white"/>
                  </a:solidFill>
                </a:rPr>
                <a:t>2</a:t>
              </a:r>
            </a:p>
          </p:txBody>
        </p:sp>
        <p:sp>
          <p:nvSpPr>
            <p:cNvPr id="25" name="Oval 24"/>
            <p:cNvSpPr/>
            <p:nvPr/>
          </p:nvSpPr>
          <p:spPr>
            <a:xfrm>
              <a:off x="8215218" y="4332185"/>
              <a:ext cx="322118" cy="312022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dirty="0">
                  <a:solidFill>
                    <a:prstClr val="white"/>
                  </a:solidFill>
                </a:rPr>
                <a:t>3</a:t>
              </a:r>
            </a:p>
          </p:txBody>
        </p:sp>
        <p:sp>
          <p:nvSpPr>
            <p:cNvPr id="26" name="Oval 25"/>
            <p:cNvSpPr/>
            <p:nvPr/>
          </p:nvSpPr>
          <p:spPr>
            <a:xfrm>
              <a:off x="5256343" y="6408268"/>
              <a:ext cx="322118" cy="312022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dirty="0">
                  <a:solidFill>
                    <a:prstClr val="white"/>
                  </a:solidFill>
                </a:rPr>
                <a:t>4</a:t>
              </a:r>
            </a:p>
          </p:txBody>
        </p:sp>
        <p:sp>
          <p:nvSpPr>
            <p:cNvPr id="27" name="Oval 26"/>
            <p:cNvSpPr/>
            <p:nvPr/>
          </p:nvSpPr>
          <p:spPr>
            <a:xfrm>
              <a:off x="6953860" y="6400800"/>
              <a:ext cx="322118" cy="312022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dirty="0">
                  <a:solidFill>
                    <a:prstClr val="white"/>
                  </a:solidFill>
                </a:rPr>
                <a:t>5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437422" y="1726011"/>
            <a:ext cx="10622281" cy="523216"/>
          </a:xfrm>
          <a:prstGeom prst="rect">
            <a:avLst/>
          </a:prstGeom>
          <a:noFill/>
        </p:spPr>
        <p:txBody>
          <a:bodyPr wrap="square" lIns="91382" tIns="45718" rIns="91382" bIns="45718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en-US" sz="28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sát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tranh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biết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mỗi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vật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tranh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dùng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996070" y="1172341"/>
            <a:ext cx="20726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Chia</a:t>
            </a:r>
            <a:r>
              <a:rPr lang="en-US" sz="3200" dirty="0" smtClean="0"/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sẻ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Cloud 29"/>
          <p:cNvSpPr/>
          <p:nvPr/>
        </p:nvSpPr>
        <p:spPr>
          <a:xfrm>
            <a:off x="1437422" y="230238"/>
            <a:ext cx="1905000" cy="938065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2" tIns="45718" rIns="91382" bIns="45718" rtlCol="0" anchor="ctr"/>
          <a:lstStyle/>
          <a:p>
            <a:pPr algn="ctr"/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579443" y="303860"/>
            <a:ext cx="1620957" cy="707887"/>
          </a:xfrm>
          <a:prstGeom prst="rect">
            <a:avLst/>
          </a:prstGeom>
          <a:noFill/>
        </p:spPr>
        <p:txBody>
          <a:bodyPr wrap="none" lIns="91382" tIns="45718" rIns="91382" bIns="45718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vi-VN" sz="4000" b="1" spc="51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Bài 2:</a:t>
            </a:r>
            <a:endParaRPr lang="en-US" sz="4000" b="1" spc="51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53094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  <p:bldP spid="15" grpId="0"/>
      <p:bldP spid="30" grpId="0" animBg="1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5715000" y="5867400"/>
            <a:ext cx="609600" cy="5334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82" tIns="45718" rIns="91382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prstClr val="white"/>
                </a:solidFill>
              </a:rPr>
              <a:t>1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00" y="838200"/>
            <a:ext cx="5410200" cy="4945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23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5562600" y="6019800"/>
            <a:ext cx="609600" cy="5334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82" tIns="45718" rIns="91382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prstClr val="white"/>
                </a:solidFill>
              </a:rPr>
              <a:t>2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850" y="1020909"/>
            <a:ext cx="5448300" cy="4816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17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TM03457491[[fn=Metropolitan]]</Template>
  <TotalTime>1281</TotalTime>
  <Words>1298</Words>
  <Application>Microsoft Office PowerPoint</Application>
  <PresentationFormat>Custom</PresentationFormat>
  <Paragraphs>296</Paragraphs>
  <Slides>30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11</vt:i4>
      </vt:variant>
      <vt:variant>
        <vt:lpstr>Slide Titles</vt:lpstr>
      </vt:variant>
      <vt:variant>
        <vt:i4>30</vt:i4>
      </vt:variant>
    </vt:vector>
  </HeadingPairs>
  <TitlesOfParts>
    <vt:vector size="41" baseType="lpstr">
      <vt:lpstr>Office Theme</vt:lpstr>
      <vt:lpstr>1_Office Theme</vt:lpstr>
      <vt:lpstr>3_Office Theme</vt:lpstr>
      <vt:lpstr>6_Office Theme</vt:lpstr>
      <vt:lpstr>7_Office Theme</vt:lpstr>
      <vt:lpstr>2_Office Theme</vt:lpstr>
      <vt:lpstr>4_Office Theme</vt:lpstr>
      <vt:lpstr>5_Office Theme</vt:lpstr>
      <vt:lpstr>8_Office Theme</vt:lpstr>
      <vt:lpstr>9_Office Theme</vt:lpstr>
      <vt:lpstr>10_Office Theme</vt:lpstr>
      <vt:lpstr>ỦY BAN NHÂN DÂN TỈNH THỪA THIÊN HUẾ SỞ GIÁO DỤC VÀ ĐÀO TẠO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ỦY BAN NHÂN DÂN TỈNH THỪA THIÊN HUẾ SỞ GIÁO DỤC VÀ ĐÀO TẠO</dc:title>
  <dc:creator>Xuan Truong</dc:creator>
  <cp:lastModifiedBy>Xuan Truong</cp:lastModifiedBy>
  <cp:revision>114</cp:revision>
  <dcterms:created xsi:type="dcterms:W3CDTF">2021-08-30T06:09:53Z</dcterms:created>
  <dcterms:modified xsi:type="dcterms:W3CDTF">2021-09-05T03:08:06Z</dcterms:modified>
</cp:coreProperties>
</file>