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60" r:id="rId3"/>
    <p:sldId id="261" r:id="rId4"/>
    <p:sldId id="262" r:id="rId5"/>
    <p:sldId id="291" r:id="rId6"/>
    <p:sldId id="292" r:id="rId7"/>
    <p:sldId id="293" r:id="rId8"/>
    <p:sldId id="266" r:id="rId9"/>
    <p:sldId id="269" r:id="rId10"/>
    <p:sldId id="271" r:id="rId11"/>
    <p:sldId id="276" r:id="rId12"/>
    <p:sldId id="295" r:id="rId13"/>
    <p:sldId id="296" r:id="rId14"/>
    <p:sldId id="297" r:id="rId15"/>
    <p:sldId id="289" r:id="rId16"/>
    <p:sldId id="283" r:id="rId17"/>
    <p:sldId id="290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48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32E2-F230-48EC-88B9-5CA02B859EDC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4E8-6C22-4548-AC4C-94B36AD8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5C7F-CCBE-77C9-DCDA-FC0C252F2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3A027-8549-AAD7-0EC9-9F8951139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8033-FD82-7898-2816-DB1DD8CF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8711-044B-D891-DD21-F9587C3B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EACF2-A0D6-6FB0-DF8A-F4352B8F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D559-76C2-008E-8347-54951761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A1932-15AB-4E49-8E3E-5D98D6FF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4EED1-CC1C-16A0-5700-EF681FC2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B74A-DA7B-A4E3-213F-3663F8E7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2F1B-0F5F-9CDB-C04C-67E5CF4D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A9646-9016-3F2E-821F-8F0FCEEFE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7F7AC-A45B-DEE5-4B37-0FF22184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9AA4A-DC7B-7982-8271-1352BCF4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4133-1992-F09D-02DD-72217361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12647-2213-AF3A-203E-F3E8CE21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3302-1718-040B-DF01-2221B193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8E05-AC47-A994-8666-EEED3C54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84DA-5951-4069-2936-DFD41D75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878FC-BB58-26E3-0896-6F4C91DF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C5563-16F9-30A0-E8ED-ED10D038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5882-DC10-9E2F-8894-333E472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ED10-0E2A-89BD-2B9A-6B7B20C5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5CAB6-AC27-FAD5-5E83-657A13D3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E11E-C39C-E67E-33D4-2B997C24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0F43-895D-DB99-89DC-FB9BDAD9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4E4F-0961-9A8A-B4A6-EA99F4F8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A56F1-0179-52DF-29FD-75B6AEEC3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CB698-9A4A-A57E-9B1C-FEF6905D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CBD13-C760-EB29-F798-66E20FF7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D4078-A903-3F6A-B959-50D7D30F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45A96-478E-9786-27BA-7CDA498B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51F6-E6E6-5C2E-B6EE-97744EC3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B70C7-39C5-D740-B0AD-7C8757F17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D9097-11A9-A52C-47F4-FF65EBB1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59588-420B-9934-5D71-1E947794E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E828E-21F9-06CE-F853-12AF81267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29875-4E5F-E208-3F10-D5046094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79091-4E85-E179-1837-C2032F67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D471B-B966-E710-7981-6487B167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9809-8D37-C1D7-683D-F2618CE4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41C9A-CFF1-D858-B2E3-39A89A50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D8078-975D-B467-DFC2-AAEEA030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E7CC4-638D-213B-1DAA-7763F756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0604D-47A6-BE6C-76FE-0E5932BF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75C55-33A3-A5E9-B4C6-EDF9CC68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3BE49-7819-D52D-54B7-90D351E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178B-D8F0-27F8-26D3-9791643D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3031-0683-40DE-2918-A15DE47E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54C9B-A3F9-0EC4-4778-E3905A6EF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4A3BE-AD08-09D3-4DDB-165DDC16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5FCEA-96B1-DC24-B147-6137BFD4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53F25-C18C-15B7-F8E6-19DF2B6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4C8-AB01-F9FA-7881-5980E946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44BEB-7D04-9769-27E5-32B27165A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66950-4057-C74A-6BBA-271F3B39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83640-F0B9-1FF4-9061-14F24CF5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63B38-C078-5FE1-56DF-F954A84F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0E778-75A7-87C1-51B3-AD806C48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C83ECE0-62AA-4418-C12A-300D8963EB5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43891F-E88B-A669-9D5A-E2FE79E5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B8E01-1032-52E1-D244-DDB35B7D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0A603-17A6-0B8B-A02E-2CC3A28E8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02608-F539-6673-3EB6-49B2953DC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9DA1-7F9E-0848-40A8-67F1831BA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D59AB-8557-2AAF-3411-07166876B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081" y="5071816"/>
            <a:ext cx="315190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màu đỏ trong mỗi hình dưới đây có phải là hai đường thẳng song song hay không?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87D1C-DA79-78D4-C8DA-6056EB6C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1919287"/>
            <a:ext cx="8002085" cy="2852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05FCF1-36BC-BE91-689F-5231112EDC5C}"/>
              </a:ext>
            </a:extLst>
          </p:cNvPr>
          <p:cNvSpPr txBox="1"/>
          <p:nvPr/>
        </p:nvSpPr>
        <p:spPr>
          <a:xfrm>
            <a:off x="1371600" y="4848225"/>
            <a:ext cx="98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giác Hering)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quan sát hình vẽ cảm nhận ban đầu của người xem là hai đường màu đỏ ở trong hình a) giống như hai đường cong nhưng thực chất chúng là hai đường thẳng và hai đường thẳng này song song với nhau.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3" y="768612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0338B-AF44-3D1A-C026-099BBF24F609}"/>
              </a:ext>
            </a:extLst>
          </p:cNvPr>
          <p:cNvSpPr txBox="1"/>
          <p:nvPr/>
        </p:nvSpPr>
        <p:spPr>
          <a:xfrm>
            <a:off x="770013" y="1768737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hình thích hợp để đặt vào ô có dấu “?”.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04A6A-2B71-2270-177B-CB56F827E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212" y="2533649"/>
            <a:ext cx="7967982" cy="36861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1853E1-DA2A-7C7F-57B2-340B88827EC7}"/>
              </a:ext>
            </a:extLst>
          </p:cNvPr>
          <p:cNvSpPr/>
          <p:nvPr/>
        </p:nvSpPr>
        <p:spPr>
          <a:xfrm>
            <a:off x="4886325" y="5695950"/>
            <a:ext cx="466725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D9588-5360-031F-948A-3ACE24C74F02}"/>
              </a:ext>
            </a:extLst>
          </p:cNvPr>
          <p:cNvSpPr txBox="1"/>
          <p:nvPr/>
        </p:nvSpPr>
        <p:spPr>
          <a:xfrm>
            <a:off x="8000999" y="3057525"/>
            <a:ext cx="376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mỗi hàng, đầu của mỗi người đều xuất hiện 3 hình: hình tròn, hình thoi, hình hình hành.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2" y="768612"/>
            <a:ext cx="985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5A0FCADF-875B-490D-BD76-09BE1F26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8606"/>
              </p:ext>
            </p:extLst>
          </p:nvPr>
        </p:nvGraphicFramePr>
        <p:xfrm>
          <a:off x="3267075" y="2100791"/>
          <a:ext cx="5019672" cy="40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7701441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232856950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7361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52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74503A-68EC-25CA-B9DE-8485807A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1806"/>
              </p:ext>
            </p:extLst>
          </p:nvPr>
        </p:nvGraphicFramePr>
        <p:xfrm>
          <a:off x="3905250" y="2605616"/>
          <a:ext cx="3764754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0BBD6-F78B-429C-BA76-DF87CCD04C74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48C9FF-ACF3-D49E-804D-9749711596FF}"/>
              </a:ext>
            </a:extLst>
          </p:cNvPr>
          <p:cNvCxnSpPr>
            <a:cxnSpLocks/>
          </p:cNvCxnSpPr>
          <p:nvPr/>
        </p:nvCxnSpPr>
        <p:spPr>
          <a:xfrm>
            <a:off x="7667625" y="2600325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C0D872-2344-9BD9-DCB0-8197D4A1496B}"/>
              </a:ext>
            </a:extLst>
          </p:cNvPr>
          <p:cNvCxnSpPr>
            <a:cxnSpLocks/>
          </p:cNvCxnSpPr>
          <p:nvPr/>
        </p:nvCxnSpPr>
        <p:spPr>
          <a:xfrm flipH="1">
            <a:off x="3886200" y="25908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F03B4F-D27F-A5D3-09F7-401BB4BF0D8F}"/>
              </a:ext>
            </a:extLst>
          </p:cNvPr>
          <p:cNvCxnSpPr>
            <a:cxnSpLocks/>
          </p:cNvCxnSpPr>
          <p:nvPr/>
        </p:nvCxnSpPr>
        <p:spPr>
          <a:xfrm flipH="1">
            <a:off x="3886200" y="56007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BECF45-1ADE-6848-E863-F752AEB88641}"/>
              </a:ext>
            </a:extLst>
          </p:cNvPr>
          <p:cNvSpPr txBox="1"/>
          <p:nvPr/>
        </p:nvSpPr>
        <p:spPr>
          <a:xfrm>
            <a:off x="3562350" y="21907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F0AA7-5E03-F3F2-5D57-716DF8D84608}"/>
              </a:ext>
            </a:extLst>
          </p:cNvPr>
          <p:cNvSpPr txBox="1"/>
          <p:nvPr/>
        </p:nvSpPr>
        <p:spPr>
          <a:xfrm>
            <a:off x="7686675" y="21526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39D1C-26FB-FF71-8919-F21488437084}"/>
              </a:ext>
            </a:extLst>
          </p:cNvPr>
          <p:cNvSpPr txBox="1"/>
          <p:nvPr/>
        </p:nvSpPr>
        <p:spPr>
          <a:xfrm>
            <a:off x="7600950" y="5495925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A42F3-D1AC-18A6-FF39-C8A31D9026A8}"/>
              </a:ext>
            </a:extLst>
          </p:cNvPr>
          <p:cNvSpPr txBox="1"/>
          <p:nvPr/>
        </p:nvSpPr>
        <p:spPr>
          <a:xfrm>
            <a:off x="3543300" y="55054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E4EAFC-7763-0637-9D0A-8E7B83A818DD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3771900" cy="30289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6" name="Picture 15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D17359CE-AE3C-6684-522F-9B127937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0" y="2876494"/>
            <a:ext cx="3343340" cy="2815445"/>
          </a:xfrm>
          <a:prstGeom prst="rect">
            <a:avLst/>
          </a:prstGeom>
        </p:spPr>
      </p:pic>
      <p:pic>
        <p:nvPicPr>
          <p:cNvPr id="24" name="Picture 23" descr="A yellow square with blue border&#10;&#10;Description automatically generated">
            <a:extLst>
              <a:ext uri="{FF2B5EF4-FFF2-40B4-BE49-F238E27FC236}">
                <a16:creationId xmlns:a16="http://schemas.microsoft.com/office/drawing/2014/main" id="{349A11B6-C997-E8EA-2659-5FF585473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4" y="2949522"/>
            <a:ext cx="3351254" cy="26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9ED435-6E71-ACFB-D601-AE743C219833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614FC-9104-E1C8-60A7-039F23CBF301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3" name="Picture 22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DA9226D9-0BC3-D653-B647-38B5AF9E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1381" y="2500254"/>
            <a:ext cx="2543243" cy="2533706"/>
          </a:xfrm>
          <a:prstGeom prst="rect">
            <a:avLst/>
          </a:prstGeom>
        </p:spPr>
      </p:pic>
      <p:pic>
        <p:nvPicPr>
          <p:cNvPr id="24" name="Picture 23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B9C27264-0204-37D9-8508-5C94F0D6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66363" y="2458485"/>
            <a:ext cx="2533715" cy="26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1571625"/>
            <a:ext cx="7285565" cy="282892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724CF2-E311-D093-C82A-A211B09A5899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BF7E5D36-B483-0CD7-94FB-48F5A035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7" y="2420279"/>
            <a:ext cx="3344511" cy="42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AF9BD-90AC-66D0-4BA1-5D3616470BAA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03893-1EE5-B52A-E4C1-BE82F982F20B}"/>
              </a:ext>
            </a:extLst>
          </p:cNvPr>
          <p:cNvSpPr txBox="1"/>
          <p:nvPr/>
        </p:nvSpPr>
        <p:spPr>
          <a:xfrm>
            <a:off x="1863363" y="215464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B99E-DFDB-798E-476C-71408E39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71995"/>
            <a:ext cx="919996" cy="91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A978E-6773-C96B-F805-3254860FA7BF}"/>
              </a:ext>
            </a:extLst>
          </p:cNvPr>
          <p:cNvSpPr txBox="1"/>
          <p:nvPr/>
        </p:nvSpPr>
        <p:spPr>
          <a:xfrm>
            <a:off x="1863363" y="313565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418D6-FF45-B95E-19C1-D611516A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53007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145E9-0D52-72F9-D30A-1339C2D7BBE2}"/>
              </a:ext>
            </a:extLst>
          </p:cNvPr>
          <p:cNvSpPr txBox="1"/>
          <p:nvPr/>
        </p:nvSpPr>
        <p:spPr>
          <a:xfrm>
            <a:off x="1863363" y="411667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F667F-4974-5222-8499-68F4CFA1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34019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C8D099-3043-099F-E132-88E42B68AA44}"/>
              </a:ext>
            </a:extLst>
          </p:cNvPr>
          <p:cNvSpPr txBox="1"/>
          <p:nvPr/>
        </p:nvSpPr>
        <p:spPr>
          <a:xfrm>
            <a:off x="1863363" y="509768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9B9A1-F60B-81DE-CC96-E1D0358C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1503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  <p:bldP spid="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933120"/>
            <a:ext cx="5565734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// DC, GH // NM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Nêu tên các đoạn thẳng song song với nhau trong hình trên?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MB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MN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Đoạn thẳng MB vuông góc với 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AH // 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AH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3743325" y="419100"/>
            <a:ext cx="7286625" cy="1837460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 đường thẳng song song không bao giờ cắt nhau.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Hai đường thẳng song song có đặc điểm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5A486-749B-FCCC-298E-1AFE9E29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6" y="1981452"/>
            <a:ext cx="2176462" cy="2147635"/>
          </a:xfrm>
          <a:prstGeom prst="rect">
            <a:avLst/>
          </a:prstGeom>
        </p:spPr>
      </p:pic>
      <p:pic>
        <p:nvPicPr>
          <p:cNvPr id="1026" name="Picture 2" descr="Lúc 9 giờ thi kim phút và kim giờ của đồng hồ tạo thành góc có số đo là bao  nhiêu?">
            <a:extLst>
              <a:ext uri="{FF2B5EF4-FFF2-40B4-BE49-F238E27FC236}">
                <a16:creationId xmlns:a16="http://schemas.microsoft.com/office/drawing/2014/main" id="{30ED11E0-0E60-3524-7EA7-5829F62A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933575"/>
            <a:ext cx="2481262" cy="24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que 8">
            <a:extLst>
              <a:ext uri="{FF2B5EF4-FFF2-40B4-BE49-F238E27FC236}">
                <a16:creationId xmlns:a16="http://schemas.microsoft.com/office/drawing/2014/main" id="{CC77907F-3A2C-0BC9-A45A-B998FBBAAF32}"/>
              </a:ext>
            </a:extLst>
          </p:cNvPr>
          <p:cNvSpPr/>
          <p:nvPr/>
        </p:nvSpPr>
        <p:spPr>
          <a:xfrm>
            <a:off x="2771775" y="4457700"/>
            <a:ext cx="5580590" cy="16287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162</TotalTime>
  <Words>404</Words>
  <PresentationFormat>Widescreen</PresentationFormat>
  <Paragraphs>40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#9Slide07 SVNRevolution</vt:lpstr>
      <vt:lpstr>Arial</vt:lpstr>
      <vt:lpstr>Calibri</vt:lpstr>
      <vt:lpstr>Calibri Light</vt:lpstr>
      <vt:lpstr>Cambria</vt:lpstr>
      <vt:lpstr>UTM Duepuntozero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2023-10-08T11:48:45Z</dcterms:created>
  <dcterms:modified xsi:type="dcterms:W3CDTF">2023-10-15T08:51:06Z</dcterms:modified>
</cp:coreProperties>
</file>