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13"/>
  </p:notesMasterIdLst>
  <p:sldIdLst>
    <p:sldId id="321" r:id="rId2"/>
    <p:sldId id="322" r:id="rId3"/>
    <p:sldId id="323" r:id="rId4"/>
    <p:sldId id="324" r:id="rId5"/>
    <p:sldId id="325" r:id="rId6"/>
    <p:sldId id="326" r:id="rId7"/>
    <p:sldId id="327" r:id="rId8"/>
    <p:sldId id="328" r:id="rId9"/>
    <p:sldId id="318" r:id="rId10"/>
    <p:sldId id="256" r:id="rId11"/>
    <p:sldId id="329" r:id="rId12"/>
  </p:sldIdLst>
  <p:sldSz cx="12161838" cy="6858000"/>
  <p:notesSz cx="6858000" cy="9144000"/>
  <p:embeddedFontLst>
    <p:embeddedFont>
      <p:font typeface="Quicksand" charset="0"/>
      <p:regular r:id="rId14"/>
      <p:bold r:id="rId15"/>
    </p:embeddedFont>
    <p:embeddedFont>
      <p:font typeface="Arial-Rounded" pitchFamily="34" charset="0"/>
      <p:regular r:id="rId16"/>
    </p:embeddedFont>
    <p:embeddedFont>
      <p:font typeface="UTM Showcard" pitchFamily="18" charset="0"/>
      <p:regular r:id="rId17"/>
    </p:embeddedFont>
    <p:embeddedFont>
      <p:font typeface="Nunito" charset="0"/>
      <p:regular r:id="rId18"/>
      <p:bold r:id="rId19"/>
      <p:italic r:id="rId20"/>
      <p:boldItalic r:id="rId21"/>
    </p:embeddedFont>
    <p:embeddedFont>
      <p:font typeface="Nunito Sans" charset="0"/>
      <p:regular r:id="rId22"/>
      <p:bold r:id="rId23"/>
      <p:italic r:id="rId24"/>
      <p:boldItalic r:id="rId25"/>
    </p:embeddedFont>
    <p:embeddedFont>
      <p:font typeface="Quicksand Light" charset="0"/>
      <p:regular r:id="rId26"/>
      <p:bold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D9FE"/>
    <a:srgbClr val="FF6699"/>
    <a:srgbClr val="6DC0FF"/>
    <a:srgbClr val="FFFF66"/>
    <a:srgbClr val="9FFF9F"/>
    <a:srgbClr val="EEA1FD"/>
    <a:srgbClr val="B4C0FE"/>
    <a:srgbClr val="778DFD"/>
    <a:srgbClr val="2DA5FF"/>
    <a:srgbClr val="0083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D388D460-E827-4690-B490-23B292371C28}">
  <a:tblStyle styleId="{D388D460-E827-4690-B490-23B292371C2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F1C2931-B31D-471A-86D0-18F301C53F15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569" autoAdjust="0"/>
  </p:normalViewPr>
  <p:slideViewPr>
    <p:cSldViewPr>
      <p:cViewPr varScale="1">
        <p:scale>
          <a:sx n="64" d="100"/>
          <a:sy n="64" d="100"/>
        </p:scale>
        <p:origin x="-576" y="-102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520187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843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Thầy</a:t>
            </a:r>
            <a:r>
              <a:rPr lang="en-US" baseline="0" smtClean="0"/>
              <a:t> cô tự ghép tranh ở phía dưới các mảnh ghép này nhé. Tuỳ nd thầy cô dạy để ghép tranh phù hợp ạ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585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hỏi</a:t>
            </a:r>
            <a:r>
              <a:rPr lang="en-US" baseline="0" smtClean="0"/>
              <a:t> HS tên bạn nhỏ là gì?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490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Dựa</a:t>
            </a:r>
            <a:r>
              <a:rPr lang="en-US" baseline="0" smtClean="0"/>
              <a:t> vào tình huống để hỏi HS tên của bạn Hà.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999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Mảnh</a:t>
            </a:r>
            <a:r>
              <a:rPr lang="en-US" baseline="0" smtClean="0"/>
              <a:t> ghép may mắn, HS đc nhận quà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000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smtClean="0"/>
              <a:t>Mảnh</a:t>
            </a:r>
            <a:r>
              <a:rPr lang="en-US" baseline="0" smtClean="0"/>
              <a:t> ghép may mắn, HS đc nhận quà</a:t>
            </a:r>
            <a:endParaRPr lang="en-US" smtClean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1570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479fe8c46d_1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479fe8c46d_1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-93236" y="761867"/>
            <a:ext cx="6447610" cy="4178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91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709414" y="5039184"/>
            <a:ext cx="3644960" cy="1056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8400351" y="-67"/>
            <a:ext cx="3761471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8923586" y="310100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1506031">
            <a:off x="6412153" y="459567"/>
            <a:ext cx="418635" cy="366556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604208" y="4394200"/>
            <a:ext cx="418562" cy="172800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7641468">
            <a:off x="9704053" y="67922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-291078" y="1006001"/>
            <a:ext cx="1203748" cy="13596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" name="Google Shape;17;p2"/>
          <p:cNvSpPr/>
          <p:nvPr/>
        </p:nvSpPr>
        <p:spPr>
          <a:xfrm>
            <a:off x="373640" y="761851"/>
            <a:ext cx="1203748" cy="13596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" name="Google Shape;18;p2"/>
          <p:cNvSpPr/>
          <p:nvPr/>
        </p:nvSpPr>
        <p:spPr>
          <a:xfrm>
            <a:off x="11390302" y="5399352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" name="Google Shape;19;p2"/>
          <p:cNvSpPr/>
          <p:nvPr/>
        </p:nvSpPr>
        <p:spPr>
          <a:xfrm>
            <a:off x="10839850" y="576644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" name="Google Shape;20;p2"/>
          <p:cNvSpPr/>
          <p:nvPr/>
        </p:nvSpPr>
        <p:spPr>
          <a:xfrm>
            <a:off x="992988" y="5468033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7442476" y="6482851"/>
            <a:ext cx="1203748" cy="13596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" name="Google Shape;22;p2"/>
          <p:cNvSpPr/>
          <p:nvPr/>
        </p:nvSpPr>
        <p:spPr>
          <a:xfrm rot="-2700000">
            <a:off x="8764517" y="6102806"/>
            <a:ext cx="344950" cy="302037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"/>
          <p:cNvSpPr txBox="1">
            <a:spLocks noGrp="1"/>
          </p:cNvSpPr>
          <p:nvPr>
            <p:ph type="title"/>
          </p:nvPr>
        </p:nvSpPr>
        <p:spPr>
          <a:xfrm>
            <a:off x="353124" y="1644233"/>
            <a:ext cx="5380257" cy="1976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115" name="Google Shape;115;p9"/>
          <p:cNvSpPr txBox="1">
            <a:spLocks noGrp="1"/>
          </p:cNvSpPr>
          <p:nvPr>
            <p:ph type="subTitle" idx="1"/>
          </p:nvPr>
        </p:nvSpPr>
        <p:spPr>
          <a:xfrm>
            <a:off x="353124" y="3737433"/>
            <a:ext cx="5380257" cy="1646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16" name="Google Shape;116;p9"/>
          <p:cNvSpPr txBox="1">
            <a:spLocks noGrp="1"/>
          </p:cNvSpPr>
          <p:nvPr>
            <p:ph type="body" idx="2"/>
          </p:nvPr>
        </p:nvSpPr>
        <p:spPr>
          <a:xfrm>
            <a:off x="6569707" y="965433"/>
            <a:ext cx="5103343" cy="4926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marL="608625" lvl="0" indent="-456468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7249" lvl="1" indent="-422656">
              <a:spcBef>
                <a:spcPts val="2130"/>
              </a:spcBef>
              <a:spcAft>
                <a:spcPts val="0"/>
              </a:spcAft>
              <a:buSzPts val="1400"/>
              <a:buChar char="○"/>
              <a:defRPr/>
            </a:lvl2pPr>
            <a:lvl3pPr marL="1825874" lvl="2" indent="-422656">
              <a:spcBef>
                <a:spcPts val="2130"/>
              </a:spcBef>
              <a:spcAft>
                <a:spcPts val="0"/>
              </a:spcAft>
              <a:buSzPts val="1400"/>
              <a:buChar char="■"/>
              <a:defRPr/>
            </a:lvl3pPr>
            <a:lvl4pPr marL="2434499" lvl="3" indent="-422656">
              <a:spcBef>
                <a:spcPts val="2130"/>
              </a:spcBef>
              <a:spcAft>
                <a:spcPts val="0"/>
              </a:spcAft>
              <a:buSzPts val="1400"/>
              <a:buChar char="●"/>
              <a:defRPr/>
            </a:lvl4pPr>
            <a:lvl5pPr marL="3043123" lvl="4" indent="-422656">
              <a:spcBef>
                <a:spcPts val="2130"/>
              </a:spcBef>
              <a:spcAft>
                <a:spcPts val="0"/>
              </a:spcAft>
              <a:buSzPts val="1400"/>
              <a:buChar char="○"/>
              <a:defRPr/>
            </a:lvl5pPr>
            <a:lvl6pPr marL="3651748" lvl="5" indent="-422656">
              <a:spcBef>
                <a:spcPts val="2130"/>
              </a:spcBef>
              <a:spcAft>
                <a:spcPts val="0"/>
              </a:spcAft>
              <a:buSzPts val="1400"/>
              <a:buChar char="■"/>
              <a:defRPr/>
            </a:lvl6pPr>
            <a:lvl7pPr marL="4260372" lvl="6" indent="-422656">
              <a:spcBef>
                <a:spcPts val="2130"/>
              </a:spcBef>
              <a:spcAft>
                <a:spcPts val="0"/>
              </a:spcAft>
              <a:buSzPts val="1400"/>
              <a:buChar char="●"/>
              <a:defRPr/>
            </a:lvl7pPr>
            <a:lvl8pPr marL="4868997" lvl="7" indent="-422656">
              <a:spcBef>
                <a:spcPts val="2130"/>
              </a:spcBef>
              <a:spcAft>
                <a:spcPts val="0"/>
              </a:spcAft>
              <a:buSzPts val="1400"/>
              <a:buChar char="○"/>
              <a:defRPr/>
            </a:lvl8pPr>
            <a:lvl9pPr marL="5477622" lvl="8" indent="-422656">
              <a:spcBef>
                <a:spcPts val="2130"/>
              </a:spcBef>
              <a:spcAft>
                <a:spcPts val="213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0"/>
          <p:cNvSpPr txBox="1">
            <a:spLocks noGrp="1"/>
          </p:cNvSpPr>
          <p:nvPr>
            <p:ph type="title"/>
          </p:nvPr>
        </p:nvSpPr>
        <p:spPr>
          <a:xfrm>
            <a:off x="3910901" y="2048167"/>
            <a:ext cx="4340036" cy="2959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Quicksand"/>
              <a:buNone/>
              <a:defRPr sz="44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119" name="Google Shape;119;p10"/>
          <p:cNvSpPr/>
          <p:nvPr/>
        </p:nvSpPr>
        <p:spPr>
          <a:xfrm>
            <a:off x="2571573" y="594029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0" name="Google Shape;120;p10"/>
          <p:cNvSpPr/>
          <p:nvPr/>
        </p:nvSpPr>
        <p:spPr>
          <a:xfrm rot="7641468">
            <a:off x="3196226" y="464097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0"/>
          <p:cNvSpPr/>
          <p:nvPr/>
        </p:nvSpPr>
        <p:spPr>
          <a:xfrm>
            <a:off x="6739303" y="6179851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0"/>
          <p:cNvSpPr/>
          <p:nvPr/>
        </p:nvSpPr>
        <p:spPr>
          <a:xfrm flipH="1">
            <a:off x="7995171" y="26826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3" name="Google Shape;123;p10"/>
          <p:cNvSpPr/>
          <p:nvPr/>
        </p:nvSpPr>
        <p:spPr>
          <a:xfrm rot="-7641468" flipH="1">
            <a:off x="6474668" y="57757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0"/>
          <p:cNvSpPr/>
          <p:nvPr/>
        </p:nvSpPr>
        <p:spPr>
          <a:xfrm flipH="1">
            <a:off x="9004297" y="1283784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1"/>
          <p:cNvSpPr txBox="1">
            <a:spLocks noGrp="1"/>
          </p:cNvSpPr>
          <p:nvPr>
            <p:ph type="title" hasCustomPrompt="1"/>
          </p:nvPr>
        </p:nvSpPr>
        <p:spPr>
          <a:xfrm>
            <a:off x="955431" y="2179400"/>
            <a:ext cx="10250977" cy="187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sz="128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27" name="Google Shape;127;p11"/>
          <p:cNvSpPr txBox="1">
            <a:spLocks noGrp="1"/>
          </p:cNvSpPr>
          <p:nvPr>
            <p:ph type="subTitle" idx="1"/>
          </p:nvPr>
        </p:nvSpPr>
        <p:spPr>
          <a:xfrm>
            <a:off x="2178987" y="4053800"/>
            <a:ext cx="7803846" cy="624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11"/>
          <p:cNvSpPr/>
          <p:nvPr/>
        </p:nvSpPr>
        <p:spPr>
          <a:xfrm>
            <a:off x="10234369" y="845252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9" name="Google Shape;129;p11"/>
          <p:cNvSpPr/>
          <p:nvPr/>
        </p:nvSpPr>
        <p:spPr>
          <a:xfrm>
            <a:off x="9683917" y="121234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0" name="Google Shape;130;p11"/>
          <p:cNvSpPr/>
          <p:nvPr/>
        </p:nvSpPr>
        <p:spPr>
          <a:xfrm>
            <a:off x="8145416" y="339500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1"/>
          <p:cNvSpPr/>
          <p:nvPr/>
        </p:nvSpPr>
        <p:spPr>
          <a:xfrm rot="-746471">
            <a:off x="1945297" y="5797988"/>
            <a:ext cx="344894" cy="301989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1"/>
          <p:cNvSpPr/>
          <p:nvPr/>
        </p:nvSpPr>
        <p:spPr>
          <a:xfrm>
            <a:off x="208400" y="5060452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" name="Google Shape;133;p11"/>
          <p:cNvSpPr/>
          <p:nvPr/>
        </p:nvSpPr>
        <p:spPr>
          <a:xfrm>
            <a:off x="-342052" y="542754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4" name="Google Shape;134;p11"/>
          <p:cNvSpPr/>
          <p:nvPr/>
        </p:nvSpPr>
        <p:spPr>
          <a:xfrm rot="7641468">
            <a:off x="11151497" y="242202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1"/>
          <p:cNvSpPr/>
          <p:nvPr/>
        </p:nvSpPr>
        <p:spPr>
          <a:xfrm>
            <a:off x="9789339" y="6133652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6" name="Google Shape;136;p11"/>
          <p:cNvSpPr/>
          <p:nvPr/>
        </p:nvSpPr>
        <p:spPr>
          <a:xfrm>
            <a:off x="1208636" y="1308014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Google Shape;137;p11"/>
          <p:cNvSpPr/>
          <p:nvPr/>
        </p:nvSpPr>
        <p:spPr>
          <a:xfrm>
            <a:off x="2226728" y="625800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1"/>
          <p:cNvSpPr/>
          <p:nvPr/>
        </p:nvSpPr>
        <p:spPr>
          <a:xfrm>
            <a:off x="10382451" y="5197800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1"/>
          <p:cNvSpPr/>
          <p:nvPr/>
        </p:nvSpPr>
        <p:spPr>
          <a:xfrm rot="7641468">
            <a:off x="811374" y="265062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34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5"/>
          <p:cNvSpPr txBox="1">
            <a:spLocks noGrp="1"/>
          </p:cNvSpPr>
          <p:nvPr>
            <p:ph type="ctrTitle"/>
          </p:nvPr>
        </p:nvSpPr>
        <p:spPr>
          <a:xfrm>
            <a:off x="1579483" y="374285"/>
            <a:ext cx="9002872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77" name="Google Shape;177;p15"/>
          <p:cNvSpPr/>
          <p:nvPr/>
        </p:nvSpPr>
        <p:spPr>
          <a:xfrm>
            <a:off x="187087" y="44438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8" name="Google Shape;178;p15"/>
          <p:cNvSpPr/>
          <p:nvPr/>
        </p:nvSpPr>
        <p:spPr>
          <a:xfrm rot="7641468">
            <a:off x="526082" y="-122223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5"/>
          <p:cNvSpPr/>
          <p:nvPr/>
        </p:nvSpPr>
        <p:spPr>
          <a:xfrm>
            <a:off x="11666234" y="5867451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5"/>
          <p:cNvSpPr/>
          <p:nvPr/>
        </p:nvSpPr>
        <p:spPr>
          <a:xfrm>
            <a:off x="11172159" y="6366232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1" name="Google Shape;181;p15"/>
          <p:cNvSpPr/>
          <p:nvPr/>
        </p:nvSpPr>
        <p:spPr>
          <a:xfrm rot="2700000">
            <a:off x="10665763" y="6580764"/>
            <a:ext cx="419596" cy="172371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8_2">
    <p:bg>
      <p:bgPr>
        <a:solidFill>
          <a:schemeClr val="accent1"/>
        </a:solidFill>
        <a:effectLst/>
      </p:bgPr>
    </p:bg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 ">
  <p:cSld name="CUSTOM_18_1_2">
    <p:bg>
      <p:bgPr>
        <a:solidFill>
          <a:schemeClr val="accent2"/>
        </a:solidFill>
        <a:effectLst/>
      </p:bgPr>
    </p:bg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 ">
  <p:cSld name="CUSTOM_18_1_1_1">
    <p:bg>
      <p:bgPr>
        <a:solidFill>
          <a:schemeClr val="accent3"/>
        </a:solidFill>
        <a:effectLst/>
      </p:bgPr>
    </p:bg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4572" y="593367"/>
            <a:ext cx="11332694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4572" y="1536633"/>
            <a:ext cx="11332694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 Sans"/>
              <a:buChar char="●"/>
              <a:defRPr sz="18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○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■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●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○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■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●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○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Nunito Sans"/>
              <a:buChar char="■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5" r:id="rId2"/>
    <p:sldLayoutId id="2147483656" r:id="rId3"/>
    <p:sldLayoutId id="2147483657" r:id="rId4"/>
    <p:sldLayoutId id="2147483658" r:id="rId5"/>
    <p:sldLayoutId id="2147483661" r:id="rId6"/>
    <p:sldLayoutId id="2147483675" r:id="rId7"/>
    <p:sldLayoutId id="2147483676" r:id="rId8"/>
    <p:sldLayoutId id="214748367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443096903751589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slide" Target="slide7.xml"/><Relationship Id="rId3" Type="http://schemas.openxmlformats.org/officeDocument/2006/relationships/slide" Target="slide9.xml"/><Relationship Id="rId7" Type="http://schemas.openxmlformats.org/officeDocument/2006/relationships/slide" Target="slide4.xml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11" Type="http://schemas.openxmlformats.org/officeDocument/2006/relationships/slide" Target="slide6.xml"/><Relationship Id="rId5" Type="http://schemas.openxmlformats.org/officeDocument/2006/relationships/slide" Target="slide3.xml"/><Relationship Id="rId15" Type="http://schemas.openxmlformats.org/officeDocument/2006/relationships/slide" Target="slide8.xm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slide" Target="slide5.xml"/><Relationship Id="rId1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gif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gif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4414" y="3072515"/>
            <a:ext cx="9002872" cy="1261600"/>
          </a:xfrm>
        </p:spPr>
        <p:txBody>
          <a:bodyPr/>
          <a:lstStyle/>
          <a:p>
            <a:pPr algn="ctr"/>
            <a:r>
              <a:rPr lang="en-US" sz="8000" b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Môn học </a:t>
            </a:r>
            <a:endParaRPr lang="en-US" sz="8000" b="1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8081" y="3048000"/>
            <a:ext cx="2133600" cy="149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2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0874E-6 -5.20231E-7 C 0.01605 -0.01734 0.03158 -0.03376 0.04894 -0.04647 C 0.05625 -0.05179 0.06121 -0.05896 0.06917 -0.06127 C 0.07426 -0.07029 0.07909 -0.06728 0.08588 -0.06566 C 0.08744 -0.06358 0.08888 -0.06081 0.09071 -0.05919 C 0.09253 -0.05734 0.09501 -0.05734 0.09671 -0.05503 C 0.10311 -0.04624 0.10063 -0.04301 0.10859 -0.03815 C 0.11498 -0.02613 0.1249 -0.02266 0.13365 -0.01896 C 0.13678 -0.01757 0.14317 -0.0148 0.14317 -0.0148 C 0.15257 -0.01572 0.17149 -0.01526 0.18141 -0.02543 C 0.18911 -0.03353 0.1976 -0.03907 0.2053 -0.04647 C 0.22344 -0.06474 0.21235 -0.05803 0.222 -0.06335 C 0.22448 -0.06798 0.22749 -0.07214 0.23036 -0.07607 C 0.2331 -0.07977 0.23871 -0.0867 0.23871 -0.0867 C 0.24276 -0.09734 0.24954 -0.10289 0.25542 -0.11006 C 0.26207 -0.11815 0.26847 -0.12486 0.27565 -0.1311 C 0.27773 -0.13295 0.27969 -0.13503 0.28165 -0.13734 C 0.28335 -0.13919 0.28452 -0.1422 0.28635 -0.14381 C 0.28778 -0.1452 0.28961 -0.14497 0.29118 -0.1459 C 0.29966 -0.15144 0.30162 -0.15445 0.31141 -0.15653 C 0.33229 -0.15514 0.33921 -0.15538 0.35565 -0.1459 C 0.36426 -0.13572 0.36922 -0.12 0.37953 -0.11422 C 0.38645 -0.11722 0.38932 -0.12439 0.39494 -0.1311 C 0.40211 -0.14913 0.41438 -0.16116 0.42365 -0.17549 C 0.42665 -0.18012 0.42861 -0.18682 0.432 -0.19029 C 0.44453 -0.20324 0.45562 -0.21688 0.47011 -0.22196 C 0.47129 -0.22335 0.47233 -0.22613 0.47377 -0.22613 C 0.4893 -0.22682 0.5047 -0.22405 0.52023 -0.22405 C 0.53419 -0.22405 0.54803 -0.22543 0.56199 -0.22613 C 0.56774 -0.22983 0.56643 -0.23491 0.57165 -0.24092 C 0.57452 -0.24879 0.57844 -0.25433 0.58118 -0.2622 C 0.58718 -0.27884 0.59227 -0.30058 0.60258 -0.31075 C 0.60532 -0.31353 0.61276 -0.31445 0.61459 -0.31491 C 0.62334 -0.31769 0.63208 -0.31884 0.64082 -0.32139 C 0.64722 -0.32069 0.65361 -0.32116 0.65988 -0.31931 C 0.66236 -0.31861 0.66353 -0.31283 0.66588 -0.31075 C 0.66928 -0.30775 0.67293 -0.30451 0.67658 -0.30243 C 0.6822 -0.30335 0.68885 -0.30058 0.69329 -0.30659 C 0.69838 -0.31329 0.70021 -0.32185 0.7053 -0.32763 C 0.70686 -0.33642 0.70934 -0.33965 0.71365 -0.34451 C 0.72057 -0.34243 0.72187 -0.33965 0.72788 -0.33618 C 0.7331 -0.3274 0.73284 -0.32809 0.7374 -0.33618 " pathEditMode="relative" ptsTypes="fffffffffffffffffffffffffffffffffffffffffA">
                                      <p:cBhvr>
                                        <p:cTn id="6" dur="4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4"/>
          <p:cNvSpPr txBox="1">
            <a:spLocks noGrp="1"/>
          </p:cNvSpPr>
          <p:nvPr>
            <p:ph type="title"/>
          </p:nvPr>
        </p:nvSpPr>
        <p:spPr>
          <a:xfrm>
            <a:off x="386770" y="3200400"/>
            <a:ext cx="11276075" cy="1874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" sz="3200" smtClean="0">
                <a:solidFill>
                  <a:srgbClr val="0070C0"/>
                </a:solidFill>
                <a:latin typeface="+mj-lt"/>
              </a:rPr>
              <a:t>Nhóm chia sẻ tài liệu: </a:t>
            </a:r>
            <a:r>
              <a:rPr lang="en-US" sz="3200">
                <a:solidFill>
                  <a:srgbClr val="0070C0"/>
                </a:solidFill>
                <a:latin typeface="+mj-lt"/>
                <a:hlinkClick r:id="rId3"/>
              </a:rPr>
              <a:t>https://www.facebook.com/groups/443096903751589</a:t>
            </a:r>
            <a:r>
              <a:rPr lang="en" sz="3200" smtClean="0">
                <a:solidFill>
                  <a:srgbClr val="0070C0"/>
                </a:solidFill>
                <a:latin typeface="+mj-lt"/>
              </a:rPr>
              <a:t> </a:t>
            </a:r>
            <a:br>
              <a:rPr lang="en" sz="3200" smtClean="0">
                <a:solidFill>
                  <a:srgbClr val="0070C0"/>
                </a:solidFill>
                <a:latin typeface="+mj-lt"/>
              </a:rPr>
            </a:br>
            <a:r>
              <a:rPr lang="en" sz="3200" smtClean="0">
                <a:solidFill>
                  <a:srgbClr val="0070C0"/>
                </a:solidFill>
                <a:latin typeface="+mj-lt"/>
              </a:rPr>
              <a:t>Zalo tác giả: 0916.604.268</a:t>
            </a:r>
            <a:br>
              <a:rPr lang="en" sz="3200" smtClean="0">
                <a:solidFill>
                  <a:srgbClr val="0070C0"/>
                </a:solidFill>
                <a:latin typeface="+mj-lt"/>
              </a:rPr>
            </a:br>
            <a:endParaRPr sz="3200">
              <a:solidFill>
                <a:srgbClr val="0070C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50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935" y="5660443"/>
            <a:ext cx="1390376" cy="11975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1695" y="228600"/>
            <a:ext cx="92684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smtClean="0">
                <a:solidFill>
                  <a:srgbClr val="0070C0"/>
                </a:solidFill>
                <a:latin typeface="UTM Showcard" pitchFamily="18" charset="0"/>
              </a:rPr>
              <a:t>LẬT MẢNH GHÉP</a:t>
            </a:r>
            <a:endParaRPr lang="en-US" sz="6000">
              <a:solidFill>
                <a:srgbClr val="0070C0"/>
              </a:solidFill>
              <a:latin typeface="UTM Showcard" pitchFamily="18" charset="0"/>
            </a:endParaRPr>
          </a:p>
        </p:txBody>
      </p:sp>
      <p:pic>
        <p:nvPicPr>
          <p:cNvPr id="1026" name="Picture 2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23"/>
          <a:stretch/>
        </p:blipFill>
        <p:spPr bwMode="auto">
          <a:xfrm>
            <a:off x="1270653" y="978350"/>
            <a:ext cx="3567112" cy="3042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>
            <a:hlinkClick r:id="rId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69"/>
          <a:stretch/>
        </p:blipFill>
        <p:spPr bwMode="auto">
          <a:xfrm>
            <a:off x="4283516" y="970454"/>
            <a:ext cx="3567112" cy="2970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>
            <a:hlinkClick r:id="rId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13"/>
          <a:stretch/>
        </p:blipFill>
        <p:spPr bwMode="auto">
          <a:xfrm>
            <a:off x="7347348" y="963197"/>
            <a:ext cx="3567112" cy="2985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>
            <a:hlinkClick r:id="rId11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1" b="24499"/>
          <a:stretch/>
        </p:blipFill>
        <p:spPr bwMode="auto">
          <a:xfrm>
            <a:off x="1270653" y="3844471"/>
            <a:ext cx="3567112" cy="2645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>
            <a:hlinkClick r:id="rId1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06" b="24402"/>
          <a:stretch/>
        </p:blipFill>
        <p:spPr bwMode="auto">
          <a:xfrm>
            <a:off x="4314939" y="3817257"/>
            <a:ext cx="3567112" cy="2699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>
            <a:hlinkClick r:id="rId1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06" b="24402"/>
          <a:stretch/>
        </p:blipFill>
        <p:spPr bwMode="auto">
          <a:xfrm>
            <a:off x="7350410" y="3817257"/>
            <a:ext cx="3567112" cy="2699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158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119" y="5385333"/>
            <a:ext cx="1390376" cy="1197557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391036" y="435767"/>
            <a:ext cx="11371376" cy="23074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algn="ctr"/>
            <a:r>
              <a:rPr lang="en-US" sz="54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Hỏi 1</a:t>
            </a:r>
            <a:endParaRPr lang="en-US" sz="540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43436" y="3418324"/>
            <a:ext cx="11371376" cy="23074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algn="ctr"/>
            <a:r>
              <a:rPr lang="en-US" sz="54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Trả lời </a:t>
            </a:r>
            <a:endParaRPr lang="en-US" sz="540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58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124" y="5660443"/>
            <a:ext cx="1390376" cy="1197557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391036" y="435767"/>
            <a:ext cx="11371376" cy="23074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algn="ctr"/>
            <a:r>
              <a:rPr lang="en-US" sz="54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Hỏi 2</a:t>
            </a:r>
            <a:endParaRPr lang="en-US" sz="540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43436" y="3418324"/>
            <a:ext cx="11371376" cy="23074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algn="ctr"/>
            <a:r>
              <a:rPr lang="en-US" sz="54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Trả lời </a:t>
            </a:r>
            <a:endParaRPr lang="en-US" sz="540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5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124" y="5660443"/>
            <a:ext cx="1390376" cy="11975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669" y="1676400"/>
            <a:ext cx="4762500" cy="428625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95231" y="609600"/>
            <a:ext cx="11371376" cy="126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algn="ctr"/>
            <a:r>
              <a:rPr lang="en-US" sz="32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Chúc mừng bạn đã chọn trúng mảnh ghép may mắn!</a:t>
            </a:r>
            <a:endParaRPr lang="en-US" sz="32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30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124" y="5660443"/>
            <a:ext cx="1390376" cy="1197557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91036" y="435767"/>
            <a:ext cx="11371376" cy="23074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algn="ctr"/>
            <a:r>
              <a:rPr lang="en-US" sz="54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Hỏi 3</a:t>
            </a:r>
            <a:endParaRPr lang="en-US" sz="540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43436" y="3418324"/>
            <a:ext cx="11371376" cy="23074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algn="ctr"/>
            <a:r>
              <a:rPr lang="en-US" sz="54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Trả lời </a:t>
            </a:r>
            <a:endParaRPr lang="en-US" sz="540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64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124" y="5660443"/>
            <a:ext cx="1390376" cy="1197557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91036" y="435767"/>
            <a:ext cx="11371376" cy="23074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algn="ctr"/>
            <a:r>
              <a:rPr lang="en-US" sz="54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Hỏi 4</a:t>
            </a:r>
            <a:endParaRPr lang="en-US" sz="540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43436" y="3418324"/>
            <a:ext cx="11371376" cy="23074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algn="ctr"/>
            <a:r>
              <a:rPr lang="en-US" sz="54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Trả lời </a:t>
            </a:r>
            <a:endParaRPr lang="en-US" sz="540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815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124" y="5660443"/>
            <a:ext cx="1390376" cy="11975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919" y="1143000"/>
            <a:ext cx="4572000" cy="4572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95231" y="609600"/>
            <a:ext cx="11371376" cy="126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algn="ctr"/>
            <a:r>
              <a:rPr lang="en-US" sz="32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Chúc mừng bạn đã chọn trúng mảnh ghép may mắn!</a:t>
            </a:r>
            <a:endParaRPr lang="en-US" sz="32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21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61519" y="1524000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/>
              <a:t>Bài mới soạn ở đây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403420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arly Childhood Center by Slidesgo">
  <a:themeElements>
    <a:clrScheme name="Simple Light">
      <a:dk1>
        <a:srgbClr val="33140B"/>
      </a:dk1>
      <a:lt1>
        <a:srgbClr val="FFFFFF"/>
      </a:lt1>
      <a:dk2>
        <a:srgbClr val="595959"/>
      </a:dk2>
      <a:lt2>
        <a:srgbClr val="EEEEEE"/>
      </a:lt2>
      <a:accent1>
        <a:srgbClr val="FFAF57"/>
      </a:accent1>
      <a:accent2>
        <a:srgbClr val="BCE98C"/>
      </a:accent2>
      <a:accent3>
        <a:srgbClr val="58E0F1"/>
      </a:accent3>
      <a:accent4>
        <a:srgbClr val="FFFFFF"/>
      </a:accent4>
      <a:accent5>
        <a:srgbClr val="F16FB1"/>
      </a:accent5>
      <a:accent6>
        <a:srgbClr val="E8493F"/>
      </a:accent6>
      <a:hlink>
        <a:srgbClr val="33140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</TotalTime>
  <Words>121</Words>
  <Application>Microsoft Office PowerPoint</Application>
  <PresentationFormat>Custom</PresentationFormat>
  <Paragraphs>19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Quicksand</vt:lpstr>
      <vt:lpstr>Arial-Rounded</vt:lpstr>
      <vt:lpstr>UTM Showcard</vt:lpstr>
      <vt:lpstr>Nunito</vt:lpstr>
      <vt:lpstr>Nunito Sans</vt:lpstr>
      <vt:lpstr>Quicksand Light</vt:lpstr>
      <vt:lpstr>Early Childhood Center by Slidesgo</vt:lpstr>
      <vt:lpstr>Môn học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Nhóm chia sẻ tài liệu: https://www.facebook.com/groups/443096903751589  Zalo tác giả: 0916.604.268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Early Childhood Center</dc:title>
  <dc:creator>PC</dc:creator>
  <cp:lastModifiedBy>PC</cp:lastModifiedBy>
  <cp:revision>50</cp:revision>
  <dcterms:modified xsi:type="dcterms:W3CDTF">2021-08-08T16:05:35Z</dcterms:modified>
</cp:coreProperties>
</file>