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0" r:id="rId5"/>
    <p:sldId id="280" r:id="rId6"/>
    <p:sldId id="266" r:id="rId7"/>
    <p:sldId id="268" r:id="rId8"/>
    <p:sldId id="281" r:id="rId9"/>
    <p:sldId id="282" r:id="rId10"/>
    <p:sldId id="283" r:id="rId11"/>
    <p:sldId id="284" r:id="rId12"/>
    <p:sldId id="285" r:id="rId13"/>
    <p:sldId id="286" r:id="rId14"/>
    <p:sldId id="275" r:id="rId15"/>
    <p:sldId id="277" r:id="rId16"/>
    <p:sldId id="278" r:id="rId17"/>
    <p:sldId id="279" r:id="rId18"/>
  </p:sldIdLst>
  <p:sldSz cx="4800600" cy="27003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A01FE-4588-4624-A894-8CE72D249013}" v="96" dt="2023-12-26T17:14:10.093"/>
    <p1510:client id="{BAB42B65-9124-41E3-BE4F-A2771373442E}" v="72" dt="2023-12-26T02:31:5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210" d="100"/>
          <a:sy n="210" d="100"/>
        </p:scale>
        <p:origin x="162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BAB42B65-9124-41E3-BE4F-A2771373442E}"/>
    <pc:docChg chg="undo custSel modSld">
      <pc:chgData name="a49512 Phạm Ngọc Anh" userId="cefd2df1-5fa3-4dec-87c8-c5040616a0c8" providerId="ADAL" clId="{BAB42B65-9124-41E3-BE4F-A2771373442E}" dt="2023-12-26T02:38:15.431" v="252" actId="1076"/>
      <pc:docMkLst>
        <pc:docMk/>
      </pc:docMkLst>
      <pc:sldChg chg="modSp mod modNotes">
        <pc:chgData name="a49512 Phạm Ngọc Anh" userId="cefd2df1-5fa3-4dec-87c8-c5040616a0c8" providerId="ADAL" clId="{BAB42B65-9124-41E3-BE4F-A2771373442E}" dt="2023-12-26T02:38:15.431" v="252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BAB42B65-9124-41E3-BE4F-A2771373442E}" dt="2023-12-26T02:34:36.407" v="189" actId="2710"/>
          <ac:spMkLst>
            <pc:docMk/>
            <pc:sldMk cId="0" sldId="256"/>
            <ac:spMk id="235" creationId="{00000000-0000-0000-0000-000000000000}"/>
          </ac:spMkLst>
        </pc:spChg>
        <pc:spChg chg="mod">
          <ac:chgData name="a49512 Phạm Ngọc Anh" userId="cefd2df1-5fa3-4dec-87c8-c5040616a0c8" providerId="ADAL" clId="{BAB42B65-9124-41E3-BE4F-A2771373442E}" dt="2023-12-26T02:38:15.431" v="252" actId="1076"/>
          <ac:spMkLst>
            <pc:docMk/>
            <pc:sldMk cId="0" sldId="256"/>
            <ac:spMk id="236" creationId="{00000000-0000-0000-0000-000000000000}"/>
          </ac:spMkLst>
        </pc:spChg>
      </pc:sldChg>
      <pc:sldChg chg="addSp delSp modSp mod setBg">
        <pc:chgData name="a49512 Phạm Ngọc Anh" userId="cefd2df1-5fa3-4dec-87c8-c5040616a0c8" providerId="ADAL" clId="{BAB42B65-9124-41E3-BE4F-A2771373442E}" dt="2023-12-26T02:31:23.422" v="107" actId="1076"/>
        <pc:sldMkLst>
          <pc:docMk/>
          <pc:sldMk cId="0" sldId="257"/>
        </pc:sldMkLst>
        <pc:picChg chg="add mod">
          <ac:chgData name="a49512 Phạm Ngọc Anh" userId="cefd2df1-5fa3-4dec-87c8-c5040616a0c8" providerId="ADAL" clId="{BAB42B65-9124-41E3-BE4F-A2771373442E}" dt="2023-12-26T02:31:23.422" v="107" actId="1076"/>
          <ac:picMkLst>
            <pc:docMk/>
            <pc:sldMk cId="0" sldId="257"/>
            <ac:picMk id="2" creationId="{FD785F84-919B-8B97-D8BA-B88F3891E4AE}"/>
          </ac:picMkLst>
        </pc:picChg>
        <pc:picChg chg="del mod">
          <ac:chgData name="a49512 Phạm Ngọc Anh" userId="cefd2df1-5fa3-4dec-87c8-c5040616a0c8" providerId="ADAL" clId="{BAB42B65-9124-41E3-BE4F-A2771373442E}" dt="2023-12-26T02:22:31.747" v="9" actId="478"/>
          <ac:picMkLst>
            <pc:docMk/>
            <pc:sldMk cId="0" sldId="257"/>
            <ac:picMk id="24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09.414" v="17"/>
        <pc:sldMkLst>
          <pc:docMk/>
          <pc:sldMk cId="0" sldId="258"/>
        </pc:sldMkLst>
        <pc:picChg chg="del mod">
          <ac:chgData name="a49512 Phạm Ngọc Anh" userId="cefd2df1-5fa3-4dec-87c8-c5040616a0c8" providerId="ADAL" clId="{BAB42B65-9124-41E3-BE4F-A2771373442E}" dt="2023-12-26T02:24:04.029" v="14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30.346" v="22"/>
        <pc:sldMkLst>
          <pc:docMk/>
          <pc:sldMk cId="0" sldId="259"/>
        </pc:sldMkLst>
        <pc:picChg chg="del mod">
          <ac:chgData name="a49512 Phạm Ngọc Anh" userId="cefd2df1-5fa3-4dec-87c8-c5040616a0c8" providerId="ADAL" clId="{BAB42B65-9124-41E3-BE4F-A2771373442E}" dt="2023-12-26T02:24:25.291" v="19" actId="478"/>
          <ac:picMkLst>
            <pc:docMk/>
            <pc:sldMk cId="0" sldId="259"/>
            <ac:picMk id="25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1.561" v="108"/>
        <pc:sldMkLst>
          <pc:docMk/>
          <pc:sldMk cId="0" sldId="260"/>
        </pc:sldMkLst>
        <pc:picChg chg="add mod">
          <ac:chgData name="a49512 Phạm Ngọc Anh" userId="cefd2df1-5fa3-4dec-87c8-c5040616a0c8" providerId="ADAL" clId="{BAB42B65-9124-41E3-BE4F-A2771373442E}" dt="2023-12-26T02:31:41.561" v="108"/>
          <ac:picMkLst>
            <pc:docMk/>
            <pc:sldMk cId="0" sldId="260"/>
            <ac:picMk id="2" creationId="{73A54AFB-6534-DFEB-C7EF-27CED7963DB4}"/>
          </ac:picMkLst>
        </pc:picChg>
        <pc:picChg chg="del mod">
          <ac:chgData name="a49512 Phạm Ngọc Anh" userId="cefd2df1-5fa3-4dec-87c8-c5040616a0c8" providerId="ADAL" clId="{BAB42B65-9124-41E3-BE4F-A2771373442E}" dt="2023-12-26T02:24:36.884" v="24" actId="478"/>
          <ac:picMkLst>
            <pc:docMk/>
            <pc:sldMk cId="0" sldId="260"/>
            <ac:picMk id="25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4:58.088" v="32"/>
        <pc:sldMkLst>
          <pc:docMk/>
          <pc:sldMk cId="0" sldId="261"/>
        </pc:sldMkLst>
        <pc:picChg chg="del">
          <ac:chgData name="a49512 Phạm Ngọc Anh" userId="cefd2df1-5fa3-4dec-87c8-c5040616a0c8" providerId="ADAL" clId="{BAB42B65-9124-41E3-BE4F-A2771373442E}" dt="2023-12-26T02:24:46.351" v="29" actId="478"/>
          <ac:picMkLst>
            <pc:docMk/>
            <pc:sldMk cId="0" sldId="261"/>
            <ac:picMk id="26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7:01.640" v="53"/>
        <pc:sldMkLst>
          <pc:docMk/>
          <pc:sldMk cId="0" sldId="262"/>
        </pc:sldMkLst>
        <pc:picChg chg="del mod">
          <ac:chgData name="a49512 Phạm Ngọc Anh" userId="cefd2df1-5fa3-4dec-87c8-c5040616a0c8" providerId="ADAL" clId="{BAB42B65-9124-41E3-BE4F-A2771373442E}" dt="2023-12-26T02:25:31.610" v="35" actId="478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5.076" v="109"/>
        <pc:sldMkLst>
          <pc:docMk/>
          <pc:sldMk cId="0" sldId="263"/>
        </pc:sldMkLst>
        <pc:picChg chg="add mod">
          <ac:chgData name="a49512 Phạm Ngọc Anh" userId="cefd2df1-5fa3-4dec-87c8-c5040616a0c8" providerId="ADAL" clId="{BAB42B65-9124-41E3-BE4F-A2771373442E}" dt="2023-12-26T02:31:45.076" v="109"/>
          <ac:picMkLst>
            <pc:docMk/>
            <pc:sldMk cId="0" sldId="263"/>
            <ac:picMk id="2" creationId="{772D489A-2CCE-3466-4C1D-57DF18F662AE}"/>
          </ac:picMkLst>
        </pc:picChg>
        <pc:picChg chg="del">
          <ac:chgData name="a49512 Phạm Ngọc Anh" userId="cefd2df1-5fa3-4dec-87c8-c5040616a0c8" providerId="ADAL" clId="{BAB42B65-9124-41E3-BE4F-A2771373442E}" dt="2023-12-26T02:25:37.400" v="36" actId="478"/>
          <ac:picMkLst>
            <pc:docMk/>
            <pc:sldMk cId="0" sldId="263"/>
            <ac:picMk id="27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12.892" v="59"/>
        <pc:sldMkLst>
          <pc:docMk/>
          <pc:sldMk cId="0" sldId="264"/>
        </pc:sldMkLst>
        <pc:picChg chg="del">
          <ac:chgData name="a49512 Phạm Ngọc Anh" userId="cefd2df1-5fa3-4dec-87c8-c5040616a0c8" providerId="ADAL" clId="{BAB42B65-9124-41E3-BE4F-A2771373442E}" dt="2023-12-26T02:25:42.437" v="37" actId="478"/>
          <ac:picMkLst>
            <pc:docMk/>
            <pc:sldMk cId="0" sldId="264"/>
            <ac:picMk id="27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20.184" v="62"/>
        <pc:sldMkLst>
          <pc:docMk/>
          <pc:sldMk cId="0" sldId="265"/>
        </pc:sldMkLst>
        <pc:picChg chg="del">
          <ac:chgData name="a49512 Phạm Ngọc Anh" userId="cefd2df1-5fa3-4dec-87c8-c5040616a0c8" providerId="ADAL" clId="{BAB42B65-9124-41E3-BE4F-A2771373442E}" dt="2023-12-26T02:25:47.337" v="38" actId="478"/>
          <ac:picMkLst>
            <pc:docMk/>
            <pc:sldMk cId="0" sldId="265"/>
            <ac:picMk id="28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8.233" v="110"/>
        <pc:sldMkLst>
          <pc:docMk/>
          <pc:sldMk cId="0" sldId="266"/>
        </pc:sldMkLst>
        <pc:picChg chg="add mod">
          <ac:chgData name="a49512 Phạm Ngọc Anh" userId="cefd2df1-5fa3-4dec-87c8-c5040616a0c8" providerId="ADAL" clId="{BAB42B65-9124-41E3-BE4F-A2771373442E}" dt="2023-12-26T02:31:48.233" v="110"/>
          <ac:picMkLst>
            <pc:docMk/>
            <pc:sldMk cId="0" sldId="266"/>
            <ac:picMk id="2" creationId="{42910508-A1B1-CB0D-8449-76315D0561FC}"/>
          </ac:picMkLst>
        </pc:picChg>
        <pc:picChg chg="del">
          <ac:chgData name="a49512 Phạm Ngọc Anh" userId="cefd2df1-5fa3-4dec-87c8-c5040616a0c8" providerId="ADAL" clId="{BAB42B65-9124-41E3-BE4F-A2771373442E}" dt="2023-12-26T02:25:53.221" v="39" actId="478"/>
          <ac:picMkLst>
            <pc:docMk/>
            <pc:sldMk cId="0" sldId="266"/>
            <ac:picMk id="28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34.370" v="68"/>
        <pc:sldMkLst>
          <pc:docMk/>
          <pc:sldMk cId="0" sldId="267"/>
        </pc:sldMkLst>
        <pc:picChg chg="del">
          <ac:chgData name="a49512 Phạm Ngọc Anh" userId="cefd2df1-5fa3-4dec-87c8-c5040616a0c8" providerId="ADAL" clId="{BAB42B65-9124-41E3-BE4F-A2771373442E}" dt="2023-12-26T02:25:58.166" v="40" actId="478"/>
          <ac:picMkLst>
            <pc:docMk/>
            <pc:sldMk cId="0" sldId="267"/>
            <ac:picMk id="29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40.813" v="71"/>
        <pc:sldMkLst>
          <pc:docMk/>
          <pc:sldMk cId="0" sldId="268"/>
        </pc:sldMkLst>
        <pc:picChg chg="del">
          <ac:chgData name="a49512 Phạm Ngọc Anh" userId="cefd2df1-5fa3-4dec-87c8-c5040616a0c8" providerId="ADAL" clId="{BAB42B65-9124-41E3-BE4F-A2771373442E}" dt="2023-12-26T02:26:03.277" v="41" actId="478"/>
          <ac:picMkLst>
            <pc:docMk/>
            <pc:sldMk cId="0" sldId="268"/>
            <ac:picMk id="29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9.588" v="111"/>
        <pc:sldMkLst>
          <pc:docMk/>
          <pc:sldMk cId="0" sldId="269"/>
        </pc:sldMkLst>
        <pc:picChg chg="add mod">
          <ac:chgData name="a49512 Phạm Ngọc Anh" userId="cefd2df1-5fa3-4dec-87c8-c5040616a0c8" providerId="ADAL" clId="{BAB42B65-9124-41E3-BE4F-A2771373442E}" dt="2023-12-26T02:31:49.588" v="111"/>
          <ac:picMkLst>
            <pc:docMk/>
            <pc:sldMk cId="0" sldId="269"/>
            <ac:picMk id="2" creationId="{4B7F9D87-49DF-FAB9-35B3-E7EF5C1FAF96}"/>
          </ac:picMkLst>
        </pc:picChg>
        <pc:picChg chg="del">
          <ac:chgData name="a49512 Phạm Ngọc Anh" userId="cefd2df1-5fa3-4dec-87c8-c5040616a0c8" providerId="ADAL" clId="{BAB42B65-9124-41E3-BE4F-A2771373442E}" dt="2023-12-26T02:26:07.874" v="42" actId="478"/>
          <ac:picMkLst>
            <pc:docMk/>
            <pc:sldMk cId="0" sldId="269"/>
            <ac:picMk id="30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3.560" v="77"/>
        <pc:sldMkLst>
          <pc:docMk/>
          <pc:sldMk cId="0" sldId="270"/>
        </pc:sldMkLst>
        <pc:picChg chg="del">
          <ac:chgData name="a49512 Phạm Ngọc Anh" userId="cefd2df1-5fa3-4dec-87c8-c5040616a0c8" providerId="ADAL" clId="{BAB42B65-9124-41E3-BE4F-A2771373442E}" dt="2023-12-26T02:26:11.933" v="43" actId="478"/>
          <ac:picMkLst>
            <pc:docMk/>
            <pc:sldMk cId="0" sldId="270"/>
            <ac:picMk id="30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9.285" v="80"/>
        <pc:sldMkLst>
          <pc:docMk/>
          <pc:sldMk cId="0" sldId="271"/>
        </pc:sldMkLst>
        <pc:picChg chg="del">
          <ac:chgData name="a49512 Phạm Ngọc Anh" userId="cefd2df1-5fa3-4dec-87c8-c5040616a0c8" providerId="ADAL" clId="{BAB42B65-9124-41E3-BE4F-A2771373442E}" dt="2023-12-26T02:26:16.014" v="44" actId="478"/>
          <ac:picMkLst>
            <pc:docMk/>
            <pc:sldMk cId="0" sldId="271"/>
            <ac:picMk id="31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1.731" v="112"/>
        <pc:sldMkLst>
          <pc:docMk/>
          <pc:sldMk cId="0" sldId="272"/>
        </pc:sldMkLst>
        <pc:picChg chg="add mod">
          <ac:chgData name="a49512 Phạm Ngọc Anh" userId="cefd2df1-5fa3-4dec-87c8-c5040616a0c8" providerId="ADAL" clId="{BAB42B65-9124-41E3-BE4F-A2771373442E}" dt="2023-12-26T02:31:51.731" v="112"/>
          <ac:picMkLst>
            <pc:docMk/>
            <pc:sldMk cId="0" sldId="272"/>
            <ac:picMk id="2" creationId="{EF1C20AB-6247-7D5F-2663-2523A9AAF8AC}"/>
          </ac:picMkLst>
        </pc:picChg>
        <pc:picChg chg="del">
          <ac:chgData name="a49512 Phạm Ngọc Anh" userId="cefd2df1-5fa3-4dec-87c8-c5040616a0c8" providerId="ADAL" clId="{BAB42B65-9124-41E3-BE4F-A2771373442E}" dt="2023-12-26T02:26:20.480" v="45" actId="478"/>
          <ac:picMkLst>
            <pc:docMk/>
            <pc:sldMk cId="0" sldId="272"/>
            <ac:picMk id="31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24.420" v="86"/>
        <pc:sldMkLst>
          <pc:docMk/>
          <pc:sldMk cId="0" sldId="273"/>
        </pc:sldMkLst>
        <pc:picChg chg="del">
          <ac:chgData name="a49512 Phạm Ngọc Anh" userId="cefd2df1-5fa3-4dec-87c8-c5040616a0c8" providerId="ADAL" clId="{BAB42B65-9124-41E3-BE4F-A2771373442E}" dt="2023-12-26T02:26:24.660" v="46" actId="478"/>
          <ac:picMkLst>
            <pc:docMk/>
            <pc:sldMk cId="0" sldId="273"/>
            <ac:picMk id="32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31.600" v="89"/>
        <pc:sldMkLst>
          <pc:docMk/>
          <pc:sldMk cId="0" sldId="274"/>
        </pc:sldMkLst>
        <pc:picChg chg="del">
          <ac:chgData name="a49512 Phạm Ngọc Anh" userId="cefd2df1-5fa3-4dec-87c8-c5040616a0c8" providerId="ADAL" clId="{BAB42B65-9124-41E3-BE4F-A2771373442E}" dt="2023-12-26T02:26:28.860" v="47" actId="478"/>
          <ac:picMkLst>
            <pc:docMk/>
            <pc:sldMk cId="0" sldId="274"/>
            <ac:picMk id="32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4.011" v="113"/>
        <pc:sldMkLst>
          <pc:docMk/>
          <pc:sldMk cId="0" sldId="275"/>
        </pc:sldMkLst>
        <pc:picChg chg="add mod">
          <ac:chgData name="a49512 Phạm Ngọc Anh" userId="cefd2df1-5fa3-4dec-87c8-c5040616a0c8" providerId="ADAL" clId="{BAB42B65-9124-41E3-BE4F-A2771373442E}" dt="2023-12-26T02:31:54.011" v="113"/>
          <ac:picMkLst>
            <pc:docMk/>
            <pc:sldMk cId="0" sldId="275"/>
            <ac:picMk id="2" creationId="{1C98FC0D-FB32-E540-A35B-403AAA40CBE7}"/>
          </ac:picMkLst>
        </pc:picChg>
        <pc:picChg chg="del">
          <ac:chgData name="a49512 Phạm Ngọc Anh" userId="cefd2df1-5fa3-4dec-87c8-c5040616a0c8" providerId="ADAL" clId="{BAB42B65-9124-41E3-BE4F-A2771373442E}" dt="2023-12-26T02:26:33.840" v="48" actId="478"/>
          <ac:picMkLst>
            <pc:docMk/>
            <pc:sldMk cId="0" sldId="275"/>
            <ac:picMk id="33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46.728" v="95"/>
        <pc:sldMkLst>
          <pc:docMk/>
          <pc:sldMk cId="0" sldId="276"/>
        </pc:sldMkLst>
        <pc:picChg chg="del">
          <ac:chgData name="a49512 Phạm Ngọc Anh" userId="cefd2df1-5fa3-4dec-87c8-c5040616a0c8" providerId="ADAL" clId="{BAB42B65-9124-41E3-BE4F-A2771373442E}" dt="2023-12-26T02:26:38.670" v="49" actId="478"/>
          <ac:picMkLst>
            <pc:docMk/>
            <pc:sldMk cId="0" sldId="276"/>
            <ac:picMk id="33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51.815" v="98"/>
        <pc:sldMkLst>
          <pc:docMk/>
          <pc:sldMk cId="0" sldId="277"/>
        </pc:sldMkLst>
        <pc:picChg chg="del">
          <ac:chgData name="a49512 Phạm Ngọc Anh" userId="cefd2df1-5fa3-4dec-87c8-c5040616a0c8" providerId="ADAL" clId="{BAB42B65-9124-41E3-BE4F-A2771373442E}" dt="2023-12-26T02:26:43.330" v="50" actId="478"/>
          <ac:picMkLst>
            <pc:docMk/>
            <pc:sldMk cId="0" sldId="277"/>
            <ac:picMk id="341" creationId="{00000000-0000-0000-0000-000000000000}"/>
          </ac:picMkLst>
        </pc:picChg>
      </pc:sldChg>
      <pc:sldChg chg="modNotes">
        <pc:chgData name="a49512 Phạm Ngọc Anh" userId="cefd2df1-5fa3-4dec-87c8-c5040616a0c8" providerId="ADAL" clId="{BAB42B65-9124-41E3-BE4F-A2771373442E}" dt="2023-12-26T02:21:22.432" v="0" actId="16037"/>
        <pc:sldMkLst>
          <pc:docMk/>
          <pc:sldMk cId="0" sldId="278"/>
        </pc:sldMkLst>
      </pc:sldChg>
    </pc:docChg>
  </pc:docChgLst>
  <pc:docChgLst>
    <pc:chgData name="a49512 Phạm Ngọc Anh" userId="cefd2df1-5fa3-4dec-87c8-c5040616a0c8" providerId="ADAL" clId="{306A01FE-4588-4624-A894-8CE72D249013}"/>
    <pc:docChg chg="undo custSel addSld delSld modSld sldOrd modMainMaster">
      <pc:chgData name="a49512 Phạm Ngọc Anh" userId="cefd2df1-5fa3-4dec-87c8-c5040616a0c8" providerId="ADAL" clId="{306A01FE-4588-4624-A894-8CE72D249013}" dt="2023-12-26T17:14:10.093" v="410"/>
      <pc:docMkLst>
        <pc:docMk/>
      </pc:docMkLst>
      <pc:sldChg chg="modSp mod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56"/>
        </pc:sldMkLst>
        <pc:spChg chg="mod">
          <ac:chgData name="a49512 Phạm Ngọc Anh" userId="cefd2df1-5fa3-4dec-87c8-c5040616a0c8" providerId="ADAL" clId="{306A01FE-4588-4624-A894-8CE72D249013}" dt="2023-12-26T16:41:50.135" v="61" actId="1076"/>
          <ac:spMkLst>
            <pc:docMk/>
            <pc:sldMk cId="0" sldId="256"/>
            <ac:spMk id="236" creationId="{00000000-0000-0000-0000-000000000000}"/>
          </ac:spMkLst>
        </pc:spChg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7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8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9"/>
        </pc:sldMkLst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0"/>
        </pc:sldMkLst>
        <pc:picChg chg="mod">
          <ac:chgData name="a49512 Phạm Ngọc Anh" userId="cefd2df1-5fa3-4dec-87c8-c5040616a0c8" providerId="ADAL" clId="{306A01FE-4588-4624-A894-8CE72D249013}" dt="2023-12-26T16:42:41.095" v="63"/>
          <ac:picMkLst>
            <pc:docMk/>
            <pc:sldMk cId="0" sldId="260"/>
            <ac:picMk id="2" creationId="{73A54AFB-6534-DFEB-C7EF-27CED7963DB4}"/>
          </ac:picMkLst>
        </pc:picChg>
      </pc:sldChg>
      <pc:sldChg chg="del">
        <pc:chgData name="a49512 Phạm Ngọc Anh" userId="cefd2df1-5fa3-4dec-87c8-c5040616a0c8" providerId="ADAL" clId="{306A01FE-4588-4624-A894-8CE72D249013}" dt="2023-12-26T16:42:45.436" v="67" actId="47"/>
        <pc:sldMkLst>
          <pc:docMk/>
          <pc:sldMk cId="0" sldId="261"/>
        </pc:sldMkLst>
      </pc:sldChg>
      <pc:sldChg chg="addSp modSp mod or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2"/>
        </pc:sldMkLst>
        <pc:spChg chg="add mod">
          <ac:chgData name="a49512 Phạm Ngọc Anh" userId="cefd2df1-5fa3-4dec-87c8-c5040616a0c8" providerId="ADAL" clId="{306A01FE-4588-4624-A894-8CE72D249013}" dt="2023-12-26T16:44:15.940" v="72" actId="14100"/>
          <ac:spMkLst>
            <pc:docMk/>
            <pc:sldMk cId="0" sldId="262"/>
            <ac:spMk id="2" creationId="{551296C2-6668-8265-8762-2478DF2883AB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4" creationId="{DE9CE956-8620-EBDF-A5BB-D282B5867658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5" creationId="{4BB8BD7E-F6B5-41F1-C7D6-05C2A2E0C905}"/>
          </ac:spMkLst>
        </pc:spChg>
        <pc:spChg chg="add mod">
          <ac:chgData name="a49512 Phạm Ngọc Anh" userId="cefd2df1-5fa3-4dec-87c8-c5040616a0c8" providerId="ADAL" clId="{306A01FE-4588-4624-A894-8CE72D249013}" dt="2023-12-26T16:44:31.464" v="78" actId="1076"/>
          <ac:spMkLst>
            <pc:docMk/>
            <pc:sldMk cId="0" sldId="262"/>
            <ac:spMk id="6" creationId="{5B278C94-7E6A-1084-FEE6-2B68C71F9230}"/>
          </ac:spMkLst>
        </pc:spChg>
        <pc:grpChg chg="add mod">
          <ac:chgData name="a49512 Phạm Ngọc Anh" userId="cefd2df1-5fa3-4dec-87c8-c5040616a0c8" providerId="ADAL" clId="{306A01FE-4588-4624-A894-8CE72D249013}" dt="2023-12-26T16:44:28.234" v="77" actId="1076"/>
          <ac:grpSpMkLst>
            <pc:docMk/>
            <pc:sldMk cId="0" sldId="262"/>
            <ac:grpSpMk id="3" creationId="{920199DD-EB1A-CF46-1F9B-1FED77A97C84}"/>
          </ac:grpSpMkLst>
        </pc:grpChg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3"/>
        </pc:sldMkLst>
        <pc:picChg chg="mod">
          <ac:chgData name="a49512 Phạm Ngọc Anh" userId="cefd2df1-5fa3-4dec-87c8-c5040616a0c8" providerId="ADAL" clId="{306A01FE-4588-4624-A894-8CE72D249013}" dt="2023-12-26T16:48:10.674" v="96"/>
          <ac:picMkLst>
            <pc:docMk/>
            <pc:sldMk cId="0" sldId="263"/>
            <ac:picMk id="2" creationId="{772D489A-2CCE-3466-4C1D-57DF18F662AE}"/>
          </ac:picMkLst>
        </pc:picChg>
      </pc:sldChg>
      <pc:sldChg chg="del">
        <pc:chgData name="a49512 Phạm Ngọc Anh" userId="cefd2df1-5fa3-4dec-87c8-c5040616a0c8" providerId="ADAL" clId="{306A01FE-4588-4624-A894-8CE72D249013}" dt="2023-12-26T16:48:12.594" v="97" actId="47"/>
        <pc:sldMkLst>
          <pc:docMk/>
          <pc:sldMk cId="0" sldId="264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5"/>
        </pc:sldMkLst>
        <pc:spChg chg="add mod">
          <ac:chgData name="a49512 Phạm Ngọc Anh" userId="cefd2df1-5fa3-4dec-87c8-c5040616a0c8" providerId="ADAL" clId="{306A01FE-4588-4624-A894-8CE72D249013}" dt="2023-12-26T16:49:28.147" v="114" actId="255"/>
          <ac:spMkLst>
            <pc:docMk/>
            <pc:sldMk cId="0" sldId="265"/>
            <ac:spMk id="2" creationId="{A4CE8B29-A9D2-E749-C8C1-584E5AA35D81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7" creationId="{8D2E188B-6BB1-7F40-5DB6-4842140CC643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8" creationId="{88FB2873-BB3D-121D-28E0-7841ADC677C5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9" creationId="{51A26FE1-84EF-1BBD-2C09-8BBCC593B28C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10" creationId="{7F0ECC54-3779-E909-9EFD-35754F2AA048}"/>
          </ac:spMkLst>
        </pc:spChg>
        <pc:spChg chg="add mod">
          <ac:chgData name="a49512 Phạm Ngọc Anh" userId="cefd2df1-5fa3-4dec-87c8-c5040616a0c8" providerId="ADAL" clId="{306A01FE-4588-4624-A894-8CE72D249013}" dt="2023-12-26T16:49:31.690" v="115" actId="255"/>
          <ac:spMkLst>
            <pc:docMk/>
            <pc:sldMk cId="0" sldId="265"/>
            <ac:spMk id="11" creationId="{0576B31B-BE9F-ED0D-B67B-B4F9716A165B}"/>
          </ac:spMkLst>
        </pc:spChg>
        <pc:grpChg chg="add mod">
          <ac:chgData name="a49512 Phạm Ngọc Anh" userId="cefd2df1-5fa3-4dec-87c8-c5040616a0c8" providerId="ADAL" clId="{306A01FE-4588-4624-A894-8CE72D249013}" dt="2023-12-26T16:49:19.667" v="111" actId="1076"/>
          <ac:grpSpMkLst>
            <pc:docMk/>
            <pc:sldMk cId="0" sldId="265"/>
            <ac:grpSpMk id="3" creationId="{4A44FB98-B4B0-F869-8341-C52FA526B95E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4" creationId="{64C73846-6B0C-D3EE-D5FF-F8E8BD947603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5" creationId="{CB2D06AF-E050-3AE5-3C0D-954E67B15574}"/>
          </ac:grpSpMkLst>
        </pc:grpChg>
        <pc:picChg chg="mod">
          <ac:chgData name="a49512 Phạm Ngọc Anh" userId="cefd2df1-5fa3-4dec-87c8-c5040616a0c8" providerId="ADAL" clId="{306A01FE-4588-4624-A894-8CE72D249013}" dt="2023-12-26T16:49:10.029" v="108"/>
          <ac:picMkLst>
            <pc:docMk/>
            <pc:sldMk cId="0" sldId="265"/>
            <ac:picMk id="6" creationId="{012BCB99-EF6C-FC39-C1D6-22732373160D}"/>
          </ac:picMkLst>
        </pc:picChg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6"/>
        </pc:sldMkLst>
        <pc:picChg chg="mod">
          <ac:chgData name="a49512 Phạm Ngọc Anh" userId="cefd2df1-5fa3-4dec-87c8-c5040616a0c8" providerId="ADAL" clId="{306A01FE-4588-4624-A894-8CE72D249013}" dt="2023-12-26T17:01:06.233" v="238"/>
          <ac:picMkLst>
            <pc:docMk/>
            <pc:sldMk cId="0" sldId="266"/>
            <ac:picMk id="2" creationId="{42910508-A1B1-CB0D-8449-76315D0561F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1:07.968" v="239" actId="47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8"/>
        </pc:sldMkLst>
        <pc:spChg chg="add mod">
          <ac:chgData name="a49512 Phạm Ngọc Anh" userId="cefd2df1-5fa3-4dec-87c8-c5040616a0c8" providerId="ADAL" clId="{306A01FE-4588-4624-A894-8CE72D249013}" dt="2023-12-26T17:01:35.626" v="249" actId="1076"/>
          <ac:spMkLst>
            <pc:docMk/>
            <pc:sldMk cId="0" sldId="268"/>
            <ac:spMk id="2" creationId="{79F2446F-B088-5276-6534-9A37B1D5A1FD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6" creationId="{9ED59AF4-3A79-8BF9-98CF-D03AA6CAA5B7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7" creationId="{97ED35ED-3502-AC10-2497-2BB884CCB5C0}"/>
          </ac:spMkLst>
        </pc:spChg>
        <pc:grpChg chg="add mod">
          <ac:chgData name="a49512 Phạm Ngọc Anh" userId="cefd2df1-5fa3-4dec-87c8-c5040616a0c8" providerId="ADAL" clId="{306A01FE-4588-4624-A894-8CE72D249013}" dt="2023-12-26T17:01:35.626" v="249" actId="1076"/>
          <ac:grpSpMkLst>
            <pc:docMk/>
            <pc:sldMk cId="0" sldId="268"/>
            <ac:grpSpMk id="3" creationId="{5548372F-8A5E-BB33-DFD7-3CA45F1C4C8D}"/>
          </ac:grpSpMkLst>
        </pc:grpChg>
        <pc:grpChg chg="mod">
          <ac:chgData name="a49512 Phạm Ngọc Anh" userId="cefd2df1-5fa3-4dec-87c8-c5040616a0c8" providerId="ADAL" clId="{306A01FE-4588-4624-A894-8CE72D249013}" dt="2023-12-26T17:01:16.513" v="244"/>
          <ac:grpSpMkLst>
            <pc:docMk/>
            <pc:sldMk cId="0" sldId="268"/>
            <ac:grpSpMk id="4" creationId="{8A4CCB5F-7478-C03E-5EF6-622EC97F71C1}"/>
          </ac:grpSpMkLst>
        </pc:grpChg>
        <pc:picChg chg="mod">
          <ac:chgData name="a49512 Phạm Ngọc Anh" userId="cefd2df1-5fa3-4dec-87c8-c5040616a0c8" providerId="ADAL" clId="{306A01FE-4588-4624-A894-8CE72D249013}" dt="2023-12-26T17:01:16.513" v="244"/>
          <ac:picMkLst>
            <pc:docMk/>
            <pc:sldMk cId="0" sldId="268"/>
            <ac:picMk id="5" creationId="{9DAA0D32-E53F-DD25-62FB-0DC9D92AA98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69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0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1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2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3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4"/>
        </pc:sldMkLst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5"/>
        </pc:sldMkLst>
        <pc:picChg chg="mod">
          <ac:chgData name="a49512 Phạm Ngọc Anh" userId="cefd2df1-5fa3-4dec-87c8-c5040616a0c8" providerId="ADAL" clId="{306A01FE-4588-4624-A894-8CE72D249013}" dt="2023-12-26T17:08:17.013" v="366"/>
          <ac:picMkLst>
            <pc:docMk/>
            <pc:sldMk cId="0" sldId="275"/>
            <ac:picMk id="2" creationId="{1C98FC0D-FB32-E540-A35B-403AAA40CBE7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8:18.060" v="367" actId="47"/>
        <pc:sldMkLst>
          <pc:docMk/>
          <pc:sldMk cId="0" sldId="276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7"/>
        </pc:sldMkLst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3" creationId="{72629BFF-53D5-1FA3-4FB1-CCC43309D8C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4" creationId="{99FDE94C-B1BF-9BB2-A000-77E6379A5F9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6" creationId="{DD75B497-28A5-F378-7D64-537F2650B430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7" creationId="{BEA14095-91CF-06FD-D5A6-16918E2F6FF8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9" creationId="{5FB0DAF3-BFFC-B521-F0ED-5A4E0FD991B5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10" creationId="{0F7E0A54-F420-1F3B-90B7-79420EF2A301}"/>
          </ac:spMkLst>
        </pc:spChg>
        <pc:spChg chg="add mod">
          <ac:chgData name="a49512 Phạm Ngọc Anh" userId="cefd2df1-5fa3-4dec-87c8-c5040616a0c8" providerId="ADAL" clId="{306A01FE-4588-4624-A894-8CE72D249013}" dt="2023-12-26T17:08:46.266" v="377" actId="1076"/>
          <ac:spMkLst>
            <pc:docMk/>
            <pc:sldMk cId="0" sldId="277"/>
            <ac:spMk id="11" creationId="{FE1CA66A-7B31-DA71-BFFF-2539C16AA788}"/>
          </ac:spMkLst>
        </pc:spChg>
        <pc:spChg chg="add mod">
          <ac:chgData name="a49512 Phạm Ngọc Anh" userId="cefd2df1-5fa3-4dec-87c8-c5040616a0c8" providerId="ADAL" clId="{306A01FE-4588-4624-A894-8CE72D249013}" dt="2023-12-26T17:09:20.733" v="388" actId="14100"/>
          <ac:spMkLst>
            <pc:docMk/>
            <pc:sldMk cId="0" sldId="277"/>
            <ac:spMk id="12" creationId="{F4EA511A-3B39-8801-5EDA-85EEA9F23426}"/>
          </ac:spMkLst>
        </pc:spChg>
        <pc:spChg chg="add mod">
          <ac:chgData name="a49512 Phạm Ngọc Anh" userId="cefd2df1-5fa3-4dec-87c8-c5040616a0c8" providerId="ADAL" clId="{306A01FE-4588-4624-A894-8CE72D249013}" dt="2023-12-26T17:09:17.753" v="386" actId="1076"/>
          <ac:spMkLst>
            <pc:docMk/>
            <pc:sldMk cId="0" sldId="277"/>
            <ac:spMk id="13" creationId="{38664C50-4A2B-F088-C2E3-A3D33CC0E365}"/>
          </ac:spMkLst>
        </pc:spChg>
        <pc:spChg chg="add mod">
          <ac:chgData name="a49512 Phạm Ngọc Anh" userId="cefd2df1-5fa3-4dec-87c8-c5040616a0c8" providerId="ADAL" clId="{306A01FE-4588-4624-A894-8CE72D249013}" dt="2023-12-26T17:08:43.613" v="376"/>
          <ac:spMkLst>
            <pc:docMk/>
            <pc:sldMk cId="0" sldId="277"/>
            <ac:spMk id="15" creationId="{6DE862BA-7126-D998-65F4-72B982BAD4B0}"/>
          </ac:spMkLst>
        </pc:spChg>
        <pc:grpChg chg="add mod">
          <ac:chgData name="a49512 Phạm Ngọc Anh" userId="cefd2df1-5fa3-4dec-87c8-c5040616a0c8" providerId="ADAL" clId="{306A01FE-4588-4624-A894-8CE72D249013}" dt="2023-12-26T17:09:17.753" v="386" actId="1076"/>
          <ac:grpSpMkLst>
            <pc:docMk/>
            <pc:sldMk cId="0" sldId="277"/>
            <ac:grpSpMk id="2" creationId="{D82615FC-2A25-BA03-97AF-B4669921DEAF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5" creationId="{3F6F02C7-9573-1F88-FAFF-9172D33BD22D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8" creationId="{D2ACC519-BEF7-2EF6-2532-B85EAA06AAD7}"/>
          </ac:grpSpMkLst>
        </pc:grpChg>
        <pc:picChg chg="add mod">
          <ac:chgData name="a49512 Phạm Ngọc Anh" userId="cefd2df1-5fa3-4dec-87c8-c5040616a0c8" providerId="ADAL" clId="{306A01FE-4588-4624-A894-8CE72D249013}" dt="2023-12-26T17:09:11.323" v="384" actId="1076"/>
          <ac:picMkLst>
            <pc:docMk/>
            <pc:sldMk cId="0" sldId="277"/>
            <ac:picMk id="14" creationId="{D92DF0C4-7857-889C-4D87-06F61DBD8B6A}"/>
          </ac:picMkLst>
        </pc:picChg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8"/>
        </pc:sldMkLst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1:34.373" v="396"/>
        <pc:sldMkLst>
          <pc:docMk/>
          <pc:sldMk cId="1828738581" sldId="280"/>
        </pc:sldMkLst>
        <pc:spChg chg="add mod">
          <ac:chgData name="a49512 Phạm Ngọc Anh" userId="cefd2df1-5fa3-4dec-87c8-c5040616a0c8" providerId="ADAL" clId="{306A01FE-4588-4624-A894-8CE72D249013}" dt="2023-12-26T16:45:01.495" v="83" actId="14100"/>
          <ac:spMkLst>
            <pc:docMk/>
            <pc:sldMk cId="1828738581" sldId="280"/>
            <ac:spMk id="2" creationId="{72A3568B-A9C6-AC4C-401D-97C9218B2350}"/>
          </ac:spMkLst>
        </pc:spChg>
        <pc:spChg chg="mod">
          <ac:chgData name="a49512 Phạm Ngọc Anh" userId="cefd2df1-5fa3-4dec-87c8-c5040616a0c8" providerId="ADAL" clId="{306A01FE-4588-4624-A894-8CE72D249013}" dt="2023-12-26T16:45:05.955" v="85" actId="207"/>
          <ac:spMkLst>
            <pc:docMk/>
            <pc:sldMk cId="1828738581" sldId="280"/>
            <ac:spMk id="4" creationId="{D5179775-9233-4481-6DA3-198ACDBA149A}"/>
          </ac:spMkLst>
        </pc:spChg>
        <pc:spChg chg="mod">
          <ac:chgData name="a49512 Phạm Ngọc Anh" userId="cefd2df1-5fa3-4dec-87c8-c5040616a0c8" providerId="ADAL" clId="{306A01FE-4588-4624-A894-8CE72D249013}" dt="2023-12-26T16:45:24.844" v="91" actId="1076"/>
          <ac:spMkLst>
            <pc:docMk/>
            <pc:sldMk cId="1828738581" sldId="280"/>
            <ac:spMk id="5" creationId="{C4499934-DF6A-B93C-CA97-B533C97FE794}"/>
          </ac:spMkLst>
        </pc:spChg>
        <pc:spChg chg="add mod">
          <ac:chgData name="a49512 Phạm Ngọc Anh" userId="cefd2df1-5fa3-4dec-87c8-c5040616a0c8" providerId="ADAL" clId="{306A01FE-4588-4624-A894-8CE72D249013}" dt="2023-12-26T16:45:36.925" v="95" actId="1076"/>
          <ac:spMkLst>
            <pc:docMk/>
            <pc:sldMk cId="1828738581" sldId="280"/>
            <ac:spMk id="6" creationId="{D874535F-5365-4F81-8809-B3EEF45F07A0}"/>
          </ac:spMkLst>
        </pc:spChg>
        <pc:spChg chg="add mod">
          <ac:chgData name="a49512 Phạm Ngọc Anh" userId="cefd2df1-5fa3-4dec-87c8-c5040616a0c8" providerId="ADAL" clId="{306A01FE-4588-4624-A894-8CE72D249013}" dt="2023-12-26T16:45:34.249" v="94" actId="1076"/>
          <ac:spMkLst>
            <pc:docMk/>
            <pc:sldMk cId="1828738581" sldId="280"/>
            <ac:spMk id="7" creationId="{0645900F-E4DB-72CF-294E-37F03E6AC38C}"/>
          </ac:spMkLst>
        </pc:spChg>
        <pc:grpChg chg="add mod">
          <ac:chgData name="a49512 Phạm Ngọc Anh" userId="cefd2df1-5fa3-4dec-87c8-c5040616a0c8" providerId="ADAL" clId="{306A01FE-4588-4624-A894-8CE72D249013}" dt="2023-12-26T16:45:08.835" v="86" actId="1076"/>
          <ac:grpSpMkLst>
            <pc:docMk/>
            <pc:sldMk cId="1828738581" sldId="280"/>
            <ac:grpSpMk id="3" creationId="{E80C4F50-1A75-FAAA-117B-94413C510AED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295323538" sldId="281"/>
        </pc:sldMkLst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4" creationId="{8801F1BE-BCFA-A39D-B4D2-143503C477D7}"/>
          </ac:spMkLst>
        </pc:spChg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5" creationId="{5DE3A618-EC72-88AB-59BF-05E7F45BB78A}"/>
          </ac:spMkLst>
        </pc:sp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2" creationId="{00997F74-3A9A-7C85-8222-2BDCAD067090}"/>
          </ac:picMkLst>
        </pc:pic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3" creationId="{976A4436-2EB8-E91E-57E6-C50D9EE31E7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19.806" v="401"/>
        <pc:sldMkLst>
          <pc:docMk/>
          <pc:sldMk cId="282168028" sldId="282"/>
        </pc:sldMkLst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3" creationId="{9C18B40F-8F5F-BE6F-1A51-0DC81E9C35D8}"/>
          </ac:spMkLst>
        </pc:spChg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4" creationId="{F218FFC8-5231-86D1-6A49-9F005ABEA227}"/>
          </ac:spMkLst>
        </pc:spChg>
        <pc:spChg chg="add mod">
          <ac:chgData name="a49512 Phạm Ngọc Anh" userId="cefd2df1-5fa3-4dec-87c8-c5040616a0c8" providerId="ADAL" clId="{306A01FE-4588-4624-A894-8CE72D249013}" dt="2023-12-26T16:50:30.843" v="132" actId="1076"/>
          <ac:spMkLst>
            <pc:docMk/>
            <pc:sldMk cId="282168028" sldId="282"/>
            <ac:spMk id="5" creationId="{46959AF0-606E-0636-7011-012D53113C95}"/>
          </ac:spMkLst>
        </pc:spChg>
        <pc:spChg chg="add mod">
          <ac:chgData name="a49512 Phạm Ngọc Anh" userId="cefd2df1-5fa3-4dec-87c8-c5040616a0c8" providerId="ADAL" clId="{306A01FE-4588-4624-A894-8CE72D249013}" dt="2023-12-26T16:50:42.419" v="137" actId="1076"/>
          <ac:spMkLst>
            <pc:docMk/>
            <pc:sldMk cId="282168028" sldId="282"/>
            <ac:spMk id="6" creationId="{8523CB38-C873-DA60-E847-E285845053E2}"/>
          </ac:spMkLst>
        </pc:spChg>
        <pc:spChg chg="add mod">
          <ac:chgData name="a49512 Phạm Ngọc Anh" userId="cefd2df1-5fa3-4dec-87c8-c5040616a0c8" providerId="ADAL" clId="{306A01FE-4588-4624-A894-8CE72D249013}" dt="2023-12-26T16:50:36.579" v="135" actId="1076"/>
          <ac:spMkLst>
            <pc:docMk/>
            <pc:sldMk cId="282168028" sldId="282"/>
            <ac:spMk id="7" creationId="{508132FB-E695-BD1E-A9B6-55CB60921F9C}"/>
          </ac:spMkLst>
        </pc:spChg>
        <pc:grpChg chg="add mod">
          <ac:chgData name="a49512 Phạm Ngọc Anh" userId="cefd2df1-5fa3-4dec-87c8-c5040616a0c8" providerId="ADAL" clId="{306A01FE-4588-4624-A894-8CE72D249013}" dt="2023-12-26T16:50:46.643" v="140" actId="1076"/>
          <ac:grpSpMkLst>
            <pc:docMk/>
            <pc:sldMk cId="282168028" sldId="282"/>
            <ac:grpSpMk id="2" creationId="{914C3FE1-677C-BCF1-2ABE-67897EB38D02}"/>
          </ac:grpSpMkLst>
        </pc:grpChg>
        <pc:picChg chg="add mod">
          <ac:chgData name="a49512 Phạm Ngọc Anh" userId="cefd2df1-5fa3-4dec-87c8-c5040616a0c8" providerId="ADAL" clId="{306A01FE-4588-4624-A894-8CE72D249013}" dt="2023-12-26T16:50:52.803" v="144" actId="14100"/>
          <ac:picMkLst>
            <pc:docMk/>
            <pc:sldMk cId="282168028" sldId="282"/>
            <ac:picMk id="8" creationId="{59EB5360-0CD9-C660-AFBD-6F80A718DFF9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01.669" v="398"/>
        <pc:sldMkLst>
          <pc:docMk/>
          <pc:sldMk cId="2299229831" sldId="283"/>
        </pc:sldMkLst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3" creationId="{843C2757-F64C-28FC-0DF3-2BC3A89CC730}"/>
          </ac:spMkLst>
        </pc:spChg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4" creationId="{B5F351E9-5395-B5EA-FEF4-86AF37532D44}"/>
          </ac:spMkLst>
        </pc:spChg>
        <pc:spChg chg="add mod">
          <ac:chgData name="a49512 Phạm Ngọc Anh" userId="cefd2df1-5fa3-4dec-87c8-c5040616a0c8" providerId="ADAL" clId="{306A01FE-4588-4624-A894-8CE72D249013}" dt="2023-12-26T16:53:22.459" v="149" actId="1076"/>
          <ac:spMkLst>
            <pc:docMk/>
            <pc:sldMk cId="2299229831" sldId="283"/>
            <ac:spMk id="5" creationId="{4794BFCC-FDD5-9F04-AAB5-A12EB70D1039}"/>
          </ac:spMkLst>
        </pc:spChg>
        <pc:spChg chg="add mod">
          <ac:chgData name="a49512 Phạm Ngọc Anh" userId="cefd2df1-5fa3-4dec-87c8-c5040616a0c8" providerId="ADAL" clId="{306A01FE-4588-4624-A894-8CE72D249013}" dt="2023-12-26T16:53:34.555" v="155" actId="1076"/>
          <ac:spMkLst>
            <pc:docMk/>
            <pc:sldMk cId="2299229831" sldId="283"/>
            <ac:spMk id="6" creationId="{DA69A9E7-D860-7714-4D61-4B8C5FE65C94}"/>
          </ac:spMkLst>
        </pc:spChg>
        <pc:spChg chg="add mod">
          <ac:chgData name="a49512 Phạm Ngọc Anh" userId="cefd2df1-5fa3-4dec-87c8-c5040616a0c8" providerId="ADAL" clId="{306A01FE-4588-4624-A894-8CE72D249013}" dt="2023-12-26T16:53:27.347" v="152" actId="1076"/>
          <ac:spMkLst>
            <pc:docMk/>
            <pc:sldMk cId="2299229831" sldId="283"/>
            <ac:spMk id="7" creationId="{4E5B98CB-5FBA-06B3-83B7-520B6DEB6CC1}"/>
          </ac:spMkLst>
        </pc:spChg>
        <pc:grpChg chg="add mod">
          <ac:chgData name="a49512 Phạm Ngọc Anh" userId="cefd2df1-5fa3-4dec-87c8-c5040616a0c8" providerId="ADAL" clId="{306A01FE-4588-4624-A894-8CE72D249013}" dt="2023-12-26T16:54:00.802" v="167" actId="1076"/>
          <ac:grpSpMkLst>
            <pc:docMk/>
            <pc:sldMk cId="2299229831" sldId="283"/>
            <ac:grpSpMk id="2" creationId="{01E3C030-7A9F-B02D-3269-2E60B2BD5C80}"/>
          </ac:grpSpMkLst>
        </pc:grpChg>
        <pc:picChg chg="add mod">
          <ac:chgData name="a49512 Phạm Ngọc Anh" userId="cefd2df1-5fa3-4dec-87c8-c5040616a0c8" providerId="ADAL" clId="{306A01FE-4588-4624-A894-8CE72D249013}" dt="2023-12-26T16:53:40.138" v="160" actId="14100"/>
          <ac:picMkLst>
            <pc:docMk/>
            <pc:sldMk cId="2299229831" sldId="283"/>
            <ac:picMk id="8" creationId="{74A3896A-2DCC-05F2-C516-0301E7572280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23960703" sldId="284"/>
        </pc:sldMkLst>
        <pc:spChg chg="add mod">
          <ac:chgData name="a49512 Phạm Ngọc Anh" userId="cefd2df1-5fa3-4dec-87c8-c5040616a0c8" providerId="ADAL" clId="{306A01FE-4588-4624-A894-8CE72D249013}" dt="2023-12-26T16:54:42.551" v="180" actId="1076"/>
          <ac:spMkLst>
            <pc:docMk/>
            <pc:sldMk cId="823960703" sldId="284"/>
            <ac:spMk id="2" creationId="{D19DAB7D-E34E-3837-F31E-C7B162283FB5}"/>
          </ac:spMkLst>
        </pc:sp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3" creationId="{3D9481D3-6CB4-BC13-0874-B2A0DE1DAA40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4" creationId="{7AAF354A-08ED-F169-8C7D-664F074734C8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5" creationId="{50A077F0-FAD3-5321-576A-F416C3A6024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23807102" sldId="285"/>
        </pc:sldMkLst>
        <pc:spChg chg="add mod">
          <ac:chgData name="a49512 Phạm Ngọc Anh" userId="cefd2df1-5fa3-4dec-87c8-c5040616a0c8" providerId="ADAL" clId="{306A01FE-4588-4624-A894-8CE72D249013}" dt="2023-12-26T16:55:41.874" v="188" actId="255"/>
          <ac:spMkLst>
            <pc:docMk/>
            <pc:sldMk cId="223807102" sldId="285"/>
            <ac:spMk id="2" creationId="{934F25F9-9CDB-5DC5-E1F3-965A337A70E1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6" creationId="{4A3BBCD8-E43E-6AA2-6DEA-87B411E62D75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7" creationId="{0F27910E-B9AE-191D-A84F-7E62D5FE65EB}"/>
          </ac:spMkLst>
        </pc:spChg>
        <pc:spChg chg="add mod">
          <ac:chgData name="a49512 Phạm Ngọc Anh" userId="cefd2df1-5fa3-4dec-87c8-c5040616a0c8" providerId="ADAL" clId="{306A01FE-4588-4624-A894-8CE72D249013}" dt="2023-12-26T16:55:37.394" v="187" actId="1076"/>
          <ac:spMkLst>
            <pc:docMk/>
            <pc:sldMk cId="223807102" sldId="285"/>
            <ac:spMk id="8" creationId="{27E115F6-A016-D09A-6777-7645612B5C0A}"/>
          </ac:spMkLst>
        </pc:spChg>
        <pc:grpChg chg="add mod">
          <ac:chgData name="a49512 Phạm Ngọc Anh" userId="cefd2df1-5fa3-4dec-87c8-c5040616a0c8" providerId="ADAL" clId="{306A01FE-4588-4624-A894-8CE72D249013}" dt="2023-12-26T16:55:37.394" v="187" actId="1076"/>
          <ac:grpSpMkLst>
            <pc:docMk/>
            <pc:sldMk cId="223807102" sldId="285"/>
            <ac:grpSpMk id="3" creationId="{0AC75B29-773B-C4DB-A643-877FCE7E767B}"/>
          </ac:grpSpMkLst>
        </pc:grpChg>
        <pc:grpChg chg="mod">
          <ac:chgData name="a49512 Phạm Ngọc Anh" userId="cefd2df1-5fa3-4dec-87c8-c5040616a0c8" providerId="ADAL" clId="{306A01FE-4588-4624-A894-8CE72D249013}" dt="2023-12-26T16:55:22.686" v="182"/>
          <ac:grpSpMkLst>
            <pc:docMk/>
            <pc:sldMk cId="223807102" sldId="285"/>
            <ac:grpSpMk id="4" creationId="{05E267CD-9D50-4151-38F5-A0241F580C22}"/>
          </ac:grpSpMkLst>
        </pc:grpChg>
        <pc:picChg chg="mod">
          <ac:chgData name="a49512 Phạm Ngọc Anh" userId="cefd2df1-5fa3-4dec-87c8-c5040616a0c8" providerId="ADAL" clId="{306A01FE-4588-4624-A894-8CE72D249013}" dt="2023-12-26T16:55:22.686" v="182"/>
          <ac:picMkLst>
            <pc:docMk/>
            <pc:sldMk cId="223807102" sldId="285"/>
            <ac:picMk id="5" creationId="{D527B4BF-820E-2FEE-35FD-C5906B57F5B3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171047458" sldId="286"/>
        </pc:sldMkLst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3" creationId="{DFF63519-B2F0-0BDA-46EE-8C901710797C}"/>
          </ac:spMkLst>
        </pc:spChg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4" creationId="{9397F577-0192-F15F-9631-706A6029AD3C}"/>
          </ac:spMkLst>
        </pc:spChg>
        <pc:spChg chg="add mod">
          <ac:chgData name="a49512 Phạm Ngọc Anh" userId="cefd2df1-5fa3-4dec-87c8-c5040616a0c8" providerId="ADAL" clId="{306A01FE-4588-4624-A894-8CE72D249013}" dt="2023-12-26T16:56:22.089" v="199" actId="1076"/>
          <ac:spMkLst>
            <pc:docMk/>
            <pc:sldMk cId="4171047458" sldId="286"/>
            <ac:spMk id="5" creationId="{1010E3AC-74C1-85C0-4895-8733CF532643}"/>
          </ac:spMkLst>
        </pc:spChg>
        <pc:grpChg chg="add mod">
          <ac:chgData name="a49512 Phạm Ngọc Anh" userId="cefd2df1-5fa3-4dec-87c8-c5040616a0c8" providerId="ADAL" clId="{306A01FE-4588-4624-A894-8CE72D249013}" dt="2023-12-26T16:56:13.274" v="194" actId="1076"/>
          <ac:grpSpMkLst>
            <pc:docMk/>
            <pc:sldMk cId="4171047458" sldId="286"/>
            <ac:grpSpMk id="2" creationId="{6126205B-88B9-62DC-44B8-67E07857F0B0}"/>
          </ac:grpSpMkLst>
        </pc:grpChg>
        <pc:picChg chg="add mod">
          <ac:chgData name="a49512 Phạm Ngọc Anh" userId="cefd2df1-5fa3-4dec-87c8-c5040616a0c8" providerId="ADAL" clId="{306A01FE-4588-4624-A894-8CE72D249013}" dt="2023-12-26T16:56:23.578" v="200" actId="1076"/>
          <ac:picMkLst>
            <pc:docMk/>
            <pc:sldMk cId="4171047458" sldId="286"/>
            <ac:picMk id="6" creationId="{0DCDA119-1B51-37BE-B4B5-DD546DED366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41.245" v="402"/>
        <pc:sldMkLst>
          <pc:docMk/>
          <pc:sldMk cId="470609238" sldId="287"/>
        </pc:sldMkLst>
        <pc:spChg chg="add mod">
          <ac:chgData name="a49512 Phạm Ngọc Anh" userId="cefd2df1-5fa3-4dec-87c8-c5040616a0c8" providerId="ADAL" clId="{306A01FE-4588-4624-A894-8CE72D249013}" dt="2023-12-26T16:57:01.697" v="210" actId="1076"/>
          <ac:spMkLst>
            <pc:docMk/>
            <pc:sldMk cId="470609238" sldId="287"/>
            <ac:spMk id="3" creationId="{7AB32F6C-739D-4A48-4CFB-AA1FA50B4210}"/>
          </ac:spMkLst>
        </pc:spChg>
        <pc:spChg chg="add mod">
          <ac:chgData name="a49512 Phạm Ngọc Anh" userId="cefd2df1-5fa3-4dec-87c8-c5040616a0c8" providerId="ADAL" clId="{306A01FE-4588-4624-A894-8CE72D249013}" dt="2023-12-26T16:57:20.876" v="215" actId="1076"/>
          <ac:spMkLst>
            <pc:docMk/>
            <pc:sldMk cId="470609238" sldId="287"/>
            <ac:spMk id="4" creationId="{4E71022C-4E60-3BCC-015E-932F76295039}"/>
          </ac:spMkLst>
        </pc:spChg>
        <pc:spChg chg="add mod">
          <ac:chgData name="a49512 Phạm Ngọc Anh" userId="cefd2df1-5fa3-4dec-87c8-c5040616a0c8" providerId="ADAL" clId="{306A01FE-4588-4624-A894-8CE72D249013}" dt="2023-12-26T16:57:04.754" v="212" actId="1076"/>
          <ac:spMkLst>
            <pc:docMk/>
            <pc:sldMk cId="470609238" sldId="287"/>
            <ac:spMk id="5" creationId="{8039902D-738A-E1C1-16F1-30F6969BCAF5}"/>
          </ac:spMkLst>
        </pc:spChg>
        <pc:picChg chg="add mod">
          <ac:chgData name="a49512 Phạm Ngọc Anh" userId="cefd2df1-5fa3-4dec-87c8-c5040616a0c8" providerId="ADAL" clId="{306A01FE-4588-4624-A894-8CE72D249013}" dt="2023-12-26T16:57:14.304" v="213" actId="1076"/>
          <ac:picMkLst>
            <pc:docMk/>
            <pc:sldMk cId="470609238" sldId="287"/>
            <ac:picMk id="2" creationId="{AC9B7504-2A4E-0125-CCD2-832F5E997CC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232864417" sldId="288"/>
        </pc:sldMkLst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3" creationId="{8D744877-196D-2402-8537-515B2B8A3B08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4" creationId="{752E6A80-5B67-FC7F-A2E2-C444A4ECAB6C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6" creationId="{F89B4ABE-CD08-ABFD-EF5E-CAE3D149F67B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7" creationId="{35B9092C-4343-C6B7-0CBA-A7C18793EE0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9" creationId="{5FE593AD-107B-FAC1-B5E1-C59E036B85E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10" creationId="{06C5A6E1-4FF6-10EA-D5EE-25461824FB98}"/>
          </ac:spMkLst>
        </pc:spChg>
        <pc:spChg chg="add mod">
          <ac:chgData name="a49512 Phạm Ngọc Anh" userId="cefd2df1-5fa3-4dec-87c8-c5040616a0c8" providerId="ADAL" clId="{306A01FE-4588-4624-A894-8CE72D249013}" dt="2023-12-26T17:00:39.304" v="231" actId="1076"/>
          <ac:spMkLst>
            <pc:docMk/>
            <pc:sldMk cId="4232864417" sldId="288"/>
            <ac:spMk id="11" creationId="{5C3FC781-C6F0-6168-F945-84BB966D43F7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2" creationId="{9B98E0F7-376A-C847-33D6-AFADAB2EADA6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3" creationId="{E391E123-4D1E-8F4A-B612-2CDB81281192}"/>
          </ac:spMkLst>
        </pc:spChg>
        <pc:spChg chg="add mod">
          <ac:chgData name="a49512 Phạm Ngọc Anh" userId="cefd2df1-5fa3-4dec-87c8-c5040616a0c8" providerId="ADAL" clId="{306A01FE-4588-4624-A894-8CE72D249013}" dt="2023-12-26T17:00:35.714" v="230" actId="1076"/>
          <ac:spMkLst>
            <pc:docMk/>
            <pc:sldMk cId="4232864417" sldId="288"/>
            <ac:spMk id="14" creationId="{E784F274-AC64-9CA8-42C1-6E417AE0AEDE}"/>
          </ac:spMkLst>
        </pc:s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2" creationId="{AE6D69A5-8684-DAB7-3567-1C70F48AD9FB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5" creationId="{638CD251-C0E8-75C5-3B07-83B4BD58ABC7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8" creationId="{31497FC9-26A8-76DE-AEF8-4417366B66E3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191" v="232" actId="47"/>
        <pc:sldMkLst>
          <pc:docMk/>
          <pc:sldMk cId="1052070084" sldId="28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507558053" sldId="289"/>
        </pc:sldMkLst>
        <pc:spChg chg="add mod">
          <ac:chgData name="a49512 Phạm Ngọc Anh" userId="cefd2df1-5fa3-4dec-87c8-c5040616a0c8" providerId="ADAL" clId="{306A01FE-4588-4624-A894-8CE72D249013}" dt="2023-12-26T17:01:54.906" v="256" actId="1076"/>
          <ac:spMkLst>
            <pc:docMk/>
            <pc:sldMk cId="2507558053" sldId="289"/>
            <ac:spMk id="2" creationId="{B7AC69CB-75DF-3AB6-D1D1-BA6C316256D9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4" creationId="{2E8C6CC3-13E3-A9C8-F0A3-07AF567337DE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5" creationId="{6A483FBB-023D-2CFF-67B6-11CABB3D8AE8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6" creationId="{CBFA6C51-93A1-3AC6-ED0A-E1F6BCEB2AC3}"/>
          </ac:spMkLst>
        </pc:spChg>
        <pc:spChg chg="add mod">
          <ac:chgData name="a49512 Phạm Ngọc Anh" userId="cefd2df1-5fa3-4dec-87c8-c5040616a0c8" providerId="ADAL" clId="{306A01FE-4588-4624-A894-8CE72D249013}" dt="2023-12-26T17:02:14.466" v="263" actId="1076"/>
          <ac:spMkLst>
            <pc:docMk/>
            <pc:sldMk cId="2507558053" sldId="289"/>
            <ac:spMk id="7" creationId="{D3EF5BC8-57D4-FB0C-3C92-C923848658AD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8" creationId="{16641368-4CDB-2343-40EC-2B00C0536080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9" creationId="{CC73AE29-5CF4-78FA-DE1C-286B76CD6173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0" creationId="{7313F395-3AB3-B023-14AA-005846DFE998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1" creationId="{45C1D9D3-80A1-7B6B-57D7-7F67D381DEE5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2" creationId="{84CB3060-6CEE-F529-5AED-C273F08D4C41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3" creationId="{68AB7986-65D7-9E65-0328-F1A837106446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4" creationId="{55FF1DEF-723E-08CA-6397-0761B197F263}"/>
          </ac:spMkLst>
        </pc:spChg>
        <pc:grpChg chg="add mod">
          <ac:chgData name="a49512 Phạm Ngọc Anh" userId="cefd2df1-5fa3-4dec-87c8-c5040616a0c8" providerId="ADAL" clId="{306A01FE-4588-4624-A894-8CE72D249013}" dt="2023-12-26T17:01:56.442" v="257" actId="1076"/>
          <ac:grpSpMkLst>
            <pc:docMk/>
            <pc:sldMk cId="2507558053" sldId="289"/>
            <ac:grpSpMk id="3" creationId="{0430F2C7-A81C-E935-B24C-BC145A9EEE45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510" v="233" actId="47"/>
        <pc:sldMkLst>
          <pc:docMk/>
          <pc:sldMk cId="2164751631" sldId="290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3:05.633" v="404"/>
        <pc:sldMkLst>
          <pc:docMk/>
          <pc:sldMk cId="3812695440" sldId="290"/>
        </pc:sldMkLst>
        <pc:spChg chg="add mod">
          <ac:chgData name="a49512 Phạm Ngọc Anh" userId="cefd2df1-5fa3-4dec-87c8-c5040616a0c8" providerId="ADAL" clId="{306A01FE-4588-4624-A894-8CE72D249013}" dt="2023-12-26T17:02:41.786" v="272" actId="1076"/>
          <ac:spMkLst>
            <pc:docMk/>
            <pc:sldMk cId="3812695440" sldId="290"/>
            <ac:spMk id="2" creationId="{07D6E073-89C1-6F14-6628-2EC2502D5D3B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3" creationId="{F3129BD6-E3A3-0E58-01B1-CC0B04D5E754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4" creationId="{4C9B0938-E19A-01C2-B252-EB5037C7A7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5" creationId="{57ECDCE9-C773-BF47-2EA4-DD5E10362C98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6" creationId="{D4380163-DAD4-5CC8-9744-80A21B44B2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7" creationId="{DCAFB98D-250F-D8BE-F608-36887DFCBC09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8" creationId="{503B35D0-F86A-497B-4F39-485C7A292D2C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9" creationId="{CD0D505A-B5DD-05E5-16B2-BFBB6176108C}"/>
          </ac:spMkLst>
        </pc:spChg>
        <pc:spChg chg="add mod">
          <ac:chgData name="a49512 Phạm Ngọc Anh" userId="cefd2df1-5fa3-4dec-87c8-c5040616a0c8" providerId="ADAL" clId="{306A01FE-4588-4624-A894-8CE72D249013}" dt="2023-12-26T17:02:30.146" v="268" actId="1076"/>
          <ac:spMkLst>
            <pc:docMk/>
            <pc:sldMk cId="3812695440" sldId="290"/>
            <ac:spMk id="10" creationId="{06E173A3-758A-062E-9090-60A62DEE331D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2" creationId="{D8933067-F966-1717-281B-59461DDCEE43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3" creationId="{91CA72F9-E4C2-0507-5629-7098A73E0A4A}"/>
          </ac:spMkLst>
        </pc:spChg>
        <pc:grpChg chg="add mod">
          <ac:chgData name="a49512 Phạm Ngọc Anh" userId="cefd2df1-5fa3-4dec-87c8-c5040616a0c8" providerId="ADAL" clId="{306A01FE-4588-4624-A894-8CE72D249013}" dt="2023-12-26T17:02:46.066" v="276" actId="1076"/>
          <ac:grpSpMkLst>
            <pc:docMk/>
            <pc:sldMk cId="3812695440" sldId="290"/>
            <ac:grpSpMk id="11" creationId="{6DF18CF8-6ADC-6CBF-D5E2-C3E4D74322A9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692455335" sldId="291"/>
        </pc:sldMkLst>
        <pc:spChg chg="add mod">
          <ac:chgData name="a49512 Phạm Ngọc Anh" userId="cefd2df1-5fa3-4dec-87c8-c5040616a0c8" providerId="ADAL" clId="{306A01FE-4588-4624-A894-8CE72D249013}" dt="2023-12-26T17:03:31.738" v="297" actId="1076"/>
          <ac:spMkLst>
            <pc:docMk/>
            <pc:sldMk cId="1692455335" sldId="291"/>
            <ac:spMk id="2" creationId="{A724C8BA-1DAF-1D0B-87EE-4241975B161C}"/>
          </ac:spMkLst>
        </pc:spChg>
        <pc:spChg chg="add mod">
          <ac:chgData name="a49512 Phạm Ngọc Anh" userId="cefd2df1-5fa3-4dec-87c8-c5040616a0c8" providerId="ADAL" clId="{306A01FE-4588-4624-A894-8CE72D249013}" dt="2023-12-26T17:03:15.393" v="288" actId="1076"/>
          <ac:spMkLst>
            <pc:docMk/>
            <pc:sldMk cId="1692455335" sldId="291"/>
            <ac:spMk id="3" creationId="{8292CCEE-A291-E25B-869B-FB6945B95E79}"/>
          </ac:spMkLst>
        </pc:spChg>
        <pc:spChg chg="add mod">
          <ac:chgData name="a49512 Phạm Ngọc Anh" userId="cefd2df1-5fa3-4dec-87c8-c5040616a0c8" providerId="ADAL" clId="{306A01FE-4588-4624-A894-8CE72D249013}" dt="2023-12-26T17:03:27.169" v="295" actId="1076"/>
          <ac:spMkLst>
            <pc:docMk/>
            <pc:sldMk cId="1692455335" sldId="291"/>
            <ac:spMk id="4" creationId="{264854BE-61AA-8691-635F-91ABA0B353F6}"/>
          </ac:spMkLst>
        </pc:spChg>
        <pc:picChg chg="add mod">
          <ac:chgData name="a49512 Phạm Ngọc Anh" userId="cefd2df1-5fa3-4dec-87c8-c5040616a0c8" providerId="ADAL" clId="{306A01FE-4588-4624-A894-8CE72D249013}" dt="2023-12-26T17:03:25.635" v="294" actId="1076"/>
          <ac:picMkLst>
            <pc:docMk/>
            <pc:sldMk cId="1692455335" sldId="291"/>
            <ac:picMk id="5" creationId="{278CC310-33FE-6E32-9822-FE984DE0F284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29.959" v="407"/>
        <pc:sldMkLst>
          <pc:docMk/>
          <pc:sldMk cId="2153749597" sldId="292"/>
        </pc:sldMkLst>
        <pc:spChg chg="add mod">
          <ac:chgData name="a49512 Phạm Ngọc Anh" userId="cefd2df1-5fa3-4dec-87c8-c5040616a0c8" providerId="ADAL" clId="{306A01FE-4588-4624-A894-8CE72D249013}" dt="2023-12-26T17:04:12.682" v="312" actId="1076"/>
          <ac:spMkLst>
            <pc:docMk/>
            <pc:sldMk cId="2153749597" sldId="292"/>
            <ac:spMk id="2" creationId="{C5A0544F-8BAF-391F-A5D2-1803153A4268}"/>
          </ac:spMkLst>
        </pc:spChg>
        <pc:spChg chg="add mod">
          <ac:chgData name="a49512 Phạm Ngọc Anh" userId="cefd2df1-5fa3-4dec-87c8-c5040616a0c8" providerId="ADAL" clId="{306A01FE-4588-4624-A894-8CE72D249013}" dt="2023-12-26T17:04:04.690" v="308" actId="1076"/>
          <ac:spMkLst>
            <pc:docMk/>
            <pc:sldMk cId="2153749597" sldId="292"/>
            <ac:spMk id="3" creationId="{F789358E-3C40-5A3F-E980-CA4BCB23A171}"/>
          </ac:spMkLst>
        </pc:spChg>
        <pc:spChg chg="add mod">
          <ac:chgData name="a49512 Phạm Ngọc Anh" userId="cefd2df1-5fa3-4dec-87c8-c5040616a0c8" providerId="ADAL" clId="{306A01FE-4588-4624-A894-8CE72D249013}" dt="2023-12-26T17:04:13.722" v="313" actId="1076"/>
          <ac:spMkLst>
            <pc:docMk/>
            <pc:sldMk cId="2153749597" sldId="292"/>
            <ac:spMk id="4" creationId="{892CDB67-B735-9491-7349-14AEB85C912F}"/>
          </ac:spMkLst>
        </pc:spChg>
        <pc:picChg chg="add mod">
          <ac:chgData name="a49512 Phạm Ngọc Anh" userId="cefd2df1-5fa3-4dec-87c8-c5040616a0c8" providerId="ADAL" clId="{306A01FE-4588-4624-A894-8CE72D249013}" dt="2023-12-26T17:03:57.394" v="306" actId="1076"/>
          <ac:picMkLst>
            <pc:docMk/>
            <pc:sldMk cId="2153749597" sldId="292"/>
            <ac:picMk id="5" creationId="{D8E627D4-F812-4569-0BEE-5FE44D64828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3701947495" sldId="293"/>
        </pc:sldMkLst>
        <pc:spChg chg="add mod">
          <ac:chgData name="a49512 Phạm Ngọc Anh" userId="cefd2df1-5fa3-4dec-87c8-c5040616a0c8" providerId="ADAL" clId="{306A01FE-4588-4624-A894-8CE72D249013}" dt="2023-12-26T17:05:04.693" v="336" actId="1076"/>
          <ac:spMkLst>
            <pc:docMk/>
            <pc:sldMk cId="3701947495" sldId="293"/>
            <ac:spMk id="2" creationId="{0ABA5048-43A7-F69B-2272-C53B37624E4F}"/>
          </ac:spMkLst>
        </pc:spChg>
        <pc:spChg chg="add mod">
          <ac:chgData name="a49512 Phạm Ngọc Anh" userId="cefd2df1-5fa3-4dec-87c8-c5040616a0c8" providerId="ADAL" clId="{306A01FE-4588-4624-A894-8CE72D249013}" dt="2023-12-26T17:04:58.825" v="333" actId="1076"/>
          <ac:spMkLst>
            <pc:docMk/>
            <pc:sldMk cId="3701947495" sldId="293"/>
            <ac:spMk id="3" creationId="{D2E63281-E15B-DF6C-8F65-D21B9F635E9B}"/>
          </ac:spMkLst>
        </pc:spChg>
        <pc:spChg chg="add mod">
          <ac:chgData name="a49512 Phạm Ngọc Anh" userId="cefd2df1-5fa3-4dec-87c8-c5040616a0c8" providerId="ADAL" clId="{306A01FE-4588-4624-A894-8CE72D249013}" dt="2023-12-26T17:04:52.243" v="329" actId="1076"/>
          <ac:spMkLst>
            <pc:docMk/>
            <pc:sldMk cId="3701947495" sldId="293"/>
            <ac:spMk id="4" creationId="{288805DF-D86A-0516-C924-22C483C08117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5" creationId="{90CC04AC-4EC9-09C2-EABC-A694AD91F6E1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6" creationId="{71EC728B-C6F3-83DF-0DF4-1CB267B77C6F}"/>
          </ac:spMkLst>
        </pc:s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83189914" sldId="294"/>
        </pc:sldMkLst>
        <pc:spChg chg="add mod">
          <ac:chgData name="a49512 Phạm Ngọc Anh" userId="cefd2df1-5fa3-4dec-87c8-c5040616a0c8" providerId="ADAL" clId="{306A01FE-4588-4624-A894-8CE72D249013}" dt="2023-12-26T17:06:52.153" v="348" actId="1076"/>
          <ac:spMkLst>
            <pc:docMk/>
            <pc:sldMk cId="883189914" sldId="294"/>
            <ac:spMk id="2" creationId="{0B3C512B-E102-4027-75B6-9C58FA2772A7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3" creationId="{271C3699-2347-6441-7B6A-05D3AA14535F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4" creationId="{7733E944-71FD-ED53-C66F-246E38C5A837}"/>
          </ac:spMkLst>
        </pc:spChg>
        <pc:spChg chg="add mod">
          <ac:chgData name="a49512 Phạm Ngọc Anh" userId="cefd2df1-5fa3-4dec-87c8-c5040616a0c8" providerId="ADAL" clId="{306A01FE-4588-4624-A894-8CE72D249013}" dt="2023-12-26T17:06:48.167" v="347" actId="1076"/>
          <ac:spMkLst>
            <pc:docMk/>
            <pc:sldMk cId="883189914" sldId="294"/>
            <ac:spMk id="6" creationId="{F247DB9B-B04C-0D67-F190-48B3121A93A2}"/>
          </ac:spMkLst>
        </pc:spChg>
        <pc:spChg chg="add mod">
          <ac:chgData name="a49512 Phạm Ngọc Anh" userId="cefd2df1-5fa3-4dec-87c8-c5040616a0c8" providerId="ADAL" clId="{306A01FE-4588-4624-A894-8CE72D249013}" dt="2023-12-26T17:06:32.238" v="342" actId="1076"/>
          <ac:spMkLst>
            <pc:docMk/>
            <pc:sldMk cId="883189914" sldId="294"/>
            <ac:spMk id="7" creationId="{2115F35A-6696-2EA7-FBA2-41B2503C5BBF}"/>
          </ac:spMkLst>
        </pc:sp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5" creationId="{689B3EB3-5C62-87CD-865B-9A4BC039A09C}"/>
          </ac:picMkLst>
        </pc:pic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8" creationId="{D0491216-199E-01FA-C8CC-281BDF5C7BD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57.192" v="409"/>
        <pc:sldMkLst>
          <pc:docMk/>
          <pc:sldMk cId="3797285331" sldId="295"/>
        </pc:sldMkLst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2" creationId="{6C461A22-2875-FEC2-6309-9C9DAFC4A7BA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3" creationId="{57074041-63FF-1A6C-5BAB-FB86E67E2E2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4" creationId="{E48405E0-B762-7659-F486-367A721E687C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5" creationId="{A66A2DA9-C253-5624-09AF-76AC99B546ED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8" creationId="{33C3CFF2-087E-718F-1E16-9EC5D0A37E3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9" creationId="{9683D25D-799E-C75A-D972-88E6DECB061C}"/>
          </ac:spMkLst>
        </pc:sp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6" creationId="{92C0E8BE-72DC-5247-B769-2BF6867CE69A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7" creationId="{764D9807-BBAE-DEA7-58E0-9BE644F07250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10" creationId="{E98641C3-B12F-3F45-FBB0-795775C6D6DB}"/>
          </ac:picMkLst>
        </pc:picChg>
      </pc:sldChg>
      <pc:sldChg chg="addSp modSp add del mod modAnim">
        <pc:chgData name="a49512 Phạm Ngọc Anh" userId="cefd2df1-5fa3-4dec-87c8-c5040616a0c8" providerId="ADAL" clId="{306A01FE-4588-4624-A894-8CE72D249013}" dt="2023-12-26T17:07:30.183" v="357" actId="47"/>
        <pc:sldMkLst>
          <pc:docMk/>
          <pc:sldMk cId="2931860882" sldId="296"/>
        </pc:sldMkLst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2" creationId="{718C69F2-EC72-8EE3-9119-D10AF34FCC38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3" creationId="{1E634ED8-AB94-635C-4168-ABAF5B00C5F4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4" creationId="{6F2853E9-AFEF-BAD2-F5A9-4DA08B562AD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6" creationId="{C1561BF1-BBAC-4A8A-9868-44DE65D077A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7" creationId="{695C6BE0-1301-0213-1F75-7A645757B4D6}"/>
          </ac:spMkLst>
        </pc:sp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5" creationId="{1B05A292-BF58-8142-807E-CF7950020329}"/>
          </ac:picMkLst>
        </pc:pic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8" creationId="{DB2A34BA-B591-C647-0EAB-2CD4CB3C0AF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4:10.093" v="410"/>
        <pc:sldMkLst>
          <pc:docMk/>
          <pc:sldMk cId="3476747561" sldId="297"/>
        </pc:sldMkLst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2" creationId="{04EE642A-A880-8900-20F1-527C039DA621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3" creationId="{0381651A-BA74-71FA-EF02-8375560257C8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4" creationId="{955C8FB3-680F-CD20-9DCF-D1DB9144C367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5" creationId="{7EDDA7C3-E532-4562-0F0B-8CBF7CD8DE13}"/>
          </ac:spMkLst>
        </pc:spChg>
        <pc:spChg chg="add mod">
          <ac:chgData name="a49512 Phạm Ngọc Anh" userId="cefd2df1-5fa3-4dec-87c8-c5040616a0c8" providerId="ADAL" clId="{306A01FE-4588-4624-A894-8CE72D249013}" dt="2023-12-26T17:07:49.133" v="363" actId="1076"/>
          <ac:spMkLst>
            <pc:docMk/>
            <pc:sldMk cId="3476747561" sldId="297"/>
            <ac:spMk id="8" creationId="{5019A114-95CC-ED31-AF84-A9A816E90749}"/>
          </ac:spMkLst>
        </pc:sp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6" creationId="{ECF78321-E7BD-8505-4EF3-9AC6CF0AA161}"/>
          </ac:picMkLst>
        </pc:pic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7" creationId="{55A35AB2-E989-FD78-E5F8-7C87A669C727}"/>
          </ac:picMkLst>
        </pc:picChg>
      </pc:sld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48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60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72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08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51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68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39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19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6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72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>
                <a:solidFill>
                  <a:schemeClr val="lt1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>
                <a:solidFill>
                  <a:schemeClr val="lt1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>
                <a:solidFill>
                  <a:schemeClr val="lt1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087D41C-1954-4801-9436-F0347F373F84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148B17A-0191-403F-98DF-1F9E75F1D697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47ADB0-3A33-48FE-A369-909CB59BB509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56" name="Google Shape;156;p30"/>
          <p:cNvSpPr txBox="1"/>
          <p:nvPr/>
        </p:nvSpPr>
        <p:spPr>
          <a:xfrm>
            <a:off x="0" y="-1076892"/>
            <a:ext cx="4800600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 sz="217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3612064" y="0"/>
            <a:ext cx="1188536" cy="4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b" anchorCtr="0">
            <a:normAutofit/>
          </a:bodyPr>
          <a:lstStyle/>
          <a:p>
            <a:pPr>
              <a:lnSpc>
                <a:spcPct val="100000"/>
              </a:lnSpc>
              <a:buSzPts val="5200"/>
            </a:pP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TIẾNG VIỆT 4</a:t>
            </a:r>
            <a:b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         </a:t>
            </a:r>
            <a:r>
              <a:rPr lang="en-US" sz="1260" err="1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Tập</a:t>
            </a:r>
            <a:r>
              <a:rPr lang="en-US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2</a:t>
            </a:r>
            <a:endParaRPr sz="126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>
            <a:spLocks noGrp="1"/>
          </p:cNvSpPr>
          <p:nvPr>
            <p:ph type="subTitle" idx="1"/>
          </p:nvPr>
        </p:nvSpPr>
        <p:spPr>
          <a:xfrm>
            <a:off x="285594" y="866206"/>
            <a:ext cx="4382483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en-US" sz="1890" b="1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Tuần</a:t>
            </a:r>
            <a:r>
              <a:rPr lang="en-US" sz="189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89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27</a:t>
            </a:r>
            <a:endParaRPr lang="en-US" sz="1890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vi-VN" sz="1890" b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Ôn tập giữa học kì 2 - Tiết 6</a:t>
            </a:r>
            <a:endParaRPr sz="1890" b="1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2;p9">
            <a:extLst>
              <a:ext uri="{FF2B5EF4-FFF2-40B4-BE49-F238E27FC236}">
                <a16:creationId xmlns:a16="http://schemas.microsoft.com/office/drawing/2014/main" id="{89420F0A-D737-4837-A343-B30B91FA4082}"/>
              </a:ext>
            </a:extLst>
          </p:cNvPr>
          <p:cNvSpPr/>
          <p:nvPr/>
        </p:nvSpPr>
        <p:spPr>
          <a:xfrm>
            <a:off x="140699" y="679408"/>
            <a:ext cx="4519202" cy="514125"/>
          </a:xfrm>
          <a:custGeom>
            <a:avLst/>
            <a:gdLst/>
            <a:ahLst/>
            <a:cxnLst/>
            <a:rect l="l" t="t" r="r" b="b"/>
            <a:pathLst>
              <a:path w="28353990" h="3945859" extrusionOk="0">
                <a:moveTo>
                  <a:pt x="0" y="0"/>
                </a:moveTo>
                <a:lnTo>
                  <a:pt x="28353990" y="0"/>
                </a:lnTo>
                <a:lnTo>
                  <a:pt x="28353990" y="3945859"/>
                </a:lnTo>
                <a:lnTo>
                  <a:pt x="0" y="3945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5;p9">
            <a:extLst>
              <a:ext uri="{FF2B5EF4-FFF2-40B4-BE49-F238E27FC236}">
                <a16:creationId xmlns:a16="http://schemas.microsoft.com/office/drawing/2014/main" id="{B6616B9C-217D-4FBD-A654-B18B475D2C48}"/>
              </a:ext>
            </a:extLst>
          </p:cNvPr>
          <p:cNvSpPr/>
          <p:nvPr/>
        </p:nvSpPr>
        <p:spPr>
          <a:xfrm>
            <a:off x="140699" y="1270535"/>
            <a:ext cx="4519202" cy="1350355"/>
          </a:xfrm>
          <a:custGeom>
            <a:avLst/>
            <a:gdLst/>
            <a:ahLst/>
            <a:cxnLst/>
            <a:rect l="l" t="t" r="r" b="b"/>
            <a:pathLst>
              <a:path w="28353990" h="10349513" extrusionOk="0">
                <a:moveTo>
                  <a:pt x="0" y="0"/>
                </a:moveTo>
                <a:lnTo>
                  <a:pt x="28353990" y="0"/>
                </a:lnTo>
                <a:lnTo>
                  <a:pt x="28353990" y="10349513"/>
                </a:lnTo>
                <a:lnTo>
                  <a:pt x="0" y="10349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277;p9">
            <a:extLst>
              <a:ext uri="{FF2B5EF4-FFF2-40B4-BE49-F238E27FC236}">
                <a16:creationId xmlns:a16="http://schemas.microsoft.com/office/drawing/2014/main" id="{1C0871B9-6742-4673-91B3-74EDB76E4235}"/>
              </a:ext>
            </a:extLst>
          </p:cNvPr>
          <p:cNvSpPr txBox="1"/>
          <p:nvPr/>
        </p:nvSpPr>
        <p:spPr>
          <a:xfrm>
            <a:off x="326291" y="716607"/>
            <a:ext cx="4148018" cy="4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4: Tiếng hót của chim chiền chiện gợi cho tác giả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cảm xúc gì và những cảm nhận gì (về đồng quê, bầu trời)?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78;p9">
            <a:extLst>
              <a:ext uri="{FF2B5EF4-FFF2-40B4-BE49-F238E27FC236}">
                <a16:creationId xmlns:a16="http://schemas.microsoft.com/office/drawing/2014/main" id="{FD39E146-24EE-40DA-8E15-68DCE859154E}"/>
              </a:ext>
            </a:extLst>
          </p:cNvPr>
          <p:cNvSpPr txBox="1"/>
          <p:nvPr/>
        </p:nvSpPr>
        <p:spPr>
          <a:xfrm>
            <a:off x="326291" y="1310351"/>
            <a:ext cx="3210401" cy="127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Tiếng hót của chim chiền chiện mang lại niềm vui cho tác giả: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Lòng vui bối rối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Tưng bừng lòng ta.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Tác giả cảm thấy đồng quê như chan chứa những lời chim ca, còn bầu trời thì xanh hơn.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Google Shape;279;p9">
            <a:extLst>
              <a:ext uri="{FF2B5EF4-FFF2-40B4-BE49-F238E27FC236}">
                <a16:creationId xmlns:a16="http://schemas.microsoft.com/office/drawing/2014/main" id="{CC67B008-1FA0-42E9-8D67-508BEC0CA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7460" y="1694150"/>
            <a:ext cx="961672" cy="96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5;p10">
            <a:extLst>
              <a:ext uri="{FF2B5EF4-FFF2-40B4-BE49-F238E27FC236}">
                <a16:creationId xmlns:a16="http://schemas.microsoft.com/office/drawing/2014/main" id="{A558E35A-B6BC-4F4B-8AF6-99EC917DFA05}"/>
              </a:ext>
            </a:extLst>
          </p:cNvPr>
          <p:cNvSpPr/>
          <p:nvPr/>
        </p:nvSpPr>
        <p:spPr>
          <a:xfrm>
            <a:off x="123295" y="683220"/>
            <a:ext cx="1229054" cy="1959414"/>
          </a:xfrm>
          <a:custGeom>
            <a:avLst/>
            <a:gdLst/>
            <a:ahLst/>
            <a:cxnLst/>
            <a:rect l="l" t="t" r="r" b="b"/>
            <a:pathLst>
              <a:path w="9775945" h="15217097" extrusionOk="0">
                <a:moveTo>
                  <a:pt x="0" y="0"/>
                </a:moveTo>
                <a:lnTo>
                  <a:pt x="9775945" y="0"/>
                </a:lnTo>
                <a:lnTo>
                  <a:pt x="9775945" y="15217097"/>
                </a:lnTo>
                <a:lnTo>
                  <a:pt x="0" y="152170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88;p10">
            <a:extLst>
              <a:ext uri="{FF2B5EF4-FFF2-40B4-BE49-F238E27FC236}">
                <a16:creationId xmlns:a16="http://schemas.microsoft.com/office/drawing/2014/main" id="{75E527B6-1F1B-40E1-849B-90BC80BF6B2C}"/>
              </a:ext>
            </a:extLst>
          </p:cNvPr>
          <p:cNvSpPr/>
          <p:nvPr/>
        </p:nvSpPr>
        <p:spPr>
          <a:xfrm>
            <a:off x="1522570" y="433115"/>
            <a:ext cx="3014755" cy="250104"/>
          </a:xfrm>
          <a:custGeom>
            <a:avLst/>
            <a:gdLst/>
            <a:ahLst/>
            <a:cxnLst/>
            <a:rect l="l" t="t" r="r" b="b"/>
            <a:pathLst>
              <a:path w="17733664" h="3945859" extrusionOk="0">
                <a:moveTo>
                  <a:pt x="0" y="0"/>
                </a:moveTo>
                <a:lnTo>
                  <a:pt x="17733664" y="0"/>
                </a:lnTo>
                <a:lnTo>
                  <a:pt x="17733664" y="3945859"/>
                </a:lnTo>
                <a:lnTo>
                  <a:pt x="0" y="3945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1;p10">
            <a:extLst>
              <a:ext uri="{FF2B5EF4-FFF2-40B4-BE49-F238E27FC236}">
                <a16:creationId xmlns:a16="http://schemas.microsoft.com/office/drawing/2014/main" id="{466E7A47-0EC6-40C2-80F7-17E4F68A86E8}"/>
              </a:ext>
            </a:extLst>
          </p:cNvPr>
          <p:cNvSpPr/>
          <p:nvPr/>
        </p:nvSpPr>
        <p:spPr>
          <a:xfrm>
            <a:off x="1396066" y="683219"/>
            <a:ext cx="3349189" cy="1986511"/>
          </a:xfrm>
          <a:custGeom>
            <a:avLst/>
            <a:gdLst/>
            <a:ahLst/>
            <a:cxnLst/>
            <a:rect l="l" t="t" r="r" b="b"/>
            <a:pathLst>
              <a:path w="17733664" h="10349513" extrusionOk="0">
                <a:moveTo>
                  <a:pt x="0" y="0"/>
                </a:moveTo>
                <a:lnTo>
                  <a:pt x="17733664" y="0"/>
                </a:lnTo>
                <a:lnTo>
                  <a:pt x="17733664" y="10349513"/>
                </a:lnTo>
                <a:lnTo>
                  <a:pt x="0" y="10349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93;p10">
            <a:extLst>
              <a:ext uri="{FF2B5EF4-FFF2-40B4-BE49-F238E27FC236}">
                <a16:creationId xmlns:a16="http://schemas.microsoft.com/office/drawing/2014/main" id="{96CC4155-D1BB-49C5-AD76-2EA004816A58}"/>
              </a:ext>
            </a:extLst>
          </p:cNvPr>
          <p:cNvSpPr/>
          <p:nvPr/>
        </p:nvSpPr>
        <p:spPr>
          <a:xfrm flipH="1">
            <a:off x="204022" y="1514986"/>
            <a:ext cx="1111317" cy="1107467"/>
          </a:xfrm>
          <a:custGeom>
            <a:avLst/>
            <a:gdLst/>
            <a:ahLst/>
            <a:cxnLst/>
            <a:rect l="l" t="t" r="r" b="b"/>
            <a:pathLst>
              <a:path w="5182484" h="5823016" extrusionOk="0">
                <a:moveTo>
                  <a:pt x="5182484" y="0"/>
                </a:moveTo>
                <a:lnTo>
                  <a:pt x="0" y="0"/>
                </a:lnTo>
                <a:lnTo>
                  <a:pt x="0" y="5823016"/>
                </a:lnTo>
                <a:lnTo>
                  <a:pt x="5182484" y="5823016"/>
                </a:lnTo>
                <a:lnTo>
                  <a:pt x="518248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94;p10">
            <a:extLst>
              <a:ext uri="{FF2B5EF4-FFF2-40B4-BE49-F238E27FC236}">
                <a16:creationId xmlns:a16="http://schemas.microsoft.com/office/drawing/2014/main" id="{FC8EDAC6-7C21-409C-924F-75BF7066D9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73423" flipH="1">
            <a:off x="785055" y="838397"/>
            <a:ext cx="484170" cy="5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95;p10">
            <a:extLst>
              <a:ext uri="{FF2B5EF4-FFF2-40B4-BE49-F238E27FC236}">
                <a16:creationId xmlns:a16="http://schemas.microsoft.com/office/drawing/2014/main" id="{B02EC04E-7ED5-4036-918C-31C7CEB5A5B7}"/>
              </a:ext>
            </a:extLst>
          </p:cNvPr>
          <p:cNvSpPr txBox="1"/>
          <p:nvPr/>
        </p:nvSpPr>
        <p:spPr>
          <a:xfrm>
            <a:off x="1635778" y="480225"/>
            <a:ext cx="2869764" cy="16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5: Nêu cảm nghĩ của em về bài thơ.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Google Shape;296;p10">
            <a:extLst>
              <a:ext uri="{FF2B5EF4-FFF2-40B4-BE49-F238E27FC236}">
                <a16:creationId xmlns:a16="http://schemas.microsoft.com/office/drawing/2014/main" id="{18EEE3DA-8CFD-4E61-92A9-AD98B31D25A1}"/>
              </a:ext>
            </a:extLst>
          </p:cNvPr>
          <p:cNvSpPr txBox="1"/>
          <p:nvPr/>
        </p:nvSpPr>
        <p:spPr>
          <a:xfrm>
            <a:off x="1448803" y="775199"/>
            <a:ext cx="3243714" cy="187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Hình ảnh chim chiền chiện được tác giả tái hiện như thế nào 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Hình ảnh bao trùm lên cả bài thơ là gì ? Hình ảnh đó trong cảm nhận của nhà thơ được thể hiện như thế nào ?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Biện pháp nghệ thuật so sánh được sử dụng trong bài thơ? Tác dụng ?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Tình cảm của tác giả thể hiện qua bài thơ? </a:t>
            </a:r>
            <a:r>
              <a:rPr kumimoji="0" lang="vi-VN" sz="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(Tình cảm thiết tha của tác giả dành cho thiên nhiên...)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75009" marR="0" lvl="0" indent="-7500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Cảm nghĩ của bản thân? </a:t>
            </a:r>
            <a:r>
              <a:rPr kumimoji="0" lang="vi-VN" sz="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(Biết yêu thương và trân quý thiên nhiên quanh mình, biết lắng nghe và giao hòa cảm nhận những vẻ đẹp mà thiên nhiên ban tặng.)</a:t>
            </a:r>
            <a:endParaRPr kumimoji="0" sz="800" b="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3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1C98FC0D-FB32-E540-A35B-403AAA40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15">
            <a:extLst>
              <a:ext uri="{FF2B5EF4-FFF2-40B4-BE49-F238E27FC236}">
                <a16:creationId xmlns:a16="http://schemas.microsoft.com/office/drawing/2014/main" id="{88501B36-17B5-4D87-9E2A-5B1188506191}"/>
              </a:ext>
            </a:extLst>
          </p:cNvPr>
          <p:cNvSpPr/>
          <p:nvPr/>
        </p:nvSpPr>
        <p:spPr>
          <a:xfrm>
            <a:off x="-160089" y="1704486"/>
            <a:ext cx="5120777" cy="831697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1;p15">
            <a:extLst>
              <a:ext uri="{FF2B5EF4-FFF2-40B4-BE49-F238E27FC236}">
                <a16:creationId xmlns:a16="http://schemas.microsoft.com/office/drawing/2014/main" id="{E27B044C-ABB0-44F9-B0C0-7DE217A28AF6}"/>
              </a:ext>
            </a:extLst>
          </p:cNvPr>
          <p:cNvSpPr txBox="1"/>
          <p:nvPr/>
        </p:nvSpPr>
        <p:spPr>
          <a:xfrm>
            <a:off x="841694" y="1951191"/>
            <a:ext cx="117855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lại kiến thức 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đã học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42;p15">
            <a:extLst>
              <a:ext uri="{FF2B5EF4-FFF2-40B4-BE49-F238E27FC236}">
                <a16:creationId xmlns:a16="http://schemas.microsoft.com/office/drawing/2014/main" id="{4316EBC4-FA0E-425C-823E-FE65DA36223D}"/>
              </a:ext>
            </a:extLst>
          </p:cNvPr>
          <p:cNvSpPr txBox="1"/>
          <p:nvPr/>
        </p:nvSpPr>
        <p:spPr>
          <a:xfrm>
            <a:off x="2347008" y="1954650"/>
            <a:ext cx="186030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Chuẩn bị nội dung tiết sau: 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tập giữa kì II (Tiết 7)</a:t>
            </a:r>
            <a:endParaRPr kumimoji="0" sz="9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243;p15">
            <a:extLst>
              <a:ext uri="{FF2B5EF4-FFF2-40B4-BE49-F238E27FC236}">
                <a16:creationId xmlns:a16="http://schemas.microsoft.com/office/drawing/2014/main" id="{C5C60CCA-0A0A-49CE-8A2A-52EAADE90528}"/>
              </a:ext>
            </a:extLst>
          </p:cNvPr>
          <p:cNvSpPr/>
          <p:nvPr/>
        </p:nvSpPr>
        <p:spPr>
          <a:xfrm>
            <a:off x="1268321" y="1542525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100" b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244;p15">
            <a:extLst>
              <a:ext uri="{FF2B5EF4-FFF2-40B4-BE49-F238E27FC236}">
                <a16:creationId xmlns:a16="http://schemas.microsoft.com/office/drawing/2014/main" id="{BE64FA33-1BDC-4B96-BB6E-97FCF37ED5C4}"/>
              </a:ext>
            </a:extLst>
          </p:cNvPr>
          <p:cNvSpPr/>
          <p:nvPr/>
        </p:nvSpPr>
        <p:spPr>
          <a:xfrm>
            <a:off x="3114505" y="1542525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245;p15">
            <a:extLst>
              <a:ext uri="{FF2B5EF4-FFF2-40B4-BE49-F238E27FC236}">
                <a16:creationId xmlns:a16="http://schemas.microsoft.com/office/drawing/2014/main" id="{F1FEE674-E36C-4170-86F4-B274AD6FED90}"/>
              </a:ext>
            </a:extLst>
          </p:cNvPr>
          <p:cNvSpPr/>
          <p:nvPr/>
        </p:nvSpPr>
        <p:spPr>
          <a:xfrm rot="381571">
            <a:off x="344288" y="1248387"/>
            <a:ext cx="457639" cy="532610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6;p15">
            <a:extLst>
              <a:ext uri="{FF2B5EF4-FFF2-40B4-BE49-F238E27FC236}">
                <a16:creationId xmlns:a16="http://schemas.microsoft.com/office/drawing/2014/main" id="{C60B77C7-4865-4574-9869-C995D20591AA}"/>
              </a:ext>
            </a:extLst>
          </p:cNvPr>
          <p:cNvSpPr/>
          <p:nvPr/>
        </p:nvSpPr>
        <p:spPr>
          <a:xfrm rot="2783279">
            <a:off x="178521" y="901027"/>
            <a:ext cx="484563" cy="563946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7;p15">
            <a:extLst>
              <a:ext uri="{FF2B5EF4-FFF2-40B4-BE49-F238E27FC236}">
                <a16:creationId xmlns:a16="http://schemas.microsoft.com/office/drawing/2014/main" id="{1ECA8860-2C1B-48D4-9F6F-5F510D83D6BE}"/>
              </a:ext>
            </a:extLst>
          </p:cNvPr>
          <p:cNvSpPr/>
          <p:nvPr/>
        </p:nvSpPr>
        <p:spPr>
          <a:xfrm rot="-384000" flipH="1">
            <a:off x="3957133" y="943973"/>
            <a:ext cx="496095" cy="561411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15">
            <a:extLst>
              <a:ext uri="{FF2B5EF4-FFF2-40B4-BE49-F238E27FC236}">
                <a16:creationId xmlns:a16="http://schemas.microsoft.com/office/drawing/2014/main" id="{D6332FF0-16AF-4ABC-A474-22F0E3937395}"/>
              </a:ext>
            </a:extLst>
          </p:cNvPr>
          <p:cNvSpPr/>
          <p:nvPr/>
        </p:nvSpPr>
        <p:spPr>
          <a:xfrm rot="-2784000" flipH="1">
            <a:off x="4141598" y="456299"/>
            <a:ext cx="525282" cy="594441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1880321" y="1411665"/>
            <a:ext cx="1159411" cy="11648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8921" y="226346"/>
            <a:ext cx="4475789" cy="5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 b="1">
                <a:solidFill>
                  <a:srgbClr val="833C0B"/>
                </a:solidFill>
              </a:rPr>
              <a:t>Để kết nối cộng đồng giáo viên và nhận thêm nhiều tài liệu giảng dạy, 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mời quý thầy cô tham gia Group Facebook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theo đường link:  </a:t>
            </a:r>
            <a:endParaRPr sz="217"/>
          </a:p>
        </p:txBody>
      </p:sp>
      <p:sp>
        <p:nvSpPr>
          <p:cNvPr id="352" name="Google Shape;352;p24"/>
          <p:cNvSpPr/>
          <p:nvPr/>
        </p:nvSpPr>
        <p:spPr>
          <a:xfrm>
            <a:off x="961502" y="787514"/>
            <a:ext cx="2916694" cy="181781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4">
            <a:hlinkClick r:id="rId4"/>
          </p:cNvPr>
          <p:cNvSpPr txBox="1"/>
          <p:nvPr/>
        </p:nvSpPr>
        <p:spPr>
          <a:xfrm>
            <a:off x="1041318" y="787514"/>
            <a:ext cx="2804387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>
              <a:buClr>
                <a:srgbClr val="833C0B"/>
              </a:buClr>
              <a:buSzPts val="2400"/>
            </a:pPr>
            <a:r>
              <a:rPr lang="en-US" sz="945" b="1" u="sng">
                <a:solidFill>
                  <a:srgbClr val="833C0B"/>
                </a:solidFill>
              </a:rPr>
              <a:t>Hoc10 – Đồng hành cùng giáo viên tiểu học</a:t>
            </a:r>
            <a:endParaRPr sz="217"/>
          </a:p>
        </p:txBody>
      </p:sp>
      <p:sp>
        <p:nvSpPr>
          <p:cNvPr id="354" name="Google Shape;354;p24"/>
          <p:cNvSpPr txBox="1"/>
          <p:nvPr/>
        </p:nvSpPr>
        <p:spPr>
          <a:xfrm>
            <a:off x="1579460" y="937657"/>
            <a:ext cx="1701678" cy="21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Hoặc truy cập qua QR code</a:t>
            </a:r>
            <a:endParaRPr sz="217"/>
          </a:p>
        </p:txBody>
      </p:sp>
      <p:pic>
        <p:nvPicPr>
          <p:cNvPr id="355" name="Google Shape;355;p2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236140" y="1122967"/>
            <a:ext cx="414741" cy="2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1509" y="1465597"/>
            <a:ext cx="1057034" cy="1057034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73A54AFB-6534-DFEB-C7EF-27CED796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g264aed8cb02_1_0">
            <a:extLst>
              <a:ext uri="{FF2B5EF4-FFF2-40B4-BE49-F238E27FC236}">
                <a16:creationId xmlns:a16="http://schemas.microsoft.com/office/drawing/2014/main" id="{D72F6439-4A9F-41CA-BAA6-955D479069A4}"/>
              </a:ext>
            </a:extLst>
          </p:cNvPr>
          <p:cNvSpPr txBox="1"/>
          <p:nvPr/>
        </p:nvSpPr>
        <p:spPr>
          <a:xfrm>
            <a:off x="437784" y="808396"/>
            <a:ext cx="21294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diễn cảm ba khổ thơ sau: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84;g264aed8cb02_1_0">
            <a:extLst>
              <a:ext uri="{FF2B5EF4-FFF2-40B4-BE49-F238E27FC236}">
                <a16:creationId xmlns:a16="http://schemas.microsoft.com/office/drawing/2014/main" id="{613A4948-2BE8-4632-B665-3FDDBAE3D038}"/>
              </a:ext>
            </a:extLst>
          </p:cNvPr>
          <p:cNvSpPr txBox="1"/>
          <p:nvPr/>
        </p:nvSpPr>
        <p:spPr>
          <a:xfrm>
            <a:off x="3012201" y="616927"/>
            <a:ext cx="1736280" cy="14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23999" rIns="23999" bIns="23999" anchor="t" anchorCtr="0">
            <a:noAutofit/>
          </a:bodyPr>
          <a:lstStyle/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Con chim chiền chiện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Bay vút, vút cao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Lòng đầy yêu mến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Khúc hát ngọt ngào.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Cánh đập trời xanh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Cao hoài, cao vợi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Tiếng hót long lanh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Như cành sương chói.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Chim ơi, chim nói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Chuyện chi, chuyện chi?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Lòng vui bối rối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Đời lên đến thì...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85;g264aed8cb02_1_0">
            <a:extLst>
              <a:ext uri="{FF2B5EF4-FFF2-40B4-BE49-F238E27FC236}">
                <a16:creationId xmlns:a16="http://schemas.microsoft.com/office/drawing/2014/main" id="{A9C5BD70-862B-4545-B816-6A2DC0B3649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01" y="1273652"/>
            <a:ext cx="1467528" cy="98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6;g264aed8cb02_1_0">
            <a:extLst>
              <a:ext uri="{FF2B5EF4-FFF2-40B4-BE49-F238E27FC236}">
                <a16:creationId xmlns:a16="http://schemas.microsoft.com/office/drawing/2014/main" id="{7F8D1148-C22B-4784-9245-327DB37A80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587" y="1273652"/>
            <a:ext cx="989983" cy="98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42910508-A1B1-CB0D-8449-76315D05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;p4">
            <a:extLst>
              <a:ext uri="{FF2B5EF4-FFF2-40B4-BE49-F238E27FC236}">
                <a16:creationId xmlns:a16="http://schemas.microsoft.com/office/drawing/2014/main" id="{E663CCB1-00A3-424A-AC77-2A0232946804}"/>
              </a:ext>
            </a:extLst>
          </p:cNvPr>
          <p:cNvSpPr txBox="1"/>
          <p:nvPr/>
        </p:nvSpPr>
        <p:spPr>
          <a:xfrm>
            <a:off x="700087" y="657602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Các em hãy đọc bài </a:t>
            </a:r>
            <a:r>
              <a:rPr kumimoji="0" lang="vi-VN" sz="1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Con chim chiền chiện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và làm các BT trong SGK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07;p4">
            <a:extLst>
              <a:ext uri="{FF2B5EF4-FFF2-40B4-BE49-F238E27FC236}">
                <a16:creationId xmlns:a16="http://schemas.microsoft.com/office/drawing/2014/main" id="{F5684B2C-1245-4C3C-AC19-80F44F914832}"/>
              </a:ext>
            </a:extLst>
          </p:cNvPr>
          <p:cNvSpPr/>
          <p:nvPr/>
        </p:nvSpPr>
        <p:spPr>
          <a:xfrm>
            <a:off x="1316146" y="1256096"/>
            <a:ext cx="2254828" cy="1392505"/>
          </a:xfrm>
          <a:custGeom>
            <a:avLst/>
            <a:gdLst/>
            <a:ahLst/>
            <a:cxnLst/>
            <a:rect l="l" t="t" r="r" b="b"/>
            <a:pathLst>
              <a:path w="1393323" h="936429" extrusionOk="0">
                <a:moveTo>
                  <a:pt x="0" y="0"/>
                </a:moveTo>
                <a:lnTo>
                  <a:pt x="1393323" y="0"/>
                </a:lnTo>
                <a:lnTo>
                  <a:pt x="1393323" y="936429"/>
                </a:lnTo>
                <a:lnTo>
                  <a:pt x="0" y="936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5">
            <a:extLst>
              <a:ext uri="{FF2B5EF4-FFF2-40B4-BE49-F238E27FC236}">
                <a16:creationId xmlns:a16="http://schemas.microsoft.com/office/drawing/2014/main" id="{1C85B776-2E4F-4F64-A3FF-305353E323D8}"/>
              </a:ext>
            </a:extLst>
          </p:cNvPr>
          <p:cNvSpPr txBox="1"/>
          <p:nvPr/>
        </p:nvSpPr>
        <p:spPr>
          <a:xfrm>
            <a:off x="772558" y="426713"/>
            <a:ext cx="388048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Các em hãy đọc bài </a:t>
            </a:r>
            <a:r>
              <a:rPr kumimoji="0" lang="vi-VN" sz="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Con chim chiền chiện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và làm các BT trong SGK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16;p5">
            <a:extLst>
              <a:ext uri="{FF2B5EF4-FFF2-40B4-BE49-F238E27FC236}">
                <a16:creationId xmlns:a16="http://schemas.microsoft.com/office/drawing/2014/main" id="{F0A73F13-80F1-4242-AC6D-10EC419CF686}"/>
              </a:ext>
            </a:extLst>
          </p:cNvPr>
          <p:cNvSpPr/>
          <p:nvPr/>
        </p:nvSpPr>
        <p:spPr>
          <a:xfrm>
            <a:off x="3248977" y="1499511"/>
            <a:ext cx="1255607" cy="984409"/>
          </a:xfrm>
          <a:custGeom>
            <a:avLst/>
            <a:gdLst/>
            <a:ahLst/>
            <a:cxnLst/>
            <a:rect l="l" t="t" r="r" b="b"/>
            <a:pathLst>
              <a:path w="1393323" h="936429" extrusionOk="0">
                <a:moveTo>
                  <a:pt x="0" y="0"/>
                </a:moveTo>
                <a:lnTo>
                  <a:pt x="1393323" y="0"/>
                </a:lnTo>
                <a:lnTo>
                  <a:pt x="1393323" y="936429"/>
                </a:lnTo>
                <a:lnTo>
                  <a:pt x="0" y="936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17;p5">
            <a:extLst>
              <a:ext uri="{FF2B5EF4-FFF2-40B4-BE49-F238E27FC236}">
                <a16:creationId xmlns:a16="http://schemas.microsoft.com/office/drawing/2014/main" id="{B0C96809-B60B-4C5B-BA43-3DB5F0037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8519" b="32221"/>
          <a:stretch/>
        </p:blipFill>
        <p:spPr>
          <a:xfrm>
            <a:off x="296016" y="842211"/>
            <a:ext cx="2817024" cy="181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1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3;p6">
            <a:extLst>
              <a:ext uri="{FF2B5EF4-FFF2-40B4-BE49-F238E27FC236}">
                <a16:creationId xmlns:a16="http://schemas.microsoft.com/office/drawing/2014/main" id="{789B66C2-B7CE-4DF1-B0A2-724309D472A3}"/>
              </a:ext>
            </a:extLst>
          </p:cNvPr>
          <p:cNvSpPr/>
          <p:nvPr/>
        </p:nvSpPr>
        <p:spPr>
          <a:xfrm>
            <a:off x="140796" y="683332"/>
            <a:ext cx="4557090" cy="497630"/>
          </a:xfrm>
          <a:custGeom>
            <a:avLst/>
            <a:gdLst/>
            <a:ahLst/>
            <a:cxnLst/>
            <a:rect l="l" t="t" r="r" b="b"/>
            <a:pathLst>
              <a:path w="28353990" h="3945859" extrusionOk="0">
                <a:moveTo>
                  <a:pt x="0" y="0"/>
                </a:moveTo>
                <a:lnTo>
                  <a:pt x="28353990" y="0"/>
                </a:lnTo>
                <a:lnTo>
                  <a:pt x="28353990" y="3945859"/>
                </a:lnTo>
                <a:lnTo>
                  <a:pt x="0" y="3945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flat" cmpd="dbl">
            <a:solidFill>
              <a:schemeClr val="tx1"/>
            </a:solidFill>
            <a:beve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26;p6">
            <a:extLst>
              <a:ext uri="{FF2B5EF4-FFF2-40B4-BE49-F238E27FC236}">
                <a16:creationId xmlns:a16="http://schemas.microsoft.com/office/drawing/2014/main" id="{B5C2A09E-2FD8-4F69-B605-A864E700814F}"/>
              </a:ext>
            </a:extLst>
          </p:cNvPr>
          <p:cNvSpPr/>
          <p:nvPr/>
        </p:nvSpPr>
        <p:spPr>
          <a:xfrm>
            <a:off x="137973" y="1241659"/>
            <a:ext cx="4571547" cy="1413068"/>
          </a:xfrm>
          <a:custGeom>
            <a:avLst/>
            <a:gdLst/>
            <a:ahLst/>
            <a:cxnLst/>
            <a:rect l="l" t="t" r="r" b="b"/>
            <a:pathLst>
              <a:path w="28353990" h="10349513" extrusionOk="0">
                <a:moveTo>
                  <a:pt x="0" y="0"/>
                </a:moveTo>
                <a:lnTo>
                  <a:pt x="28353990" y="0"/>
                </a:lnTo>
                <a:lnTo>
                  <a:pt x="28353990" y="10349513"/>
                </a:lnTo>
                <a:lnTo>
                  <a:pt x="0" y="10349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 cmpd="dbl">
            <a:solidFill>
              <a:schemeClr val="tx1"/>
            </a:solidFill>
            <a:bevel/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8;p6">
            <a:extLst>
              <a:ext uri="{FF2B5EF4-FFF2-40B4-BE49-F238E27FC236}">
                <a16:creationId xmlns:a16="http://schemas.microsoft.com/office/drawing/2014/main" id="{F2C5C989-CA1F-4115-8878-70124AB6690F}"/>
              </a:ext>
            </a:extLst>
          </p:cNvPr>
          <p:cNvSpPr txBox="1"/>
          <p:nvPr/>
        </p:nvSpPr>
        <p:spPr>
          <a:xfrm>
            <a:off x="214255" y="1317853"/>
            <a:ext cx="94648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Bay vút, vút cao,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29;p6">
            <a:extLst>
              <a:ext uri="{FF2B5EF4-FFF2-40B4-BE49-F238E27FC236}">
                <a16:creationId xmlns:a16="http://schemas.microsoft.com/office/drawing/2014/main" id="{0575CD7F-EEB7-4CBF-A6AC-61CA5777B6A2}"/>
              </a:ext>
            </a:extLst>
          </p:cNvPr>
          <p:cNvSpPr txBox="1"/>
          <p:nvPr/>
        </p:nvSpPr>
        <p:spPr>
          <a:xfrm>
            <a:off x="480060" y="702507"/>
            <a:ext cx="3840480" cy="4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1: Tìm những dòng thơ tả con chim chiền chiện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đang bay lượn giữa không gian cao rộng.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30;p6">
            <a:extLst>
              <a:ext uri="{FF2B5EF4-FFF2-40B4-BE49-F238E27FC236}">
                <a16:creationId xmlns:a16="http://schemas.microsoft.com/office/drawing/2014/main" id="{CF55EA9A-3F02-42F6-8E2C-10070570948B}"/>
              </a:ext>
            </a:extLst>
          </p:cNvPr>
          <p:cNvSpPr txBox="1"/>
          <p:nvPr/>
        </p:nvSpPr>
        <p:spPr>
          <a:xfrm>
            <a:off x="1213912" y="1317852"/>
            <a:ext cx="108649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Cánh đập trời xanh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Cao hoài, cao vợi,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231;p6">
            <a:extLst>
              <a:ext uri="{FF2B5EF4-FFF2-40B4-BE49-F238E27FC236}">
                <a16:creationId xmlns:a16="http://schemas.microsoft.com/office/drawing/2014/main" id="{47D34F34-682D-4B65-A5D0-EA233DF24351}"/>
              </a:ext>
            </a:extLst>
          </p:cNvPr>
          <p:cNvSpPr txBox="1"/>
          <p:nvPr/>
        </p:nvSpPr>
        <p:spPr>
          <a:xfrm>
            <a:off x="2430628" y="1317852"/>
            <a:ext cx="108649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Chim bay, chim sà,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232;p6">
            <a:extLst>
              <a:ext uri="{FF2B5EF4-FFF2-40B4-BE49-F238E27FC236}">
                <a16:creationId xmlns:a16="http://schemas.microsoft.com/office/drawing/2014/main" id="{67B76743-EEEC-4F5C-AD10-1D579434DD0E}"/>
              </a:ext>
            </a:extLst>
          </p:cNvPr>
          <p:cNvSpPr txBox="1"/>
          <p:nvPr/>
        </p:nvSpPr>
        <p:spPr>
          <a:xfrm>
            <a:off x="3587554" y="1317851"/>
            <a:ext cx="10160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Bay cao, cao vút Chim biến mất rồi Chi còn tiếng hót Làm xanh da trời.</a:t>
            </a:r>
            <a:endParaRPr kumimoji="0" sz="900" b="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Google Shape;233;p6">
            <a:extLst>
              <a:ext uri="{FF2B5EF4-FFF2-40B4-BE49-F238E27FC236}">
                <a16:creationId xmlns:a16="http://schemas.microsoft.com/office/drawing/2014/main" id="{0C93EEBD-1B3D-4424-8297-094743A63A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5834" b="25464"/>
          <a:stretch/>
        </p:blipFill>
        <p:spPr>
          <a:xfrm>
            <a:off x="308685" y="1858701"/>
            <a:ext cx="2050256" cy="8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4;p6">
            <a:extLst>
              <a:ext uri="{FF2B5EF4-FFF2-40B4-BE49-F238E27FC236}">
                <a16:creationId xmlns:a16="http://schemas.microsoft.com/office/drawing/2014/main" id="{D40CC677-6EC8-4E0D-A722-3DFEF52679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164" r="54986" b="25465"/>
          <a:stretch/>
        </p:blipFill>
        <p:spPr>
          <a:xfrm flipH="1">
            <a:off x="2624727" y="1691566"/>
            <a:ext cx="573132" cy="41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5;p6">
            <a:extLst>
              <a:ext uri="{FF2B5EF4-FFF2-40B4-BE49-F238E27FC236}">
                <a16:creationId xmlns:a16="http://schemas.microsoft.com/office/drawing/2014/main" id="{19347AAF-6FDA-4E14-A137-5272A71A28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836" t="13640" r="49382" b="15288"/>
          <a:stretch/>
        </p:blipFill>
        <p:spPr>
          <a:xfrm>
            <a:off x="2813897" y="2083928"/>
            <a:ext cx="573132" cy="58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6;p6">
            <a:extLst>
              <a:ext uri="{FF2B5EF4-FFF2-40B4-BE49-F238E27FC236}">
                <a16:creationId xmlns:a16="http://schemas.microsoft.com/office/drawing/2014/main" id="{79E05F5B-7672-4796-B1BF-11632B33D5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6059" t="9747" r="1130" b="41882"/>
          <a:stretch/>
        </p:blipFill>
        <p:spPr>
          <a:xfrm flipH="1">
            <a:off x="3841984" y="2261628"/>
            <a:ext cx="572929" cy="352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2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3;p7">
            <a:extLst>
              <a:ext uri="{FF2B5EF4-FFF2-40B4-BE49-F238E27FC236}">
                <a16:creationId xmlns:a16="http://schemas.microsoft.com/office/drawing/2014/main" id="{AE74798F-A84F-4BBB-AFB4-2D8CB27E7001}"/>
              </a:ext>
            </a:extLst>
          </p:cNvPr>
          <p:cNvSpPr/>
          <p:nvPr/>
        </p:nvSpPr>
        <p:spPr>
          <a:xfrm>
            <a:off x="140699" y="651968"/>
            <a:ext cx="4519202" cy="464862"/>
          </a:xfrm>
          <a:custGeom>
            <a:avLst/>
            <a:gdLst/>
            <a:ahLst/>
            <a:cxnLst/>
            <a:rect l="l" t="t" r="r" b="b"/>
            <a:pathLst>
              <a:path w="28353990" h="3945859" extrusionOk="0">
                <a:moveTo>
                  <a:pt x="0" y="0"/>
                </a:moveTo>
                <a:lnTo>
                  <a:pt x="28353990" y="0"/>
                </a:lnTo>
                <a:lnTo>
                  <a:pt x="28353990" y="3945859"/>
                </a:lnTo>
                <a:lnTo>
                  <a:pt x="0" y="3945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6;p7">
            <a:extLst>
              <a:ext uri="{FF2B5EF4-FFF2-40B4-BE49-F238E27FC236}">
                <a16:creationId xmlns:a16="http://schemas.microsoft.com/office/drawing/2014/main" id="{87B65F58-F948-4010-BCF8-DE28168BA030}"/>
              </a:ext>
            </a:extLst>
          </p:cNvPr>
          <p:cNvSpPr/>
          <p:nvPr/>
        </p:nvSpPr>
        <p:spPr>
          <a:xfrm>
            <a:off x="140699" y="1159844"/>
            <a:ext cx="4519202" cy="1513541"/>
          </a:xfrm>
          <a:custGeom>
            <a:avLst/>
            <a:gdLst/>
            <a:ahLst/>
            <a:cxnLst/>
            <a:rect l="l" t="t" r="r" b="b"/>
            <a:pathLst>
              <a:path w="28353990" h="10349513" extrusionOk="0">
                <a:moveTo>
                  <a:pt x="0" y="0"/>
                </a:moveTo>
                <a:lnTo>
                  <a:pt x="28353990" y="0"/>
                </a:lnTo>
                <a:lnTo>
                  <a:pt x="28353990" y="10349513"/>
                </a:lnTo>
                <a:lnTo>
                  <a:pt x="0" y="10349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248;p7">
            <a:extLst>
              <a:ext uri="{FF2B5EF4-FFF2-40B4-BE49-F238E27FC236}">
                <a16:creationId xmlns:a16="http://schemas.microsoft.com/office/drawing/2014/main" id="{5084A723-1464-41CF-A67C-43110A41388C}"/>
              </a:ext>
            </a:extLst>
          </p:cNvPr>
          <p:cNvSpPr txBox="1"/>
          <p:nvPr/>
        </p:nvSpPr>
        <p:spPr>
          <a:xfrm>
            <a:off x="970120" y="671366"/>
            <a:ext cx="2860358" cy="4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2: Em thích những từ ngữ nào tả tiếng chim trong bài thơ? Vì sao?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49;p7">
            <a:extLst>
              <a:ext uri="{FF2B5EF4-FFF2-40B4-BE49-F238E27FC236}">
                <a16:creationId xmlns:a16="http://schemas.microsoft.com/office/drawing/2014/main" id="{47F7E70D-7C1F-4EFB-943A-3BBB6A825DBC}"/>
              </a:ext>
            </a:extLst>
          </p:cNvPr>
          <p:cNvSpPr txBox="1"/>
          <p:nvPr/>
        </p:nvSpPr>
        <p:spPr>
          <a:xfrm>
            <a:off x="2140267" y="1242239"/>
            <a:ext cx="52006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Gợi ý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50;p7">
            <a:extLst>
              <a:ext uri="{FF2B5EF4-FFF2-40B4-BE49-F238E27FC236}">
                <a16:creationId xmlns:a16="http://schemas.microsoft.com/office/drawing/2014/main" id="{786AFC3F-C310-4127-8473-F66CE86397BB}"/>
              </a:ext>
            </a:extLst>
          </p:cNvPr>
          <p:cNvSpPr txBox="1"/>
          <p:nvPr/>
        </p:nvSpPr>
        <p:spPr>
          <a:xfrm>
            <a:off x="375611" y="1485004"/>
            <a:ext cx="3358991" cy="106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Em thích hình ảnh: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Tiếng hót long lanh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Như cành sương chói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Vì hình ảnh ấy rất đẹp làm người đọc liên tưởng và cảm nhận được tiếng hót trong veo như những giọt sương.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Google Shape;251;p7">
            <a:extLst>
              <a:ext uri="{FF2B5EF4-FFF2-40B4-BE49-F238E27FC236}">
                <a16:creationId xmlns:a16="http://schemas.microsoft.com/office/drawing/2014/main" id="{16197734-CACE-4844-BA79-2339B16C30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902" y="1731747"/>
            <a:ext cx="961672" cy="96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5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7;p8">
            <a:extLst>
              <a:ext uri="{FF2B5EF4-FFF2-40B4-BE49-F238E27FC236}">
                <a16:creationId xmlns:a16="http://schemas.microsoft.com/office/drawing/2014/main" id="{90C40A82-2381-457E-BB7A-390EC0AC7B11}"/>
              </a:ext>
            </a:extLst>
          </p:cNvPr>
          <p:cNvSpPr/>
          <p:nvPr/>
        </p:nvSpPr>
        <p:spPr>
          <a:xfrm>
            <a:off x="140699" y="675313"/>
            <a:ext cx="4519202" cy="564580"/>
          </a:xfrm>
          <a:custGeom>
            <a:avLst/>
            <a:gdLst/>
            <a:ahLst/>
            <a:cxnLst/>
            <a:rect l="l" t="t" r="r" b="b"/>
            <a:pathLst>
              <a:path w="28353990" h="3945859" extrusionOk="0">
                <a:moveTo>
                  <a:pt x="0" y="0"/>
                </a:moveTo>
                <a:lnTo>
                  <a:pt x="28353990" y="0"/>
                </a:lnTo>
                <a:lnTo>
                  <a:pt x="28353990" y="3945859"/>
                </a:lnTo>
                <a:lnTo>
                  <a:pt x="0" y="39458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0;p8">
            <a:extLst>
              <a:ext uri="{FF2B5EF4-FFF2-40B4-BE49-F238E27FC236}">
                <a16:creationId xmlns:a16="http://schemas.microsoft.com/office/drawing/2014/main" id="{09D07301-9B1B-48A9-9A60-5DDACA45C84E}"/>
              </a:ext>
            </a:extLst>
          </p:cNvPr>
          <p:cNvSpPr/>
          <p:nvPr/>
        </p:nvSpPr>
        <p:spPr>
          <a:xfrm>
            <a:off x="140699" y="1293147"/>
            <a:ext cx="4519202" cy="1342256"/>
          </a:xfrm>
          <a:custGeom>
            <a:avLst/>
            <a:gdLst/>
            <a:ahLst/>
            <a:cxnLst/>
            <a:rect l="l" t="t" r="r" b="b"/>
            <a:pathLst>
              <a:path w="28353990" h="10349513" extrusionOk="0">
                <a:moveTo>
                  <a:pt x="0" y="0"/>
                </a:moveTo>
                <a:lnTo>
                  <a:pt x="28353990" y="0"/>
                </a:lnTo>
                <a:lnTo>
                  <a:pt x="28353990" y="10349513"/>
                </a:lnTo>
                <a:lnTo>
                  <a:pt x="0" y="10349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txBody>
          <a:bodyPr spcFirstLastPara="1" wrap="square" lIns="23999" tIns="11996" rIns="23999" bIns="11996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262;p8">
            <a:extLst>
              <a:ext uri="{FF2B5EF4-FFF2-40B4-BE49-F238E27FC236}">
                <a16:creationId xmlns:a16="http://schemas.microsoft.com/office/drawing/2014/main" id="{905624FA-E5BF-42FC-8351-6D605F01335F}"/>
              </a:ext>
            </a:extLst>
          </p:cNvPr>
          <p:cNvSpPr txBox="1"/>
          <p:nvPr/>
        </p:nvSpPr>
        <p:spPr>
          <a:xfrm>
            <a:off x="441860" y="1423078"/>
            <a:ext cx="408146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Đó là các khổ thơ 1, 2, 5, 6.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150019" marR="0" lvl="0" indent="-150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Ngay ở khổ thơ 4, tuy không có từ ngữ nào tả cánh chim bay nhưng từ </a:t>
            </a:r>
            <a:r>
              <a:rPr kumimoji="0" lang="vi-VN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gieo</a:t>
            </a: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gợi ra hình ảnh tiếng chim vọng từ trên cao xuống. 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63;p8">
            <a:extLst>
              <a:ext uri="{FF2B5EF4-FFF2-40B4-BE49-F238E27FC236}">
                <a16:creationId xmlns:a16="http://schemas.microsoft.com/office/drawing/2014/main" id="{8E0860AD-AC28-4383-A51C-E3624788797B}"/>
              </a:ext>
            </a:extLst>
          </p:cNvPr>
          <p:cNvSpPr txBox="1"/>
          <p:nvPr/>
        </p:nvSpPr>
        <p:spPr>
          <a:xfrm>
            <a:off x="740092" y="728566"/>
            <a:ext cx="3320415" cy="4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3: Những khổ thơ nào tả đan xen cảnh chim bay lượn và tiếng hót của chim?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64;p8">
            <a:extLst>
              <a:ext uri="{FF2B5EF4-FFF2-40B4-BE49-F238E27FC236}">
                <a16:creationId xmlns:a16="http://schemas.microsoft.com/office/drawing/2014/main" id="{A668A767-8811-4736-A83E-CC5EF0DBB6FA}"/>
              </a:ext>
            </a:extLst>
          </p:cNvPr>
          <p:cNvSpPr/>
          <p:nvPr/>
        </p:nvSpPr>
        <p:spPr>
          <a:xfrm>
            <a:off x="322322" y="2213013"/>
            <a:ext cx="240030" cy="14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999" tIns="11996" rIns="23999" bIns="11996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265;p8">
            <a:extLst>
              <a:ext uri="{FF2B5EF4-FFF2-40B4-BE49-F238E27FC236}">
                <a16:creationId xmlns:a16="http://schemas.microsoft.com/office/drawing/2014/main" id="{F3DF4613-0BB4-472B-986B-8F2C907C8C3E}"/>
              </a:ext>
            </a:extLst>
          </p:cNvPr>
          <p:cNvSpPr txBox="1"/>
          <p:nvPr/>
        </p:nvSpPr>
        <p:spPr>
          <a:xfrm>
            <a:off x="661683" y="2121002"/>
            <a:ext cx="3861640" cy="4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9" tIns="11996" rIns="23999" bIns="11996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Đây là cách miêu tả rất đặc sắc vì ta biết chim chiền chiện chỉ bay lên mới hót, vừa bay vừa hót.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1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</TotalTime>
  <Words>588</Words>
  <PresentationFormat>Custom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UTM Avo</vt:lpstr>
      <vt:lpstr>2_Office Theme</vt:lpstr>
      <vt:lpstr>Office Theme</vt:lpstr>
      <vt:lpstr>1_Office Theme</vt:lpstr>
      <vt:lpstr>TIẾNG VIỆT 4          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2023-10-19T01:39:18Z</dcterms:created>
  <dcterms:modified xsi:type="dcterms:W3CDTF">2024-01-08T10:29:24Z</dcterms:modified>
</cp:coreProperties>
</file>