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0" r:id="rId3"/>
    <p:sldId id="259" r:id="rId4"/>
    <p:sldId id="282" r:id="rId5"/>
    <p:sldId id="269" r:id="rId6"/>
    <p:sldId id="270" r:id="rId7"/>
    <p:sldId id="286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C67C8E-6809-45A9-E1FA-0E0F81954D83}"/>
              </a:ext>
            </a:extLst>
          </p:cNvPr>
          <p:cNvSpPr txBox="1"/>
          <p:nvPr/>
        </p:nvSpPr>
        <p:spPr>
          <a:xfrm>
            <a:off x="0" y="574677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8</a:t>
            </a:r>
            <a:endParaRPr lang="vi-VN" sz="3600" dirty="0">
              <a:solidFill>
                <a:srgbClr val="C00000"/>
              </a:solidFill>
              <a:latin typeface="Times New Roman (Headings)"/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EM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XANH</a:t>
            </a:r>
            <a:endParaRPr lang="en-US" sz="3600" dirty="0">
              <a:solidFill>
                <a:srgbClr val="C0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Times New Roman (Headings)"/>
              </a:rPr>
              <a:t>8</a:t>
            </a:r>
          </a:p>
          <a:p>
            <a:pPr algn="ctr"/>
            <a:r>
              <a:rPr lang="vi-VN" sz="3200" b="1" dirty="0">
                <a:latin typeface="Times New Roman (Headings)"/>
              </a:rPr>
              <a:t>EM </a:t>
            </a:r>
            <a:r>
              <a:rPr lang="en-US" sz="3200" b="1" dirty="0" err="1">
                <a:latin typeface="Times New Roman (Headings)"/>
              </a:rPr>
              <a:t>VÀ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CUỘC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SỐNG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XANH</a:t>
            </a:r>
            <a:r>
              <a:rPr lang="vi-VN" sz="3200" b="1" dirty="0">
                <a:latin typeface="Times New Roman (Headings)"/>
              </a:rPr>
              <a:t> (TUẦN </a:t>
            </a:r>
            <a:r>
              <a:rPr lang="en-US" sz="3200" b="1" dirty="0">
                <a:latin typeface="Times New Roman (Headings)"/>
                <a:cs typeface="Times New Roman" pitchFamily="18" charset="0"/>
              </a:rPr>
              <a:t>28</a:t>
            </a:r>
            <a:r>
              <a:rPr lang="vi-VN" sz="3200" b="1" dirty="0">
                <a:latin typeface="Times New Roman (Headings)"/>
              </a:rPr>
              <a:t>)</a:t>
            </a:r>
            <a:endParaRPr lang="en-US" sz="3200" dirty="0"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CCD9DA-323B-92E8-0A9C-3E2BBBCA75C6}"/>
              </a:ext>
            </a:extLst>
          </p:cNvPr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5277"/>
            <a:ext cx="12191999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62683" y="2200626"/>
            <a:ext cx="10251610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E53EE1-D796-BE81-69E3-7A12D83A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2123816"/>
            <a:ext cx="7327556" cy="3362583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="" xmlns:a16="http://schemas.microsoft.com/office/drawing/2014/main" id="{6B7C6BB0-EF39-5866-9BC2-59161B11C021}"/>
              </a:ext>
            </a:extLst>
          </p:cNvPr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phiếu thu hoạch cá nhân về chuyến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05DF03-06F2-4806-1C81-2F63AC412E2C}"/>
              </a:ext>
            </a:extLst>
          </p:cNvPr>
          <p:cNvSpPr txBox="1"/>
          <p:nvPr/>
        </p:nvSpPr>
        <p:spPr>
          <a:xfrm>
            <a:off x="4436075" y="1606379"/>
            <a:ext cx="4102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2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Diagonal Corner Rectangle 7"/>
          <p:cNvSpPr/>
          <p:nvPr/>
        </p:nvSpPr>
        <p:spPr>
          <a:xfrm>
            <a:off x="2858530" y="192821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5BE45196-0778-CAF4-AEEE-83F0A06649E3}"/>
              </a:ext>
            </a:extLst>
          </p:cNvPr>
          <p:cNvSpPr/>
          <p:nvPr/>
        </p:nvSpPr>
        <p:spPr>
          <a:xfrm>
            <a:off x="0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phiếu thu hoạch cá nhân về chuyến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7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5507</TotalTime>
  <Words>219</Words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2023-02-02T03:53:24Z</dcterms:modified>
</cp:coreProperties>
</file>