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8"/>
  </p:notesMasterIdLst>
  <p:sldIdLst>
    <p:sldId id="266" r:id="rId2"/>
    <p:sldId id="267" r:id="rId3"/>
    <p:sldId id="268" r:id="rId4"/>
    <p:sldId id="269" r:id="rId5"/>
    <p:sldId id="270" r:id="rId6"/>
    <p:sldId id="273" r:id="rId7"/>
    <p:sldId id="274" r:id="rId8"/>
    <p:sldId id="275" r:id="rId9"/>
    <p:sldId id="263" r:id="rId10"/>
    <p:sldId id="276" r:id="rId11"/>
    <p:sldId id="277" r:id="rId12"/>
    <p:sldId id="278" r:id="rId13"/>
    <p:sldId id="279" r:id="rId14"/>
    <p:sldId id="280" r:id="rId15"/>
    <p:sldId id="271" r:id="rId16"/>
    <p:sldId id="272" r:id="rId17"/>
  </p:sldIdLst>
  <p:sldSz cx="18288000" cy="10287000"/>
  <p:notesSz cx="6858000" cy="9144000"/>
  <p:embeddedFontLst>
    <p:embeddedFont>
      <p:font typeface="Calibri" panose="020F0502020204030204" pitchFamily="34" charset="0"/>
      <p:regular r:id="rId19"/>
      <p:bold r:id="rId20"/>
      <p:italic r:id="rId21"/>
      <p:bold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4" d="100"/>
          <a:sy n="54" d="100"/>
        </p:scale>
        <p:origin x="835"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D9B523-698A-49EE-9405-5E0EF0464323}" type="datetimeFigureOut">
              <a:rPr lang="en-US" smtClean="0"/>
              <a:t>6/14/2022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7F1258-8B87-43B0-9A55-220720FE67AD}" type="slidenum">
              <a:rPr lang="en-US" smtClean="0"/>
              <a:t>‹#›</a:t>
            </a:fld>
            <a:endParaRPr lang="en-US"/>
          </a:p>
        </p:txBody>
      </p:sp>
    </p:spTree>
    <p:extLst>
      <p:ext uri="{BB962C8B-B14F-4D97-AF65-F5344CB8AC3E}">
        <p14:creationId xmlns:p14="http://schemas.microsoft.com/office/powerpoint/2010/main" val="3164265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D8FCFF-C224-45CC-B76C-C558B40483DD}" type="slidenum">
              <a:rPr lang="en-US" smtClean="0"/>
              <a:t>4</a:t>
            </a:fld>
            <a:endParaRPr lang="en-US"/>
          </a:p>
        </p:txBody>
      </p:sp>
    </p:spTree>
    <p:extLst>
      <p:ext uri="{BB962C8B-B14F-4D97-AF65-F5344CB8AC3E}">
        <p14:creationId xmlns:p14="http://schemas.microsoft.com/office/powerpoint/2010/main" val="3836056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DF4E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8" Type="http://schemas.openxmlformats.org/officeDocument/2006/relationships/image" Target="../media/image8.png"/><Relationship Id="rId3" Type="http://schemas.openxmlformats.org/officeDocument/2006/relationships/image" Target="../media/image2.svg"/><Relationship Id="rId7" Type="http://schemas.openxmlformats.org/officeDocument/2006/relationships/image" Target="../media/image142.svg"/><Relationship Id="rId12" Type="http://schemas.openxmlformats.org/officeDocument/2006/relationships/image" Target="../media/image6.png"/><Relationship Id="rId17" Type="http://schemas.openxmlformats.org/officeDocument/2006/relationships/image" Target="../media/image107.svg"/><Relationship Id="rId2" Type="http://schemas.openxmlformats.org/officeDocument/2006/relationships/image" Target="../media/image1.png"/><Relationship Id="rId16" Type="http://schemas.openxmlformats.org/officeDocument/2006/relationships/image" Target="../media/image7.png"/><Relationship Id="rId20"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39.svg"/><Relationship Id="rId5" Type="http://schemas.openxmlformats.org/officeDocument/2006/relationships/image" Target="../media/image140.svg"/><Relationship Id="rId15" Type="http://schemas.openxmlformats.org/officeDocument/2006/relationships/image" Target="../media/image101.svg"/><Relationship Id="rId10" Type="http://schemas.openxmlformats.org/officeDocument/2006/relationships/image" Target="../media/image5.png"/><Relationship Id="rId19" Type="http://schemas.openxmlformats.org/officeDocument/2006/relationships/image" Target="../media/image14.svg"/><Relationship Id="rId4" Type="http://schemas.openxmlformats.org/officeDocument/2006/relationships/image" Target="../media/image2.png"/><Relationship Id="rId9" Type="http://schemas.openxmlformats.org/officeDocument/2006/relationships/image" Target="../media/image144.svg"/></Relationships>
</file>

<file path=ppt/slides/_rels/slide10.xml.rels><?xml version="1.0" encoding="UTF-8" standalone="yes"?>
<Relationships xmlns="http://schemas.openxmlformats.org/package/2006/relationships"><Relationship Id="rId18" Type="http://schemas.openxmlformats.org/officeDocument/2006/relationships/image" Target="../media/image33.png"/><Relationship Id="rId13" Type="http://schemas.openxmlformats.org/officeDocument/2006/relationships/image" Target="../media/image23.svg"/><Relationship Id="rId26" Type="http://schemas.openxmlformats.org/officeDocument/2006/relationships/image" Target="../media/image47.png"/><Relationship Id="rId21" Type="http://schemas.openxmlformats.org/officeDocument/2006/relationships/image" Target="../media/image91.svg"/><Relationship Id="rId17" Type="http://schemas.openxmlformats.org/officeDocument/2006/relationships/image" Target="../media/image87.svg"/><Relationship Id="rId25" Type="http://schemas.openxmlformats.org/officeDocument/2006/relationships/image" Target="../media/image35.png"/><Relationship Id="rId2" Type="http://schemas.openxmlformats.org/officeDocument/2006/relationships/image" Target="../media/image31.png"/><Relationship Id="rId16" Type="http://schemas.openxmlformats.org/officeDocument/2006/relationships/image" Target="../media/image560.svg"/><Relationship Id="rId1" Type="http://schemas.openxmlformats.org/officeDocument/2006/relationships/slideLayout" Target="../slideLayouts/slideLayout7.xml"/><Relationship Id="rId24" Type="http://schemas.openxmlformats.org/officeDocument/2006/relationships/image" Target="../media/image22.png"/><Relationship Id="rId23" Type="http://schemas.openxmlformats.org/officeDocument/2006/relationships/image" Target="../media/image93.svg"/><Relationship Id="rId22" Type="http://schemas.openxmlformats.org/officeDocument/2006/relationships/image" Target="../media/image34.png"/><Relationship Id="rId27" Type="http://schemas.openxmlformats.org/officeDocument/2006/relationships/image" Target="../media/image351.svg"/></Relationships>
</file>

<file path=ppt/slides/_rels/slide11.xml.rels><?xml version="1.0" encoding="UTF-8" standalone="yes"?>
<Relationships xmlns="http://schemas.openxmlformats.org/package/2006/relationships"><Relationship Id="rId18" Type="http://schemas.openxmlformats.org/officeDocument/2006/relationships/image" Target="../media/image33.png"/><Relationship Id="rId13" Type="http://schemas.openxmlformats.org/officeDocument/2006/relationships/image" Target="../media/image23.svg"/><Relationship Id="rId26" Type="http://schemas.openxmlformats.org/officeDocument/2006/relationships/image" Target="../media/image48.png"/><Relationship Id="rId21" Type="http://schemas.openxmlformats.org/officeDocument/2006/relationships/image" Target="../media/image91.svg"/><Relationship Id="rId17" Type="http://schemas.openxmlformats.org/officeDocument/2006/relationships/image" Target="../media/image87.svg"/><Relationship Id="rId25" Type="http://schemas.openxmlformats.org/officeDocument/2006/relationships/image" Target="../media/image35.png"/><Relationship Id="rId2" Type="http://schemas.openxmlformats.org/officeDocument/2006/relationships/image" Target="../media/image31.png"/><Relationship Id="rId16" Type="http://schemas.openxmlformats.org/officeDocument/2006/relationships/image" Target="../media/image560.svg"/><Relationship Id="rId1" Type="http://schemas.openxmlformats.org/officeDocument/2006/relationships/slideLayout" Target="../slideLayouts/slideLayout7.xml"/><Relationship Id="rId24" Type="http://schemas.openxmlformats.org/officeDocument/2006/relationships/image" Target="../media/image22.png"/><Relationship Id="rId23" Type="http://schemas.openxmlformats.org/officeDocument/2006/relationships/image" Target="../media/image93.svg"/><Relationship Id="rId22" Type="http://schemas.openxmlformats.org/officeDocument/2006/relationships/image" Target="../media/image34.png"/><Relationship Id="rId27" Type="http://schemas.openxmlformats.org/officeDocument/2006/relationships/image" Target="../media/image312.svg"/></Relationships>
</file>

<file path=ppt/slides/_rels/slide12.xml.rels><?xml version="1.0" encoding="UTF-8" standalone="yes"?>
<Relationships xmlns="http://schemas.openxmlformats.org/package/2006/relationships"><Relationship Id="rId18" Type="http://schemas.openxmlformats.org/officeDocument/2006/relationships/image" Target="../media/image33.png"/><Relationship Id="rId26" Type="http://schemas.openxmlformats.org/officeDocument/2006/relationships/image" Target="../media/image50.png"/><Relationship Id="rId21" Type="http://schemas.openxmlformats.org/officeDocument/2006/relationships/image" Target="../media/image91.svg"/><Relationship Id="rId17" Type="http://schemas.openxmlformats.org/officeDocument/2006/relationships/image" Target="../media/image87.svg"/><Relationship Id="rId25" Type="http://schemas.openxmlformats.org/officeDocument/2006/relationships/image" Target="../media/image49.png"/><Relationship Id="rId2" Type="http://schemas.openxmlformats.org/officeDocument/2006/relationships/image" Target="../media/image31.png"/><Relationship Id="rId16" Type="http://schemas.openxmlformats.org/officeDocument/2006/relationships/image" Target="../media/image560.svg"/><Relationship Id="rId1" Type="http://schemas.openxmlformats.org/officeDocument/2006/relationships/slideLayout" Target="../slideLayouts/slideLayout7.xml"/><Relationship Id="rId24" Type="http://schemas.openxmlformats.org/officeDocument/2006/relationships/image" Target="../media/image22.png"/><Relationship Id="rId23" Type="http://schemas.openxmlformats.org/officeDocument/2006/relationships/image" Target="../media/image93.svg"/><Relationship Id="rId22" Type="http://schemas.openxmlformats.org/officeDocument/2006/relationships/image" Target="../media/image34.png"/><Relationship Id="rId9" Type="http://schemas.openxmlformats.org/officeDocument/2006/relationships/image" Target="../media/image376.svg"/><Relationship Id="rId27" Type="http://schemas.openxmlformats.org/officeDocument/2006/relationships/image" Target="../media/image51.png"/></Relationships>
</file>

<file path=ppt/slides/_rels/slide13.xml.rels><?xml version="1.0" encoding="UTF-8" standalone="yes"?>
<Relationships xmlns="http://schemas.openxmlformats.org/package/2006/relationships"><Relationship Id="rId18" Type="http://schemas.openxmlformats.org/officeDocument/2006/relationships/image" Target="../media/image33.png"/><Relationship Id="rId21" Type="http://schemas.openxmlformats.org/officeDocument/2006/relationships/image" Target="../media/image91.svg"/><Relationship Id="rId17" Type="http://schemas.openxmlformats.org/officeDocument/2006/relationships/image" Target="../media/image87.svg"/><Relationship Id="rId25" Type="http://schemas.openxmlformats.org/officeDocument/2006/relationships/image" Target="../media/image52.png"/><Relationship Id="rId7" Type="http://schemas.openxmlformats.org/officeDocument/2006/relationships/image" Target="../media/image326.svg"/><Relationship Id="rId2" Type="http://schemas.openxmlformats.org/officeDocument/2006/relationships/image" Target="../media/image31.png"/><Relationship Id="rId16" Type="http://schemas.openxmlformats.org/officeDocument/2006/relationships/image" Target="../media/image560.svg"/><Relationship Id="rId1" Type="http://schemas.openxmlformats.org/officeDocument/2006/relationships/slideLayout" Target="../slideLayouts/slideLayout7.xml"/><Relationship Id="rId24" Type="http://schemas.openxmlformats.org/officeDocument/2006/relationships/image" Target="../media/image22.png"/><Relationship Id="rId23" Type="http://schemas.openxmlformats.org/officeDocument/2006/relationships/image" Target="../media/image93.svg"/><Relationship Id="rId22" Type="http://schemas.openxmlformats.org/officeDocument/2006/relationships/image" Target="../media/image34.png"/></Relationships>
</file>

<file path=ppt/slides/_rels/slide14.xml.rels><?xml version="1.0" encoding="UTF-8" standalone="yes"?>
<Relationships xmlns="http://schemas.openxmlformats.org/package/2006/relationships"><Relationship Id="rId13" Type="http://schemas.openxmlformats.org/officeDocument/2006/relationships/image" Target="../media/image44.png"/><Relationship Id="rId8" Type="http://schemas.openxmlformats.org/officeDocument/2006/relationships/image" Target="../media/image1010.svg"/><Relationship Id="rId18" Type="http://schemas.openxmlformats.org/officeDocument/2006/relationships/image" Target="../media/image46.png"/><Relationship Id="rId12" Type="http://schemas.openxmlformats.org/officeDocument/2006/relationships/image" Target="../media/image124.svg"/><Relationship Id="rId17" Type="http://schemas.openxmlformats.org/officeDocument/2006/relationships/image" Target="../media/image6.png"/><Relationship Id="rId2" Type="http://schemas.openxmlformats.org/officeDocument/2006/relationships/image" Target="../media/image41.png"/><Relationship Id="rId16" Type="http://schemas.openxmlformats.org/officeDocument/2006/relationships/image" Target="../media/image128.svg"/><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43.png"/><Relationship Id="rId5" Type="http://schemas.openxmlformats.org/officeDocument/2006/relationships/image" Target="../media/image119.svg"/><Relationship Id="rId15" Type="http://schemas.openxmlformats.org/officeDocument/2006/relationships/image" Target="../media/image45.png"/><Relationship Id="rId10" Type="http://schemas.openxmlformats.org/officeDocument/2006/relationships/image" Target="../media/image122.svg"/><Relationship Id="rId19" Type="http://schemas.openxmlformats.org/officeDocument/2006/relationships/image" Target="../media/image69.svg"/><Relationship Id="rId14" Type="http://schemas.openxmlformats.org/officeDocument/2006/relationships/image" Target="../media/image126.svg"/></Relationships>
</file>

<file path=ppt/slides/_rels/slide15.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10.svg"/><Relationship Id="rId18" Type="http://schemas.openxmlformats.org/officeDocument/2006/relationships/image" Target="../media/image14.png"/><Relationship Id="rId26" Type="http://schemas.openxmlformats.org/officeDocument/2006/relationships/image" Target="../media/image25.svg"/><Relationship Id="rId7" Type="http://schemas.openxmlformats.org/officeDocument/2006/relationships/image" Target="../media/image132.svg"/><Relationship Id="rId17" Type="http://schemas.openxmlformats.org/officeDocument/2006/relationships/image" Target="../media/image53.svg"/><Relationship Id="rId25" Type="http://schemas.openxmlformats.org/officeDocument/2006/relationships/image" Target="../media/image19.png"/><Relationship Id="rId2" Type="http://schemas.openxmlformats.org/officeDocument/2006/relationships/image" Target="../media/image53.png"/><Relationship Id="rId16" Type="http://schemas.openxmlformats.org/officeDocument/2006/relationships/image" Target="../media/image21.png"/><Relationship Id="rId20"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54.png"/><Relationship Id="rId24" Type="http://schemas.openxmlformats.org/officeDocument/2006/relationships/image" Target="../media/image23.svg"/><Relationship Id="rId5" Type="http://schemas.openxmlformats.org/officeDocument/2006/relationships/image" Target="../media/image130.svg"/><Relationship Id="rId15" Type="http://schemas.openxmlformats.org/officeDocument/2006/relationships/image" Target="../media/image138.svg"/><Relationship Id="rId10" Type="http://schemas.openxmlformats.org/officeDocument/2006/relationships/image" Target="../media/image13.png"/><Relationship Id="rId19" Type="http://schemas.openxmlformats.org/officeDocument/2006/relationships/image" Target="../media/image12.svg"/><Relationship Id="rId9" Type="http://schemas.openxmlformats.org/officeDocument/2006/relationships/image" Target="../media/image134.svg"/><Relationship Id="rId14" Type="http://schemas.openxmlformats.org/officeDocument/2006/relationships/image" Target="../media/image56.png"/></Relationships>
</file>

<file path=ppt/slides/_rels/slide16.xml.rels><?xml version="1.0" encoding="UTF-8" standalone="yes"?>
<Relationships xmlns="http://schemas.openxmlformats.org/package/2006/relationships"><Relationship Id="rId8" Type="http://schemas.openxmlformats.org/officeDocument/2006/relationships/image" Target="../media/image4.png"/><Relationship Id="rId18" Type="http://schemas.openxmlformats.org/officeDocument/2006/relationships/image" Target="../media/image8.png"/><Relationship Id="rId3" Type="http://schemas.openxmlformats.org/officeDocument/2006/relationships/image" Target="../media/image2.svg"/><Relationship Id="rId7" Type="http://schemas.openxmlformats.org/officeDocument/2006/relationships/image" Target="../media/image142.svg"/><Relationship Id="rId12" Type="http://schemas.openxmlformats.org/officeDocument/2006/relationships/image" Target="../media/image6.png"/><Relationship Id="rId17" Type="http://schemas.openxmlformats.org/officeDocument/2006/relationships/image" Target="../media/image107.svg"/><Relationship Id="rId2" Type="http://schemas.openxmlformats.org/officeDocument/2006/relationships/image" Target="../media/image1.png"/><Relationship Id="rId16" Type="http://schemas.openxmlformats.org/officeDocument/2006/relationships/image" Target="../media/image7.png"/><Relationship Id="rId20"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39.svg"/><Relationship Id="rId5" Type="http://schemas.openxmlformats.org/officeDocument/2006/relationships/image" Target="../media/image140.svg"/><Relationship Id="rId15" Type="http://schemas.openxmlformats.org/officeDocument/2006/relationships/image" Target="../media/image101.svg"/><Relationship Id="rId10" Type="http://schemas.openxmlformats.org/officeDocument/2006/relationships/image" Target="../media/image5.png"/><Relationship Id="rId19" Type="http://schemas.openxmlformats.org/officeDocument/2006/relationships/image" Target="../media/image14.svg"/><Relationship Id="rId4" Type="http://schemas.openxmlformats.org/officeDocument/2006/relationships/image" Target="../media/image2.png"/><Relationship Id="rId9" Type="http://schemas.openxmlformats.org/officeDocument/2006/relationships/image" Target="../media/image144.sv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2.svg"/><Relationship Id="rId18" Type="http://schemas.openxmlformats.org/officeDocument/2006/relationships/image" Target="../media/image9.png"/><Relationship Id="rId26" Type="http://schemas.openxmlformats.org/officeDocument/2006/relationships/image" Target="../media/image25.svg"/><Relationship Id="rId3" Type="http://schemas.openxmlformats.org/officeDocument/2006/relationships/image" Target="../media/image2.svg"/><Relationship Id="rId21" Type="http://schemas.openxmlformats.org/officeDocument/2006/relationships/image" Target="../media/image17.png"/><Relationship Id="rId7" Type="http://schemas.openxmlformats.org/officeDocument/2006/relationships/image" Target="../media/image6.svg"/><Relationship Id="rId12" Type="http://schemas.openxmlformats.org/officeDocument/2006/relationships/image" Target="../media/image14.png"/><Relationship Id="rId17" Type="http://schemas.openxmlformats.org/officeDocument/2006/relationships/image" Target="../media/image16.svg"/><Relationship Id="rId25" Type="http://schemas.openxmlformats.org/officeDocument/2006/relationships/image" Target="../media/image19.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0.svg"/><Relationship Id="rId24" Type="http://schemas.openxmlformats.org/officeDocument/2006/relationships/image" Target="../media/image23.sv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18.png"/><Relationship Id="rId10" Type="http://schemas.openxmlformats.org/officeDocument/2006/relationships/image" Target="../media/image13.png"/><Relationship Id="rId19"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8.svg"/><Relationship Id="rId14" Type="http://schemas.openxmlformats.org/officeDocument/2006/relationships/image" Target="../media/image8.png"/><Relationship Id="rId22" Type="http://schemas.openxmlformats.org/officeDocument/2006/relationships/image" Target="../media/image21.svg"/></Relationships>
</file>

<file path=ppt/slides/_rels/slide3.xml.rels><?xml version="1.0" encoding="UTF-8" standalone="yes"?>
<Relationships xmlns="http://schemas.openxmlformats.org/package/2006/relationships"><Relationship Id="rId13" Type="http://schemas.openxmlformats.org/officeDocument/2006/relationships/image" Target="../media/image53.svg"/><Relationship Id="rId3" Type="http://schemas.openxmlformats.org/officeDocument/2006/relationships/image" Target="../media/image1310.svg"/><Relationship Id="rId12" Type="http://schemas.openxmlformats.org/officeDocument/2006/relationships/image" Target="../media/image21.png"/><Relationship Id="rId17" Type="http://schemas.openxmlformats.org/officeDocument/2006/relationships/image" Target="../media/image23.png"/><Relationship Id="rId2" Type="http://schemas.openxmlformats.org/officeDocument/2006/relationships/image" Target="../media/image20.png"/><Relationship Id="rId16" Type="http://schemas.openxmlformats.org/officeDocument/2006/relationships/image" Target="../media/image56.svg"/><Relationship Id="rId20" Type="http://schemas.openxmlformats.org/officeDocument/2006/relationships/image" Target="../media/image24.png"/><Relationship Id="rId1" Type="http://schemas.openxmlformats.org/officeDocument/2006/relationships/slideLayout" Target="../slideLayouts/slideLayout7.xml"/><Relationship Id="rId11" Type="http://schemas.openxmlformats.org/officeDocument/2006/relationships/image" Target="../media/image51.svg"/><Relationship Id="rId19" Type="http://schemas.openxmlformats.org/officeDocument/2006/relationships/image" Target="../media/image59.svg"/><Relationship Id="rId14" Type="http://schemas.openxmlformats.org/officeDocument/2006/relationships/image" Target="../media/image22.png"/></Relationships>
</file>

<file path=ppt/slides/_rels/slide4.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29.png"/><Relationship Id="rId18" Type="http://schemas.openxmlformats.org/officeDocument/2006/relationships/image" Target="../media/image30.png"/><Relationship Id="rId3" Type="http://schemas.openxmlformats.org/officeDocument/2006/relationships/image" Target="../media/image1.png"/><Relationship Id="rId21" Type="http://schemas.openxmlformats.org/officeDocument/2006/relationships/image" Target="../media/image43.svg"/><Relationship Id="rId7" Type="http://schemas.openxmlformats.org/officeDocument/2006/relationships/image" Target="../media/image26.png"/><Relationship Id="rId12" Type="http://schemas.openxmlformats.org/officeDocument/2006/relationships/image" Target="../media/image33.svg"/><Relationship Id="rId17" Type="http://schemas.openxmlformats.org/officeDocument/2006/relationships/image" Target="../media/image39.svg"/><Relationship Id="rId2" Type="http://schemas.openxmlformats.org/officeDocument/2006/relationships/notesSlide" Target="../notesSlides/notesSlide1.xml"/><Relationship Id="rId16"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7.svg"/><Relationship Id="rId11" Type="http://schemas.openxmlformats.org/officeDocument/2006/relationships/image" Target="../media/image28.png"/><Relationship Id="rId24" Type="http://schemas.openxmlformats.org/officeDocument/2006/relationships/image" Target="../media/image32.png"/><Relationship Id="rId5" Type="http://schemas.openxmlformats.org/officeDocument/2006/relationships/image" Target="../media/image25.png"/><Relationship Id="rId15" Type="http://schemas.openxmlformats.org/officeDocument/2006/relationships/image" Target="../media/image37.svg"/><Relationship Id="rId23" Type="http://schemas.openxmlformats.org/officeDocument/2006/relationships/image" Target="../media/image87.svg"/><Relationship Id="rId10" Type="http://schemas.openxmlformats.org/officeDocument/2006/relationships/image" Target="../media/image31.svg"/><Relationship Id="rId19" Type="http://schemas.openxmlformats.org/officeDocument/2006/relationships/image" Target="../media/image89.svg"/><Relationship Id="rId4" Type="http://schemas.openxmlformats.org/officeDocument/2006/relationships/image" Target="../media/image2.svg"/><Relationship Id="rId9" Type="http://schemas.openxmlformats.org/officeDocument/2006/relationships/image" Target="../media/image27.png"/><Relationship Id="rId22" Type="http://schemas.openxmlformats.org/officeDocument/2006/relationships/image" Target="../media/image31.png"/></Relationships>
</file>

<file path=ppt/slides/_rels/slide5.xml.rels><?xml version="1.0" encoding="UTF-8" standalone="yes"?>
<Relationships xmlns="http://schemas.openxmlformats.org/package/2006/relationships"><Relationship Id="rId18" Type="http://schemas.openxmlformats.org/officeDocument/2006/relationships/image" Target="../media/image33.png"/><Relationship Id="rId13" Type="http://schemas.openxmlformats.org/officeDocument/2006/relationships/image" Target="../media/image23.svg"/><Relationship Id="rId26" Type="http://schemas.openxmlformats.org/officeDocument/2006/relationships/image" Target="../media/image36.png"/><Relationship Id="rId21" Type="http://schemas.openxmlformats.org/officeDocument/2006/relationships/image" Target="../media/image91.svg"/><Relationship Id="rId17" Type="http://schemas.openxmlformats.org/officeDocument/2006/relationships/image" Target="../media/image87.svg"/><Relationship Id="rId25" Type="http://schemas.openxmlformats.org/officeDocument/2006/relationships/image" Target="../media/image22.png"/><Relationship Id="rId2" Type="http://schemas.openxmlformats.org/officeDocument/2006/relationships/image" Target="../media/image31.png"/><Relationship Id="rId16" Type="http://schemas.openxmlformats.org/officeDocument/2006/relationships/image" Target="../media/image560.svg"/><Relationship Id="rId29" Type="http://schemas.openxmlformats.org/officeDocument/2006/relationships/image" Target="../media/image381.svg"/><Relationship Id="rId1" Type="http://schemas.openxmlformats.org/officeDocument/2006/relationships/slideLayout" Target="../slideLayouts/slideLayout7.xml"/><Relationship Id="rId24" Type="http://schemas.openxmlformats.org/officeDocument/2006/relationships/image" Target="../media/image35.png"/><Relationship Id="rId23" Type="http://schemas.openxmlformats.org/officeDocument/2006/relationships/image" Target="../media/image93.svg"/><Relationship Id="rId22" Type="http://schemas.openxmlformats.org/officeDocument/2006/relationships/image" Target="../media/image34.png"/></Relationships>
</file>

<file path=ppt/slides/_rels/slide6.xml.rels><?xml version="1.0" encoding="UTF-8" standalone="yes"?>
<Relationships xmlns="http://schemas.openxmlformats.org/package/2006/relationships"><Relationship Id="rId18" Type="http://schemas.openxmlformats.org/officeDocument/2006/relationships/image" Target="../media/image33.png"/><Relationship Id="rId13" Type="http://schemas.openxmlformats.org/officeDocument/2006/relationships/image" Target="../media/image23.svg"/><Relationship Id="rId26" Type="http://schemas.openxmlformats.org/officeDocument/2006/relationships/image" Target="../media/image37.png"/><Relationship Id="rId21" Type="http://schemas.openxmlformats.org/officeDocument/2006/relationships/image" Target="../media/image91.svg"/><Relationship Id="rId17" Type="http://schemas.openxmlformats.org/officeDocument/2006/relationships/image" Target="../media/image87.svg"/><Relationship Id="rId25" Type="http://schemas.openxmlformats.org/officeDocument/2006/relationships/image" Target="../media/image22.png"/><Relationship Id="rId2" Type="http://schemas.openxmlformats.org/officeDocument/2006/relationships/image" Target="../media/image31.png"/><Relationship Id="rId16" Type="http://schemas.openxmlformats.org/officeDocument/2006/relationships/image" Target="../media/image560.svg"/><Relationship Id="rId1" Type="http://schemas.openxmlformats.org/officeDocument/2006/relationships/slideLayout" Target="../slideLayouts/slideLayout7.xml"/><Relationship Id="rId24" Type="http://schemas.openxmlformats.org/officeDocument/2006/relationships/image" Target="../media/image35.png"/><Relationship Id="rId23" Type="http://schemas.openxmlformats.org/officeDocument/2006/relationships/image" Target="../media/image93.svg"/><Relationship Id="rId22" Type="http://schemas.openxmlformats.org/officeDocument/2006/relationships/image" Target="../media/image34.png"/><Relationship Id="rId27" Type="http://schemas.openxmlformats.org/officeDocument/2006/relationships/image" Target="../media/image38.png"/></Relationships>
</file>

<file path=ppt/slides/_rels/slide7.xml.rels><?xml version="1.0" encoding="UTF-8" standalone="yes"?>
<Relationships xmlns="http://schemas.openxmlformats.org/package/2006/relationships"><Relationship Id="rId18" Type="http://schemas.openxmlformats.org/officeDocument/2006/relationships/image" Target="../media/image33.png"/><Relationship Id="rId13" Type="http://schemas.openxmlformats.org/officeDocument/2006/relationships/image" Target="../media/image23.svg"/><Relationship Id="rId26" Type="http://schemas.openxmlformats.org/officeDocument/2006/relationships/image" Target="../media/image39.png"/><Relationship Id="rId21" Type="http://schemas.openxmlformats.org/officeDocument/2006/relationships/image" Target="../media/image91.svg"/><Relationship Id="rId17" Type="http://schemas.openxmlformats.org/officeDocument/2006/relationships/image" Target="../media/image87.svg"/><Relationship Id="rId25" Type="http://schemas.openxmlformats.org/officeDocument/2006/relationships/image" Target="../media/image22.png"/><Relationship Id="rId2" Type="http://schemas.openxmlformats.org/officeDocument/2006/relationships/image" Target="../media/image31.png"/><Relationship Id="rId16" Type="http://schemas.openxmlformats.org/officeDocument/2006/relationships/image" Target="../media/image560.svg"/><Relationship Id="rId41" Type="http://schemas.openxmlformats.org/officeDocument/2006/relationships/image" Target="../media/image84.svg"/><Relationship Id="rId1" Type="http://schemas.openxmlformats.org/officeDocument/2006/relationships/slideLayout" Target="../slideLayouts/slideLayout7.xml"/><Relationship Id="rId24" Type="http://schemas.openxmlformats.org/officeDocument/2006/relationships/image" Target="../media/image35.png"/><Relationship Id="rId23" Type="http://schemas.openxmlformats.org/officeDocument/2006/relationships/image" Target="../media/image93.svg"/><Relationship Id="rId22" Type="http://schemas.openxmlformats.org/officeDocument/2006/relationships/image" Target="../media/image34.png"/></Relationships>
</file>

<file path=ppt/slides/_rels/slide8.xml.rels><?xml version="1.0" encoding="UTF-8" standalone="yes"?>
<Relationships xmlns="http://schemas.openxmlformats.org/package/2006/relationships"><Relationship Id="rId18" Type="http://schemas.openxmlformats.org/officeDocument/2006/relationships/image" Target="../media/image33.png"/><Relationship Id="rId26" Type="http://schemas.openxmlformats.org/officeDocument/2006/relationships/image" Target="../media/image35.png"/><Relationship Id="rId13" Type="http://schemas.openxmlformats.org/officeDocument/2006/relationships/image" Target="../media/image23.svg"/><Relationship Id="rId21" Type="http://schemas.openxmlformats.org/officeDocument/2006/relationships/image" Target="../media/image91.svg"/><Relationship Id="rId17" Type="http://schemas.openxmlformats.org/officeDocument/2006/relationships/image" Target="../media/image87.svg"/><Relationship Id="rId25" Type="http://schemas.openxmlformats.org/officeDocument/2006/relationships/image" Target="../media/image40.png"/><Relationship Id="rId2" Type="http://schemas.openxmlformats.org/officeDocument/2006/relationships/image" Target="../media/image31.png"/><Relationship Id="rId16" Type="http://schemas.openxmlformats.org/officeDocument/2006/relationships/image" Target="../media/image560.svg"/><Relationship Id="rId1" Type="http://schemas.openxmlformats.org/officeDocument/2006/relationships/slideLayout" Target="../slideLayouts/slideLayout7.xml"/><Relationship Id="rId24" Type="http://schemas.openxmlformats.org/officeDocument/2006/relationships/image" Target="../media/image22.png"/><Relationship Id="rId23" Type="http://schemas.openxmlformats.org/officeDocument/2006/relationships/image" Target="../media/image93.svg"/><Relationship Id="rId19" Type="http://schemas.openxmlformats.org/officeDocument/2006/relationships/image" Target="../media/image406.svg"/><Relationship Id="rId22" Type="http://schemas.openxmlformats.org/officeDocument/2006/relationships/image" Target="../media/image34.png"/></Relationships>
</file>

<file path=ppt/slides/_rels/slide9.xml.rels><?xml version="1.0" encoding="UTF-8" standalone="yes"?>
<Relationships xmlns="http://schemas.openxmlformats.org/package/2006/relationships"><Relationship Id="rId13" Type="http://schemas.openxmlformats.org/officeDocument/2006/relationships/image" Target="../media/image44.png"/><Relationship Id="rId8" Type="http://schemas.openxmlformats.org/officeDocument/2006/relationships/image" Target="../media/image1010.svg"/><Relationship Id="rId18" Type="http://schemas.openxmlformats.org/officeDocument/2006/relationships/image" Target="../media/image46.png"/><Relationship Id="rId12" Type="http://schemas.openxmlformats.org/officeDocument/2006/relationships/image" Target="../media/image124.svg"/><Relationship Id="rId17" Type="http://schemas.openxmlformats.org/officeDocument/2006/relationships/image" Target="../media/image6.png"/><Relationship Id="rId2" Type="http://schemas.openxmlformats.org/officeDocument/2006/relationships/image" Target="../media/image41.png"/><Relationship Id="rId16" Type="http://schemas.openxmlformats.org/officeDocument/2006/relationships/image" Target="../media/image128.svg"/><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43.png"/><Relationship Id="rId5" Type="http://schemas.openxmlformats.org/officeDocument/2006/relationships/image" Target="../media/image119.svg"/><Relationship Id="rId15" Type="http://schemas.openxmlformats.org/officeDocument/2006/relationships/image" Target="../media/image45.png"/><Relationship Id="rId10" Type="http://schemas.openxmlformats.org/officeDocument/2006/relationships/image" Target="../media/image122.svg"/><Relationship Id="rId19" Type="http://schemas.openxmlformats.org/officeDocument/2006/relationships/image" Target="../media/image69.svg"/><Relationship Id="rId14" Type="http://schemas.openxmlformats.org/officeDocument/2006/relationships/image" Target="../media/image12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0" y="0"/>
            <a:ext cx="18471333" cy="10384716"/>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681937" y="2461705"/>
            <a:ext cx="15163800" cy="5677636"/>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2011730">
            <a:off x="1135690" y="2959522"/>
            <a:ext cx="3346232" cy="857064"/>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2212387">
            <a:off x="14343303" y="6789946"/>
            <a:ext cx="3346232" cy="857064"/>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flipH="1" flipV="1">
            <a:off x="-1526468" y="7904199"/>
            <a:ext cx="5407699" cy="3667403"/>
          </a:xfrm>
          <a:prstGeom prst="rect">
            <a:avLst/>
          </a:prstGeom>
        </p:spPr>
      </p:pic>
      <p:sp>
        <p:nvSpPr>
          <p:cNvPr id="9" name="TextBox 9"/>
          <p:cNvSpPr txBox="1"/>
          <p:nvPr/>
        </p:nvSpPr>
        <p:spPr>
          <a:xfrm>
            <a:off x="2540138" y="3583396"/>
            <a:ext cx="13710455" cy="3323987"/>
          </a:xfrm>
          <a:prstGeom prst="rect">
            <a:avLst/>
          </a:prstGeom>
        </p:spPr>
        <p:txBody>
          <a:bodyPr wrap="square" lIns="0" tIns="0" rIns="0" bIns="0" rtlCol="0" anchor="t">
            <a:spAutoFit/>
          </a:bodyPr>
          <a:lstStyle/>
          <a:p>
            <a:pPr algn="ctr">
              <a:lnSpc>
                <a:spcPct val="150000"/>
              </a:lnSpc>
            </a:pPr>
            <a:r>
              <a:rPr lang="vi-VN" sz="7200" b="1" dirty="0" smtClean="0">
                <a:solidFill>
                  <a:srgbClr val="4F3B20"/>
                </a:solidFill>
                <a:latin typeface="Arial" panose="020B0604020202020204" pitchFamily="34" charset="0"/>
                <a:cs typeface="Arial" panose="020B0604020202020204" pitchFamily="34" charset="0"/>
              </a:rPr>
              <a:t>CHÀO MỪNG CÁC EM ĐẾN VỚI BÀI HỌC NGÀY HÔM NAY!</a:t>
            </a:r>
            <a:endParaRPr lang="en-US" sz="7200" b="1" dirty="0">
              <a:solidFill>
                <a:srgbClr val="4F3B20"/>
              </a:solidFill>
              <a:latin typeface="Arial" panose="020B0604020202020204" pitchFamily="34" charset="0"/>
              <a:cs typeface="Arial" panose="020B0604020202020204" pitchFamily="34" charset="0"/>
            </a:endParaRPr>
          </a:p>
        </p:txBody>
      </p:sp>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5501560" y="7573338"/>
            <a:ext cx="3621657" cy="2963174"/>
          </a:xfrm>
          <a:prstGeom prst="rect">
            <a:avLst/>
          </a:prstGeom>
        </p:spPr>
      </p:pic>
      <p:pic>
        <p:nvPicPr>
          <p:cNvPr id="12" name="Picture 12"/>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462420" y="-452887"/>
            <a:ext cx="3621657" cy="2963174"/>
          </a:xfrm>
          <a:prstGeom prst="rect">
            <a:avLst/>
          </a:prstGeom>
        </p:spPr>
      </p:pic>
      <p:pic>
        <p:nvPicPr>
          <p:cNvPr id="13" name="Picture 13"/>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3924448" y="-1833701"/>
            <a:ext cx="5407699" cy="3667403"/>
          </a:xfrm>
          <a:prstGeom prst="rect">
            <a:avLst/>
          </a:prstGeom>
        </p:spPr>
      </p:pic>
      <p:pic>
        <p:nvPicPr>
          <p:cNvPr id="14" name="Picture 8"/>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490225">
            <a:off x="14585372" y="1850569"/>
            <a:ext cx="2069138" cy="2196961"/>
          </a:xfrm>
          <a:prstGeom prst="rect">
            <a:avLst/>
          </a:prstGeom>
        </p:spPr>
      </p:pic>
      <p:pic>
        <p:nvPicPr>
          <p:cNvPr id="15" name="Picture 10"/>
          <p:cNvPicPr>
            <a:picLocks noChangeAspect="1"/>
          </p:cNvPicPr>
          <p:nvPr/>
        </p:nvPicPr>
        <p:blipFill>
          <a:blip r:embed="rId20"/>
          <a:srcRect/>
          <a:stretch>
            <a:fillRect/>
          </a:stretch>
        </p:blipFill>
        <p:spPr>
          <a:xfrm rot="-349462">
            <a:off x="1319939" y="6860861"/>
            <a:ext cx="2838694" cy="3145367"/>
          </a:xfrm>
          <a:prstGeom prst="rect">
            <a:avLst/>
          </a:prstGeom>
        </p:spPr>
      </p:pic>
    </p:spTree>
    <p:extLst>
      <p:ext uri="{BB962C8B-B14F-4D97-AF65-F5344CB8AC3E}">
        <p14:creationId xmlns:p14="http://schemas.microsoft.com/office/powerpoint/2010/main" val="229940903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2960950">
            <a:off x="17202028" y="82400"/>
            <a:ext cx="1538690" cy="2220599"/>
          </a:xfrm>
          <a:prstGeom prst="rect">
            <a:avLst/>
          </a:prstGeom>
        </p:spPr>
      </p:pic>
      <p:pic>
        <p:nvPicPr>
          <p:cNvPr id="11" name="Picture 11"/>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rot="21176681">
            <a:off x="-584533" y="-30653"/>
            <a:ext cx="2624009" cy="1636725"/>
          </a:xfrm>
          <a:prstGeom prst="rect">
            <a:avLst/>
          </a:prstGeom>
        </p:spPr>
      </p:pic>
      <p:pic>
        <p:nvPicPr>
          <p:cNvPr id="12" name="Picture 12"/>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a:off x="-670845" y="4722978"/>
            <a:ext cx="1341690" cy="1389697"/>
          </a:xfrm>
          <a:prstGeom prst="rect">
            <a:avLst/>
          </a:prstGeom>
        </p:spPr>
      </p:pic>
      <p:sp>
        <p:nvSpPr>
          <p:cNvPr id="14" name="TextBox 14"/>
          <p:cNvSpPr txBox="1"/>
          <p:nvPr/>
        </p:nvSpPr>
        <p:spPr>
          <a:xfrm>
            <a:off x="1752600" y="356901"/>
            <a:ext cx="14706600" cy="1972271"/>
          </a:xfrm>
          <a:prstGeom prst="rect">
            <a:avLst/>
          </a:prstGeom>
        </p:spPr>
        <p:txBody>
          <a:bodyPr wrap="square" lIns="0" tIns="0" rIns="0" bIns="0" rtlCol="0" anchor="t">
            <a:spAutoFit/>
          </a:bodyPr>
          <a:lstStyle/>
          <a:p>
            <a:pPr algn="just">
              <a:lnSpc>
                <a:spcPct val="130000"/>
              </a:lnSpc>
            </a:pPr>
            <a:r>
              <a:rPr lang="vi-VN" sz="5200" b="1" dirty="0" smtClean="0">
                <a:solidFill>
                  <a:srgbClr val="4F3B20"/>
                </a:solidFill>
              </a:rPr>
              <a:t>2. Thiết </a:t>
            </a:r>
            <a:r>
              <a:rPr lang="vi-VN" sz="5200" b="1" dirty="0">
                <a:solidFill>
                  <a:srgbClr val="4F3B20"/>
                </a:solidFill>
              </a:rPr>
              <a:t>kế và trình bày sản phẩm giới thiệu về truyền thống trường em</a:t>
            </a:r>
          </a:p>
        </p:txBody>
      </p:sp>
      <p:pic>
        <p:nvPicPr>
          <p:cNvPr id="10" name="Picture 9"/>
          <p:cNvPicPr>
            <a:picLocks noChangeAspect="1"/>
          </p:cNvPicPr>
          <p:nvPr/>
        </p:nvPicPr>
        <p:blipFill>
          <a:blip r:embed="rId24">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flipH="1" flipV="1">
            <a:off x="-333290" y="8045374"/>
            <a:ext cx="2922669" cy="2428472"/>
          </a:xfrm>
          <a:prstGeom prst="rect">
            <a:avLst/>
          </a:prstGeom>
        </p:spPr>
      </p:pic>
      <p:pic>
        <p:nvPicPr>
          <p:cNvPr id="27" name="Picture 9"/>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6992600" y="8643485"/>
            <a:ext cx="1996813" cy="1902418"/>
          </a:xfrm>
          <a:prstGeom prst="rect">
            <a:avLst/>
          </a:prstGeom>
        </p:spPr>
      </p:pic>
      <p:sp>
        <p:nvSpPr>
          <p:cNvPr id="4" name="Rectangle 3"/>
          <p:cNvSpPr/>
          <p:nvPr/>
        </p:nvSpPr>
        <p:spPr>
          <a:xfrm>
            <a:off x="990600" y="2320826"/>
            <a:ext cx="16230600" cy="2041456"/>
          </a:xfrm>
          <a:prstGeom prst="rect">
            <a:avLst/>
          </a:prstGeom>
        </p:spPr>
        <p:txBody>
          <a:bodyPr wrap="square">
            <a:spAutoFit/>
          </a:bodyPr>
          <a:lstStyle/>
          <a:p>
            <a:pPr marL="685800" indent="-685800" algn="just">
              <a:lnSpc>
                <a:spcPct val="150000"/>
              </a:lnSpc>
              <a:buFont typeface="Wingdings" panose="05000000000000000000" pitchFamily="2" charset="2"/>
              <a:buChar char="Ø"/>
            </a:pPr>
            <a:r>
              <a:rPr lang="vi-VN" sz="45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Làm việc nhóm: </a:t>
            </a:r>
            <a:r>
              <a:rPr lang="vi-VN" sz="4500" i="1" dirty="0" smtClean="0">
                <a:latin typeface="Arial" panose="020B0604020202020204" pitchFamily="34" charset="0"/>
                <a:ea typeface="Calibri" panose="020F0502020204030204" pitchFamily="34" charset="0"/>
                <a:cs typeface="Arial" panose="020B0604020202020204" pitchFamily="34" charset="0"/>
              </a:rPr>
              <a:t>t</a:t>
            </a:r>
            <a:r>
              <a:rPr lang="en-US" sz="4500" i="1" dirty="0" err="1" smtClean="0">
                <a:latin typeface="Arial" panose="020B0604020202020204" pitchFamily="34" charset="0"/>
                <a:ea typeface="Calibri" panose="020F0502020204030204" pitchFamily="34" charset="0"/>
                <a:cs typeface="Arial" panose="020B0604020202020204" pitchFamily="34" charset="0"/>
              </a:rPr>
              <a:t>hảo</a:t>
            </a:r>
            <a:r>
              <a:rPr lang="en-US" sz="4500" i="1" dirty="0" smtClean="0">
                <a:latin typeface="Arial" panose="020B0604020202020204" pitchFamily="34" charset="0"/>
                <a:ea typeface="Calibri" panose="020F0502020204030204" pitchFamily="34" charset="0"/>
                <a:cs typeface="Arial" panose="020B0604020202020204" pitchFamily="34" charset="0"/>
              </a:rPr>
              <a:t> </a:t>
            </a:r>
            <a:r>
              <a:rPr lang="en-US" sz="4500" i="1" dirty="0" err="1" smtClean="0">
                <a:latin typeface="Arial" panose="020B0604020202020204" pitchFamily="34" charset="0"/>
                <a:ea typeface="Calibri" panose="020F0502020204030204" pitchFamily="34" charset="0"/>
                <a:cs typeface="Arial" panose="020B0604020202020204" pitchFamily="34" charset="0"/>
              </a:rPr>
              <a:t>luận</a:t>
            </a:r>
            <a:r>
              <a:rPr lang="en-US" sz="4500" i="1" dirty="0" smtClean="0">
                <a:latin typeface="Arial" panose="020B0604020202020204" pitchFamily="34" charset="0"/>
                <a:ea typeface="Calibri" panose="020F0502020204030204" pitchFamily="34" charset="0"/>
                <a:cs typeface="Arial" panose="020B0604020202020204" pitchFamily="34" charset="0"/>
              </a:rPr>
              <a:t> </a:t>
            </a:r>
            <a:r>
              <a:rPr lang="en-US" sz="4500" i="1" dirty="0">
                <a:latin typeface="Arial" panose="020B0604020202020204" pitchFamily="34" charset="0"/>
                <a:ea typeface="Calibri" panose="020F0502020204030204" pitchFamily="34" charset="0"/>
                <a:cs typeface="Arial" panose="020B0604020202020204" pitchFamily="34" charset="0"/>
              </a:rPr>
              <a:t>về việc </a:t>
            </a:r>
            <a:r>
              <a:rPr lang="en-US" sz="4500" i="1" dirty="0" err="1">
                <a:latin typeface="Arial" panose="020B0604020202020204" pitchFamily="34" charset="0"/>
                <a:ea typeface="Calibri" panose="020F0502020204030204" pitchFamily="34" charset="0"/>
                <a:cs typeface="Arial" panose="020B0604020202020204" pitchFamily="34" charset="0"/>
              </a:rPr>
              <a:t>tạo</a:t>
            </a:r>
            <a:r>
              <a:rPr lang="en-US" sz="4500" i="1" dirty="0">
                <a:latin typeface="Arial" panose="020B0604020202020204" pitchFamily="34" charset="0"/>
                <a:ea typeface="Calibri" panose="020F0502020204030204" pitchFamily="34" charset="0"/>
                <a:cs typeface="Arial" panose="020B0604020202020204" pitchFamily="34" charset="0"/>
              </a:rPr>
              <a:t> </a:t>
            </a:r>
            <a:r>
              <a:rPr lang="en-US" sz="4500" i="1" dirty="0" err="1">
                <a:latin typeface="Arial" panose="020B0604020202020204" pitchFamily="34" charset="0"/>
                <a:ea typeface="Calibri" panose="020F0502020204030204" pitchFamily="34" charset="0"/>
                <a:cs typeface="Arial" panose="020B0604020202020204" pitchFamily="34" charset="0"/>
              </a:rPr>
              <a:t>ra</a:t>
            </a:r>
            <a:r>
              <a:rPr lang="en-US" sz="4500" i="1" dirty="0">
                <a:latin typeface="Arial" panose="020B0604020202020204" pitchFamily="34" charset="0"/>
                <a:ea typeface="Calibri" panose="020F0502020204030204" pitchFamily="34" charset="0"/>
                <a:cs typeface="Arial" panose="020B0604020202020204" pitchFamily="34" charset="0"/>
              </a:rPr>
              <a:t> một </a:t>
            </a:r>
            <a:r>
              <a:rPr lang="en-US" sz="4500" i="1" dirty="0" err="1">
                <a:latin typeface="Arial" panose="020B0604020202020204" pitchFamily="34" charset="0"/>
                <a:ea typeface="Calibri" panose="020F0502020204030204" pitchFamily="34" charset="0"/>
                <a:cs typeface="Arial" panose="020B0604020202020204" pitchFamily="34" charset="0"/>
              </a:rPr>
              <a:t>sản</a:t>
            </a:r>
            <a:r>
              <a:rPr lang="en-US" sz="4500" i="1" dirty="0">
                <a:latin typeface="Arial" panose="020B0604020202020204" pitchFamily="34" charset="0"/>
                <a:ea typeface="Calibri" panose="020F0502020204030204" pitchFamily="34" charset="0"/>
                <a:cs typeface="Arial" panose="020B0604020202020204" pitchFamily="34" charset="0"/>
              </a:rPr>
              <a:t> </a:t>
            </a:r>
            <a:r>
              <a:rPr lang="en-US" sz="4500" i="1" dirty="0" err="1">
                <a:latin typeface="Arial" panose="020B0604020202020204" pitchFamily="34" charset="0"/>
                <a:ea typeface="Calibri" panose="020F0502020204030204" pitchFamily="34" charset="0"/>
                <a:cs typeface="Arial" panose="020B0604020202020204" pitchFamily="34" charset="0"/>
              </a:rPr>
              <a:t>phẩm</a:t>
            </a:r>
            <a:r>
              <a:rPr lang="en-US" sz="4500" i="1" dirty="0">
                <a:latin typeface="Arial" panose="020B0604020202020204" pitchFamily="34" charset="0"/>
                <a:ea typeface="Calibri" panose="020F0502020204030204" pitchFamily="34" charset="0"/>
                <a:cs typeface="Arial" panose="020B0604020202020204" pitchFamily="34" charset="0"/>
              </a:rPr>
              <a:t> </a:t>
            </a:r>
            <a:r>
              <a:rPr lang="en-US" sz="4500" i="1" dirty="0" err="1">
                <a:latin typeface="Arial" panose="020B0604020202020204" pitchFamily="34" charset="0"/>
                <a:ea typeface="Calibri" panose="020F0502020204030204" pitchFamily="34" charset="0"/>
                <a:cs typeface="Arial" panose="020B0604020202020204" pitchFamily="34" charset="0"/>
              </a:rPr>
              <a:t>giới</a:t>
            </a:r>
            <a:r>
              <a:rPr lang="en-US" sz="4500" i="1" dirty="0">
                <a:latin typeface="Arial" panose="020B0604020202020204" pitchFamily="34" charset="0"/>
                <a:ea typeface="Calibri" panose="020F0502020204030204" pitchFamily="34" charset="0"/>
                <a:cs typeface="Arial" panose="020B0604020202020204" pitchFamily="34" charset="0"/>
              </a:rPr>
              <a:t> </a:t>
            </a:r>
            <a:r>
              <a:rPr lang="en-US" sz="4500" i="1" dirty="0" err="1">
                <a:latin typeface="Arial" panose="020B0604020202020204" pitchFamily="34" charset="0"/>
                <a:ea typeface="Calibri" panose="020F0502020204030204" pitchFamily="34" charset="0"/>
                <a:cs typeface="Arial" panose="020B0604020202020204" pitchFamily="34" charset="0"/>
              </a:rPr>
              <a:t>thiệu</a:t>
            </a:r>
            <a:r>
              <a:rPr lang="en-US" sz="4500" i="1" dirty="0">
                <a:latin typeface="Arial" panose="020B0604020202020204" pitchFamily="34" charset="0"/>
                <a:ea typeface="Calibri" panose="020F0502020204030204" pitchFamily="34" charset="0"/>
                <a:cs typeface="Arial" panose="020B0604020202020204" pitchFamily="34" charset="0"/>
              </a:rPr>
              <a:t> </a:t>
            </a:r>
            <a:r>
              <a:rPr lang="en-US" sz="4500" i="1" dirty="0" err="1">
                <a:latin typeface="Arial" panose="020B0604020202020204" pitchFamily="34" charset="0"/>
                <a:ea typeface="Calibri" panose="020F0502020204030204" pitchFamily="34" charset="0"/>
                <a:cs typeface="Arial" panose="020B0604020202020204" pitchFamily="34" charset="0"/>
              </a:rPr>
              <a:t>truyền</a:t>
            </a:r>
            <a:r>
              <a:rPr lang="en-US" sz="4500" i="1" dirty="0">
                <a:latin typeface="Arial" panose="020B0604020202020204" pitchFamily="34" charset="0"/>
                <a:ea typeface="Calibri" panose="020F0502020204030204" pitchFamily="34" charset="0"/>
                <a:cs typeface="Arial" panose="020B0604020202020204" pitchFamily="34" charset="0"/>
              </a:rPr>
              <a:t> </a:t>
            </a:r>
            <a:r>
              <a:rPr lang="en-US" sz="4500" i="1" dirty="0" err="1">
                <a:latin typeface="Arial" panose="020B0604020202020204" pitchFamily="34" charset="0"/>
                <a:ea typeface="Calibri" panose="020F0502020204030204" pitchFamily="34" charset="0"/>
                <a:cs typeface="Arial" panose="020B0604020202020204" pitchFamily="34" charset="0"/>
              </a:rPr>
              <a:t>thống</a:t>
            </a:r>
            <a:r>
              <a:rPr lang="en-US" sz="4500" i="1" dirty="0">
                <a:latin typeface="Arial" panose="020B0604020202020204" pitchFamily="34" charset="0"/>
                <a:ea typeface="Calibri" panose="020F0502020204030204" pitchFamily="34" charset="0"/>
                <a:cs typeface="Arial" panose="020B0604020202020204" pitchFamily="34" charset="0"/>
              </a:rPr>
              <a:t> nhà trường </a:t>
            </a:r>
            <a:r>
              <a:rPr lang="en-US" sz="4500" i="1" dirty="0" err="1">
                <a:latin typeface="Arial" panose="020B0604020202020204" pitchFamily="34" charset="0"/>
                <a:ea typeface="Calibri" panose="020F0502020204030204" pitchFamily="34" charset="0"/>
                <a:cs typeface="Arial" panose="020B0604020202020204" pitchFamily="34" charset="0"/>
              </a:rPr>
              <a:t>theo</a:t>
            </a:r>
            <a:r>
              <a:rPr lang="en-US" sz="4500" i="1" dirty="0">
                <a:latin typeface="Arial" panose="020B0604020202020204" pitchFamily="34" charset="0"/>
                <a:ea typeface="Calibri" panose="020F0502020204030204" pitchFamily="34" charset="0"/>
                <a:cs typeface="Arial" panose="020B0604020202020204" pitchFamily="34" charset="0"/>
              </a:rPr>
              <a:t> </a:t>
            </a:r>
            <a:r>
              <a:rPr lang="en-US" sz="4500" i="1" dirty="0" err="1">
                <a:latin typeface="Arial" panose="020B0604020202020204" pitchFamily="34" charset="0"/>
                <a:ea typeface="Calibri" panose="020F0502020204030204" pitchFamily="34" charset="0"/>
                <a:cs typeface="Arial" panose="020B0604020202020204" pitchFamily="34" charset="0"/>
              </a:rPr>
              <a:t>gợi</a:t>
            </a:r>
            <a:r>
              <a:rPr lang="en-US" sz="4500" i="1" dirty="0">
                <a:latin typeface="Arial" panose="020B0604020202020204" pitchFamily="34" charset="0"/>
                <a:ea typeface="Calibri" panose="020F0502020204030204" pitchFamily="34" charset="0"/>
                <a:cs typeface="Arial" panose="020B0604020202020204" pitchFamily="34" charset="0"/>
              </a:rPr>
              <a:t> </a:t>
            </a:r>
            <a:r>
              <a:rPr lang="en-US" sz="4500" i="1" dirty="0" smtClean="0">
                <a:latin typeface="Arial" panose="020B0604020202020204" pitchFamily="34" charset="0"/>
                <a:ea typeface="Calibri" panose="020F0502020204030204" pitchFamily="34" charset="0"/>
                <a:cs typeface="Arial" panose="020B0604020202020204" pitchFamily="34" charset="0"/>
              </a:rPr>
              <a:t>ý</a:t>
            </a:r>
            <a:r>
              <a:rPr lang="vi-VN" sz="4500" i="1" dirty="0" smtClean="0">
                <a:latin typeface="Arial" panose="020B0604020202020204" pitchFamily="34" charset="0"/>
                <a:ea typeface="Calibri" panose="020F0502020204030204" pitchFamily="34" charset="0"/>
                <a:cs typeface="Arial" panose="020B0604020202020204" pitchFamily="34" charset="0"/>
              </a:rPr>
              <a:t>:</a:t>
            </a:r>
            <a:endParaRPr lang="en-US" sz="4500" i="1" dirty="0">
              <a:latin typeface="Arial" panose="020B0604020202020204" pitchFamily="34" charset="0"/>
              <a:cs typeface="Arial" panose="020B0604020202020204" pitchFamily="34" charset="0"/>
            </a:endParaRPr>
          </a:p>
        </p:txBody>
      </p:sp>
      <p:sp>
        <p:nvSpPr>
          <p:cNvPr id="5" name="Rectangle 4"/>
          <p:cNvSpPr/>
          <p:nvPr/>
        </p:nvSpPr>
        <p:spPr>
          <a:xfrm>
            <a:off x="1163301" y="4450177"/>
            <a:ext cx="7787356" cy="3411190"/>
          </a:xfrm>
          <a:prstGeom prst="rect">
            <a:avLst/>
          </a:prstGeom>
        </p:spPr>
        <p:txBody>
          <a:bodyPr wrap="square">
            <a:spAutoFit/>
          </a:bodyPr>
          <a:lstStyle/>
          <a:p>
            <a:pPr marL="685800" indent="-685800">
              <a:lnSpc>
                <a:spcPct val="150000"/>
              </a:lnSpc>
              <a:spcBef>
                <a:spcPts val="600"/>
              </a:spcBef>
              <a:spcAft>
                <a:spcPts val="1000"/>
              </a:spcAft>
              <a:buFont typeface="Wingdings" panose="05000000000000000000" pitchFamily="2" charset="2"/>
              <a:buChar char="v"/>
            </a:pPr>
            <a:r>
              <a:rPr lang="en-US" sz="4200" dirty="0" err="1" smtClean="0">
                <a:latin typeface="Arial" panose="020B0604020202020204" pitchFamily="34" charset="0"/>
                <a:ea typeface="Calibri" panose="020F0502020204030204" pitchFamily="34" charset="0"/>
                <a:cs typeface="Arial" panose="020B0604020202020204" pitchFamily="34" charset="0"/>
              </a:rPr>
              <a:t>Lựa</a:t>
            </a:r>
            <a:r>
              <a:rPr lang="en-US" sz="4200" dirty="0" smtClean="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chọn</a:t>
            </a:r>
            <a:r>
              <a:rPr lang="en-US" sz="4200" dirty="0">
                <a:latin typeface="Arial" panose="020B0604020202020204" pitchFamily="34" charset="0"/>
                <a:ea typeface="Calibri" panose="020F0502020204030204" pitchFamily="34" charset="0"/>
                <a:cs typeface="Arial" panose="020B0604020202020204" pitchFamily="34" charset="0"/>
              </a:rPr>
              <a:t> nội dung </a:t>
            </a:r>
            <a:r>
              <a:rPr lang="en-US" sz="4200" dirty="0" err="1">
                <a:latin typeface="Arial" panose="020B0604020202020204" pitchFamily="34" charset="0"/>
                <a:ea typeface="Calibri" panose="020F0502020204030204" pitchFamily="34" charset="0"/>
                <a:cs typeface="Arial" panose="020B0604020202020204" pitchFamily="34" charset="0"/>
              </a:rPr>
              <a:t>giới</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thiệu</a:t>
            </a:r>
            <a:endParaRPr lang="en-US" sz="4200" dirty="0">
              <a:latin typeface="Arial" panose="020B0604020202020204" pitchFamily="34" charset="0"/>
              <a:ea typeface="Calibri" panose="020F0502020204030204" pitchFamily="34" charset="0"/>
              <a:cs typeface="Arial" panose="020B0604020202020204" pitchFamily="34" charset="0"/>
            </a:endParaRPr>
          </a:p>
          <a:p>
            <a:pPr marL="685800" indent="-685800">
              <a:lnSpc>
                <a:spcPct val="150000"/>
              </a:lnSpc>
              <a:spcBef>
                <a:spcPts val="600"/>
              </a:spcBef>
              <a:spcAft>
                <a:spcPts val="1000"/>
              </a:spcAft>
              <a:buFont typeface="Wingdings" panose="05000000000000000000" pitchFamily="2" charset="2"/>
              <a:buChar char="v"/>
            </a:pPr>
            <a:r>
              <a:rPr lang="en-US" sz="4200" dirty="0" err="1" smtClean="0">
                <a:latin typeface="Arial" panose="020B0604020202020204" pitchFamily="34" charset="0"/>
                <a:ea typeface="Calibri" panose="020F0502020204030204" pitchFamily="34" charset="0"/>
                <a:cs typeface="Arial" panose="020B0604020202020204" pitchFamily="34" charset="0"/>
              </a:rPr>
              <a:t>Lựa</a:t>
            </a:r>
            <a:r>
              <a:rPr lang="en-US" sz="4200" dirty="0" smtClean="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chọn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hình</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thức</a:t>
            </a:r>
            <a:r>
              <a:rPr lang="en-US" sz="4200" dirty="0">
                <a:latin typeface="Arial" panose="020B0604020202020204" pitchFamily="34" charset="0"/>
                <a:ea typeface="Calibri" panose="020F0502020204030204" pitchFamily="34" charset="0"/>
                <a:cs typeface="Arial" panose="020B0604020202020204" pitchFamily="34" charset="0"/>
              </a:rPr>
              <a:t> thể </a:t>
            </a:r>
            <a:r>
              <a:rPr lang="en-US" sz="4200" dirty="0" err="1" smtClean="0">
                <a:latin typeface="Arial" panose="020B0604020202020204" pitchFamily="34" charset="0"/>
                <a:ea typeface="Calibri" panose="020F0502020204030204" pitchFamily="34" charset="0"/>
                <a:cs typeface="Arial" panose="020B0604020202020204" pitchFamily="34" charset="0"/>
              </a:rPr>
              <a:t>hiện</a:t>
            </a:r>
            <a:endParaRPr lang="en-US" sz="4200" dirty="0">
              <a:latin typeface="Arial" panose="020B0604020202020204" pitchFamily="34" charset="0"/>
              <a:ea typeface="Calibri" panose="020F0502020204030204" pitchFamily="34" charset="0"/>
              <a:cs typeface="Arial" panose="020B0604020202020204" pitchFamily="34" charset="0"/>
            </a:endParaRPr>
          </a:p>
          <a:p>
            <a:pPr marL="685800" indent="-685800">
              <a:lnSpc>
                <a:spcPct val="150000"/>
              </a:lnSpc>
              <a:spcBef>
                <a:spcPts val="600"/>
              </a:spcBef>
              <a:spcAft>
                <a:spcPts val="1000"/>
              </a:spcAft>
              <a:buFont typeface="Wingdings" panose="05000000000000000000" pitchFamily="2" charset="2"/>
              <a:buChar char="v"/>
            </a:pPr>
            <a:r>
              <a:rPr lang="en-US" sz="4200" dirty="0" smtClean="0">
                <a:latin typeface="Arial" panose="020B0604020202020204" pitchFamily="34" charset="0"/>
                <a:ea typeface="Calibri" panose="020F0502020204030204" pitchFamily="34" charset="0"/>
                <a:cs typeface="Arial" panose="020B0604020202020204" pitchFamily="34" charset="0"/>
              </a:rPr>
              <a:t>Thời </a:t>
            </a:r>
            <a:r>
              <a:rPr lang="en-US" sz="4200" dirty="0" err="1">
                <a:latin typeface="Arial" panose="020B0604020202020204" pitchFamily="34" charset="0"/>
                <a:ea typeface="Calibri" panose="020F0502020204030204" pitchFamily="34" charset="0"/>
                <a:cs typeface="Arial" panose="020B0604020202020204" pitchFamily="34" charset="0"/>
              </a:rPr>
              <a:t>gian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hoàn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smtClean="0">
                <a:latin typeface="Arial" panose="020B0604020202020204" pitchFamily="34" charset="0"/>
                <a:ea typeface="Calibri" panose="020F0502020204030204" pitchFamily="34" charset="0"/>
                <a:cs typeface="Arial" panose="020B0604020202020204" pitchFamily="34" charset="0"/>
              </a:rPr>
              <a:t>thành</a:t>
            </a:r>
            <a:endParaRPr lang="en-US" sz="4200" dirty="0">
              <a:latin typeface="Arial" panose="020B0604020202020204" pitchFamily="34" charset="0"/>
              <a:ea typeface="Calibri" panose="020F0502020204030204" pitchFamily="34" charset="0"/>
              <a:cs typeface="Arial" panose="020B0604020202020204" pitchFamily="34" charset="0"/>
            </a:endParaRPr>
          </a:p>
        </p:txBody>
      </p:sp>
      <p:sp>
        <p:nvSpPr>
          <p:cNvPr id="19" name="Rectangle 18"/>
          <p:cNvSpPr/>
          <p:nvPr/>
        </p:nvSpPr>
        <p:spPr>
          <a:xfrm>
            <a:off x="9339895" y="4472355"/>
            <a:ext cx="8398094" cy="4380686"/>
          </a:xfrm>
          <a:prstGeom prst="rect">
            <a:avLst/>
          </a:prstGeom>
        </p:spPr>
        <p:txBody>
          <a:bodyPr wrap="square">
            <a:spAutoFit/>
          </a:bodyPr>
          <a:lstStyle/>
          <a:p>
            <a:pPr marL="685800" indent="-685800">
              <a:lnSpc>
                <a:spcPct val="150000"/>
              </a:lnSpc>
              <a:spcBef>
                <a:spcPts val="600"/>
              </a:spcBef>
              <a:spcAft>
                <a:spcPts val="1000"/>
              </a:spcAft>
              <a:buFont typeface="Wingdings" panose="05000000000000000000" pitchFamily="2" charset="2"/>
              <a:buChar char="v"/>
            </a:pPr>
            <a:r>
              <a:rPr lang="en-US" sz="4200" dirty="0" err="1">
                <a:latin typeface="Arial" panose="020B0604020202020204" pitchFamily="34" charset="0"/>
                <a:ea typeface="Calibri" panose="020F0502020204030204" pitchFamily="34" charset="0"/>
                <a:cs typeface="Arial" panose="020B0604020202020204" pitchFamily="34" charset="0"/>
              </a:rPr>
              <a:t>Phân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công</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nhiệm</a:t>
            </a:r>
            <a:r>
              <a:rPr lang="en-US" sz="4200" dirty="0">
                <a:latin typeface="Arial" panose="020B0604020202020204" pitchFamily="34" charset="0"/>
                <a:ea typeface="Calibri" panose="020F0502020204030204" pitchFamily="34" charset="0"/>
                <a:cs typeface="Arial" panose="020B0604020202020204" pitchFamily="34" charset="0"/>
              </a:rPr>
              <a:t> vụ</a:t>
            </a:r>
          </a:p>
          <a:p>
            <a:pPr marL="685800" indent="-685800">
              <a:lnSpc>
                <a:spcPct val="150000"/>
              </a:lnSpc>
              <a:spcBef>
                <a:spcPts val="600"/>
              </a:spcBef>
              <a:spcAft>
                <a:spcPts val="1000"/>
              </a:spcAft>
              <a:buFont typeface="Wingdings" panose="05000000000000000000" pitchFamily="2" charset="2"/>
              <a:buChar char="v"/>
            </a:pPr>
            <a:r>
              <a:rPr lang="en-US" sz="4200" dirty="0" smtClean="0">
                <a:latin typeface="Arial" panose="020B0604020202020204" pitchFamily="34" charset="0"/>
                <a:ea typeface="Calibri" panose="020F0502020204030204" pitchFamily="34" charset="0"/>
                <a:cs typeface="Arial" panose="020B0604020202020204" pitchFamily="34" charset="0"/>
              </a:rPr>
              <a:t>Xin </a:t>
            </a:r>
            <a:r>
              <a:rPr lang="en-US" sz="4200" dirty="0">
                <a:latin typeface="Arial" panose="020B0604020202020204" pitchFamily="34" charset="0"/>
                <a:ea typeface="Calibri" panose="020F0502020204030204" pitchFamily="34" charset="0"/>
                <a:cs typeface="Arial" panose="020B0604020202020204" pitchFamily="34" charset="0"/>
              </a:rPr>
              <a:t>ý </a:t>
            </a:r>
            <a:r>
              <a:rPr lang="en-US" sz="4200" dirty="0" err="1">
                <a:latin typeface="Arial" panose="020B0604020202020204" pitchFamily="34" charset="0"/>
                <a:ea typeface="Calibri" panose="020F0502020204030204" pitchFamily="34" charset="0"/>
                <a:cs typeface="Arial" panose="020B0604020202020204" pitchFamily="34" charset="0"/>
              </a:rPr>
              <a:t>kiến</a:t>
            </a:r>
            <a:r>
              <a:rPr lang="en-US" sz="4200" dirty="0">
                <a:latin typeface="Arial" panose="020B0604020202020204" pitchFamily="34" charset="0"/>
                <a:ea typeface="Calibri" panose="020F0502020204030204" pitchFamily="34" charset="0"/>
                <a:cs typeface="Arial" panose="020B0604020202020204" pitchFamily="34" charset="0"/>
              </a:rPr>
              <a:t> của </a:t>
            </a:r>
            <a:r>
              <a:rPr lang="en-US" sz="4200" dirty="0" err="1">
                <a:latin typeface="Arial" panose="020B0604020202020204" pitchFamily="34" charset="0"/>
                <a:ea typeface="Calibri" panose="020F0502020204030204" pitchFamily="34" charset="0"/>
                <a:cs typeface="Arial" panose="020B0604020202020204" pitchFamily="34" charset="0"/>
              </a:rPr>
              <a:t>thầy</a:t>
            </a:r>
            <a:r>
              <a:rPr lang="en-US" sz="4200" dirty="0">
                <a:latin typeface="Arial" panose="020B0604020202020204" pitchFamily="34" charset="0"/>
                <a:ea typeface="Calibri" panose="020F0502020204030204" pitchFamily="34" charset="0"/>
                <a:cs typeface="Arial" panose="020B0604020202020204" pitchFamily="34" charset="0"/>
              </a:rPr>
              <a:t> cô về kế </a:t>
            </a:r>
            <a:r>
              <a:rPr lang="en-US" sz="4200" dirty="0" err="1">
                <a:latin typeface="Arial" panose="020B0604020202020204" pitchFamily="34" charset="0"/>
                <a:ea typeface="Calibri" panose="020F0502020204030204" pitchFamily="34" charset="0"/>
                <a:cs typeface="Arial" panose="020B0604020202020204" pitchFamily="34" charset="0"/>
              </a:rPr>
              <a:t>hoạch</a:t>
            </a:r>
            <a:r>
              <a:rPr lang="en-US" sz="4200" dirty="0">
                <a:latin typeface="Arial" panose="020B0604020202020204" pitchFamily="34" charset="0"/>
                <a:ea typeface="Calibri" panose="020F0502020204030204" pitchFamily="34" charset="0"/>
                <a:cs typeface="Arial" panose="020B0604020202020204" pitchFamily="34" charset="0"/>
              </a:rPr>
              <a:t> của </a:t>
            </a:r>
            <a:r>
              <a:rPr lang="en-US" sz="4200" dirty="0" err="1">
                <a:latin typeface="Arial" panose="020B0604020202020204" pitchFamily="34" charset="0"/>
                <a:ea typeface="Calibri" panose="020F0502020204030204" pitchFamily="34" charset="0"/>
                <a:cs typeface="Arial" panose="020B0604020202020204" pitchFamily="34" charset="0"/>
              </a:rPr>
              <a:t>nhóm</a:t>
            </a:r>
            <a:r>
              <a:rPr lang="en-US" sz="4200" dirty="0">
                <a:latin typeface="Arial" panose="020B0604020202020204" pitchFamily="34" charset="0"/>
                <a:ea typeface="Calibri" panose="020F0502020204030204" pitchFamily="34" charset="0"/>
                <a:cs typeface="Arial" panose="020B0604020202020204" pitchFamily="34" charset="0"/>
              </a:rPr>
              <a:t> mình</a:t>
            </a:r>
          </a:p>
          <a:p>
            <a:pPr marL="685800" indent="-685800">
              <a:lnSpc>
                <a:spcPct val="150000"/>
              </a:lnSpc>
              <a:spcBef>
                <a:spcPts val="600"/>
              </a:spcBef>
              <a:spcAft>
                <a:spcPts val="1000"/>
              </a:spcAft>
              <a:buFont typeface="Wingdings" panose="05000000000000000000" pitchFamily="2" charset="2"/>
              <a:buChar char="v"/>
            </a:pPr>
            <a:r>
              <a:rPr lang="en-US" sz="4200" dirty="0" err="1" smtClean="0">
                <a:latin typeface="Arial" panose="020B0604020202020204" pitchFamily="34" charset="0"/>
                <a:ea typeface="Calibri" panose="020F0502020204030204" pitchFamily="34" charset="0"/>
                <a:cs typeface="Arial" panose="020B0604020202020204" pitchFamily="34" charset="0"/>
              </a:rPr>
              <a:t>Thực</a:t>
            </a:r>
            <a:r>
              <a:rPr lang="en-US" sz="4200" dirty="0" smtClean="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hiện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smtClean="0">
                <a:latin typeface="Arial" panose="020B0604020202020204" pitchFamily="34" charset="0"/>
                <a:ea typeface="Calibri" panose="020F0502020204030204" pitchFamily="34" charset="0"/>
                <a:cs typeface="Arial" panose="020B0604020202020204" pitchFamily="34" charset="0"/>
              </a:rPr>
              <a:t>điều</a:t>
            </a:r>
            <a:r>
              <a:rPr lang="en-US" sz="4200" dirty="0" smtClean="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chỉnh</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sản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phẩm</a:t>
            </a:r>
            <a:endParaRPr lang="en-US" sz="4200" dirty="0">
              <a:latin typeface="Arial" panose="020B0604020202020204" pitchFamily="34" charset="0"/>
              <a:ea typeface="Calibri" panose="020F0502020204030204" pitchFamily="34" charset="0"/>
              <a:cs typeface="Arial" panose="020B0604020202020204" pitchFamily="34" charset="0"/>
            </a:endParaRPr>
          </a:p>
        </p:txBody>
      </p:sp>
      <p:pic>
        <p:nvPicPr>
          <p:cNvPr id="20" name="Picture 8"/>
          <p:cNvPicPr>
            <a:picLocks noChangeAspect="1"/>
          </p:cNvPicPr>
          <p:nvPr/>
        </p:nvPicPr>
        <p:blipFill>
          <a:blip r:embed="rId26">
            <a:extLst>
              <a:ext uri="{28A0092B-C50C-407E-A947-70E740481C1C}">
                <a14:useLocalDpi xmlns:a14="http://schemas.microsoft.com/office/drawing/2010/main" val="0"/>
              </a:ext>
              <a:ext uri="{96DAC541-7B7A-43D3-8B79-37D633B846F1}">
                <asvg:svgBlip xmlns="" xmlns:asvg="http://schemas.microsoft.com/office/drawing/2016/SVG/main" r:embed="rId27"/>
              </a:ext>
            </a:extLst>
          </a:blip>
          <a:srcRect/>
          <a:stretch>
            <a:fillRect/>
          </a:stretch>
        </p:blipFill>
        <p:spPr>
          <a:xfrm>
            <a:off x="4267200" y="7949262"/>
            <a:ext cx="3015585" cy="2740413"/>
          </a:xfrm>
          <a:prstGeom prst="rect">
            <a:avLst/>
          </a:prstGeom>
        </p:spPr>
      </p:pic>
    </p:spTree>
    <p:extLst>
      <p:ext uri="{BB962C8B-B14F-4D97-AF65-F5344CB8AC3E}">
        <p14:creationId xmlns:p14="http://schemas.microsoft.com/office/powerpoint/2010/main" val="57798011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900" decel="100000" fill="hold"/>
                                        <p:tgtEl>
                                          <p:spTgt spid="5"/>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6" presetID="37"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900" decel="100000" fill="hold"/>
                                        <p:tgtEl>
                                          <p:spTgt spid="1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22" presetID="37" presetClass="entr" presetSubtype="0"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1000"/>
                                        <p:tgtEl>
                                          <p:spTgt spid="20"/>
                                        </p:tgtEl>
                                      </p:cBhvr>
                                    </p:animEffect>
                                    <p:anim calcmode="lin" valueType="num">
                                      <p:cBhvr>
                                        <p:cTn id="25" dur="1000" fill="hold"/>
                                        <p:tgtEl>
                                          <p:spTgt spid="20"/>
                                        </p:tgtEl>
                                        <p:attrNameLst>
                                          <p:attrName>ppt_x</p:attrName>
                                        </p:attrNameLst>
                                      </p:cBhvr>
                                      <p:tavLst>
                                        <p:tav tm="0">
                                          <p:val>
                                            <p:strVal val="#ppt_x"/>
                                          </p:val>
                                        </p:tav>
                                        <p:tav tm="100000">
                                          <p:val>
                                            <p:strVal val="#ppt_x"/>
                                          </p:val>
                                        </p:tav>
                                      </p:tavLst>
                                    </p:anim>
                                    <p:anim calcmode="lin" valueType="num">
                                      <p:cBhvr>
                                        <p:cTn id="26" dur="900" decel="100000" fill="hold"/>
                                        <p:tgtEl>
                                          <p:spTgt spid="20"/>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2960950">
            <a:off x="17202028" y="82400"/>
            <a:ext cx="1538690" cy="2220599"/>
          </a:xfrm>
          <a:prstGeom prst="rect">
            <a:avLst/>
          </a:prstGeom>
        </p:spPr>
      </p:pic>
      <p:pic>
        <p:nvPicPr>
          <p:cNvPr id="11" name="Picture 11"/>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rot="21176681">
            <a:off x="-584533" y="-30653"/>
            <a:ext cx="2624009" cy="1636725"/>
          </a:xfrm>
          <a:prstGeom prst="rect">
            <a:avLst/>
          </a:prstGeom>
        </p:spPr>
      </p:pic>
      <p:pic>
        <p:nvPicPr>
          <p:cNvPr id="12" name="Picture 12"/>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a:off x="-670845" y="4722978"/>
            <a:ext cx="1341690" cy="1389697"/>
          </a:xfrm>
          <a:prstGeom prst="rect">
            <a:avLst/>
          </a:prstGeom>
        </p:spPr>
      </p:pic>
      <p:sp>
        <p:nvSpPr>
          <p:cNvPr id="14" name="TextBox 14"/>
          <p:cNvSpPr txBox="1"/>
          <p:nvPr/>
        </p:nvSpPr>
        <p:spPr>
          <a:xfrm>
            <a:off x="1752600" y="356901"/>
            <a:ext cx="14706600" cy="1972271"/>
          </a:xfrm>
          <a:prstGeom prst="rect">
            <a:avLst/>
          </a:prstGeom>
        </p:spPr>
        <p:txBody>
          <a:bodyPr wrap="square" lIns="0" tIns="0" rIns="0" bIns="0" rtlCol="0" anchor="t">
            <a:spAutoFit/>
          </a:bodyPr>
          <a:lstStyle/>
          <a:p>
            <a:pPr algn="just">
              <a:lnSpc>
                <a:spcPct val="130000"/>
              </a:lnSpc>
            </a:pPr>
            <a:r>
              <a:rPr lang="vi-VN" sz="5200" b="1" dirty="0" smtClean="0">
                <a:solidFill>
                  <a:srgbClr val="4F3B20"/>
                </a:solidFill>
              </a:rPr>
              <a:t>2. Thiết </a:t>
            </a:r>
            <a:r>
              <a:rPr lang="vi-VN" sz="5200" b="1" dirty="0">
                <a:solidFill>
                  <a:srgbClr val="4F3B20"/>
                </a:solidFill>
              </a:rPr>
              <a:t>kế và trình bày sản phẩm giới thiệu về truyền thống trường em</a:t>
            </a:r>
          </a:p>
        </p:txBody>
      </p:sp>
      <p:pic>
        <p:nvPicPr>
          <p:cNvPr id="10" name="Picture 9"/>
          <p:cNvPicPr>
            <a:picLocks noChangeAspect="1"/>
          </p:cNvPicPr>
          <p:nvPr/>
        </p:nvPicPr>
        <p:blipFill>
          <a:blip r:embed="rId24">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flipH="1" flipV="1">
            <a:off x="-333290" y="8045374"/>
            <a:ext cx="2922669" cy="2428472"/>
          </a:xfrm>
          <a:prstGeom prst="rect">
            <a:avLst/>
          </a:prstGeom>
        </p:spPr>
      </p:pic>
      <p:pic>
        <p:nvPicPr>
          <p:cNvPr id="27" name="Picture 9"/>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6992600" y="8643485"/>
            <a:ext cx="1996813" cy="1902418"/>
          </a:xfrm>
          <a:prstGeom prst="rect">
            <a:avLst/>
          </a:prstGeom>
        </p:spPr>
      </p:pic>
      <p:sp>
        <p:nvSpPr>
          <p:cNvPr id="2" name="Rectangle 1"/>
          <p:cNvSpPr/>
          <p:nvPr/>
        </p:nvSpPr>
        <p:spPr>
          <a:xfrm>
            <a:off x="1752600" y="2554993"/>
            <a:ext cx="15544800" cy="3413755"/>
          </a:xfrm>
          <a:prstGeom prst="rect">
            <a:avLst/>
          </a:prstGeom>
        </p:spPr>
        <p:txBody>
          <a:bodyPr wrap="square">
            <a:spAutoFit/>
          </a:bodyPr>
          <a:lstStyle/>
          <a:p>
            <a:pPr marL="914400" indent="-914400">
              <a:lnSpc>
                <a:spcPct val="150000"/>
              </a:lnSpc>
              <a:spcBef>
                <a:spcPts val="600"/>
              </a:spcBef>
              <a:spcAft>
                <a:spcPts val="1000"/>
              </a:spcAft>
              <a:buFont typeface="Wingdings" panose="05000000000000000000" pitchFamily="2" charset="2"/>
              <a:buChar char="v"/>
            </a:pPr>
            <a:r>
              <a:rPr lang="en-US" sz="4500" b="1" dirty="0" err="1" smtClean="0">
                <a:solidFill>
                  <a:srgbClr val="FF0000"/>
                </a:solidFill>
                <a:latin typeface="Arial" panose="020B0604020202020204" pitchFamily="34" charset="0"/>
                <a:ea typeface="Calibri" panose="020F0502020204030204" pitchFamily="34" charset="0"/>
                <a:cs typeface="Arial" panose="020B0604020202020204" pitchFamily="34" charset="0"/>
              </a:rPr>
              <a:t>Gợi</a:t>
            </a:r>
            <a:r>
              <a:rPr lang="en-US" sz="45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 ý </a:t>
            </a:r>
            <a:r>
              <a:rPr lang="en-US" sz="4500" b="1" dirty="0" err="1" smtClean="0">
                <a:solidFill>
                  <a:srgbClr val="FF0000"/>
                </a:solidFill>
                <a:latin typeface="Arial" panose="020B0604020202020204" pitchFamily="34" charset="0"/>
                <a:ea typeface="Calibri" panose="020F0502020204030204" pitchFamily="34" charset="0"/>
                <a:cs typeface="Arial" panose="020B0604020202020204" pitchFamily="34" charset="0"/>
              </a:rPr>
              <a:t>sản</a:t>
            </a:r>
            <a:r>
              <a:rPr lang="en-US" sz="45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4500" b="1" dirty="0" err="1" smtClean="0">
                <a:solidFill>
                  <a:srgbClr val="FF0000"/>
                </a:solidFill>
                <a:latin typeface="Arial" panose="020B0604020202020204" pitchFamily="34" charset="0"/>
                <a:ea typeface="Calibri" panose="020F0502020204030204" pitchFamily="34" charset="0"/>
                <a:cs typeface="Arial" panose="020B0604020202020204" pitchFamily="34" charset="0"/>
              </a:rPr>
              <a:t>phẩm</a:t>
            </a:r>
            <a:r>
              <a:rPr lang="en-US" sz="45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a:t>
            </a:r>
          </a:p>
          <a:p>
            <a:pPr marR="0" lvl="0" algn="just">
              <a:lnSpc>
                <a:spcPct val="150000"/>
              </a:lnSpc>
              <a:spcBef>
                <a:spcPts val="600"/>
              </a:spcBef>
              <a:spcAft>
                <a:spcPts val="0"/>
              </a:spcAft>
            </a:pPr>
            <a:r>
              <a:rPr lang="en-US" sz="4500" dirty="0" smtClean="0">
                <a:latin typeface="Arial" panose="020B0604020202020204" pitchFamily="34" charset="0"/>
                <a:ea typeface="Calibri" panose="020F0502020204030204" pitchFamily="34" charset="0"/>
                <a:cs typeface="Arial" panose="020B0604020202020204" pitchFamily="34" charset="0"/>
              </a:rPr>
              <a:t>Video clip</a:t>
            </a:r>
            <a:r>
              <a:rPr lang="vi-VN" sz="4500" dirty="0" smtClean="0">
                <a:latin typeface="Arial" panose="020B0604020202020204" pitchFamily="34" charset="0"/>
                <a:ea typeface="Calibri" panose="020F0502020204030204" pitchFamily="34" charset="0"/>
                <a:cs typeface="Arial" panose="020B0604020202020204" pitchFamily="34" charset="0"/>
              </a:rPr>
              <a:t>, t</a:t>
            </a:r>
            <a:r>
              <a:rPr lang="en-US" sz="4500" dirty="0" err="1" smtClean="0">
                <a:latin typeface="Arial" panose="020B0604020202020204" pitchFamily="34" charset="0"/>
                <a:ea typeface="Calibri" panose="020F0502020204030204" pitchFamily="34" charset="0"/>
                <a:cs typeface="Arial" panose="020B0604020202020204" pitchFamily="34" charset="0"/>
              </a:rPr>
              <a:t>ập</a:t>
            </a:r>
            <a:r>
              <a:rPr lang="en-US" sz="4500" dirty="0" smtClean="0">
                <a:latin typeface="Arial" panose="020B0604020202020204" pitchFamily="34" charset="0"/>
                <a:ea typeface="Calibri" panose="020F0502020204030204" pitchFamily="34" charset="0"/>
                <a:cs typeface="Arial" panose="020B0604020202020204" pitchFamily="34" charset="0"/>
              </a:rPr>
              <a:t> san</a:t>
            </a:r>
            <a:r>
              <a:rPr lang="vi-VN" sz="4500" dirty="0" smtClean="0">
                <a:latin typeface="Arial" panose="020B0604020202020204" pitchFamily="34" charset="0"/>
                <a:ea typeface="Calibri" panose="020F0502020204030204" pitchFamily="34" charset="0"/>
                <a:cs typeface="Arial" panose="020B0604020202020204" pitchFamily="34" charset="0"/>
              </a:rPr>
              <a:t>, á</a:t>
            </a:r>
            <a:r>
              <a:rPr lang="en-US" sz="4500" dirty="0" smtClean="0">
                <a:latin typeface="Arial" panose="020B0604020202020204" pitchFamily="34" charset="0"/>
                <a:ea typeface="Calibri" panose="020F0502020204030204" pitchFamily="34" charset="0"/>
                <a:cs typeface="Arial" panose="020B0604020202020204" pitchFamily="34" charset="0"/>
              </a:rPr>
              <a:t>p </a:t>
            </a:r>
            <a:r>
              <a:rPr lang="en-US" sz="4500" dirty="0" err="1" smtClean="0">
                <a:latin typeface="Arial" panose="020B0604020202020204" pitchFamily="34" charset="0"/>
                <a:ea typeface="Calibri" panose="020F0502020204030204" pitchFamily="34" charset="0"/>
                <a:cs typeface="Arial" panose="020B0604020202020204" pitchFamily="34" charset="0"/>
              </a:rPr>
              <a:t>phích</a:t>
            </a:r>
            <a:r>
              <a:rPr lang="vi-VN" sz="4500" dirty="0" smtClean="0">
                <a:latin typeface="Arial" panose="020B0604020202020204" pitchFamily="34" charset="0"/>
                <a:ea typeface="Calibri" panose="020F0502020204030204" pitchFamily="34" charset="0"/>
                <a:cs typeface="Arial" panose="020B0604020202020204" pitchFamily="34" charset="0"/>
              </a:rPr>
              <a:t>, b</a:t>
            </a:r>
            <a:r>
              <a:rPr lang="en-US" sz="4500" dirty="0" err="1" smtClean="0">
                <a:latin typeface="Arial" panose="020B0604020202020204" pitchFamily="34" charset="0"/>
                <a:ea typeface="Calibri" panose="020F0502020204030204" pitchFamily="34" charset="0"/>
                <a:cs typeface="Arial" panose="020B0604020202020204" pitchFamily="34" charset="0"/>
              </a:rPr>
              <a:t>ài</a:t>
            </a:r>
            <a:r>
              <a:rPr lang="en-US" sz="4500" dirty="0" smtClean="0">
                <a:latin typeface="Arial" panose="020B0604020202020204" pitchFamily="34" charset="0"/>
                <a:ea typeface="Calibri" panose="020F0502020204030204" pitchFamily="34" charset="0"/>
                <a:cs typeface="Arial" panose="020B0604020202020204" pitchFamily="34" charset="0"/>
              </a:rPr>
              <a:t> </a:t>
            </a:r>
            <a:r>
              <a:rPr lang="en-US" sz="4500" dirty="0" err="1" smtClean="0">
                <a:latin typeface="Arial" panose="020B0604020202020204" pitchFamily="34" charset="0"/>
                <a:ea typeface="Calibri" panose="020F0502020204030204" pitchFamily="34" charset="0"/>
                <a:cs typeface="Arial" panose="020B0604020202020204" pitchFamily="34" charset="0"/>
              </a:rPr>
              <a:t>thơ</a:t>
            </a:r>
            <a:r>
              <a:rPr lang="en-US" sz="4500" dirty="0" smtClean="0">
                <a:latin typeface="Arial" panose="020B0604020202020204" pitchFamily="34" charset="0"/>
                <a:ea typeface="Calibri" panose="020F0502020204030204" pitchFamily="34" charset="0"/>
                <a:cs typeface="Arial" panose="020B0604020202020204" pitchFamily="34" charset="0"/>
              </a:rPr>
              <a:t>, bài văn</a:t>
            </a:r>
            <a:r>
              <a:rPr lang="vi-VN" sz="4500" dirty="0" smtClean="0">
                <a:latin typeface="Arial" panose="020B0604020202020204" pitchFamily="34" charset="0"/>
                <a:ea typeface="Calibri" panose="020F0502020204030204" pitchFamily="34" charset="0"/>
                <a:cs typeface="Arial" panose="020B0604020202020204" pitchFamily="34" charset="0"/>
              </a:rPr>
              <a:t>, t</a:t>
            </a:r>
            <a:r>
              <a:rPr lang="en-US" sz="4500" dirty="0" err="1" smtClean="0">
                <a:latin typeface="Arial" panose="020B0604020202020204" pitchFamily="34" charset="0"/>
                <a:ea typeface="Calibri" panose="020F0502020204030204" pitchFamily="34" charset="0"/>
                <a:cs typeface="Arial" panose="020B0604020202020204" pitchFamily="34" charset="0"/>
              </a:rPr>
              <a:t>ranh</a:t>
            </a:r>
            <a:r>
              <a:rPr lang="en-US" sz="4500" dirty="0" smtClean="0">
                <a:latin typeface="Arial" panose="020B0604020202020204" pitchFamily="34" charset="0"/>
                <a:ea typeface="Calibri" panose="020F0502020204030204" pitchFamily="34" charset="0"/>
                <a:cs typeface="Arial" panose="020B0604020202020204" pitchFamily="34" charset="0"/>
              </a:rPr>
              <a:t> ảnh</a:t>
            </a:r>
            <a:r>
              <a:rPr lang="vi-VN" sz="4500" dirty="0" smtClean="0">
                <a:latin typeface="Arial" panose="020B0604020202020204" pitchFamily="34" charset="0"/>
                <a:ea typeface="Calibri" panose="020F0502020204030204" pitchFamily="34" charset="0"/>
                <a:cs typeface="Arial" panose="020B0604020202020204" pitchFamily="34" charset="0"/>
              </a:rPr>
              <a:t>, t</a:t>
            </a:r>
            <a:r>
              <a:rPr lang="en-US" sz="4500" dirty="0" err="1" smtClean="0">
                <a:latin typeface="Arial" panose="020B0604020202020204" pitchFamily="34" charset="0"/>
                <a:ea typeface="Calibri" panose="020F0502020204030204" pitchFamily="34" charset="0"/>
                <a:cs typeface="Arial" panose="020B0604020202020204" pitchFamily="34" charset="0"/>
              </a:rPr>
              <a:t>iểu</a:t>
            </a:r>
            <a:r>
              <a:rPr lang="en-US" sz="4500" dirty="0" smtClean="0">
                <a:latin typeface="Arial" panose="020B0604020202020204" pitchFamily="34" charset="0"/>
                <a:ea typeface="Calibri" panose="020F0502020204030204" pitchFamily="34" charset="0"/>
                <a:cs typeface="Arial" panose="020B0604020202020204" pitchFamily="34" charset="0"/>
              </a:rPr>
              <a:t> </a:t>
            </a:r>
            <a:r>
              <a:rPr lang="en-US" sz="4500" dirty="0" err="1" smtClean="0">
                <a:latin typeface="Arial" panose="020B0604020202020204" pitchFamily="34" charset="0"/>
                <a:ea typeface="Calibri" panose="020F0502020204030204" pitchFamily="34" charset="0"/>
                <a:cs typeface="Arial" panose="020B0604020202020204" pitchFamily="34" charset="0"/>
              </a:rPr>
              <a:t>phẩm</a:t>
            </a:r>
            <a:r>
              <a:rPr lang="vi-VN" sz="4500" dirty="0" smtClean="0">
                <a:latin typeface="Arial" panose="020B0604020202020204" pitchFamily="34" charset="0"/>
                <a:ea typeface="Calibri" panose="020F0502020204030204" pitchFamily="34" charset="0"/>
                <a:cs typeface="Arial" panose="020B0604020202020204" pitchFamily="34" charset="0"/>
              </a:rPr>
              <a:t>, m</a:t>
            </a:r>
            <a:r>
              <a:rPr lang="en-US" sz="4500" dirty="0" smtClean="0">
                <a:latin typeface="Arial" panose="020B0604020202020204" pitchFamily="34" charset="0"/>
                <a:ea typeface="Calibri" panose="020F0502020204030204" pitchFamily="34" charset="0"/>
                <a:cs typeface="Arial" panose="020B0604020202020204" pitchFamily="34" charset="0"/>
              </a:rPr>
              <a:t>ô </a:t>
            </a:r>
            <a:r>
              <a:rPr lang="en-US" sz="4500" dirty="0" err="1" smtClean="0">
                <a:latin typeface="Arial" panose="020B0604020202020204" pitchFamily="34" charset="0"/>
                <a:ea typeface="Calibri" panose="020F0502020204030204" pitchFamily="34" charset="0"/>
                <a:cs typeface="Arial" panose="020B0604020202020204" pitchFamily="34" charset="0"/>
              </a:rPr>
              <a:t>hình</a:t>
            </a:r>
            <a:r>
              <a:rPr lang="en-US" sz="4500" dirty="0" smtClean="0">
                <a:latin typeface="Arial" panose="020B0604020202020204" pitchFamily="34" charset="0"/>
                <a:ea typeface="Calibri" panose="020F0502020204030204" pitchFamily="34" charset="0"/>
                <a:cs typeface="Arial" panose="020B0604020202020204" pitchFamily="34" charset="0"/>
              </a:rPr>
              <a:t> </a:t>
            </a:r>
            <a:r>
              <a:rPr lang="en-US" sz="4500" dirty="0" err="1" smtClean="0">
                <a:latin typeface="Arial" panose="020B0604020202020204" pitchFamily="34" charset="0"/>
                <a:ea typeface="Calibri" panose="020F0502020204030204" pitchFamily="34" charset="0"/>
                <a:cs typeface="Arial" panose="020B0604020202020204" pitchFamily="34" charset="0"/>
              </a:rPr>
              <a:t>ngôi</a:t>
            </a:r>
            <a:r>
              <a:rPr lang="en-US" sz="4500" dirty="0" smtClean="0">
                <a:latin typeface="Arial" panose="020B0604020202020204" pitchFamily="34" charset="0"/>
                <a:ea typeface="Calibri" panose="020F0502020204030204" pitchFamily="34" charset="0"/>
                <a:cs typeface="Arial" panose="020B0604020202020204" pitchFamily="34" charset="0"/>
              </a:rPr>
              <a:t> trường…</a:t>
            </a:r>
            <a:endParaRPr lang="en-US" sz="4500" dirty="0">
              <a:latin typeface="Arial" panose="020B0604020202020204" pitchFamily="34" charset="0"/>
              <a:cs typeface="Arial" panose="020B0604020202020204" pitchFamily="34" charset="0"/>
            </a:endParaRPr>
          </a:p>
        </p:txBody>
      </p:sp>
      <p:pic>
        <p:nvPicPr>
          <p:cNvPr id="13" name="Picture 7"/>
          <p:cNvPicPr>
            <a:picLocks noChangeAspect="1"/>
          </p:cNvPicPr>
          <p:nvPr/>
        </p:nvPicPr>
        <p:blipFill>
          <a:blip r:embed="rId26">
            <a:extLst>
              <a:ext uri="{28A0092B-C50C-407E-A947-70E740481C1C}">
                <a14:useLocalDpi xmlns:a14="http://schemas.microsoft.com/office/drawing/2010/main" val="0"/>
              </a:ext>
              <a:ext uri="{96DAC541-7B7A-43D3-8B79-37D633B846F1}">
                <asvg:svgBlip xmlns="" xmlns:asvg="http://schemas.microsoft.com/office/drawing/2016/SVG/main" r:embed="rId27"/>
              </a:ext>
            </a:extLst>
          </a:blip>
          <a:srcRect/>
          <a:stretch>
            <a:fillRect/>
          </a:stretch>
        </p:blipFill>
        <p:spPr>
          <a:xfrm>
            <a:off x="2023898" y="6515100"/>
            <a:ext cx="14164004" cy="4255008"/>
          </a:xfrm>
          <a:prstGeom prst="rect">
            <a:avLst/>
          </a:prstGeom>
        </p:spPr>
      </p:pic>
    </p:spTree>
    <p:extLst>
      <p:ext uri="{BB962C8B-B14F-4D97-AF65-F5344CB8AC3E}">
        <p14:creationId xmlns:p14="http://schemas.microsoft.com/office/powerpoint/2010/main" val="36706981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5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circle(in)">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2960950">
            <a:off x="17202028" y="82400"/>
            <a:ext cx="1538690" cy="2220599"/>
          </a:xfrm>
          <a:prstGeom prst="rect">
            <a:avLst/>
          </a:prstGeom>
        </p:spPr>
      </p:pic>
      <p:pic>
        <p:nvPicPr>
          <p:cNvPr id="11" name="Picture 11"/>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rot="21176681">
            <a:off x="-584533" y="-30653"/>
            <a:ext cx="2624009" cy="1636725"/>
          </a:xfrm>
          <a:prstGeom prst="rect">
            <a:avLst/>
          </a:prstGeom>
        </p:spPr>
      </p:pic>
      <p:pic>
        <p:nvPicPr>
          <p:cNvPr id="12" name="Picture 12"/>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a:off x="-726843" y="5417826"/>
            <a:ext cx="1341690" cy="1389697"/>
          </a:xfrm>
          <a:prstGeom prst="rect">
            <a:avLst/>
          </a:prstGeom>
        </p:spPr>
      </p:pic>
      <p:sp>
        <p:nvSpPr>
          <p:cNvPr id="14" name="TextBox 14"/>
          <p:cNvSpPr txBox="1"/>
          <p:nvPr/>
        </p:nvSpPr>
        <p:spPr>
          <a:xfrm>
            <a:off x="1752600" y="356901"/>
            <a:ext cx="14706600" cy="1972271"/>
          </a:xfrm>
          <a:prstGeom prst="rect">
            <a:avLst/>
          </a:prstGeom>
        </p:spPr>
        <p:txBody>
          <a:bodyPr wrap="square" lIns="0" tIns="0" rIns="0" bIns="0" rtlCol="0" anchor="t">
            <a:spAutoFit/>
          </a:bodyPr>
          <a:lstStyle/>
          <a:p>
            <a:pPr algn="just">
              <a:lnSpc>
                <a:spcPct val="130000"/>
              </a:lnSpc>
            </a:pPr>
            <a:r>
              <a:rPr lang="vi-VN" sz="5200" b="1" dirty="0" smtClean="0">
                <a:solidFill>
                  <a:srgbClr val="4F3B20"/>
                </a:solidFill>
              </a:rPr>
              <a:t>3. Rèn </a:t>
            </a:r>
            <a:r>
              <a:rPr lang="vi-VN" sz="5200" b="1" dirty="0">
                <a:solidFill>
                  <a:srgbClr val="4F3B20"/>
                </a:solidFill>
              </a:rPr>
              <a:t>luyện bản thân để góp phần phát huy truyền thống nhà trường</a:t>
            </a:r>
          </a:p>
        </p:txBody>
      </p:sp>
      <p:pic>
        <p:nvPicPr>
          <p:cNvPr id="10" name="Picture 9"/>
          <p:cNvPicPr>
            <a:picLocks noChangeAspect="1"/>
          </p:cNvPicPr>
          <p:nvPr/>
        </p:nvPicPr>
        <p:blipFill>
          <a:blip r:embed="rId24">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flipH="1" flipV="1">
            <a:off x="-333290" y="8045374"/>
            <a:ext cx="2922669" cy="2428472"/>
          </a:xfrm>
          <a:prstGeom prst="rect">
            <a:avLst/>
          </a:prstGeom>
        </p:spPr>
      </p:pic>
      <p:pic>
        <p:nvPicPr>
          <p:cNvPr id="15" name="Picture 5"/>
          <p:cNvPicPr>
            <a:picLocks noChangeAspect="1"/>
          </p:cNvPicPr>
          <p:nvPr/>
        </p:nvPicPr>
        <p:blipFill>
          <a:blip r:embed="rId25">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2725401" y="5417826"/>
            <a:ext cx="5562600" cy="4869174"/>
          </a:xfrm>
          <a:prstGeom prst="rect">
            <a:avLst/>
          </a:prstGeom>
        </p:spPr>
      </p:pic>
      <p:sp>
        <p:nvSpPr>
          <p:cNvPr id="3" name="Rectangle 2"/>
          <p:cNvSpPr/>
          <p:nvPr/>
        </p:nvSpPr>
        <p:spPr>
          <a:xfrm>
            <a:off x="1600200" y="2499699"/>
            <a:ext cx="11658601" cy="5439951"/>
          </a:xfrm>
          <a:prstGeom prst="rect">
            <a:avLst/>
          </a:prstGeom>
        </p:spPr>
        <p:txBody>
          <a:bodyPr wrap="square">
            <a:spAutoFit/>
          </a:bodyPr>
          <a:lstStyle/>
          <a:p>
            <a:pPr marL="685800" marR="0" lvl="0" indent="-685800" algn="just">
              <a:lnSpc>
                <a:spcPct val="150000"/>
              </a:lnSpc>
              <a:spcBef>
                <a:spcPts val="600"/>
              </a:spcBef>
              <a:spcAft>
                <a:spcPts val="0"/>
              </a:spcAft>
              <a:buFont typeface="Wingdings" panose="05000000000000000000" pitchFamily="2" charset="2"/>
              <a:buChar char="v"/>
            </a:pPr>
            <a:r>
              <a:rPr lang="vi-VN" sz="4500" b="1" dirty="0">
                <a:solidFill>
                  <a:srgbClr val="FF0000"/>
                </a:solidFill>
                <a:ea typeface="Calibri" panose="020F0502020204030204" pitchFamily="34" charset="0"/>
                <a:cs typeface="Arial" panose="020B0604020202020204" pitchFamily="34" charset="0"/>
              </a:rPr>
              <a:t>Xây dựng kế hoạch rèn luyện bản </a:t>
            </a:r>
            <a:r>
              <a:rPr lang="vi-VN" sz="4500" b="1" dirty="0" smtClean="0">
                <a:solidFill>
                  <a:srgbClr val="FF0000"/>
                </a:solidFill>
                <a:ea typeface="Calibri" panose="020F0502020204030204" pitchFamily="34" charset="0"/>
                <a:cs typeface="Arial" panose="020B0604020202020204" pitchFamily="34" charset="0"/>
              </a:rPr>
              <a:t>thân:</a:t>
            </a:r>
          </a:p>
          <a:p>
            <a:pPr marL="1143000" lvl="1" indent="-685800" algn="just">
              <a:lnSpc>
                <a:spcPct val="150000"/>
              </a:lnSpc>
              <a:spcBef>
                <a:spcPts val="600"/>
              </a:spcBef>
              <a:buFont typeface="Wingdings" panose="05000000000000000000" pitchFamily="2" charset="2"/>
              <a:buChar char="§"/>
            </a:pPr>
            <a:r>
              <a:rPr lang="en-US" sz="4500" dirty="0" err="1" smtClean="0">
                <a:latin typeface="Arial" panose="020B0604020202020204" pitchFamily="34" charset="0"/>
                <a:ea typeface="Calibri" panose="020F0502020204030204" pitchFamily="34" charset="0"/>
                <a:cs typeface="Arial" panose="020B0604020202020204" pitchFamily="34" charset="0"/>
              </a:rPr>
              <a:t>Xác</a:t>
            </a:r>
            <a:r>
              <a:rPr lang="en-US" sz="4500" dirty="0" smtClean="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lập</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mục</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smtClean="0">
                <a:latin typeface="Arial" panose="020B0604020202020204" pitchFamily="34" charset="0"/>
                <a:ea typeface="Calibri" panose="020F0502020204030204" pitchFamily="34" charset="0"/>
                <a:cs typeface="Arial" panose="020B0604020202020204" pitchFamily="34" charset="0"/>
              </a:rPr>
              <a:t>tiêu</a:t>
            </a:r>
            <a:r>
              <a:rPr lang="vi-VN" sz="4500" dirty="0" smtClean="0">
                <a:latin typeface="Arial" panose="020B0604020202020204" pitchFamily="34" charset="0"/>
                <a:ea typeface="Calibri" panose="020F0502020204030204" pitchFamily="34" charset="0"/>
                <a:cs typeface="Arial" panose="020B0604020202020204" pitchFamily="34" charset="0"/>
              </a:rPr>
              <a:t> của bản thân</a:t>
            </a:r>
            <a:r>
              <a:rPr lang="en-US" sz="4500" dirty="0" smtClean="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theo</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từng</a:t>
            </a:r>
            <a:r>
              <a:rPr lang="en-US" sz="4500" dirty="0">
                <a:latin typeface="Arial" panose="020B0604020202020204" pitchFamily="34" charset="0"/>
                <a:ea typeface="Calibri" panose="020F0502020204030204" pitchFamily="34" charset="0"/>
                <a:cs typeface="Arial" panose="020B0604020202020204" pitchFamily="34" charset="0"/>
              </a:rPr>
              <a:t> học </a:t>
            </a:r>
            <a:r>
              <a:rPr lang="en-US" sz="4500" dirty="0" err="1">
                <a:latin typeface="Arial" panose="020B0604020202020204" pitchFamily="34" charset="0"/>
                <a:ea typeface="Calibri" panose="020F0502020204030204" pitchFamily="34" charset="0"/>
                <a:cs typeface="Arial" panose="020B0604020202020204" pitchFamily="34" charset="0"/>
              </a:rPr>
              <a:t>kì</a:t>
            </a:r>
            <a:r>
              <a:rPr lang="en-US" sz="4500" dirty="0">
                <a:latin typeface="Arial" panose="020B0604020202020204" pitchFamily="34" charset="0"/>
                <a:ea typeface="Calibri" panose="020F0502020204030204" pitchFamily="34" charset="0"/>
                <a:cs typeface="Arial" panose="020B0604020202020204" pitchFamily="34" charset="0"/>
              </a:rPr>
              <a:t>, năm </a:t>
            </a:r>
            <a:r>
              <a:rPr lang="en-US" sz="4500" dirty="0" smtClean="0">
                <a:latin typeface="Arial" panose="020B0604020202020204" pitchFamily="34" charset="0"/>
                <a:ea typeface="Calibri" panose="020F0502020204030204" pitchFamily="34" charset="0"/>
                <a:cs typeface="Arial" panose="020B0604020202020204" pitchFamily="34" charset="0"/>
              </a:rPr>
              <a:t>học</a:t>
            </a:r>
            <a:r>
              <a:rPr lang="vi-VN" sz="4500" dirty="0" smtClean="0">
                <a:latin typeface="Arial" panose="020B0604020202020204" pitchFamily="34" charset="0"/>
                <a:ea typeface="Calibri" panose="020F0502020204030204" pitchFamily="34" charset="0"/>
                <a:cs typeface="Arial" panose="020B0604020202020204" pitchFamily="34" charset="0"/>
              </a:rPr>
              <a:t>.</a:t>
            </a:r>
            <a:endParaRPr lang="en-US" sz="4500" dirty="0">
              <a:latin typeface="Arial" panose="020B0604020202020204" pitchFamily="34" charset="0"/>
              <a:ea typeface="Calibri" panose="020F0502020204030204" pitchFamily="34" charset="0"/>
              <a:cs typeface="Arial" panose="020B0604020202020204" pitchFamily="34" charset="0"/>
            </a:endParaRPr>
          </a:p>
          <a:p>
            <a:pPr marL="1143000" lvl="1" indent="-685800" algn="just">
              <a:lnSpc>
                <a:spcPct val="150000"/>
              </a:lnSpc>
              <a:spcBef>
                <a:spcPts val="600"/>
              </a:spcBef>
              <a:spcAft>
                <a:spcPts val="1000"/>
              </a:spcAft>
              <a:buFont typeface="Wingdings" panose="05000000000000000000" pitchFamily="2" charset="2"/>
              <a:buChar char="§"/>
            </a:pPr>
            <a:r>
              <a:rPr lang="en-US" sz="4500" dirty="0" err="1">
                <a:latin typeface="Arial" panose="020B0604020202020204" pitchFamily="34" charset="0"/>
                <a:ea typeface="Calibri" panose="020F0502020204030204" pitchFamily="34" charset="0"/>
                <a:cs typeface="Arial" panose="020B0604020202020204" pitchFamily="34" charset="0"/>
              </a:rPr>
              <a:t>Xây</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dựng</a:t>
            </a:r>
            <a:r>
              <a:rPr lang="en-US" sz="4500" dirty="0">
                <a:latin typeface="Arial" panose="020B0604020202020204" pitchFamily="34" charset="0"/>
                <a:ea typeface="Calibri" panose="020F0502020204030204" pitchFamily="34" charset="0"/>
                <a:cs typeface="Arial" panose="020B0604020202020204" pitchFamily="34" charset="0"/>
              </a:rPr>
              <a:t> kế </a:t>
            </a:r>
            <a:r>
              <a:rPr lang="en-US" sz="4500" dirty="0" err="1">
                <a:latin typeface="Arial" panose="020B0604020202020204" pitchFamily="34" charset="0"/>
                <a:ea typeface="Calibri" panose="020F0502020204030204" pitchFamily="34" charset="0"/>
                <a:cs typeface="Arial" panose="020B0604020202020204" pitchFamily="34" charset="0"/>
              </a:rPr>
              <a:t>hoạch</a:t>
            </a:r>
            <a:r>
              <a:rPr lang="en-US" sz="4500" dirty="0">
                <a:latin typeface="Arial" panose="020B0604020202020204" pitchFamily="34" charset="0"/>
                <a:ea typeface="Calibri" panose="020F0502020204030204" pitchFamily="34" charset="0"/>
                <a:cs typeface="Arial" panose="020B0604020202020204" pitchFamily="34" charset="0"/>
              </a:rPr>
              <a:t> học </a:t>
            </a:r>
            <a:r>
              <a:rPr lang="en-US" sz="4500" dirty="0" err="1">
                <a:latin typeface="Arial" panose="020B0604020202020204" pitchFamily="34" charset="0"/>
                <a:ea typeface="Calibri" panose="020F0502020204030204" pitchFamily="34" charset="0"/>
                <a:cs typeface="Arial" panose="020B0604020202020204" pitchFamily="34" charset="0"/>
              </a:rPr>
              <a:t>tập</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và</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rèn</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luyện</a:t>
            </a:r>
            <a:r>
              <a:rPr lang="en-US" sz="4500" dirty="0">
                <a:latin typeface="Arial" panose="020B0604020202020204" pitchFamily="34" charset="0"/>
                <a:ea typeface="Calibri" panose="020F0502020204030204" pitchFamily="34" charset="0"/>
                <a:cs typeface="Arial" panose="020B0604020202020204" pitchFamily="34" charset="0"/>
              </a:rPr>
              <a:t> bản </a:t>
            </a:r>
            <a:r>
              <a:rPr lang="en-US" sz="4500" dirty="0" err="1">
                <a:latin typeface="Arial" panose="020B0604020202020204" pitchFamily="34" charset="0"/>
                <a:ea typeface="Calibri" panose="020F0502020204030204" pitchFamily="34" charset="0"/>
                <a:cs typeface="Arial" panose="020B0604020202020204" pitchFamily="34" charset="0"/>
              </a:rPr>
              <a:t>thân</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theo</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từng</a:t>
            </a:r>
            <a:r>
              <a:rPr lang="en-US" sz="4500" dirty="0">
                <a:latin typeface="Arial" panose="020B0604020202020204" pitchFamily="34" charset="0"/>
                <a:ea typeface="Calibri" panose="020F0502020204030204" pitchFamily="34" charset="0"/>
                <a:cs typeface="Arial" panose="020B0604020202020204" pitchFamily="34" charset="0"/>
              </a:rPr>
              <a:t> tuần</a:t>
            </a:r>
            <a:r>
              <a:rPr lang="en-US" sz="4500" dirty="0" smtClean="0">
                <a:latin typeface="Arial" panose="020B0604020202020204" pitchFamily="34" charset="0"/>
                <a:ea typeface="Calibri" panose="020F0502020204030204" pitchFamily="34" charset="0"/>
                <a:cs typeface="Arial" panose="020B0604020202020204" pitchFamily="34" charset="0"/>
              </a:rPr>
              <a:t>.</a:t>
            </a:r>
            <a:endParaRPr lang="vi-VN" sz="4500" dirty="0" smtClean="0">
              <a:latin typeface="Arial" panose="020B0604020202020204" pitchFamily="34" charset="0"/>
              <a:ea typeface="Calibri" panose="020F0502020204030204" pitchFamily="34" charset="0"/>
              <a:cs typeface="Arial" panose="020B0604020202020204" pitchFamily="34" charset="0"/>
            </a:endParaRPr>
          </a:p>
        </p:txBody>
      </p:sp>
      <p:pic>
        <p:nvPicPr>
          <p:cNvPr id="16" name="Picture 13"/>
          <p:cNvPicPr>
            <a:picLocks noChangeAspect="1"/>
          </p:cNvPicPr>
          <p:nvPr/>
        </p:nvPicPr>
        <p:blipFill>
          <a:blip r:embed="rId26"/>
          <a:srcRect/>
          <a:stretch>
            <a:fillRect/>
          </a:stretch>
        </p:blipFill>
        <p:spPr>
          <a:xfrm>
            <a:off x="4490261" y="8707473"/>
            <a:ext cx="1145158" cy="1579528"/>
          </a:xfrm>
          <a:prstGeom prst="rect">
            <a:avLst/>
          </a:prstGeom>
        </p:spPr>
      </p:pic>
      <p:pic>
        <p:nvPicPr>
          <p:cNvPr id="17" name="Picture 14"/>
          <p:cNvPicPr>
            <a:picLocks noChangeAspect="1"/>
          </p:cNvPicPr>
          <p:nvPr/>
        </p:nvPicPr>
        <p:blipFill>
          <a:blip r:embed="rId27"/>
          <a:srcRect/>
          <a:stretch>
            <a:fillRect/>
          </a:stretch>
        </p:blipFill>
        <p:spPr>
          <a:xfrm>
            <a:off x="6248400" y="8408158"/>
            <a:ext cx="1806226" cy="1866900"/>
          </a:xfrm>
          <a:prstGeom prst="rect">
            <a:avLst/>
          </a:prstGeom>
        </p:spPr>
      </p:pic>
    </p:spTree>
    <p:extLst>
      <p:ext uri="{BB962C8B-B14F-4D97-AF65-F5344CB8AC3E}">
        <p14:creationId xmlns:p14="http://schemas.microsoft.com/office/powerpoint/2010/main" val="20133467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arn(inVertical)">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37"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outVertical)">
                                      <p:cBhvr>
                                        <p:cTn id="1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2960950">
            <a:off x="17202028" y="82400"/>
            <a:ext cx="1538690" cy="2220599"/>
          </a:xfrm>
          <a:prstGeom prst="rect">
            <a:avLst/>
          </a:prstGeom>
        </p:spPr>
      </p:pic>
      <p:pic>
        <p:nvPicPr>
          <p:cNvPr id="11" name="Picture 11"/>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rot="21176681">
            <a:off x="-584533" y="-30653"/>
            <a:ext cx="2624009" cy="1636725"/>
          </a:xfrm>
          <a:prstGeom prst="rect">
            <a:avLst/>
          </a:prstGeom>
        </p:spPr>
      </p:pic>
      <p:pic>
        <p:nvPicPr>
          <p:cNvPr id="12" name="Picture 12"/>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a:off x="-726843" y="5417826"/>
            <a:ext cx="1341690" cy="1389697"/>
          </a:xfrm>
          <a:prstGeom prst="rect">
            <a:avLst/>
          </a:prstGeom>
        </p:spPr>
      </p:pic>
      <p:sp>
        <p:nvSpPr>
          <p:cNvPr id="14" name="TextBox 14"/>
          <p:cNvSpPr txBox="1"/>
          <p:nvPr/>
        </p:nvSpPr>
        <p:spPr>
          <a:xfrm>
            <a:off x="1752600" y="356901"/>
            <a:ext cx="14706600" cy="1972271"/>
          </a:xfrm>
          <a:prstGeom prst="rect">
            <a:avLst/>
          </a:prstGeom>
        </p:spPr>
        <p:txBody>
          <a:bodyPr wrap="square" lIns="0" tIns="0" rIns="0" bIns="0" rtlCol="0" anchor="t">
            <a:spAutoFit/>
          </a:bodyPr>
          <a:lstStyle/>
          <a:p>
            <a:pPr algn="just">
              <a:lnSpc>
                <a:spcPct val="130000"/>
              </a:lnSpc>
            </a:pPr>
            <a:r>
              <a:rPr lang="vi-VN" sz="5200" b="1" dirty="0" smtClean="0">
                <a:solidFill>
                  <a:srgbClr val="4F3B20"/>
                </a:solidFill>
              </a:rPr>
              <a:t>3. Rèn </a:t>
            </a:r>
            <a:r>
              <a:rPr lang="vi-VN" sz="5200" b="1" dirty="0">
                <a:solidFill>
                  <a:srgbClr val="4F3B20"/>
                </a:solidFill>
              </a:rPr>
              <a:t>luyện bản thân để góp phần phát huy truyền thống nhà trường</a:t>
            </a:r>
          </a:p>
        </p:txBody>
      </p:sp>
      <p:pic>
        <p:nvPicPr>
          <p:cNvPr id="10" name="Picture 9"/>
          <p:cNvPicPr>
            <a:picLocks noChangeAspect="1"/>
          </p:cNvPicPr>
          <p:nvPr/>
        </p:nvPicPr>
        <p:blipFill>
          <a:blip r:embed="rId24">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flipH="1" flipV="1">
            <a:off x="-333290" y="8045374"/>
            <a:ext cx="2922669" cy="2428472"/>
          </a:xfrm>
          <a:prstGeom prst="rect">
            <a:avLst/>
          </a:prstGeom>
        </p:spPr>
      </p:pic>
      <p:sp>
        <p:nvSpPr>
          <p:cNvPr id="3" name="Rectangle 2"/>
          <p:cNvSpPr/>
          <p:nvPr/>
        </p:nvSpPr>
        <p:spPr>
          <a:xfrm>
            <a:off x="1600200" y="2499699"/>
            <a:ext cx="15849600" cy="3285515"/>
          </a:xfrm>
          <a:prstGeom prst="rect">
            <a:avLst/>
          </a:prstGeom>
        </p:spPr>
        <p:txBody>
          <a:bodyPr wrap="square">
            <a:spAutoFit/>
          </a:bodyPr>
          <a:lstStyle/>
          <a:p>
            <a:pPr marL="685800" marR="0" lvl="0" indent="-685800" algn="just">
              <a:lnSpc>
                <a:spcPct val="150000"/>
              </a:lnSpc>
              <a:spcBef>
                <a:spcPts val="600"/>
              </a:spcBef>
              <a:spcAft>
                <a:spcPts val="0"/>
              </a:spcAft>
              <a:buFont typeface="Wingdings" panose="05000000000000000000" pitchFamily="2" charset="2"/>
              <a:buChar char="v"/>
            </a:pPr>
            <a:r>
              <a:rPr lang="vi-VN" sz="4500" dirty="0">
                <a:ea typeface="Calibri" panose="020F0502020204030204" pitchFamily="34" charset="0"/>
                <a:cs typeface="Arial" panose="020B0604020202020204" pitchFamily="34" charset="0"/>
              </a:rPr>
              <a:t>Rèn luyện bản thân trong học tập và các hoạt động.</a:t>
            </a:r>
          </a:p>
          <a:p>
            <a:pPr marL="685800" marR="0" lvl="0" indent="-685800" algn="just">
              <a:lnSpc>
                <a:spcPct val="150000"/>
              </a:lnSpc>
              <a:spcBef>
                <a:spcPts val="600"/>
              </a:spcBef>
              <a:spcAft>
                <a:spcPts val="0"/>
              </a:spcAft>
              <a:buFont typeface="Wingdings" panose="05000000000000000000" pitchFamily="2" charset="2"/>
              <a:buChar char="v"/>
            </a:pPr>
            <a:r>
              <a:rPr lang="vi-VN" sz="4500" dirty="0" smtClean="0">
                <a:ea typeface="Calibri" panose="020F0502020204030204" pitchFamily="34" charset="0"/>
                <a:cs typeface="Arial" panose="020B0604020202020204" pitchFamily="34" charset="0"/>
              </a:rPr>
              <a:t>Kiểm </a:t>
            </a:r>
            <a:r>
              <a:rPr lang="vi-VN" sz="4500" dirty="0">
                <a:ea typeface="Calibri" panose="020F0502020204030204" pitchFamily="34" charset="0"/>
                <a:cs typeface="Arial" panose="020B0604020202020204" pitchFamily="34" charset="0"/>
              </a:rPr>
              <a:t>soát, đánh giá hiệu quả hoạt động mỗi ngày, mỗi tuần và điều chỉnh hoạt động của mình.</a:t>
            </a:r>
          </a:p>
        </p:txBody>
      </p:sp>
      <p:pic>
        <p:nvPicPr>
          <p:cNvPr id="18" name="Picture 4"/>
          <p:cNvPicPr>
            <a:picLocks noChangeAspect="1"/>
          </p:cNvPicPr>
          <p:nvPr/>
        </p:nvPicPr>
        <p:blipFill>
          <a:blip r:embed="rId25">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5089472" y="5833330"/>
            <a:ext cx="8032855" cy="4488358"/>
          </a:xfrm>
          <a:prstGeom prst="rect">
            <a:avLst/>
          </a:prstGeom>
        </p:spPr>
      </p:pic>
    </p:spTree>
    <p:extLst>
      <p:ext uri="{BB962C8B-B14F-4D97-AF65-F5344CB8AC3E}">
        <p14:creationId xmlns:p14="http://schemas.microsoft.com/office/powerpoint/2010/main" val="11016894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295400" y="1714500"/>
            <a:ext cx="15849600" cy="7771494"/>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928362" y="1218203"/>
            <a:ext cx="7390953" cy="1616547"/>
          </a:xfrm>
          <a:prstGeom prst="rect">
            <a:avLst/>
          </a:prstGeom>
        </p:spPr>
      </p:pic>
      <p:pic>
        <p:nvPicPr>
          <p:cNvPr id="8" name="Picture 8"/>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223634">
            <a:off x="15457975" y="7756797"/>
            <a:ext cx="3330219" cy="2724724"/>
          </a:xfrm>
          <a:prstGeom prst="rect">
            <a:avLst/>
          </a:prstGeom>
        </p:spPr>
      </p:pic>
      <p:pic>
        <p:nvPicPr>
          <p:cNvPr id="9" name="Picture 9"/>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10462391" flipH="1" flipV="1">
            <a:off x="-190792" y="7465884"/>
            <a:ext cx="3378791" cy="2807468"/>
          </a:xfrm>
          <a:prstGeom prst="rect">
            <a:avLst/>
          </a:prstGeom>
        </p:spPr>
      </p:pic>
      <p:pic>
        <p:nvPicPr>
          <p:cNvPr id="10" name="Picture 10"/>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15979608" y="-434366"/>
            <a:ext cx="3356383" cy="2788849"/>
          </a:xfrm>
          <a:prstGeom prst="rect">
            <a:avLst/>
          </a:prstGeom>
        </p:spPr>
      </p:pic>
      <p:sp>
        <p:nvSpPr>
          <p:cNvPr id="11" name="TextBox 11"/>
          <p:cNvSpPr txBox="1"/>
          <p:nvPr/>
        </p:nvSpPr>
        <p:spPr>
          <a:xfrm>
            <a:off x="3284512" y="1470484"/>
            <a:ext cx="4678651" cy="1128514"/>
          </a:xfrm>
          <a:prstGeom prst="rect">
            <a:avLst/>
          </a:prstGeom>
        </p:spPr>
        <p:txBody>
          <a:bodyPr wrap="square" lIns="0" tIns="0" rIns="0" bIns="0" rtlCol="0" anchor="t">
            <a:spAutoFit/>
          </a:bodyPr>
          <a:lstStyle/>
          <a:p>
            <a:pPr algn="ctr">
              <a:lnSpc>
                <a:spcPts val="8799"/>
              </a:lnSpc>
            </a:pPr>
            <a:r>
              <a:rPr lang="vi-VN" sz="6400" b="1" dirty="0" smtClean="0">
                <a:solidFill>
                  <a:srgbClr val="FF0000"/>
                </a:solidFill>
                <a:latin typeface="Arial" panose="020B0604020202020204" pitchFamily="34" charset="0"/>
                <a:cs typeface="Arial" panose="020B0604020202020204" pitchFamily="34" charset="0"/>
              </a:rPr>
              <a:t>KẾT LUẬN</a:t>
            </a:r>
            <a:endParaRPr lang="en-US" sz="6400" b="1" dirty="0">
              <a:solidFill>
                <a:srgbClr val="FF0000"/>
              </a:solidFill>
              <a:latin typeface="Arial" panose="020B0604020202020204" pitchFamily="34" charset="0"/>
              <a:cs typeface="Arial" panose="020B0604020202020204" pitchFamily="34" charset="0"/>
            </a:endParaRPr>
          </a:p>
        </p:txBody>
      </p:sp>
      <p:pic>
        <p:nvPicPr>
          <p:cNvPr id="12" name="Picture 6"/>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744163" y="-231573"/>
            <a:ext cx="3516115" cy="2876821"/>
          </a:xfrm>
          <a:prstGeom prst="rect">
            <a:avLst/>
          </a:prstGeom>
        </p:spPr>
      </p:pic>
      <p:sp>
        <p:nvSpPr>
          <p:cNvPr id="13" name="Rectangle 12"/>
          <p:cNvSpPr/>
          <p:nvPr/>
        </p:nvSpPr>
        <p:spPr>
          <a:xfrm>
            <a:off x="2328959" y="2897529"/>
            <a:ext cx="13782481" cy="5632311"/>
          </a:xfrm>
          <a:prstGeom prst="rect">
            <a:avLst/>
          </a:prstGeom>
        </p:spPr>
        <p:txBody>
          <a:bodyPr wrap="square">
            <a:spAutoFit/>
          </a:bodyPr>
          <a:lstStyle/>
          <a:p>
            <a:pPr algn="just">
              <a:lnSpc>
                <a:spcPct val="150000"/>
              </a:lnSpc>
            </a:pPr>
            <a:r>
              <a:rPr lang="vi-VN" sz="4800" dirty="0" smtClean="0">
                <a:ea typeface="Calibri" panose="020F0502020204030204" pitchFamily="34" charset="0"/>
                <a:cs typeface="Arial" panose="020B0604020202020204" pitchFamily="34" charset="0"/>
              </a:rPr>
              <a:t>	Trường </a:t>
            </a:r>
            <a:r>
              <a:rPr lang="vi-VN" sz="4800" dirty="0">
                <a:ea typeface="Calibri" panose="020F0502020204030204" pitchFamily="34" charset="0"/>
                <a:cs typeface="Arial" panose="020B0604020202020204" pitchFamily="34" charset="0"/>
              </a:rPr>
              <a:t>học chúng ta có nhiều truyền thống đáng tự hào trong học tập, rèn luyện và các hoạt động khác. Tự hào về trường mình, mỗi chúng ta hãy cố gắng học tập, rèn luyện để góp phần phát huy truyền thống nhà trường.</a:t>
            </a:r>
            <a:endParaRPr lang="en-US" sz="4800" dirty="0">
              <a:latin typeface="Arial" panose="020B0604020202020204" pitchFamily="34" charset="0"/>
              <a:cs typeface="Arial" panose="020B0604020202020204" pitchFamily="34" charset="0"/>
            </a:endParaRPr>
          </a:p>
        </p:txBody>
      </p:sp>
      <p:pic>
        <p:nvPicPr>
          <p:cNvPr id="14" name="Picture 10"/>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t="18707" r="3854"/>
          <a:stretch>
            <a:fillRect/>
          </a:stretch>
        </p:blipFill>
        <p:spPr>
          <a:xfrm>
            <a:off x="16522798" y="-6211"/>
            <a:ext cx="1628986" cy="3269632"/>
          </a:xfrm>
          <a:prstGeom prst="rect">
            <a:avLst/>
          </a:prstGeom>
        </p:spPr>
      </p:pic>
    </p:spTree>
    <p:extLst>
      <p:ext uri="{BB962C8B-B14F-4D97-AF65-F5344CB8AC3E}">
        <p14:creationId xmlns:p14="http://schemas.microsoft.com/office/powerpoint/2010/main" val="244101255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5658040">
            <a:off x="-1647719" y="7371098"/>
            <a:ext cx="3295438" cy="4542584"/>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747926" y="2978217"/>
            <a:ext cx="7025117" cy="6028843"/>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9544504" y="3026623"/>
            <a:ext cx="7696200" cy="5980437"/>
          </a:xfrm>
          <a:prstGeom prst="rect">
            <a:avLst/>
          </a:prstGeom>
        </p:spPr>
      </p:pic>
      <p:sp>
        <p:nvSpPr>
          <p:cNvPr id="7" name="TextBox 7"/>
          <p:cNvSpPr txBox="1"/>
          <p:nvPr/>
        </p:nvSpPr>
        <p:spPr>
          <a:xfrm>
            <a:off x="5209657" y="1524300"/>
            <a:ext cx="8797689" cy="1000274"/>
          </a:xfrm>
          <a:prstGeom prst="rect">
            <a:avLst/>
          </a:prstGeom>
        </p:spPr>
        <p:txBody>
          <a:bodyPr wrap="square" lIns="0" tIns="0" rIns="0" bIns="0" rtlCol="0" anchor="t">
            <a:spAutoFit/>
          </a:bodyPr>
          <a:lstStyle/>
          <a:p>
            <a:pPr algn="ctr">
              <a:lnSpc>
                <a:spcPts val="7796"/>
              </a:lnSpc>
            </a:pPr>
            <a:r>
              <a:rPr lang="vi-VN" sz="6400" b="1" dirty="0" smtClean="0">
                <a:solidFill>
                  <a:srgbClr val="FF0000"/>
                </a:solidFill>
              </a:rPr>
              <a:t>HƯỚNG DẪN VỀ NHÀ</a:t>
            </a:r>
            <a:endParaRPr lang="en-US" sz="6400" b="1" dirty="0">
              <a:solidFill>
                <a:srgbClr val="FF0000"/>
              </a:solidFill>
            </a:endParaRPr>
          </a:p>
        </p:txBody>
      </p:sp>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4497222" y="-1833701"/>
            <a:ext cx="4900816" cy="3323644"/>
          </a:xfrm>
          <a:prstGeom prst="rect">
            <a:avLst/>
          </a:prstGeom>
        </p:spPr>
      </p:pic>
      <p:pic>
        <p:nvPicPr>
          <p:cNvPr id="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flipH="1">
            <a:off x="16129218" y="7404293"/>
            <a:ext cx="2342116" cy="2980423"/>
          </a:xfrm>
          <a:prstGeom prst="rect">
            <a:avLst/>
          </a:prstGeom>
        </p:spPr>
      </p:pic>
      <p:pic>
        <p:nvPicPr>
          <p:cNvPr id="13" name="Picture 13"/>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213972" y="-452887"/>
            <a:ext cx="3621657" cy="2963174"/>
          </a:xfrm>
          <a:prstGeom prst="rect">
            <a:avLst/>
          </a:prstGeom>
        </p:spPr>
      </p:pic>
      <p:sp>
        <p:nvSpPr>
          <p:cNvPr id="14" name="Rectangle 13"/>
          <p:cNvSpPr/>
          <p:nvPr/>
        </p:nvSpPr>
        <p:spPr>
          <a:xfrm>
            <a:off x="2125110" y="4838476"/>
            <a:ext cx="5855942" cy="2308324"/>
          </a:xfrm>
          <a:prstGeom prst="rect">
            <a:avLst/>
          </a:prstGeom>
        </p:spPr>
        <p:txBody>
          <a:bodyPr wrap="square">
            <a:spAutoFit/>
          </a:bodyPr>
          <a:lstStyle/>
          <a:p>
            <a:pPr algn="just">
              <a:lnSpc>
                <a:spcPct val="150000"/>
              </a:lnSpc>
            </a:pPr>
            <a:r>
              <a:rPr lang="vi-VN" sz="4800" dirty="0" smtClean="0">
                <a:solidFill>
                  <a:srgbClr val="000000"/>
                </a:solidFill>
                <a:cs typeface="Arial" panose="020B0604020202020204" pitchFamily="34" charset="0"/>
              </a:rPr>
              <a:t>	Em về nhà ôn </a:t>
            </a:r>
            <a:r>
              <a:rPr lang="vi-VN" sz="4800" dirty="0">
                <a:solidFill>
                  <a:srgbClr val="000000"/>
                </a:solidFill>
                <a:cs typeface="Arial" panose="020B0604020202020204" pitchFamily="34" charset="0"/>
              </a:rPr>
              <a:t>lại kiến thức đã </a:t>
            </a:r>
            <a:r>
              <a:rPr lang="vi-VN" sz="4800" dirty="0" smtClean="0">
                <a:solidFill>
                  <a:srgbClr val="000000"/>
                </a:solidFill>
                <a:cs typeface="Arial" panose="020B0604020202020204" pitchFamily="34" charset="0"/>
              </a:rPr>
              <a:t>học.</a:t>
            </a:r>
            <a:endParaRPr lang="en-US" sz="4800" dirty="0">
              <a:latin typeface="Arial" panose="020B0604020202020204" pitchFamily="34" charset="0"/>
              <a:cs typeface="Arial" panose="020B0604020202020204" pitchFamily="34" charset="0"/>
            </a:endParaRPr>
          </a:p>
        </p:txBody>
      </p:sp>
      <p:sp>
        <p:nvSpPr>
          <p:cNvPr id="15" name="Rectangle 14"/>
          <p:cNvSpPr/>
          <p:nvPr/>
        </p:nvSpPr>
        <p:spPr>
          <a:xfrm>
            <a:off x="9921686" y="3879743"/>
            <a:ext cx="6941836" cy="4524315"/>
          </a:xfrm>
          <a:prstGeom prst="rect">
            <a:avLst/>
          </a:prstGeom>
        </p:spPr>
        <p:txBody>
          <a:bodyPr wrap="square">
            <a:spAutoFit/>
          </a:bodyPr>
          <a:lstStyle/>
          <a:p>
            <a:pPr algn="just">
              <a:lnSpc>
                <a:spcPct val="150000"/>
              </a:lnSpc>
            </a:pPr>
            <a:r>
              <a:rPr lang="vi-VN" sz="4800" dirty="0" smtClean="0">
                <a:solidFill>
                  <a:srgbClr val="000000"/>
                </a:solidFill>
                <a:cs typeface="Arial" panose="020B0604020202020204" pitchFamily="34" charset="0"/>
              </a:rPr>
              <a:t>	Đọc </a:t>
            </a:r>
            <a:r>
              <a:rPr lang="vi-VN" sz="4800" dirty="0">
                <a:solidFill>
                  <a:srgbClr val="000000"/>
                </a:solidFill>
                <a:cs typeface="Arial" panose="020B0604020202020204" pitchFamily="34" charset="0"/>
              </a:rPr>
              <a:t>trước kiến thức </a:t>
            </a:r>
            <a:r>
              <a:rPr lang="vi-VN" sz="4800" b="1" dirty="0">
                <a:solidFill>
                  <a:srgbClr val="000000"/>
                </a:solidFill>
                <a:cs typeface="Arial" panose="020B0604020202020204" pitchFamily="34" charset="0"/>
              </a:rPr>
              <a:t>tuần </a:t>
            </a:r>
            <a:r>
              <a:rPr lang="vi-VN" sz="4800" b="1" dirty="0" smtClean="0">
                <a:solidFill>
                  <a:srgbClr val="000000"/>
                </a:solidFill>
                <a:cs typeface="Arial" panose="020B0604020202020204" pitchFamily="34" charset="0"/>
              </a:rPr>
              <a:t>3 </a:t>
            </a:r>
            <a:r>
              <a:rPr lang="vi-VN" sz="4800" b="1" i="1" dirty="0" smtClean="0">
                <a:solidFill>
                  <a:srgbClr val="000000"/>
                </a:solidFill>
                <a:cs typeface="Arial" panose="020B0604020202020204" pitchFamily="34" charset="0"/>
              </a:rPr>
              <a:t>- Tìm </a:t>
            </a:r>
            <a:r>
              <a:rPr lang="vi-VN" sz="4800" b="1" i="1" dirty="0">
                <a:solidFill>
                  <a:srgbClr val="000000"/>
                </a:solidFill>
                <a:cs typeface="Arial" panose="020B0604020202020204" pitchFamily="34" charset="0"/>
              </a:rPr>
              <a:t>hiểu điểm mạnh, điểm hạn chế của tôi (</a:t>
            </a:r>
            <a:r>
              <a:rPr lang="vi-VN" sz="4800" b="1" i="1" dirty="0" smtClean="0">
                <a:solidFill>
                  <a:srgbClr val="000000"/>
                </a:solidFill>
                <a:cs typeface="Arial" panose="020B0604020202020204" pitchFamily="34" charset="0"/>
              </a:rPr>
              <a:t>tiết 1</a:t>
            </a:r>
            <a:r>
              <a:rPr lang="vi-VN" sz="4800" b="1" i="1" dirty="0">
                <a:solidFill>
                  <a:srgbClr val="000000"/>
                </a:solidFill>
                <a:cs typeface="Arial" panose="020B0604020202020204" pitchFamily="34" charset="0"/>
              </a:rPr>
              <a:t>)</a:t>
            </a:r>
            <a:endParaRPr lang="en-US" sz="4800" b="1" i="1" dirty="0">
              <a:latin typeface="Arial" panose="020B0604020202020204" pitchFamily="34" charset="0"/>
              <a:cs typeface="Arial" panose="020B0604020202020204" pitchFamily="34" charset="0"/>
            </a:endParaRPr>
          </a:p>
        </p:txBody>
      </p:sp>
      <p:pic>
        <p:nvPicPr>
          <p:cNvPr id="16" name="Picture 7"/>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1156672">
            <a:off x="14371520" y="1031882"/>
            <a:ext cx="2505011" cy="1626836"/>
          </a:xfrm>
          <a:prstGeom prst="rect">
            <a:avLst/>
          </a:prstGeom>
        </p:spPr>
      </p:pic>
      <p:pic>
        <p:nvPicPr>
          <p:cNvPr id="17" name="Picture 13"/>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 xmlns:asvg="http://schemas.microsoft.com/office/drawing/2016/SVG/main" r:embed="rId24"/>
              </a:ext>
            </a:extLst>
          </a:blip>
          <a:srcRect/>
          <a:stretch>
            <a:fillRect/>
          </a:stretch>
        </p:blipFill>
        <p:spPr>
          <a:xfrm>
            <a:off x="8440231" y="8818496"/>
            <a:ext cx="1415723" cy="1348798"/>
          </a:xfrm>
          <a:prstGeom prst="rect">
            <a:avLst/>
          </a:prstGeom>
        </p:spPr>
      </p:pic>
      <p:pic>
        <p:nvPicPr>
          <p:cNvPr id="18" name="Picture 14"/>
          <p:cNvPicPr>
            <a:picLocks noChangeAspect="1"/>
          </p:cNvPicPr>
          <p:nvPr/>
        </p:nvPicPr>
        <p:blipFill>
          <a:blip r:embed="rId25">
            <a:extLst>
              <a:ext uri="{28A0092B-C50C-407E-A947-70E740481C1C}">
                <a14:useLocalDpi xmlns:a14="http://schemas.microsoft.com/office/drawing/2010/main" val="0"/>
              </a:ext>
              <a:ext uri="{96DAC541-7B7A-43D3-8B79-37D633B846F1}">
                <asvg:svgBlip xmlns="" xmlns:asvg="http://schemas.microsoft.com/office/drawing/2016/SVG/main" r:embed="rId26"/>
              </a:ext>
            </a:extLst>
          </a:blip>
          <a:srcRect/>
          <a:stretch>
            <a:fillRect/>
          </a:stretch>
        </p:blipFill>
        <p:spPr>
          <a:xfrm rot="891384">
            <a:off x="-446043" y="3553911"/>
            <a:ext cx="2272838" cy="2095143"/>
          </a:xfrm>
          <a:prstGeom prst="rect">
            <a:avLst/>
          </a:prstGeom>
        </p:spPr>
      </p:pic>
    </p:spTree>
    <p:extLst>
      <p:ext uri="{BB962C8B-B14F-4D97-AF65-F5344CB8AC3E}">
        <p14:creationId xmlns:p14="http://schemas.microsoft.com/office/powerpoint/2010/main" val="3613339841"/>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0" y="0"/>
            <a:ext cx="18471333" cy="10384716"/>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681937" y="2461705"/>
            <a:ext cx="15163800" cy="5677636"/>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2011730">
            <a:off x="1135690" y="2959522"/>
            <a:ext cx="3346232" cy="857064"/>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2212387">
            <a:off x="14343303" y="6789946"/>
            <a:ext cx="3346232" cy="857064"/>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flipH="1" flipV="1">
            <a:off x="-1526468" y="7904199"/>
            <a:ext cx="5407699" cy="3667403"/>
          </a:xfrm>
          <a:prstGeom prst="rect">
            <a:avLst/>
          </a:prstGeom>
        </p:spPr>
      </p:pic>
      <p:sp>
        <p:nvSpPr>
          <p:cNvPr id="9" name="TextBox 9"/>
          <p:cNvSpPr txBox="1"/>
          <p:nvPr/>
        </p:nvSpPr>
        <p:spPr>
          <a:xfrm>
            <a:off x="2540138" y="3583396"/>
            <a:ext cx="13710455" cy="3118674"/>
          </a:xfrm>
          <a:prstGeom prst="rect">
            <a:avLst/>
          </a:prstGeom>
        </p:spPr>
        <p:txBody>
          <a:bodyPr wrap="square" lIns="0" tIns="0" rIns="0" bIns="0" rtlCol="0" anchor="t">
            <a:spAutoFit/>
          </a:bodyPr>
          <a:lstStyle/>
          <a:p>
            <a:pPr algn="ctr">
              <a:lnSpc>
                <a:spcPct val="150000"/>
              </a:lnSpc>
            </a:pPr>
            <a:r>
              <a:rPr lang="vi-VN" sz="7200" b="1" dirty="0" smtClean="0">
                <a:solidFill>
                  <a:srgbClr val="4F3B20"/>
                </a:solidFill>
                <a:latin typeface="Arial" panose="020B0604020202020204" pitchFamily="34" charset="0"/>
                <a:cs typeface="Arial" panose="020B0604020202020204" pitchFamily="34" charset="0"/>
              </a:rPr>
              <a:t>CẢM ƠN CÁC EM ĐÃ </a:t>
            </a:r>
          </a:p>
          <a:p>
            <a:pPr algn="ctr">
              <a:lnSpc>
                <a:spcPct val="150000"/>
              </a:lnSpc>
            </a:pPr>
            <a:r>
              <a:rPr lang="vi-VN" sz="7200" b="1" dirty="0" smtClean="0">
                <a:solidFill>
                  <a:srgbClr val="4F3B20"/>
                </a:solidFill>
                <a:latin typeface="Arial" panose="020B0604020202020204" pitchFamily="34" charset="0"/>
                <a:cs typeface="Arial" panose="020B0604020202020204" pitchFamily="34" charset="0"/>
              </a:rPr>
              <a:t>LẮNG NGHE BÀI GIẢNG!</a:t>
            </a:r>
            <a:endParaRPr lang="en-US" sz="7200" b="1" dirty="0">
              <a:solidFill>
                <a:srgbClr val="4F3B20"/>
              </a:solidFill>
              <a:latin typeface="Arial" panose="020B0604020202020204" pitchFamily="34" charset="0"/>
              <a:cs typeface="Arial" panose="020B0604020202020204" pitchFamily="34" charset="0"/>
            </a:endParaRPr>
          </a:p>
        </p:txBody>
      </p:sp>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5501560" y="7573338"/>
            <a:ext cx="3621657" cy="2963174"/>
          </a:xfrm>
          <a:prstGeom prst="rect">
            <a:avLst/>
          </a:prstGeom>
        </p:spPr>
      </p:pic>
      <p:pic>
        <p:nvPicPr>
          <p:cNvPr id="12" name="Picture 12"/>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462420" y="-452887"/>
            <a:ext cx="3621657" cy="2963174"/>
          </a:xfrm>
          <a:prstGeom prst="rect">
            <a:avLst/>
          </a:prstGeom>
        </p:spPr>
      </p:pic>
      <p:pic>
        <p:nvPicPr>
          <p:cNvPr id="13" name="Picture 13"/>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3924448" y="-1833701"/>
            <a:ext cx="5407699" cy="3667403"/>
          </a:xfrm>
          <a:prstGeom prst="rect">
            <a:avLst/>
          </a:prstGeom>
        </p:spPr>
      </p:pic>
      <p:pic>
        <p:nvPicPr>
          <p:cNvPr id="14" name="Picture 8"/>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490225">
            <a:off x="14585372" y="1850569"/>
            <a:ext cx="2069138" cy="2196961"/>
          </a:xfrm>
          <a:prstGeom prst="rect">
            <a:avLst/>
          </a:prstGeom>
        </p:spPr>
      </p:pic>
      <p:pic>
        <p:nvPicPr>
          <p:cNvPr id="15" name="Picture 10"/>
          <p:cNvPicPr>
            <a:picLocks noChangeAspect="1"/>
          </p:cNvPicPr>
          <p:nvPr/>
        </p:nvPicPr>
        <p:blipFill>
          <a:blip r:embed="rId20"/>
          <a:srcRect/>
          <a:stretch>
            <a:fillRect/>
          </a:stretch>
        </p:blipFill>
        <p:spPr>
          <a:xfrm rot="-349462">
            <a:off x="1319939" y="6860861"/>
            <a:ext cx="2838694" cy="3145367"/>
          </a:xfrm>
          <a:prstGeom prst="rect">
            <a:avLst/>
          </a:prstGeom>
        </p:spPr>
      </p:pic>
    </p:spTree>
    <p:extLst>
      <p:ext uri="{BB962C8B-B14F-4D97-AF65-F5344CB8AC3E}">
        <p14:creationId xmlns:p14="http://schemas.microsoft.com/office/powerpoint/2010/main" val="112024290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91667" y="0"/>
            <a:ext cx="18471333" cy="10384716"/>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521766">
            <a:off x="3036900" y="-1610762"/>
            <a:ext cx="3261914" cy="4114800"/>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124520" y="1590883"/>
            <a:ext cx="16038957" cy="7202950"/>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flipH="1">
            <a:off x="-1272551" y="4534954"/>
            <a:ext cx="5452852" cy="6167464"/>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3932020" y="-1833701"/>
            <a:ext cx="5407699" cy="3667403"/>
          </a:xfrm>
          <a:prstGeom prst="rect">
            <a:avLst/>
          </a:prstGeom>
        </p:spPr>
      </p:pic>
      <p:pic>
        <p:nvPicPr>
          <p:cNvPr id="7" name="Picture 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1156672">
            <a:off x="14298927" y="1900726"/>
            <a:ext cx="2505011" cy="1626836"/>
          </a:xfrm>
          <a:prstGeom prst="rect">
            <a:avLst/>
          </a:prstGeom>
        </p:spPr>
      </p:pic>
      <p:pic>
        <p:nvPicPr>
          <p:cNvPr id="8" name="Picture 8"/>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490225">
            <a:off x="1710014" y="2714738"/>
            <a:ext cx="2069138" cy="2196961"/>
          </a:xfrm>
          <a:prstGeom prst="rect">
            <a:avLst/>
          </a:prstGeom>
        </p:spPr>
      </p:pic>
      <p:pic>
        <p:nvPicPr>
          <p:cNvPr id="9" name="Picture 9"/>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4386807">
            <a:off x="12870955" y="7155488"/>
            <a:ext cx="1498375" cy="2765456"/>
          </a:xfrm>
          <a:prstGeom prst="rect">
            <a:avLst/>
          </a:prstGeom>
        </p:spPr>
      </p:pic>
      <p:pic>
        <p:nvPicPr>
          <p:cNvPr id="10" name="Picture 10"/>
          <p:cNvPicPr>
            <a:picLocks noChangeAspect="1"/>
          </p:cNvPicPr>
          <p:nvPr/>
        </p:nvPicPr>
        <p:blipFill>
          <a:blip r:embed="rId18"/>
          <a:srcRect/>
          <a:stretch>
            <a:fillRect/>
          </a:stretch>
        </p:blipFill>
        <p:spPr>
          <a:xfrm rot="-349462">
            <a:off x="14425184" y="6658052"/>
            <a:ext cx="2838694" cy="3145367"/>
          </a:xfrm>
          <a:prstGeom prst="rect">
            <a:avLst/>
          </a:prstGeom>
        </p:spPr>
      </p:pic>
      <p:pic>
        <p:nvPicPr>
          <p:cNvPr id="11" name="Picture 11"/>
          <p:cNvPicPr>
            <a:picLocks noChangeAspect="1"/>
          </p:cNvPicPr>
          <p:nvPr/>
        </p:nvPicPr>
        <p:blipFill>
          <a:blip r:embed="rId19">
            <a:extLst>
              <a:ext uri="{28A0092B-C50C-407E-A947-70E740481C1C}">
                <a14:useLocalDpi xmlns:a14="http://schemas.microsoft.com/office/drawing/2010/main" val="0"/>
              </a:ext>
              <a:ext uri="{96DAC541-7B7A-43D3-8B79-37D633B846F1}">
                <asvg:svgBlip xmlns="" xmlns:asvg="http://schemas.microsoft.com/office/drawing/2016/SVG/main" r:embed="rId20"/>
              </a:ext>
            </a:extLst>
          </a:blip>
          <a:srcRect/>
          <a:stretch>
            <a:fillRect/>
          </a:stretch>
        </p:blipFill>
        <p:spPr>
          <a:xfrm rot="-5658040">
            <a:off x="4991704" y="8399595"/>
            <a:ext cx="2485718" cy="3426428"/>
          </a:xfrm>
          <a:prstGeom prst="rect">
            <a:avLst/>
          </a:prstGeom>
        </p:spPr>
      </p:pic>
      <p:pic>
        <p:nvPicPr>
          <p:cNvPr id="12" name="Picture 12"/>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a:stretch>
            <a:fillRect/>
          </a:stretch>
        </p:blipFill>
        <p:spPr>
          <a:xfrm rot="1894096">
            <a:off x="7789684" y="7884842"/>
            <a:ext cx="1709135" cy="1709135"/>
          </a:xfrm>
          <a:prstGeom prst="rect">
            <a:avLst/>
          </a:prstGeom>
        </p:spPr>
      </p:pic>
      <p:pic>
        <p:nvPicPr>
          <p:cNvPr id="13" name="Picture 13"/>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 xmlns:asvg="http://schemas.microsoft.com/office/drawing/2016/SVG/main" r:embed="rId24"/>
              </a:ext>
            </a:extLst>
          </a:blip>
          <a:srcRect/>
          <a:stretch>
            <a:fillRect/>
          </a:stretch>
        </p:blipFill>
        <p:spPr>
          <a:xfrm>
            <a:off x="10989649" y="1226472"/>
            <a:ext cx="1415723" cy="1348798"/>
          </a:xfrm>
          <a:prstGeom prst="rect">
            <a:avLst/>
          </a:prstGeom>
        </p:spPr>
      </p:pic>
      <p:pic>
        <p:nvPicPr>
          <p:cNvPr id="14" name="Picture 14"/>
          <p:cNvPicPr>
            <a:picLocks noChangeAspect="1"/>
          </p:cNvPicPr>
          <p:nvPr/>
        </p:nvPicPr>
        <p:blipFill>
          <a:blip r:embed="rId25">
            <a:extLst>
              <a:ext uri="{28A0092B-C50C-407E-A947-70E740481C1C}">
                <a14:useLocalDpi xmlns:a14="http://schemas.microsoft.com/office/drawing/2010/main" val="0"/>
              </a:ext>
              <a:ext uri="{96DAC541-7B7A-43D3-8B79-37D633B846F1}">
                <asvg:svgBlip xmlns="" xmlns:asvg="http://schemas.microsoft.com/office/drawing/2016/SVG/main" r:embed="rId26"/>
              </a:ext>
            </a:extLst>
          </a:blip>
          <a:srcRect/>
          <a:stretch>
            <a:fillRect/>
          </a:stretch>
        </p:blipFill>
        <p:spPr>
          <a:xfrm rot="891384">
            <a:off x="543189" y="494453"/>
            <a:ext cx="2272838" cy="2095143"/>
          </a:xfrm>
          <a:prstGeom prst="rect">
            <a:avLst/>
          </a:prstGeom>
        </p:spPr>
      </p:pic>
      <p:sp>
        <p:nvSpPr>
          <p:cNvPr id="15" name="TextBox 15"/>
          <p:cNvSpPr txBox="1"/>
          <p:nvPr/>
        </p:nvSpPr>
        <p:spPr>
          <a:xfrm>
            <a:off x="2896188" y="4076421"/>
            <a:ext cx="12495620" cy="3293402"/>
          </a:xfrm>
          <a:prstGeom prst="rect">
            <a:avLst/>
          </a:prstGeom>
        </p:spPr>
        <p:txBody>
          <a:bodyPr wrap="square" lIns="0" tIns="0" rIns="0" bIns="0" rtlCol="0" anchor="t">
            <a:spAutoFit/>
          </a:bodyPr>
          <a:lstStyle/>
          <a:p>
            <a:pPr algn="ctr">
              <a:lnSpc>
                <a:spcPct val="130000"/>
              </a:lnSpc>
            </a:pPr>
            <a:r>
              <a:rPr lang="vi-VN" sz="8600" b="1" dirty="0" smtClean="0">
                <a:solidFill>
                  <a:schemeClr val="accent6">
                    <a:lumMod val="75000"/>
                  </a:schemeClr>
                </a:solidFill>
              </a:rPr>
              <a:t>TỰ HÀO TRUYỀN THỐNG TRƯỜNG EM</a:t>
            </a:r>
            <a:endParaRPr lang="en-US" sz="8600" b="1" dirty="0">
              <a:solidFill>
                <a:schemeClr val="accent6">
                  <a:lumMod val="75000"/>
                </a:schemeClr>
              </a:solidFill>
            </a:endParaRPr>
          </a:p>
        </p:txBody>
      </p:sp>
      <p:sp>
        <p:nvSpPr>
          <p:cNvPr id="16" name="TextBox 16"/>
          <p:cNvSpPr txBox="1"/>
          <p:nvPr/>
        </p:nvSpPr>
        <p:spPr>
          <a:xfrm>
            <a:off x="5259760" y="2874934"/>
            <a:ext cx="8087724" cy="1107996"/>
          </a:xfrm>
          <a:prstGeom prst="rect">
            <a:avLst/>
          </a:prstGeom>
        </p:spPr>
        <p:txBody>
          <a:bodyPr wrap="square" lIns="0" tIns="0" rIns="0" bIns="0" rtlCol="0" anchor="t">
            <a:spAutoFit/>
          </a:bodyPr>
          <a:lstStyle/>
          <a:p>
            <a:pPr algn="ctr"/>
            <a:r>
              <a:rPr lang="vi-VN" sz="7200" b="1" dirty="0" smtClean="0">
                <a:solidFill>
                  <a:srgbClr val="4F3B20"/>
                </a:solidFill>
              </a:rPr>
              <a:t>Chủ đề 1 – Tuần 3</a:t>
            </a:r>
            <a:endParaRPr lang="en-US" sz="7200" b="1" dirty="0">
              <a:solidFill>
                <a:srgbClr val="4F3B20"/>
              </a:solidFill>
            </a:endParaRPr>
          </a:p>
        </p:txBody>
      </p:sp>
    </p:spTree>
    <p:extLst>
      <p:ext uri="{BB962C8B-B14F-4D97-AF65-F5344CB8AC3E}">
        <p14:creationId xmlns:p14="http://schemas.microsoft.com/office/powerpoint/2010/main" val="248831829"/>
      </p:ext>
    </p:extLst>
  </p:cSld>
  <p:clrMapOvr>
    <a:masterClrMapping/>
  </p:clrMapOvr>
  <p:transition spd="slow">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838897">
            <a:off x="15840929" y="8294474"/>
            <a:ext cx="2684467" cy="2196382"/>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228600" y="-14216"/>
            <a:ext cx="2497785" cy="2043642"/>
          </a:xfrm>
          <a:prstGeom prst="rect">
            <a:avLst/>
          </a:prstGeom>
        </p:spPr>
      </p:pic>
      <p:pic>
        <p:nvPicPr>
          <p:cNvPr id="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flipH="1" flipV="1">
            <a:off x="-865269" y="6877878"/>
            <a:ext cx="4952166" cy="4114800"/>
          </a:xfrm>
          <a:prstGeom prst="rect">
            <a:avLst/>
          </a:prstGeom>
        </p:spPr>
      </p:pic>
      <p:pic>
        <p:nvPicPr>
          <p:cNvPr id="11" name="Picture 11"/>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4384183" y="-805392"/>
            <a:ext cx="4883386" cy="4057650"/>
          </a:xfrm>
          <a:prstGeom prst="rect">
            <a:avLst/>
          </a:prstGeom>
        </p:spPr>
      </p:pic>
      <p:sp>
        <p:nvSpPr>
          <p:cNvPr id="12" name="TextBox 12"/>
          <p:cNvSpPr txBox="1"/>
          <p:nvPr/>
        </p:nvSpPr>
        <p:spPr>
          <a:xfrm>
            <a:off x="6629400" y="464443"/>
            <a:ext cx="5057103" cy="1128514"/>
          </a:xfrm>
          <a:prstGeom prst="rect">
            <a:avLst/>
          </a:prstGeom>
        </p:spPr>
        <p:txBody>
          <a:bodyPr wrap="square" lIns="0" tIns="0" rIns="0" bIns="0" rtlCol="0" anchor="t">
            <a:spAutoFit/>
          </a:bodyPr>
          <a:lstStyle/>
          <a:p>
            <a:pPr algn="ctr">
              <a:lnSpc>
                <a:spcPts val="8799"/>
              </a:lnSpc>
            </a:pPr>
            <a:r>
              <a:rPr lang="vi-VN" sz="6400" b="1" dirty="0" smtClean="0">
                <a:solidFill>
                  <a:schemeClr val="accent6">
                    <a:lumMod val="75000"/>
                  </a:schemeClr>
                </a:solidFill>
              </a:rPr>
              <a:t>KHỞI ĐỘNG</a:t>
            </a:r>
            <a:endParaRPr lang="en-US" sz="6400" b="1" dirty="0">
              <a:solidFill>
                <a:schemeClr val="accent6">
                  <a:lumMod val="75000"/>
                </a:schemeClr>
              </a:solidFill>
            </a:endParaRPr>
          </a:p>
        </p:txBody>
      </p:sp>
      <p:sp>
        <p:nvSpPr>
          <p:cNvPr id="13" name="Rectangle 12"/>
          <p:cNvSpPr/>
          <p:nvPr/>
        </p:nvSpPr>
        <p:spPr>
          <a:xfrm>
            <a:off x="1684859" y="1486612"/>
            <a:ext cx="14946184" cy="3208571"/>
          </a:xfrm>
          <a:prstGeom prst="rect">
            <a:avLst/>
          </a:prstGeom>
        </p:spPr>
        <p:txBody>
          <a:bodyPr wrap="square">
            <a:spAutoFit/>
          </a:bodyPr>
          <a:lstStyle/>
          <a:p>
            <a:pPr algn="just">
              <a:lnSpc>
                <a:spcPct val="150000"/>
              </a:lnSpc>
            </a:pPr>
            <a:r>
              <a:rPr lang="vi-VN" sz="4500" b="1" dirty="0" smtClean="0">
                <a:solidFill>
                  <a:srgbClr val="FF0000"/>
                </a:solidFill>
                <a:ea typeface="Calibri" panose="020F0502020204030204" pitchFamily="34" charset="0"/>
                <a:cs typeface="Arial" panose="020B0604020202020204" pitchFamily="34" charset="0"/>
              </a:rPr>
              <a:t>TRÒ CHƠI: </a:t>
            </a:r>
            <a:r>
              <a:rPr lang="vi-VN" sz="4500" dirty="0" smtClean="0">
                <a:ea typeface="Calibri" panose="020F0502020204030204" pitchFamily="34" charset="0"/>
                <a:cs typeface="Arial" panose="020B0604020202020204" pitchFamily="34" charset="0"/>
              </a:rPr>
              <a:t>chia </a:t>
            </a:r>
            <a:r>
              <a:rPr lang="vi-VN" sz="4500" dirty="0">
                <a:ea typeface="Calibri" panose="020F0502020204030204" pitchFamily="34" charset="0"/>
                <a:cs typeface="Arial" panose="020B0604020202020204" pitchFamily="34" charset="0"/>
              </a:rPr>
              <a:t>lớp thành 2 đội. Mỗi đội cử 1 đại diện lên bảng. Trong thời gian 3 phút, thi xem đội nào kể được nhiều hoạt động truyền thống của nhà trường nhất.</a:t>
            </a:r>
            <a:endParaRPr lang="en-US" sz="4800" dirty="0">
              <a:latin typeface="Arial" panose="020B0604020202020204" pitchFamily="34" charset="0"/>
              <a:cs typeface="Arial" panose="020B0604020202020204" pitchFamily="34" charset="0"/>
            </a:endParaRPr>
          </a:p>
        </p:txBody>
      </p:sp>
      <p:pic>
        <p:nvPicPr>
          <p:cNvPr id="10" name="Picture 2"/>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5233722" y="4838700"/>
            <a:ext cx="7848457" cy="5570262"/>
          </a:xfrm>
          <a:prstGeom prst="rect">
            <a:avLst/>
          </a:prstGeom>
        </p:spPr>
      </p:pic>
    </p:spTree>
    <p:extLst>
      <p:ext uri="{BB962C8B-B14F-4D97-AF65-F5344CB8AC3E}">
        <p14:creationId xmlns:p14="http://schemas.microsoft.com/office/powerpoint/2010/main" val="12364102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91667" y="0"/>
            <a:ext cx="18471333" cy="10384716"/>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4575561">
            <a:off x="15449155" y="-991120"/>
            <a:ext cx="4339868" cy="4730102"/>
          </a:xfrm>
          <a:prstGeom prst="rect">
            <a:avLst/>
          </a:prstGeom>
        </p:spPr>
      </p:pic>
      <p:pic>
        <p:nvPicPr>
          <p:cNvPr id="4" name="Picture 4"/>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860928" y="1028700"/>
            <a:ext cx="14566144" cy="8179741"/>
          </a:xfrm>
          <a:prstGeom prst="rect">
            <a:avLst/>
          </a:prstGeom>
        </p:spPr>
      </p:pic>
      <p:pic>
        <p:nvPicPr>
          <p:cNvPr id="5" name="Picture 5"/>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533103">
            <a:off x="13703155" y="430542"/>
            <a:ext cx="3725389" cy="2756788"/>
          </a:xfrm>
          <a:prstGeom prst="rect">
            <a:avLst/>
          </a:prstGeom>
        </p:spPr>
      </p:pic>
      <p:pic>
        <p:nvPicPr>
          <p:cNvPr id="6" name="Picture 6"/>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4575561">
            <a:off x="-570730" y="6778941"/>
            <a:ext cx="3775329" cy="4114800"/>
          </a:xfrm>
          <a:prstGeom prst="rect">
            <a:avLst/>
          </a:prstGeom>
        </p:spPr>
      </p:pic>
      <p:pic>
        <p:nvPicPr>
          <p:cNvPr id="10" name="Picture 10"/>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731780" y="541896"/>
            <a:ext cx="3179138" cy="2676256"/>
          </a:xfrm>
          <a:prstGeom prst="rect">
            <a:avLst/>
          </a:prstGeom>
        </p:spPr>
      </p:pic>
      <p:pic>
        <p:nvPicPr>
          <p:cNvPr id="11"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flipV="1">
            <a:off x="13521781" y="7705354"/>
            <a:ext cx="5407699" cy="3667403"/>
          </a:xfrm>
          <a:prstGeom prst="rect">
            <a:avLst/>
          </a:prstGeom>
        </p:spPr>
      </p:pic>
      <p:pic>
        <p:nvPicPr>
          <p:cNvPr id="13" name="Picture 13"/>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7419707" y="8628924"/>
            <a:ext cx="3346232" cy="857064"/>
          </a:xfrm>
          <a:prstGeom prst="rect">
            <a:avLst/>
          </a:prstGeom>
        </p:spPr>
      </p:pic>
      <p:sp>
        <p:nvSpPr>
          <p:cNvPr id="14" name="TextBox 14"/>
          <p:cNvSpPr txBox="1"/>
          <p:nvPr/>
        </p:nvSpPr>
        <p:spPr>
          <a:xfrm>
            <a:off x="4980952" y="1740277"/>
            <a:ext cx="8288638" cy="1128514"/>
          </a:xfrm>
          <a:prstGeom prst="rect">
            <a:avLst/>
          </a:prstGeom>
        </p:spPr>
        <p:txBody>
          <a:bodyPr wrap="square" lIns="0" tIns="0" rIns="0" bIns="0" rtlCol="0" anchor="t">
            <a:spAutoFit/>
          </a:bodyPr>
          <a:lstStyle/>
          <a:p>
            <a:pPr algn="ctr">
              <a:lnSpc>
                <a:spcPts val="8799"/>
              </a:lnSpc>
            </a:pPr>
            <a:r>
              <a:rPr lang="vi-VN" sz="6400" b="1" dirty="0" smtClean="0">
                <a:solidFill>
                  <a:schemeClr val="accent6">
                    <a:lumMod val="75000"/>
                  </a:schemeClr>
                </a:solidFill>
              </a:rPr>
              <a:t>NỘI DUNG BÀI HỌC</a:t>
            </a:r>
            <a:endParaRPr lang="en-US" sz="6400" b="1" dirty="0">
              <a:solidFill>
                <a:schemeClr val="accent6">
                  <a:lumMod val="75000"/>
                </a:schemeClr>
              </a:solidFill>
            </a:endParaRPr>
          </a:p>
        </p:txBody>
      </p:sp>
      <p:pic>
        <p:nvPicPr>
          <p:cNvPr id="15" name="Picture 9"/>
          <p:cNvPicPr>
            <a:picLocks noChangeAspect="1"/>
          </p:cNvPicPr>
          <p:nvPr/>
        </p:nvPicPr>
        <p:blipFill>
          <a:blip r:embed="rId22">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rot="-2960950">
            <a:off x="347386" y="6847106"/>
            <a:ext cx="2552445" cy="3683625"/>
          </a:xfrm>
          <a:prstGeom prst="rect">
            <a:avLst/>
          </a:prstGeom>
        </p:spPr>
      </p:pic>
      <p:sp>
        <p:nvSpPr>
          <p:cNvPr id="17" name="TextBox 16"/>
          <p:cNvSpPr txBox="1"/>
          <p:nvPr/>
        </p:nvSpPr>
        <p:spPr>
          <a:xfrm>
            <a:off x="2605405" y="2796977"/>
            <a:ext cx="13065760" cy="5495415"/>
          </a:xfrm>
          <a:prstGeom prst="rect">
            <a:avLst/>
          </a:prstGeom>
          <a:noFill/>
        </p:spPr>
        <p:txBody>
          <a:bodyPr wrap="square" rtlCol="0">
            <a:spAutoFit/>
          </a:bodyPr>
          <a:lstStyle/>
          <a:p>
            <a:pPr marL="342900" indent="-342900" algn="just">
              <a:lnSpc>
                <a:spcPct val="150000"/>
              </a:lnSpc>
              <a:buAutoNum type="arabicPeriod"/>
            </a:pPr>
            <a:r>
              <a:rPr lang="vi-VN" sz="4800" dirty="0" smtClean="0"/>
              <a:t> Tìm </a:t>
            </a:r>
            <a:r>
              <a:rPr lang="vi-VN" sz="4800" dirty="0"/>
              <a:t>hiểu những truyền thống trường </a:t>
            </a:r>
            <a:r>
              <a:rPr lang="vi-VN" sz="4800" dirty="0" smtClean="0"/>
              <a:t>em</a:t>
            </a:r>
          </a:p>
          <a:p>
            <a:pPr marL="342900" indent="-342900" algn="just">
              <a:lnSpc>
                <a:spcPct val="150000"/>
              </a:lnSpc>
              <a:buAutoNum type="arabicPeriod"/>
            </a:pPr>
            <a:r>
              <a:rPr lang="vi-VN" sz="4800" dirty="0" smtClean="0"/>
              <a:t> Thiết kế và trình bày sản phẩm giới thiệu về truyền thống trường em</a:t>
            </a:r>
          </a:p>
          <a:p>
            <a:pPr marL="342900" indent="-342900" algn="just">
              <a:lnSpc>
                <a:spcPct val="150000"/>
              </a:lnSpc>
              <a:buAutoNum type="arabicPeriod"/>
            </a:pPr>
            <a:r>
              <a:rPr lang="vi-VN" sz="4800" dirty="0" smtClean="0"/>
              <a:t> Rèn luyện bản thân để góp phần phát huy truyền thống nhà trường</a:t>
            </a:r>
          </a:p>
        </p:txBody>
      </p:sp>
      <p:pic>
        <p:nvPicPr>
          <p:cNvPr id="18" name="Picture 10"/>
          <p:cNvPicPr>
            <a:picLocks noChangeAspect="1"/>
          </p:cNvPicPr>
          <p:nvPr/>
        </p:nvPicPr>
        <p:blipFill>
          <a:blip r:embed="rId24">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1006444">
            <a:off x="14719644" y="7758166"/>
            <a:ext cx="2026633" cy="1717572"/>
          </a:xfrm>
          <a:prstGeom prst="rect">
            <a:avLst/>
          </a:prstGeom>
        </p:spPr>
      </p:pic>
    </p:spTree>
    <p:extLst>
      <p:ext uri="{BB962C8B-B14F-4D97-AF65-F5344CB8AC3E}">
        <p14:creationId xmlns:p14="http://schemas.microsoft.com/office/powerpoint/2010/main" val="3685830083"/>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2960950">
            <a:off x="17202028" y="82400"/>
            <a:ext cx="1538690" cy="2220599"/>
          </a:xfrm>
          <a:prstGeom prst="rect">
            <a:avLst/>
          </a:prstGeom>
        </p:spPr>
      </p:pic>
      <p:pic>
        <p:nvPicPr>
          <p:cNvPr id="11" name="Picture 11"/>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rot="21176681">
            <a:off x="-442818" y="-111746"/>
            <a:ext cx="2624009" cy="1636725"/>
          </a:xfrm>
          <a:prstGeom prst="rect">
            <a:avLst/>
          </a:prstGeom>
        </p:spPr>
      </p:pic>
      <p:pic>
        <p:nvPicPr>
          <p:cNvPr id="12" name="Picture 12"/>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a:off x="-670845" y="4722978"/>
            <a:ext cx="1341690" cy="1389697"/>
          </a:xfrm>
          <a:prstGeom prst="rect">
            <a:avLst/>
          </a:prstGeom>
        </p:spPr>
      </p:pic>
      <p:sp>
        <p:nvSpPr>
          <p:cNvPr id="14" name="TextBox 14"/>
          <p:cNvSpPr txBox="1"/>
          <p:nvPr/>
        </p:nvSpPr>
        <p:spPr>
          <a:xfrm>
            <a:off x="1810710" y="642263"/>
            <a:ext cx="14706600" cy="800219"/>
          </a:xfrm>
          <a:prstGeom prst="rect">
            <a:avLst/>
          </a:prstGeom>
        </p:spPr>
        <p:txBody>
          <a:bodyPr wrap="square" lIns="0" tIns="0" rIns="0" bIns="0" rtlCol="0" anchor="t">
            <a:spAutoFit/>
          </a:bodyPr>
          <a:lstStyle/>
          <a:p>
            <a:pPr algn="ctr"/>
            <a:r>
              <a:rPr lang="vi-VN" sz="5200" b="1" dirty="0" smtClean="0">
                <a:solidFill>
                  <a:srgbClr val="4F3B20"/>
                </a:solidFill>
              </a:rPr>
              <a:t>1. Tìm hiểu những truyền thống trường em</a:t>
            </a:r>
            <a:endParaRPr lang="en-US" sz="5200" b="1" dirty="0">
              <a:solidFill>
                <a:srgbClr val="4F3B20"/>
              </a:solidFill>
            </a:endParaRPr>
          </a:p>
        </p:txBody>
      </p:sp>
      <p:pic>
        <p:nvPicPr>
          <p:cNvPr id="19" name="Picture 9"/>
          <p:cNvPicPr>
            <a:picLocks noChangeAspect="1"/>
          </p:cNvPicPr>
          <p:nvPr/>
        </p:nvPicPr>
        <p:blipFill>
          <a:blip r:embed="rId24">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6812165" y="8241215"/>
            <a:ext cx="2318416" cy="2208818"/>
          </a:xfrm>
          <a:prstGeom prst="rect">
            <a:avLst/>
          </a:prstGeom>
        </p:spPr>
      </p:pic>
      <p:pic>
        <p:nvPicPr>
          <p:cNvPr id="10" name="Picture 9"/>
          <p:cNvPicPr>
            <a:picLocks noChangeAspect="1"/>
          </p:cNvPicPr>
          <p:nvPr/>
        </p:nvPicPr>
        <p:blipFill>
          <a:blip r:embed="rId2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flipH="1" flipV="1">
            <a:off x="-333290" y="8045374"/>
            <a:ext cx="2922669" cy="2428472"/>
          </a:xfrm>
          <a:prstGeom prst="rect">
            <a:avLst/>
          </a:prstGeom>
        </p:spPr>
      </p:pic>
      <p:sp>
        <p:nvSpPr>
          <p:cNvPr id="2" name="TextBox 1"/>
          <p:cNvSpPr txBox="1"/>
          <p:nvPr/>
        </p:nvSpPr>
        <p:spPr>
          <a:xfrm>
            <a:off x="1700212" y="1792031"/>
            <a:ext cx="15634408" cy="830997"/>
          </a:xfrm>
          <a:prstGeom prst="rect">
            <a:avLst/>
          </a:prstGeom>
          <a:noFill/>
        </p:spPr>
        <p:txBody>
          <a:bodyPr wrap="none" rtlCol="0">
            <a:spAutoFit/>
          </a:bodyPr>
          <a:lstStyle/>
          <a:p>
            <a:pPr marL="685800" indent="-685800">
              <a:buFont typeface="Wingdings" panose="05000000000000000000" pitchFamily="2" charset="2"/>
              <a:buChar char="Ø"/>
            </a:pPr>
            <a:r>
              <a:rPr lang="vi-VN" sz="4800" b="1" dirty="0" smtClean="0">
                <a:solidFill>
                  <a:srgbClr val="FF0000"/>
                </a:solidFill>
              </a:rPr>
              <a:t>Tìm hiểu những nét nổi bật, tự hào của trường em</a:t>
            </a:r>
            <a:endParaRPr lang="en-US" sz="4800" b="1" dirty="0">
              <a:solidFill>
                <a:srgbClr val="FF0000"/>
              </a:solidFill>
            </a:endParaRPr>
          </a:p>
        </p:txBody>
      </p:sp>
      <p:sp>
        <p:nvSpPr>
          <p:cNvPr id="3" name="Rectangle 2"/>
          <p:cNvSpPr/>
          <p:nvPr/>
        </p:nvSpPr>
        <p:spPr>
          <a:xfrm>
            <a:off x="1700212" y="2739888"/>
            <a:ext cx="9348788" cy="4606389"/>
          </a:xfrm>
          <a:prstGeom prst="rect">
            <a:avLst/>
          </a:prstGeom>
        </p:spPr>
        <p:txBody>
          <a:bodyPr wrap="square">
            <a:spAutoFit/>
          </a:bodyPr>
          <a:lstStyle/>
          <a:p>
            <a:pPr>
              <a:lnSpc>
                <a:spcPct val="150000"/>
              </a:lnSpc>
              <a:spcBef>
                <a:spcPts val="600"/>
              </a:spcBef>
              <a:spcAft>
                <a:spcPts val="1000"/>
              </a:spcAft>
            </a:pPr>
            <a:r>
              <a:rPr lang="en-US" sz="4500" b="1" u="sng" dirty="0" err="1" smtClean="0">
                <a:latin typeface="Arial" panose="020B0604020202020204" pitchFamily="34" charset="0"/>
                <a:ea typeface="Calibri" panose="020F0502020204030204" pitchFamily="34" charset="0"/>
                <a:cs typeface="Arial" panose="020B0604020202020204" pitchFamily="34" charset="0"/>
              </a:rPr>
              <a:t>Gợi</a:t>
            </a:r>
            <a:r>
              <a:rPr lang="en-US" sz="4500" b="1" u="sng" dirty="0" smtClean="0">
                <a:latin typeface="Arial" panose="020B0604020202020204" pitchFamily="34" charset="0"/>
                <a:ea typeface="Calibri" panose="020F0502020204030204" pitchFamily="34" charset="0"/>
                <a:cs typeface="Arial" panose="020B0604020202020204" pitchFamily="34" charset="0"/>
              </a:rPr>
              <a:t> ý</a:t>
            </a:r>
            <a:r>
              <a:rPr lang="en-US" sz="4500" b="1" dirty="0" smtClean="0">
                <a:latin typeface="Arial" panose="020B0604020202020204" pitchFamily="34" charset="0"/>
                <a:ea typeface="Calibri" panose="020F0502020204030204" pitchFamily="34" charset="0"/>
                <a:cs typeface="Arial" panose="020B0604020202020204" pitchFamily="34" charset="0"/>
              </a:rPr>
              <a:t>: </a:t>
            </a:r>
          </a:p>
          <a:p>
            <a:pPr marL="685800" marR="0" lvl="0" indent="-685800">
              <a:lnSpc>
                <a:spcPct val="150000"/>
              </a:lnSpc>
              <a:spcBef>
                <a:spcPts val="600"/>
              </a:spcBef>
              <a:spcAft>
                <a:spcPts val="0"/>
              </a:spcAft>
              <a:buFont typeface="Wingdings" panose="05000000000000000000" pitchFamily="2" charset="2"/>
              <a:buChar char="v"/>
            </a:pPr>
            <a:r>
              <a:rPr lang="en-US" sz="4500" dirty="0" err="1" smtClean="0">
                <a:latin typeface="Arial" panose="020B0604020202020204" pitchFamily="34" charset="0"/>
                <a:ea typeface="Calibri" panose="020F0502020204030204" pitchFamily="34" charset="0"/>
                <a:cs typeface="Arial" panose="020B0604020202020204" pitchFamily="34" charset="0"/>
              </a:rPr>
              <a:t>Lịch</a:t>
            </a:r>
            <a:r>
              <a:rPr lang="en-US" sz="4500" dirty="0" smtClean="0">
                <a:latin typeface="Arial" panose="020B0604020202020204" pitchFamily="34" charset="0"/>
                <a:ea typeface="Calibri" panose="020F0502020204030204" pitchFamily="34" charset="0"/>
                <a:cs typeface="Arial" panose="020B0604020202020204" pitchFamily="34" charset="0"/>
              </a:rPr>
              <a:t> </a:t>
            </a:r>
            <a:r>
              <a:rPr lang="en-US" sz="4500" dirty="0" err="1" smtClean="0">
                <a:latin typeface="Arial" panose="020B0604020202020204" pitchFamily="34" charset="0"/>
                <a:ea typeface="Calibri" panose="020F0502020204030204" pitchFamily="34" charset="0"/>
                <a:cs typeface="Arial" panose="020B0604020202020204" pitchFamily="34" charset="0"/>
              </a:rPr>
              <a:t>sử</a:t>
            </a:r>
            <a:r>
              <a:rPr lang="en-US" sz="4500" dirty="0" smtClean="0">
                <a:latin typeface="Arial" panose="020B0604020202020204" pitchFamily="34" charset="0"/>
                <a:ea typeface="Calibri" panose="020F0502020204030204" pitchFamily="34" charset="0"/>
                <a:cs typeface="Arial" panose="020B0604020202020204" pitchFamily="34" charset="0"/>
              </a:rPr>
              <a:t> nhà trường</a:t>
            </a:r>
          </a:p>
          <a:p>
            <a:pPr marL="685800" marR="0" lvl="0" indent="-685800">
              <a:lnSpc>
                <a:spcPct val="150000"/>
              </a:lnSpc>
              <a:spcBef>
                <a:spcPts val="600"/>
              </a:spcBef>
              <a:spcAft>
                <a:spcPts val="0"/>
              </a:spcAft>
              <a:buFont typeface="Wingdings" panose="05000000000000000000" pitchFamily="2" charset="2"/>
              <a:buChar char="v"/>
            </a:pPr>
            <a:r>
              <a:rPr lang="en-US" sz="4500" dirty="0" smtClean="0">
                <a:latin typeface="Arial" panose="020B0604020202020204" pitchFamily="34" charset="0"/>
                <a:ea typeface="Calibri" panose="020F0502020204030204" pitchFamily="34" charset="0"/>
                <a:cs typeface="Arial" panose="020B0604020202020204" pitchFamily="34" charset="0"/>
              </a:rPr>
              <a:t>Thành </a:t>
            </a:r>
            <a:r>
              <a:rPr lang="en-US" sz="4500" dirty="0" err="1" smtClean="0">
                <a:latin typeface="Arial" panose="020B0604020202020204" pitchFamily="34" charset="0"/>
                <a:ea typeface="Calibri" panose="020F0502020204030204" pitchFamily="34" charset="0"/>
                <a:cs typeface="Arial" panose="020B0604020202020204" pitchFamily="34" charset="0"/>
              </a:rPr>
              <a:t>tích</a:t>
            </a:r>
            <a:r>
              <a:rPr lang="en-US" sz="4500" dirty="0" smtClean="0">
                <a:latin typeface="Arial" panose="020B0604020202020204" pitchFamily="34" charset="0"/>
                <a:ea typeface="Calibri" panose="020F0502020204030204" pitchFamily="34" charset="0"/>
                <a:cs typeface="Arial" panose="020B0604020202020204" pitchFamily="34" charset="0"/>
              </a:rPr>
              <a:t> học </a:t>
            </a:r>
            <a:r>
              <a:rPr lang="en-US" sz="4500" dirty="0" err="1" smtClean="0">
                <a:latin typeface="Arial" panose="020B0604020202020204" pitchFamily="34" charset="0"/>
                <a:ea typeface="Calibri" panose="020F0502020204030204" pitchFamily="34" charset="0"/>
                <a:cs typeface="Arial" panose="020B0604020202020204" pitchFamily="34" charset="0"/>
              </a:rPr>
              <a:t>tập</a:t>
            </a:r>
            <a:endParaRPr lang="en-US" sz="4500" dirty="0" smtClean="0">
              <a:latin typeface="Arial" panose="020B0604020202020204" pitchFamily="34" charset="0"/>
              <a:ea typeface="Calibri" panose="020F0502020204030204" pitchFamily="34" charset="0"/>
              <a:cs typeface="Arial" panose="020B0604020202020204" pitchFamily="34" charset="0"/>
            </a:endParaRPr>
          </a:p>
          <a:p>
            <a:pPr marL="685800" marR="0" lvl="0" indent="-685800">
              <a:lnSpc>
                <a:spcPct val="150000"/>
              </a:lnSpc>
              <a:spcBef>
                <a:spcPts val="600"/>
              </a:spcBef>
              <a:spcAft>
                <a:spcPts val="1000"/>
              </a:spcAft>
              <a:buFont typeface="Wingdings" panose="05000000000000000000" pitchFamily="2" charset="2"/>
              <a:buChar char="v"/>
            </a:pPr>
            <a:r>
              <a:rPr lang="en-US" sz="4500" dirty="0" err="1" smtClean="0">
                <a:latin typeface="Arial" panose="020B0604020202020204" pitchFamily="34" charset="0"/>
                <a:ea typeface="Calibri" panose="020F0502020204030204" pitchFamily="34" charset="0"/>
                <a:cs typeface="Arial" panose="020B0604020202020204" pitchFamily="34" charset="0"/>
              </a:rPr>
              <a:t>Hoạt</a:t>
            </a:r>
            <a:r>
              <a:rPr lang="en-US" sz="4500" dirty="0" smtClean="0">
                <a:latin typeface="Arial" panose="020B0604020202020204" pitchFamily="34" charset="0"/>
                <a:ea typeface="Calibri" panose="020F0502020204030204" pitchFamily="34" charset="0"/>
                <a:cs typeface="Arial" panose="020B0604020202020204" pitchFamily="34" charset="0"/>
              </a:rPr>
              <a:t> </a:t>
            </a:r>
            <a:r>
              <a:rPr lang="en-US" sz="4500" dirty="0" err="1" smtClean="0">
                <a:latin typeface="Arial" panose="020B0604020202020204" pitchFamily="34" charset="0"/>
                <a:ea typeface="Calibri" panose="020F0502020204030204" pitchFamily="34" charset="0"/>
                <a:cs typeface="Arial" panose="020B0604020202020204" pitchFamily="34" charset="0"/>
              </a:rPr>
              <a:t>động</a:t>
            </a:r>
            <a:r>
              <a:rPr lang="en-US" sz="4500" dirty="0" smtClean="0">
                <a:latin typeface="Arial" panose="020B0604020202020204" pitchFamily="34" charset="0"/>
                <a:ea typeface="Calibri" panose="020F0502020204030204" pitchFamily="34" charset="0"/>
                <a:cs typeface="Arial" panose="020B0604020202020204" pitchFamily="34" charset="0"/>
              </a:rPr>
              <a:t> văn </a:t>
            </a:r>
            <a:r>
              <a:rPr lang="en-US" sz="4500" dirty="0" err="1" smtClean="0">
                <a:latin typeface="Arial" panose="020B0604020202020204" pitchFamily="34" charset="0"/>
                <a:ea typeface="Calibri" panose="020F0502020204030204" pitchFamily="34" charset="0"/>
                <a:cs typeface="Arial" panose="020B0604020202020204" pitchFamily="34" charset="0"/>
              </a:rPr>
              <a:t>nghệ</a:t>
            </a:r>
            <a:r>
              <a:rPr lang="en-US" sz="4500" dirty="0" smtClean="0">
                <a:latin typeface="Arial" panose="020B0604020202020204" pitchFamily="34" charset="0"/>
                <a:ea typeface="Calibri" panose="020F0502020204030204" pitchFamily="34" charset="0"/>
                <a:cs typeface="Arial" panose="020B0604020202020204" pitchFamily="34" charset="0"/>
              </a:rPr>
              <a:t>, thể </a:t>
            </a:r>
            <a:r>
              <a:rPr lang="en-US" sz="4500" dirty="0" err="1" smtClean="0">
                <a:latin typeface="Arial" panose="020B0604020202020204" pitchFamily="34" charset="0"/>
                <a:ea typeface="Calibri" panose="020F0502020204030204" pitchFamily="34" charset="0"/>
                <a:cs typeface="Arial" panose="020B0604020202020204" pitchFamily="34" charset="0"/>
              </a:rPr>
              <a:t>thao</a:t>
            </a:r>
            <a:r>
              <a:rPr lang="en-US" sz="4500" dirty="0" smtClean="0">
                <a:latin typeface="Arial" panose="020B0604020202020204" pitchFamily="34" charset="0"/>
                <a:ea typeface="Calibri" panose="020F0502020204030204" pitchFamily="34" charset="0"/>
                <a:cs typeface="Arial" panose="020B0604020202020204" pitchFamily="34" charset="0"/>
              </a:rPr>
              <a:t>…</a:t>
            </a:r>
            <a:endParaRPr lang="en-US" sz="45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5" name="Picture 15"/>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a:off x="10591800" y="2611797"/>
            <a:ext cx="6896980" cy="7160183"/>
          </a:xfrm>
          <a:prstGeom prst="rect">
            <a:avLst/>
          </a:prstGeom>
        </p:spPr>
      </p:pic>
    </p:spTree>
    <p:extLst>
      <p:ext uri="{BB962C8B-B14F-4D97-AF65-F5344CB8AC3E}">
        <p14:creationId xmlns:p14="http://schemas.microsoft.com/office/powerpoint/2010/main" val="36470453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par>
                                <p:cTn id="15" presetID="14" presetClass="entr" presetSubtype="1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randombar(horizontal)">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2960950">
            <a:off x="17202028" y="82400"/>
            <a:ext cx="1538690" cy="2220599"/>
          </a:xfrm>
          <a:prstGeom prst="rect">
            <a:avLst/>
          </a:prstGeom>
        </p:spPr>
      </p:pic>
      <p:pic>
        <p:nvPicPr>
          <p:cNvPr id="11" name="Picture 11"/>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rot="21176681">
            <a:off x="-442818" y="-111746"/>
            <a:ext cx="2624009" cy="1636725"/>
          </a:xfrm>
          <a:prstGeom prst="rect">
            <a:avLst/>
          </a:prstGeom>
        </p:spPr>
      </p:pic>
      <p:pic>
        <p:nvPicPr>
          <p:cNvPr id="12" name="Picture 12"/>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a:off x="-670845" y="4722978"/>
            <a:ext cx="1341690" cy="1389697"/>
          </a:xfrm>
          <a:prstGeom prst="rect">
            <a:avLst/>
          </a:prstGeom>
        </p:spPr>
      </p:pic>
      <p:sp>
        <p:nvSpPr>
          <p:cNvPr id="14" name="TextBox 14"/>
          <p:cNvSpPr txBox="1"/>
          <p:nvPr/>
        </p:nvSpPr>
        <p:spPr>
          <a:xfrm>
            <a:off x="1676400" y="571500"/>
            <a:ext cx="14706600" cy="800219"/>
          </a:xfrm>
          <a:prstGeom prst="rect">
            <a:avLst/>
          </a:prstGeom>
        </p:spPr>
        <p:txBody>
          <a:bodyPr wrap="square" lIns="0" tIns="0" rIns="0" bIns="0" rtlCol="0" anchor="t">
            <a:spAutoFit/>
          </a:bodyPr>
          <a:lstStyle/>
          <a:p>
            <a:pPr algn="ctr"/>
            <a:r>
              <a:rPr lang="vi-VN" sz="5200" b="1" dirty="0" smtClean="0">
                <a:solidFill>
                  <a:srgbClr val="4F3B20"/>
                </a:solidFill>
              </a:rPr>
              <a:t>1. Tìm hiểu những truyền thống trường em</a:t>
            </a:r>
            <a:endParaRPr lang="en-US" sz="5200" b="1" dirty="0">
              <a:solidFill>
                <a:srgbClr val="4F3B20"/>
              </a:solidFill>
            </a:endParaRPr>
          </a:p>
        </p:txBody>
      </p:sp>
      <p:pic>
        <p:nvPicPr>
          <p:cNvPr id="19" name="Picture 9"/>
          <p:cNvPicPr>
            <a:picLocks noChangeAspect="1"/>
          </p:cNvPicPr>
          <p:nvPr/>
        </p:nvPicPr>
        <p:blipFill>
          <a:blip r:embed="rId24">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6812165" y="8241215"/>
            <a:ext cx="2318416" cy="2208818"/>
          </a:xfrm>
          <a:prstGeom prst="rect">
            <a:avLst/>
          </a:prstGeom>
        </p:spPr>
      </p:pic>
      <p:pic>
        <p:nvPicPr>
          <p:cNvPr id="10" name="Picture 9"/>
          <p:cNvPicPr>
            <a:picLocks noChangeAspect="1"/>
          </p:cNvPicPr>
          <p:nvPr/>
        </p:nvPicPr>
        <p:blipFill>
          <a:blip r:embed="rId2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flipH="1" flipV="1">
            <a:off x="-333290" y="8045374"/>
            <a:ext cx="2922669" cy="2428472"/>
          </a:xfrm>
          <a:prstGeom prst="rect">
            <a:avLst/>
          </a:prstGeom>
        </p:spPr>
      </p:pic>
      <p:sp>
        <p:nvSpPr>
          <p:cNvPr id="2" name="TextBox 1"/>
          <p:cNvSpPr txBox="1"/>
          <p:nvPr/>
        </p:nvSpPr>
        <p:spPr>
          <a:xfrm>
            <a:off x="1447800" y="1400167"/>
            <a:ext cx="15472823" cy="2308324"/>
          </a:xfrm>
          <a:prstGeom prst="rect">
            <a:avLst/>
          </a:prstGeom>
          <a:noFill/>
        </p:spPr>
        <p:txBody>
          <a:bodyPr wrap="square" rtlCol="0">
            <a:spAutoFit/>
          </a:bodyPr>
          <a:lstStyle/>
          <a:p>
            <a:pPr marL="685800" indent="-685800" algn="just">
              <a:lnSpc>
                <a:spcPct val="150000"/>
              </a:lnSpc>
              <a:buFont typeface="Wingdings" panose="05000000000000000000" pitchFamily="2" charset="2"/>
              <a:buChar char="Ø"/>
            </a:pPr>
            <a:r>
              <a:rPr lang="vi-VN" sz="4800" b="1" dirty="0" smtClean="0">
                <a:solidFill>
                  <a:srgbClr val="FF0000"/>
                </a:solidFill>
              </a:rPr>
              <a:t>Thảo luận: </a:t>
            </a:r>
            <a:r>
              <a:rPr lang="vi-VN" sz="4800" i="1" dirty="0" smtClean="0"/>
              <a:t>chia sẻ về một số nét nổi bật, tự hào nhất của trường em.</a:t>
            </a:r>
            <a:endParaRPr lang="en-US" sz="4800" i="1" dirty="0"/>
          </a:p>
        </p:txBody>
      </p:sp>
      <p:pic>
        <p:nvPicPr>
          <p:cNvPr id="13" name="Picture 12"/>
          <p:cNvPicPr/>
          <p:nvPr/>
        </p:nvPicPr>
        <p:blipFill>
          <a:blip r:embed="rId26"/>
          <a:stretch>
            <a:fillRect/>
          </a:stretch>
        </p:blipFill>
        <p:spPr>
          <a:xfrm>
            <a:off x="2362200" y="3708491"/>
            <a:ext cx="10668000" cy="5702209"/>
          </a:xfrm>
          <a:prstGeom prst="rect">
            <a:avLst/>
          </a:prstGeom>
        </p:spPr>
      </p:pic>
      <p:pic>
        <p:nvPicPr>
          <p:cNvPr id="16" name="Picture 4"/>
          <p:cNvPicPr>
            <a:picLocks noChangeAspect="1"/>
          </p:cNvPicPr>
          <p:nvPr/>
        </p:nvPicPr>
        <p:blipFill>
          <a:blip r:embed="rId27"/>
          <a:srcRect/>
          <a:stretch>
            <a:fillRect/>
          </a:stretch>
        </p:blipFill>
        <p:spPr>
          <a:xfrm flipH="1">
            <a:off x="13527538" y="2781300"/>
            <a:ext cx="3558864" cy="7159109"/>
          </a:xfrm>
          <a:prstGeom prst="rect">
            <a:avLst/>
          </a:prstGeom>
        </p:spPr>
      </p:pic>
    </p:spTree>
    <p:extLst>
      <p:ext uri="{BB962C8B-B14F-4D97-AF65-F5344CB8AC3E}">
        <p14:creationId xmlns:p14="http://schemas.microsoft.com/office/powerpoint/2010/main" val="13845578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1000" fill="hold"/>
                                        <p:tgtEl>
                                          <p:spTgt spid="13"/>
                                        </p:tgtEl>
                                        <p:attrNameLst>
                                          <p:attrName>ppt_w</p:attrName>
                                        </p:attrNameLst>
                                      </p:cBhvr>
                                      <p:tavLst>
                                        <p:tav tm="0">
                                          <p:val>
                                            <p:strVal val="#ppt_w+.3"/>
                                          </p:val>
                                        </p:tav>
                                        <p:tav tm="100000">
                                          <p:val>
                                            <p:strVal val="#ppt_w"/>
                                          </p:val>
                                        </p:tav>
                                      </p:tavLst>
                                    </p:anim>
                                    <p:anim calcmode="lin" valueType="num">
                                      <p:cBhvr>
                                        <p:cTn id="13" dur="1000" fill="hold"/>
                                        <p:tgtEl>
                                          <p:spTgt spid="13"/>
                                        </p:tgtEl>
                                        <p:attrNameLst>
                                          <p:attrName>ppt_h</p:attrName>
                                        </p:attrNameLst>
                                      </p:cBhvr>
                                      <p:tavLst>
                                        <p:tav tm="0">
                                          <p:val>
                                            <p:strVal val="#ppt_h"/>
                                          </p:val>
                                        </p:tav>
                                        <p:tav tm="100000">
                                          <p:val>
                                            <p:strVal val="#ppt_h"/>
                                          </p:val>
                                        </p:tav>
                                      </p:tavLst>
                                    </p:anim>
                                    <p:animEffect transition="in" filter="fade">
                                      <p:cBhvr>
                                        <p:cTn id="14" dur="1000"/>
                                        <p:tgtEl>
                                          <p:spTgt spid="13"/>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1000" fill="hold"/>
                                        <p:tgtEl>
                                          <p:spTgt spid="16"/>
                                        </p:tgtEl>
                                        <p:attrNameLst>
                                          <p:attrName>ppt_w</p:attrName>
                                        </p:attrNameLst>
                                      </p:cBhvr>
                                      <p:tavLst>
                                        <p:tav tm="0">
                                          <p:val>
                                            <p:strVal val="#ppt_w+.3"/>
                                          </p:val>
                                        </p:tav>
                                        <p:tav tm="100000">
                                          <p:val>
                                            <p:strVal val="#ppt_w"/>
                                          </p:val>
                                        </p:tav>
                                      </p:tavLst>
                                    </p:anim>
                                    <p:anim calcmode="lin" valueType="num">
                                      <p:cBhvr>
                                        <p:cTn id="18" dur="1000" fill="hold"/>
                                        <p:tgtEl>
                                          <p:spTgt spid="16"/>
                                        </p:tgtEl>
                                        <p:attrNameLst>
                                          <p:attrName>ppt_h</p:attrName>
                                        </p:attrNameLst>
                                      </p:cBhvr>
                                      <p:tavLst>
                                        <p:tav tm="0">
                                          <p:val>
                                            <p:strVal val="#ppt_h"/>
                                          </p:val>
                                        </p:tav>
                                        <p:tav tm="100000">
                                          <p:val>
                                            <p:strVal val="#ppt_h"/>
                                          </p:val>
                                        </p:tav>
                                      </p:tavLst>
                                    </p:anim>
                                    <p:animEffect transition="in" filter="fade">
                                      <p:cBhvr>
                                        <p:cTn id="19"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2960950">
            <a:off x="17202028" y="82400"/>
            <a:ext cx="1538690" cy="2220599"/>
          </a:xfrm>
          <a:prstGeom prst="rect">
            <a:avLst/>
          </a:prstGeom>
        </p:spPr>
      </p:pic>
      <p:pic>
        <p:nvPicPr>
          <p:cNvPr id="11" name="Picture 11"/>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rot="21176681">
            <a:off x="-442818" y="-111746"/>
            <a:ext cx="2624009" cy="1636725"/>
          </a:xfrm>
          <a:prstGeom prst="rect">
            <a:avLst/>
          </a:prstGeom>
        </p:spPr>
      </p:pic>
      <p:pic>
        <p:nvPicPr>
          <p:cNvPr id="12" name="Picture 12"/>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a:off x="-670845" y="4722978"/>
            <a:ext cx="1341690" cy="1389697"/>
          </a:xfrm>
          <a:prstGeom prst="rect">
            <a:avLst/>
          </a:prstGeom>
        </p:spPr>
      </p:pic>
      <p:sp>
        <p:nvSpPr>
          <p:cNvPr id="14" name="TextBox 14"/>
          <p:cNvSpPr txBox="1"/>
          <p:nvPr/>
        </p:nvSpPr>
        <p:spPr>
          <a:xfrm>
            <a:off x="1676400" y="571500"/>
            <a:ext cx="14706600" cy="800219"/>
          </a:xfrm>
          <a:prstGeom prst="rect">
            <a:avLst/>
          </a:prstGeom>
        </p:spPr>
        <p:txBody>
          <a:bodyPr wrap="square" lIns="0" tIns="0" rIns="0" bIns="0" rtlCol="0" anchor="t">
            <a:spAutoFit/>
          </a:bodyPr>
          <a:lstStyle/>
          <a:p>
            <a:pPr algn="ctr"/>
            <a:r>
              <a:rPr lang="vi-VN" sz="5200" b="1" dirty="0" smtClean="0">
                <a:solidFill>
                  <a:srgbClr val="4F3B20"/>
                </a:solidFill>
              </a:rPr>
              <a:t>1. Tìm hiểu những truyền thống trường em</a:t>
            </a:r>
            <a:endParaRPr lang="en-US" sz="5200" b="1" dirty="0">
              <a:solidFill>
                <a:srgbClr val="4F3B20"/>
              </a:solidFill>
            </a:endParaRPr>
          </a:p>
        </p:txBody>
      </p:sp>
      <p:pic>
        <p:nvPicPr>
          <p:cNvPr id="19" name="Picture 9"/>
          <p:cNvPicPr>
            <a:picLocks noChangeAspect="1"/>
          </p:cNvPicPr>
          <p:nvPr/>
        </p:nvPicPr>
        <p:blipFill>
          <a:blip r:embed="rId24">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6812165" y="8572500"/>
            <a:ext cx="2318416" cy="2208818"/>
          </a:xfrm>
          <a:prstGeom prst="rect">
            <a:avLst/>
          </a:prstGeom>
        </p:spPr>
      </p:pic>
      <p:pic>
        <p:nvPicPr>
          <p:cNvPr id="10" name="Picture 9"/>
          <p:cNvPicPr>
            <a:picLocks noChangeAspect="1"/>
          </p:cNvPicPr>
          <p:nvPr/>
        </p:nvPicPr>
        <p:blipFill>
          <a:blip r:embed="rId2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flipH="1" flipV="1">
            <a:off x="-333290" y="8045374"/>
            <a:ext cx="2922669" cy="2428472"/>
          </a:xfrm>
          <a:prstGeom prst="rect">
            <a:avLst/>
          </a:prstGeom>
        </p:spPr>
      </p:pic>
      <p:sp>
        <p:nvSpPr>
          <p:cNvPr id="2" name="TextBox 1"/>
          <p:cNvSpPr txBox="1"/>
          <p:nvPr/>
        </p:nvSpPr>
        <p:spPr>
          <a:xfrm>
            <a:off x="1447800" y="1400167"/>
            <a:ext cx="15472823" cy="2308324"/>
          </a:xfrm>
          <a:prstGeom prst="rect">
            <a:avLst/>
          </a:prstGeom>
          <a:noFill/>
        </p:spPr>
        <p:txBody>
          <a:bodyPr wrap="square" rtlCol="0">
            <a:spAutoFit/>
          </a:bodyPr>
          <a:lstStyle/>
          <a:p>
            <a:pPr marL="685800" indent="-685800" algn="just">
              <a:lnSpc>
                <a:spcPct val="150000"/>
              </a:lnSpc>
              <a:buFont typeface="Wingdings" panose="05000000000000000000" pitchFamily="2" charset="2"/>
              <a:buChar char="Ø"/>
            </a:pPr>
            <a:r>
              <a:rPr lang="vi-VN" sz="4800" b="1" dirty="0" smtClean="0">
                <a:solidFill>
                  <a:srgbClr val="FF0000"/>
                </a:solidFill>
              </a:rPr>
              <a:t>Thảo luận: </a:t>
            </a:r>
            <a:r>
              <a:rPr lang="vi-VN" sz="4800" i="1" dirty="0" smtClean="0"/>
              <a:t>chia sẻ về cách giữ gìn, phát huy truyền thống của nhà trường.</a:t>
            </a:r>
            <a:endParaRPr lang="en-US" sz="4800" i="1" dirty="0"/>
          </a:p>
        </p:txBody>
      </p:sp>
      <p:sp>
        <p:nvSpPr>
          <p:cNvPr id="15" name="Rectangle 14"/>
          <p:cNvSpPr/>
          <p:nvPr/>
        </p:nvSpPr>
        <p:spPr>
          <a:xfrm>
            <a:off x="2057399" y="3659278"/>
            <a:ext cx="13487401" cy="4529445"/>
          </a:xfrm>
          <a:prstGeom prst="rect">
            <a:avLst/>
          </a:prstGeom>
        </p:spPr>
        <p:txBody>
          <a:bodyPr wrap="square">
            <a:spAutoFit/>
          </a:bodyPr>
          <a:lstStyle/>
          <a:p>
            <a:pPr>
              <a:lnSpc>
                <a:spcPct val="150000"/>
              </a:lnSpc>
              <a:spcBef>
                <a:spcPts val="600"/>
              </a:spcBef>
              <a:spcAft>
                <a:spcPts val="1000"/>
              </a:spcAft>
            </a:pPr>
            <a:r>
              <a:rPr lang="en-US" sz="4500" b="1" u="sng" dirty="0" err="1" smtClean="0">
                <a:latin typeface="Arial" panose="020B0604020202020204" pitchFamily="34" charset="0"/>
                <a:ea typeface="Calibri" panose="020F0502020204030204" pitchFamily="34" charset="0"/>
                <a:cs typeface="Arial" panose="020B0604020202020204" pitchFamily="34" charset="0"/>
              </a:rPr>
              <a:t>Gợi</a:t>
            </a:r>
            <a:r>
              <a:rPr lang="en-US" sz="4500" b="1" u="sng" dirty="0" smtClean="0">
                <a:latin typeface="Arial" panose="020B0604020202020204" pitchFamily="34" charset="0"/>
                <a:ea typeface="Calibri" panose="020F0502020204030204" pitchFamily="34" charset="0"/>
                <a:cs typeface="Arial" panose="020B0604020202020204" pitchFamily="34" charset="0"/>
              </a:rPr>
              <a:t> ý</a:t>
            </a:r>
            <a:r>
              <a:rPr lang="en-US" sz="4500" b="1" dirty="0" smtClean="0">
                <a:latin typeface="Arial" panose="020B0604020202020204" pitchFamily="34" charset="0"/>
                <a:ea typeface="Calibri" panose="020F0502020204030204" pitchFamily="34" charset="0"/>
                <a:cs typeface="Arial" panose="020B0604020202020204" pitchFamily="34" charset="0"/>
              </a:rPr>
              <a:t>: </a:t>
            </a:r>
          </a:p>
          <a:p>
            <a:pPr marL="685800" marR="0" lvl="0" indent="-685800">
              <a:lnSpc>
                <a:spcPct val="150000"/>
              </a:lnSpc>
              <a:spcBef>
                <a:spcPts val="600"/>
              </a:spcBef>
              <a:spcAft>
                <a:spcPts val="0"/>
              </a:spcAft>
              <a:buFont typeface="Wingdings" panose="05000000000000000000" pitchFamily="2" charset="2"/>
              <a:buChar char="v"/>
            </a:pPr>
            <a:r>
              <a:rPr lang="vi-VN" sz="4500" dirty="0" smtClean="0">
                <a:ea typeface="Calibri" panose="020F0502020204030204" pitchFamily="34" charset="0"/>
                <a:cs typeface="Arial" panose="020B0604020202020204" pitchFamily="34" charset="0"/>
              </a:rPr>
              <a:t>Học </a:t>
            </a:r>
            <a:r>
              <a:rPr lang="vi-VN" sz="4500" dirty="0">
                <a:ea typeface="Calibri" panose="020F0502020204030204" pitchFamily="34" charset="0"/>
                <a:cs typeface="Arial" panose="020B0604020202020204" pitchFamily="34" charset="0"/>
              </a:rPr>
              <a:t>tập tấm gương vượt khó, vươn lên trong học tập, rèn luyện của những anh chị lớp trước.</a:t>
            </a:r>
          </a:p>
          <a:p>
            <a:pPr marL="685800" marR="0" lvl="0" indent="-685800">
              <a:lnSpc>
                <a:spcPct val="150000"/>
              </a:lnSpc>
              <a:spcBef>
                <a:spcPts val="600"/>
              </a:spcBef>
              <a:spcAft>
                <a:spcPts val="0"/>
              </a:spcAft>
              <a:buFont typeface="Wingdings" panose="05000000000000000000" pitchFamily="2" charset="2"/>
              <a:buChar char="v"/>
            </a:pPr>
            <a:r>
              <a:rPr lang="vi-VN" sz="4500" dirty="0" smtClean="0">
                <a:ea typeface="Calibri" panose="020F0502020204030204" pitchFamily="34" charset="0"/>
                <a:cs typeface="Arial" panose="020B0604020202020204" pitchFamily="34" charset="0"/>
              </a:rPr>
              <a:t>Thực </a:t>
            </a:r>
            <a:r>
              <a:rPr lang="vi-VN" sz="4500" dirty="0">
                <a:ea typeface="Calibri" panose="020F0502020204030204" pitchFamily="34" charset="0"/>
                <a:cs typeface="Arial" panose="020B0604020202020204" pitchFamily="34" charset="0"/>
              </a:rPr>
              <a:t>hiện các tiêu chí của “</a:t>
            </a:r>
            <a:r>
              <a:rPr lang="vi-VN" sz="4500" i="1" dirty="0">
                <a:ea typeface="Calibri" panose="020F0502020204030204" pitchFamily="34" charset="0"/>
                <a:cs typeface="Arial" panose="020B0604020202020204" pitchFamily="34" charset="0"/>
              </a:rPr>
              <a:t>Lớp học hạnh phúc</a:t>
            </a:r>
            <a:r>
              <a:rPr lang="vi-VN" sz="4500" dirty="0">
                <a:ea typeface="Calibri" panose="020F0502020204030204" pitchFamily="34" charset="0"/>
                <a:cs typeface="Arial" panose="020B0604020202020204" pitchFamily="34" charset="0"/>
              </a:rPr>
              <a:t>”</a:t>
            </a:r>
          </a:p>
        </p:txBody>
      </p:sp>
      <p:pic>
        <p:nvPicPr>
          <p:cNvPr id="17" name="Picture 23"/>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xmlns="" r:embed="rId41"/>
              </a:ext>
            </a:extLst>
          </a:blip>
          <a:srcRect/>
          <a:stretch>
            <a:fillRect/>
          </a:stretch>
        </p:blipFill>
        <p:spPr>
          <a:xfrm>
            <a:off x="14676177" y="3100142"/>
            <a:ext cx="3676777" cy="5470346"/>
          </a:xfrm>
          <a:prstGeom prst="rect">
            <a:avLst/>
          </a:prstGeom>
        </p:spPr>
      </p:pic>
    </p:spTree>
    <p:extLst>
      <p:ext uri="{BB962C8B-B14F-4D97-AF65-F5344CB8AC3E}">
        <p14:creationId xmlns:p14="http://schemas.microsoft.com/office/powerpoint/2010/main" val="4276701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17" dur="1000" fill="hold"/>
                                        <p:tgtEl>
                                          <p:spTgt spid="15"/>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15"/>
                                        </p:tgtEl>
                                      </p:cBhvr>
                                    </p:animEffect>
                                  </p:childTnLst>
                                </p:cTn>
                              </p:par>
                              <p:par>
                                <p:cTn id="22" presetID="25" presetClass="entr" presetSubtype="0"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p:cTn id="24"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27" dur="1000" fill="hold"/>
                                        <p:tgtEl>
                                          <p:spTgt spid="17"/>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2960950">
            <a:off x="17202028" y="82400"/>
            <a:ext cx="1538690" cy="2220599"/>
          </a:xfrm>
          <a:prstGeom prst="rect">
            <a:avLst/>
          </a:prstGeom>
        </p:spPr>
      </p:pic>
      <p:pic>
        <p:nvPicPr>
          <p:cNvPr id="11" name="Picture 11"/>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rot="21176681">
            <a:off x="-442818" y="-111746"/>
            <a:ext cx="2624009" cy="1636725"/>
          </a:xfrm>
          <a:prstGeom prst="rect">
            <a:avLst/>
          </a:prstGeom>
        </p:spPr>
      </p:pic>
      <p:pic>
        <p:nvPicPr>
          <p:cNvPr id="12" name="Picture 12"/>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a:off x="-670845" y="4722978"/>
            <a:ext cx="1341690" cy="1389697"/>
          </a:xfrm>
          <a:prstGeom prst="rect">
            <a:avLst/>
          </a:prstGeom>
        </p:spPr>
      </p:pic>
      <p:sp>
        <p:nvSpPr>
          <p:cNvPr id="14" name="TextBox 14"/>
          <p:cNvSpPr txBox="1"/>
          <p:nvPr/>
        </p:nvSpPr>
        <p:spPr>
          <a:xfrm>
            <a:off x="1676400" y="571500"/>
            <a:ext cx="14706600" cy="800219"/>
          </a:xfrm>
          <a:prstGeom prst="rect">
            <a:avLst/>
          </a:prstGeom>
        </p:spPr>
        <p:txBody>
          <a:bodyPr wrap="square" lIns="0" tIns="0" rIns="0" bIns="0" rtlCol="0" anchor="t">
            <a:spAutoFit/>
          </a:bodyPr>
          <a:lstStyle/>
          <a:p>
            <a:pPr algn="ctr"/>
            <a:r>
              <a:rPr lang="vi-VN" sz="5200" b="1" dirty="0" smtClean="0">
                <a:solidFill>
                  <a:srgbClr val="4F3B20"/>
                </a:solidFill>
              </a:rPr>
              <a:t>1. Tìm hiểu những truyền thống trường em</a:t>
            </a:r>
            <a:endParaRPr lang="en-US" sz="5200" b="1" dirty="0">
              <a:solidFill>
                <a:srgbClr val="4F3B20"/>
              </a:solidFill>
            </a:endParaRPr>
          </a:p>
        </p:txBody>
      </p:sp>
      <p:pic>
        <p:nvPicPr>
          <p:cNvPr id="10" name="Picture 9"/>
          <p:cNvPicPr>
            <a:picLocks noChangeAspect="1"/>
          </p:cNvPicPr>
          <p:nvPr/>
        </p:nvPicPr>
        <p:blipFill>
          <a:blip r:embed="rId24">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flipH="1" flipV="1">
            <a:off x="-333290" y="8045374"/>
            <a:ext cx="2922669" cy="2428472"/>
          </a:xfrm>
          <a:prstGeom prst="rect">
            <a:avLst/>
          </a:prstGeom>
        </p:spPr>
      </p:pic>
      <p:pic>
        <p:nvPicPr>
          <p:cNvPr id="13" name="Picture 11"/>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369866" y="1937987"/>
            <a:ext cx="977379" cy="1123424"/>
          </a:xfrm>
          <a:prstGeom prst="rect">
            <a:avLst/>
          </a:prstGeom>
        </p:spPr>
      </p:pic>
      <p:sp>
        <p:nvSpPr>
          <p:cNvPr id="3" name="Rectangle 2"/>
          <p:cNvSpPr/>
          <p:nvPr/>
        </p:nvSpPr>
        <p:spPr>
          <a:xfrm>
            <a:off x="2668429" y="2028008"/>
            <a:ext cx="12282978" cy="784830"/>
          </a:xfrm>
          <a:prstGeom prst="rect">
            <a:avLst/>
          </a:prstGeom>
          <a:solidFill>
            <a:schemeClr val="accent2">
              <a:lumMod val="20000"/>
              <a:lumOff val="80000"/>
            </a:schemeClr>
          </a:solidFill>
        </p:spPr>
        <p:txBody>
          <a:bodyPr wrap="none">
            <a:spAutoFit/>
          </a:bodyPr>
          <a:lstStyle/>
          <a:p>
            <a:r>
              <a:rPr lang="en-US" sz="4500" dirty="0" err="1">
                <a:latin typeface="Arial" panose="020B0604020202020204" pitchFamily="34" charset="0"/>
                <a:ea typeface="Calibri" panose="020F0502020204030204" pitchFamily="34" charset="0"/>
                <a:cs typeface="Arial" panose="020B0604020202020204" pitchFamily="34" charset="0"/>
              </a:rPr>
              <a:t>Thực</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hiện</a:t>
            </a:r>
            <a:r>
              <a:rPr lang="en-US" sz="4500" dirty="0">
                <a:latin typeface="Arial" panose="020B0604020202020204" pitchFamily="34" charset="0"/>
                <a:ea typeface="Calibri" panose="020F0502020204030204" pitchFamily="34" charset="0"/>
                <a:cs typeface="Arial" panose="020B0604020202020204" pitchFamily="34" charset="0"/>
              </a:rPr>
              <a:t> tốt nội </a:t>
            </a:r>
            <a:r>
              <a:rPr lang="en-US" sz="4500" dirty="0" err="1">
                <a:latin typeface="Arial" panose="020B0604020202020204" pitchFamily="34" charset="0"/>
                <a:ea typeface="Calibri" panose="020F0502020204030204" pitchFamily="34" charset="0"/>
                <a:cs typeface="Arial" panose="020B0604020202020204" pitchFamily="34" charset="0"/>
              </a:rPr>
              <a:t>quy</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quy</a:t>
            </a:r>
            <a:r>
              <a:rPr lang="en-US" sz="4500" dirty="0">
                <a:latin typeface="Arial" panose="020B0604020202020204" pitchFamily="34" charset="0"/>
                <a:ea typeface="Calibri" panose="020F0502020204030204" pitchFamily="34" charset="0"/>
                <a:cs typeface="Arial" panose="020B0604020202020204" pitchFamily="34" charset="0"/>
              </a:rPr>
              <a:t> định của nhà trường.</a:t>
            </a:r>
            <a:endParaRPr lang="en-US" sz="4500" dirty="0">
              <a:latin typeface="Arial" panose="020B0604020202020204" pitchFamily="34" charset="0"/>
              <a:cs typeface="Arial" panose="020B0604020202020204" pitchFamily="34" charset="0"/>
            </a:endParaRPr>
          </a:p>
        </p:txBody>
      </p:sp>
      <p:sp>
        <p:nvSpPr>
          <p:cNvPr id="18" name="Rectangle 17"/>
          <p:cNvSpPr/>
          <p:nvPr/>
        </p:nvSpPr>
        <p:spPr>
          <a:xfrm>
            <a:off x="2654781" y="3402627"/>
            <a:ext cx="8714245" cy="784830"/>
          </a:xfrm>
          <a:prstGeom prst="rect">
            <a:avLst/>
          </a:prstGeom>
          <a:solidFill>
            <a:schemeClr val="accent2">
              <a:lumMod val="20000"/>
              <a:lumOff val="80000"/>
            </a:schemeClr>
          </a:solidFill>
        </p:spPr>
        <p:txBody>
          <a:bodyPr wrap="none">
            <a:spAutoFit/>
          </a:bodyPr>
          <a:lstStyle/>
          <a:p>
            <a:r>
              <a:rPr lang="en-US" sz="4500" dirty="0" err="1">
                <a:latin typeface="Arial" panose="020B0604020202020204" pitchFamily="34" charset="0"/>
                <a:ea typeface="Calibri" panose="020F0502020204030204" pitchFamily="34" charset="0"/>
                <a:cs typeface="Arial" panose="020B0604020202020204" pitchFamily="34" charset="0"/>
              </a:rPr>
              <a:t>Tích</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cực</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tham</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gia</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hoạt</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động</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smtClean="0">
                <a:latin typeface="Arial" panose="020B0604020202020204" pitchFamily="34" charset="0"/>
                <a:ea typeface="Calibri" panose="020F0502020204030204" pitchFamily="34" charset="0"/>
                <a:cs typeface="Arial" panose="020B0604020202020204" pitchFamily="34" charset="0"/>
              </a:rPr>
              <a:t>Đội</a:t>
            </a:r>
            <a:r>
              <a:rPr lang="vi-VN" sz="4500" dirty="0" smtClean="0">
                <a:latin typeface="Arial" panose="020B0604020202020204" pitchFamily="34" charset="0"/>
                <a:ea typeface="Calibri" panose="020F0502020204030204" pitchFamily="34" charset="0"/>
                <a:cs typeface="Arial" panose="020B0604020202020204" pitchFamily="34" charset="0"/>
              </a:rPr>
              <a:t>.</a:t>
            </a:r>
            <a:endParaRPr lang="en-US" sz="4500" dirty="0">
              <a:latin typeface="Arial" panose="020B0604020202020204" pitchFamily="34" charset="0"/>
              <a:cs typeface="Arial" panose="020B0604020202020204" pitchFamily="34" charset="0"/>
            </a:endParaRPr>
          </a:p>
        </p:txBody>
      </p:sp>
      <p:sp>
        <p:nvSpPr>
          <p:cNvPr id="21" name="Rectangle 20"/>
          <p:cNvSpPr/>
          <p:nvPr/>
        </p:nvSpPr>
        <p:spPr>
          <a:xfrm>
            <a:off x="2654781" y="4738142"/>
            <a:ext cx="14433500" cy="2169825"/>
          </a:xfrm>
          <a:prstGeom prst="rect">
            <a:avLst/>
          </a:prstGeom>
          <a:solidFill>
            <a:schemeClr val="accent2">
              <a:lumMod val="20000"/>
              <a:lumOff val="80000"/>
            </a:schemeClr>
          </a:solidFill>
        </p:spPr>
        <p:txBody>
          <a:bodyPr wrap="square">
            <a:spAutoFit/>
          </a:bodyPr>
          <a:lstStyle/>
          <a:p>
            <a:pPr algn="just">
              <a:lnSpc>
                <a:spcPct val="150000"/>
              </a:lnSpc>
            </a:pPr>
            <a:r>
              <a:rPr lang="vi-VN" sz="4500" dirty="0">
                <a:ea typeface="Calibri" panose="020F0502020204030204" pitchFamily="34" charset="0"/>
                <a:cs typeface="Arial" panose="020B0604020202020204" pitchFamily="34" charset="0"/>
              </a:rPr>
              <a:t>Tuyên truyền </a:t>
            </a:r>
            <a:r>
              <a:rPr lang="vi-VN" sz="4500" dirty="0" smtClean="0">
                <a:ea typeface="Calibri" panose="020F0502020204030204" pitchFamily="34" charset="0"/>
                <a:cs typeface="Arial" panose="020B0604020202020204" pitchFamily="34" charset="0"/>
              </a:rPr>
              <a:t>những truyền </a:t>
            </a:r>
            <a:r>
              <a:rPr lang="vi-VN" sz="4500" dirty="0">
                <a:ea typeface="Calibri" panose="020F0502020204030204" pitchFamily="34" charset="0"/>
                <a:cs typeface="Arial" panose="020B0604020202020204" pitchFamily="34" charset="0"/>
              </a:rPr>
              <a:t>thống tốt đẹp, tự </a:t>
            </a:r>
            <a:r>
              <a:rPr lang="vi-VN" sz="4500" dirty="0" smtClean="0">
                <a:ea typeface="Calibri" panose="020F0502020204030204" pitchFamily="34" charset="0"/>
                <a:cs typeface="Arial" panose="020B0604020202020204" pitchFamily="34" charset="0"/>
              </a:rPr>
              <a:t>hào của nhà trường.</a:t>
            </a:r>
            <a:endParaRPr lang="en-US" sz="4500" dirty="0">
              <a:latin typeface="Arial" panose="020B0604020202020204" pitchFamily="34" charset="0"/>
              <a:cs typeface="Arial" panose="020B0604020202020204" pitchFamily="34" charset="0"/>
            </a:endParaRPr>
          </a:p>
        </p:txBody>
      </p:sp>
      <p:sp>
        <p:nvSpPr>
          <p:cNvPr id="23" name="Rectangle 22"/>
          <p:cNvSpPr/>
          <p:nvPr/>
        </p:nvSpPr>
        <p:spPr>
          <a:xfrm>
            <a:off x="2668429" y="7216844"/>
            <a:ext cx="14433500" cy="2041456"/>
          </a:xfrm>
          <a:prstGeom prst="rect">
            <a:avLst/>
          </a:prstGeom>
          <a:solidFill>
            <a:schemeClr val="accent2">
              <a:lumMod val="20000"/>
              <a:lumOff val="80000"/>
            </a:schemeClr>
          </a:solidFill>
        </p:spPr>
        <p:txBody>
          <a:bodyPr wrap="square">
            <a:spAutoFit/>
          </a:bodyPr>
          <a:lstStyle/>
          <a:p>
            <a:pPr algn="just">
              <a:lnSpc>
                <a:spcPct val="150000"/>
              </a:lnSpc>
            </a:pPr>
            <a:r>
              <a:rPr lang="vi-VN" sz="4500" dirty="0">
                <a:ea typeface="Calibri" panose="020F0502020204030204" pitchFamily="34" charset="0"/>
                <a:cs typeface="Arial" panose="020B0604020202020204" pitchFamily="34" charset="0"/>
              </a:rPr>
              <a:t>Tích cực học tập, rèn luyện để góp phần làm cho truyền thống trường mình ngày càng nổi bật, tự hào hơn.</a:t>
            </a:r>
            <a:endParaRPr lang="en-US" sz="4500" dirty="0">
              <a:latin typeface="Arial" panose="020B0604020202020204" pitchFamily="34" charset="0"/>
              <a:cs typeface="Arial" panose="020B0604020202020204" pitchFamily="34" charset="0"/>
            </a:endParaRPr>
          </a:p>
        </p:txBody>
      </p:sp>
      <p:pic>
        <p:nvPicPr>
          <p:cNvPr id="24" name="Picture 11"/>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369866" y="3362584"/>
            <a:ext cx="977379" cy="1123424"/>
          </a:xfrm>
          <a:prstGeom prst="rect">
            <a:avLst/>
          </a:prstGeom>
        </p:spPr>
      </p:pic>
      <p:pic>
        <p:nvPicPr>
          <p:cNvPr id="25" name="Picture 11"/>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369866" y="5390596"/>
            <a:ext cx="977379" cy="1123424"/>
          </a:xfrm>
          <a:prstGeom prst="rect">
            <a:avLst/>
          </a:prstGeom>
        </p:spPr>
      </p:pic>
      <p:pic>
        <p:nvPicPr>
          <p:cNvPr id="26" name="Picture 11"/>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522266" y="7805114"/>
            <a:ext cx="977379" cy="1123424"/>
          </a:xfrm>
          <a:prstGeom prst="rect">
            <a:avLst/>
          </a:prstGeom>
        </p:spPr>
      </p:pic>
      <p:pic>
        <p:nvPicPr>
          <p:cNvPr id="27" name="Picture 9"/>
          <p:cNvPicPr>
            <a:picLocks noChangeAspect="1"/>
          </p:cNvPicPr>
          <p:nvPr/>
        </p:nvPicPr>
        <p:blipFill>
          <a:blip r:embed="rId26">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6590276" y="8300585"/>
            <a:ext cx="2318416" cy="2208818"/>
          </a:xfrm>
          <a:prstGeom prst="rect">
            <a:avLst/>
          </a:prstGeom>
        </p:spPr>
      </p:pic>
    </p:spTree>
    <p:extLst>
      <p:ext uri="{BB962C8B-B14F-4D97-AF65-F5344CB8AC3E}">
        <p14:creationId xmlns:p14="http://schemas.microsoft.com/office/powerpoint/2010/main" val="23305851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randombar(horizontal)">
                                      <p:cBhvr>
                                        <p:cTn id="15" dur="500"/>
                                        <p:tgtEl>
                                          <p:spTgt spid="2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randombar(horizontal)">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randombar(horizontal)">
                                      <p:cBhvr>
                                        <p:cTn id="23" dur="500"/>
                                        <p:tgtEl>
                                          <p:spTgt spid="21"/>
                                        </p:tgtEl>
                                      </p:cBhvr>
                                    </p:animEffect>
                                  </p:childTnLst>
                                </p:cTn>
                              </p:par>
                              <p:par>
                                <p:cTn id="24" presetID="14" presetClass="entr" presetSubtype="10" fill="hold"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randombar(horizontal)">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randombar(horizontal)">
                                      <p:cBhvr>
                                        <p:cTn id="31" dur="500"/>
                                        <p:tgtEl>
                                          <p:spTgt spid="26"/>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randombar(horizontal)">
                                      <p:cBhvr>
                                        <p:cTn id="3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21" grpId="0" animBg="1"/>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295400" y="1714500"/>
            <a:ext cx="15849600" cy="7771494"/>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928362" y="1218203"/>
            <a:ext cx="7390953" cy="1616547"/>
          </a:xfrm>
          <a:prstGeom prst="rect">
            <a:avLst/>
          </a:prstGeom>
        </p:spPr>
      </p:pic>
      <p:pic>
        <p:nvPicPr>
          <p:cNvPr id="8" name="Picture 8"/>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223634">
            <a:off x="15457975" y="7756797"/>
            <a:ext cx="3330219" cy="2724724"/>
          </a:xfrm>
          <a:prstGeom prst="rect">
            <a:avLst/>
          </a:prstGeom>
        </p:spPr>
      </p:pic>
      <p:pic>
        <p:nvPicPr>
          <p:cNvPr id="9" name="Picture 9"/>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10462391" flipH="1" flipV="1">
            <a:off x="-190792" y="7465884"/>
            <a:ext cx="3378791" cy="2807468"/>
          </a:xfrm>
          <a:prstGeom prst="rect">
            <a:avLst/>
          </a:prstGeom>
        </p:spPr>
      </p:pic>
      <p:pic>
        <p:nvPicPr>
          <p:cNvPr id="10" name="Picture 10"/>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15979608" y="-434366"/>
            <a:ext cx="3356383" cy="2788849"/>
          </a:xfrm>
          <a:prstGeom prst="rect">
            <a:avLst/>
          </a:prstGeom>
        </p:spPr>
      </p:pic>
      <p:sp>
        <p:nvSpPr>
          <p:cNvPr id="11" name="TextBox 11"/>
          <p:cNvSpPr txBox="1"/>
          <p:nvPr/>
        </p:nvSpPr>
        <p:spPr>
          <a:xfrm>
            <a:off x="3284512" y="1470484"/>
            <a:ext cx="4678651" cy="1128514"/>
          </a:xfrm>
          <a:prstGeom prst="rect">
            <a:avLst/>
          </a:prstGeom>
        </p:spPr>
        <p:txBody>
          <a:bodyPr wrap="square" lIns="0" tIns="0" rIns="0" bIns="0" rtlCol="0" anchor="t">
            <a:spAutoFit/>
          </a:bodyPr>
          <a:lstStyle/>
          <a:p>
            <a:pPr algn="ctr">
              <a:lnSpc>
                <a:spcPts val="8799"/>
              </a:lnSpc>
            </a:pPr>
            <a:r>
              <a:rPr lang="vi-VN" sz="6400" b="1" dirty="0" smtClean="0">
                <a:solidFill>
                  <a:srgbClr val="FF0000"/>
                </a:solidFill>
                <a:latin typeface="Arial" panose="020B0604020202020204" pitchFamily="34" charset="0"/>
                <a:cs typeface="Arial" panose="020B0604020202020204" pitchFamily="34" charset="0"/>
              </a:rPr>
              <a:t>KẾT LUẬN</a:t>
            </a:r>
            <a:endParaRPr lang="en-US" sz="6400" b="1" dirty="0">
              <a:solidFill>
                <a:srgbClr val="FF0000"/>
              </a:solidFill>
              <a:latin typeface="Arial" panose="020B0604020202020204" pitchFamily="34" charset="0"/>
              <a:cs typeface="Arial" panose="020B0604020202020204" pitchFamily="34" charset="0"/>
            </a:endParaRPr>
          </a:p>
        </p:txBody>
      </p:sp>
      <p:pic>
        <p:nvPicPr>
          <p:cNvPr id="12" name="Picture 6"/>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744163" y="-231573"/>
            <a:ext cx="3516115" cy="2876821"/>
          </a:xfrm>
          <a:prstGeom prst="rect">
            <a:avLst/>
          </a:prstGeom>
        </p:spPr>
      </p:pic>
      <p:sp>
        <p:nvSpPr>
          <p:cNvPr id="13" name="Rectangle 12"/>
          <p:cNvSpPr/>
          <p:nvPr/>
        </p:nvSpPr>
        <p:spPr>
          <a:xfrm>
            <a:off x="2328959" y="2897529"/>
            <a:ext cx="13782481" cy="5909310"/>
          </a:xfrm>
          <a:prstGeom prst="rect">
            <a:avLst/>
          </a:prstGeom>
        </p:spPr>
        <p:txBody>
          <a:bodyPr wrap="square">
            <a:spAutoFit/>
          </a:bodyPr>
          <a:lstStyle/>
          <a:p>
            <a:pPr algn="just">
              <a:lnSpc>
                <a:spcPct val="150000"/>
              </a:lnSpc>
            </a:pPr>
            <a:r>
              <a:rPr lang="vi-VN" sz="4200" dirty="0" smtClean="0">
                <a:latin typeface="Arial" panose="020B0604020202020204" pitchFamily="34" charset="0"/>
                <a:ea typeface="Calibri" panose="020F0502020204030204" pitchFamily="34" charset="0"/>
                <a:cs typeface="Arial" panose="020B0604020202020204" pitchFamily="34" charset="0"/>
              </a:rPr>
              <a:t>	</a:t>
            </a:r>
            <a:r>
              <a:rPr lang="en-US" sz="4200" dirty="0" smtClean="0">
                <a:latin typeface="Arial" panose="020B0604020202020204" pitchFamily="34" charset="0"/>
                <a:ea typeface="Calibri" panose="020F0502020204030204" pitchFamily="34" charset="0"/>
                <a:cs typeface="Arial" panose="020B0604020202020204" pitchFamily="34" charset="0"/>
              </a:rPr>
              <a:t>Trường </a:t>
            </a:r>
            <a:r>
              <a:rPr lang="en-US" sz="4200" dirty="0">
                <a:latin typeface="Arial" panose="020B0604020202020204" pitchFamily="34" charset="0"/>
                <a:ea typeface="Calibri" panose="020F0502020204030204" pitchFamily="34" charset="0"/>
                <a:cs typeface="Arial" panose="020B0604020202020204" pitchFamily="34" charset="0"/>
              </a:rPr>
              <a:t>của </a:t>
            </a:r>
            <a:r>
              <a:rPr lang="en-US" sz="4200" dirty="0" err="1">
                <a:latin typeface="Arial" panose="020B0604020202020204" pitchFamily="34" charset="0"/>
                <a:ea typeface="Calibri" panose="020F0502020204030204" pitchFamily="34" charset="0"/>
                <a:cs typeface="Arial" panose="020B0604020202020204" pitchFamily="34" charset="0"/>
              </a:rPr>
              <a:t>chúng</a:t>
            </a:r>
            <a:r>
              <a:rPr lang="en-US" sz="4200" dirty="0">
                <a:latin typeface="Arial" panose="020B0604020202020204" pitchFamily="34" charset="0"/>
                <a:ea typeface="Calibri" panose="020F0502020204030204" pitchFamily="34" charset="0"/>
                <a:cs typeface="Arial" panose="020B0604020202020204" pitchFamily="34" charset="0"/>
              </a:rPr>
              <a:t> ta có nhiều </a:t>
            </a:r>
            <a:r>
              <a:rPr lang="en-US" sz="4200" dirty="0" err="1">
                <a:latin typeface="Arial" panose="020B0604020202020204" pitchFamily="34" charset="0"/>
                <a:ea typeface="Calibri" panose="020F0502020204030204" pitchFamily="34" charset="0"/>
                <a:cs typeface="Arial" panose="020B0604020202020204" pitchFamily="34" charset="0"/>
              </a:rPr>
              <a:t>nét</a:t>
            </a:r>
            <a:r>
              <a:rPr lang="en-US" sz="4200" dirty="0">
                <a:latin typeface="Arial" panose="020B0604020202020204" pitchFamily="34" charset="0"/>
                <a:ea typeface="Calibri" panose="020F0502020204030204" pitchFamily="34" charset="0"/>
                <a:cs typeface="Arial" panose="020B0604020202020204" pitchFamily="34" charset="0"/>
              </a:rPr>
              <a:t> nổi bật, </a:t>
            </a:r>
            <a:r>
              <a:rPr lang="en-US" sz="4200" dirty="0" err="1">
                <a:latin typeface="Arial" panose="020B0604020202020204" pitchFamily="34" charset="0"/>
                <a:ea typeface="Calibri" panose="020F0502020204030204" pitchFamily="34" charset="0"/>
                <a:cs typeface="Arial" panose="020B0604020202020204" pitchFamily="34" charset="0"/>
              </a:rPr>
              <a:t>đáng</a:t>
            </a:r>
            <a:r>
              <a:rPr lang="en-US" sz="4200" dirty="0">
                <a:latin typeface="Arial" panose="020B0604020202020204" pitchFamily="34" charset="0"/>
                <a:ea typeface="Calibri" panose="020F0502020204030204" pitchFamily="34" charset="0"/>
                <a:cs typeface="Arial" panose="020B0604020202020204" pitchFamily="34" charset="0"/>
              </a:rPr>
              <a:t> tự </a:t>
            </a:r>
            <a:r>
              <a:rPr lang="en-US" sz="4200" dirty="0" err="1">
                <a:latin typeface="Arial" panose="020B0604020202020204" pitchFamily="34" charset="0"/>
                <a:ea typeface="Calibri" panose="020F0502020204030204" pitchFamily="34" charset="0"/>
                <a:cs typeface="Arial" panose="020B0604020202020204" pitchFamily="34" charset="0"/>
              </a:rPr>
              <a:t>hào</a:t>
            </a:r>
            <a:r>
              <a:rPr lang="en-US" sz="4200" dirty="0">
                <a:latin typeface="Arial" panose="020B0604020202020204" pitchFamily="34" charset="0"/>
                <a:ea typeface="Calibri" panose="020F0502020204030204" pitchFamily="34" charset="0"/>
                <a:cs typeface="Arial" panose="020B0604020202020204" pitchFamily="34" charset="0"/>
              </a:rPr>
              <a:t> trong học </a:t>
            </a:r>
            <a:r>
              <a:rPr lang="en-US" sz="4200" dirty="0" err="1">
                <a:latin typeface="Arial" panose="020B0604020202020204" pitchFamily="34" charset="0"/>
                <a:ea typeface="Calibri" panose="020F0502020204030204" pitchFamily="34" charset="0"/>
                <a:cs typeface="Arial" panose="020B0604020202020204" pitchFamily="34" charset="0"/>
              </a:rPr>
              <a:t>tập</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rèn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luyện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và</a:t>
            </a:r>
            <a:r>
              <a:rPr lang="en-US" sz="4200" dirty="0">
                <a:latin typeface="Arial" panose="020B0604020202020204" pitchFamily="34" charset="0"/>
                <a:ea typeface="Calibri" panose="020F0502020204030204" pitchFamily="34" charset="0"/>
                <a:cs typeface="Arial" panose="020B0604020202020204" pitchFamily="34" charset="0"/>
              </a:rPr>
              <a:t> các </a:t>
            </a:r>
            <a:r>
              <a:rPr lang="en-US" sz="4200" dirty="0" err="1">
                <a:latin typeface="Arial" panose="020B0604020202020204" pitchFamily="34" charset="0"/>
                <a:ea typeface="Calibri" panose="020F0502020204030204" pitchFamily="34" charset="0"/>
                <a:cs typeface="Arial" panose="020B0604020202020204" pitchFamily="34" charset="0"/>
              </a:rPr>
              <a:t>hoạt</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động</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truyền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thống</a:t>
            </a:r>
            <a:r>
              <a:rPr lang="en-US" sz="4200" dirty="0">
                <a:latin typeface="Arial" panose="020B0604020202020204" pitchFamily="34" charset="0"/>
                <a:ea typeface="Calibri" panose="020F0502020204030204" pitchFamily="34" charset="0"/>
                <a:cs typeface="Arial" panose="020B0604020202020204" pitchFamily="34" charset="0"/>
              </a:rPr>
              <a:t> của </a:t>
            </a:r>
            <a:r>
              <a:rPr lang="en-US" sz="4200" dirty="0" err="1">
                <a:latin typeface="Arial" panose="020B0604020202020204" pitchFamily="34" charset="0"/>
                <a:ea typeface="Calibri" panose="020F0502020204030204" pitchFamily="34" charset="0"/>
                <a:cs typeface="Arial" panose="020B0604020202020204" pitchFamily="34" charset="0"/>
              </a:rPr>
              <a:t>Đội</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thiếu</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niên</a:t>
            </a:r>
            <a:r>
              <a:rPr lang="en-US" sz="4200" dirty="0">
                <a:latin typeface="Arial" panose="020B0604020202020204" pitchFamily="34" charset="0"/>
                <a:ea typeface="Calibri" panose="020F0502020204030204" pitchFamily="34" charset="0"/>
                <a:cs typeface="Arial" panose="020B0604020202020204" pitchFamily="34" charset="0"/>
              </a:rPr>
              <a:t> Tiền </a:t>
            </a:r>
            <a:r>
              <a:rPr lang="en-US" sz="4200" dirty="0" err="1">
                <a:latin typeface="Arial" panose="020B0604020202020204" pitchFamily="34" charset="0"/>
                <a:ea typeface="Calibri" panose="020F0502020204030204" pitchFamily="34" charset="0"/>
                <a:cs typeface="Arial" panose="020B0604020202020204" pitchFamily="34" charset="0"/>
              </a:rPr>
              <a:t>phong</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Hồ</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Chí</a:t>
            </a:r>
            <a:r>
              <a:rPr lang="en-US" sz="4200" dirty="0">
                <a:latin typeface="Arial" panose="020B0604020202020204" pitchFamily="34" charset="0"/>
                <a:ea typeface="Calibri" panose="020F0502020204030204" pitchFamily="34" charset="0"/>
                <a:cs typeface="Arial" panose="020B0604020202020204" pitchFamily="34" charset="0"/>
              </a:rPr>
              <a:t> Minh. Có </a:t>
            </a:r>
            <a:r>
              <a:rPr lang="en-US" sz="4200" dirty="0" err="1">
                <a:latin typeface="Arial" panose="020B0604020202020204" pitchFamily="34" charset="0"/>
                <a:ea typeface="Calibri" panose="020F0502020204030204" pitchFamily="34" charset="0"/>
                <a:cs typeface="Arial" panose="020B0604020202020204" pitchFamily="34" charset="0"/>
              </a:rPr>
              <a:t>được</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những</a:t>
            </a:r>
            <a:r>
              <a:rPr lang="en-US" sz="4200" dirty="0">
                <a:latin typeface="Arial" panose="020B0604020202020204" pitchFamily="34" charset="0"/>
                <a:ea typeface="Calibri" panose="020F0502020204030204" pitchFamily="34" charset="0"/>
                <a:cs typeface="Arial" panose="020B0604020202020204" pitchFamily="34" charset="0"/>
              </a:rPr>
              <a:t> thành </a:t>
            </a:r>
            <a:r>
              <a:rPr lang="en-US" sz="4200" dirty="0" err="1">
                <a:latin typeface="Arial" panose="020B0604020202020204" pitchFamily="34" charset="0"/>
                <a:ea typeface="Calibri" panose="020F0502020204030204" pitchFamily="34" charset="0"/>
                <a:cs typeface="Arial" panose="020B0604020202020204" pitchFamily="34" charset="0"/>
              </a:rPr>
              <a:t>tích</a:t>
            </a:r>
            <a:r>
              <a:rPr lang="en-US" sz="4200" dirty="0">
                <a:latin typeface="Arial" panose="020B0604020202020204" pitchFamily="34" charset="0"/>
                <a:ea typeface="Calibri" panose="020F0502020204030204" pitchFamily="34" charset="0"/>
                <a:cs typeface="Arial" panose="020B0604020202020204" pitchFamily="34" charset="0"/>
              </a:rPr>
              <a:t> này là nhờ </a:t>
            </a:r>
            <a:r>
              <a:rPr lang="en-US" sz="4200" dirty="0" err="1">
                <a:latin typeface="Arial" panose="020B0604020202020204" pitchFamily="34" charset="0"/>
                <a:ea typeface="Calibri" panose="020F0502020204030204" pitchFamily="34" charset="0"/>
                <a:cs typeface="Arial" panose="020B0604020202020204" pitchFamily="34" charset="0"/>
              </a:rPr>
              <a:t>sự</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nỗ</a:t>
            </a:r>
            <a:r>
              <a:rPr lang="en-US" sz="4200" dirty="0">
                <a:latin typeface="Arial" panose="020B0604020202020204" pitchFamily="34" charset="0"/>
                <a:ea typeface="Calibri" panose="020F0502020204030204" pitchFamily="34" charset="0"/>
                <a:cs typeface="Arial" panose="020B0604020202020204" pitchFamily="34" charset="0"/>
              </a:rPr>
              <a:t> lực </a:t>
            </a:r>
            <a:r>
              <a:rPr lang="en-US" sz="4200" dirty="0" err="1">
                <a:latin typeface="Arial" panose="020B0604020202020204" pitchFamily="34" charset="0"/>
                <a:ea typeface="Calibri" panose="020F0502020204030204" pitchFamily="34" charset="0"/>
                <a:cs typeface="Arial" panose="020B0604020202020204" pitchFamily="34" charset="0"/>
              </a:rPr>
              <a:t>phấn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đấu</a:t>
            </a:r>
            <a:r>
              <a:rPr lang="en-US" sz="4200" dirty="0">
                <a:latin typeface="Arial" panose="020B0604020202020204" pitchFamily="34" charset="0"/>
                <a:ea typeface="Calibri" panose="020F0502020204030204" pitchFamily="34" charset="0"/>
                <a:cs typeface="Arial" panose="020B0604020202020204" pitchFamily="34" charset="0"/>
              </a:rPr>
              <a:t> của </a:t>
            </a:r>
            <a:r>
              <a:rPr lang="en-US" sz="4200" dirty="0" err="1">
                <a:latin typeface="Arial" panose="020B0604020202020204" pitchFamily="34" charset="0"/>
                <a:ea typeface="Calibri" panose="020F0502020204030204" pitchFamily="34" charset="0"/>
                <a:cs typeface="Arial" panose="020B0604020202020204" pitchFamily="34" charset="0"/>
              </a:rPr>
              <a:t>thầy</a:t>
            </a:r>
            <a:r>
              <a:rPr lang="en-US" sz="4200" dirty="0">
                <a:latin typeface="Arial" panose="020B0604020202020204" pitchFamily="34" charset="0"/>
                <a:ea typeface="Calibri" panose="020F0502020204030204" pitchFamily="34" charset="0"/>
                <a:cs typeface="Arial" panose="020B0604020202020204" pitchFamily="34" charset="0"/>
              </a:rPr>
              <a:t>, trò trường ta từ nhiều năm nay. Các </a:t>
            </a:r>
            <a:r>
              <a:rPr lang="en-US" sz="4200" dirty="0" err="1">
                <a:latin typeface="Arial" panose="020B0604020202020204" pitchFamily="34" charset="0"/>
                <a:ea typeface="Calibri" panose="020F0502020204030204" pitchFamily="34" charset="0"/>
                <a:cs typeface="Arial" panose="020B0604020202020204" pitchFamily="34" charset="0"/>
              </a:rPr>
              <a:t>em</a:t>
            </a:r>
            <a:r>
              <a:rPr lang="en-US" sz="4200" dirty="0">
                <a:latin typeface="Arial" panose="020B0604020202020204" pitchFamily="34" charset="0"/>
                <a:ea typeface="Calibri" panose="020F0502020204030204" pitchFamily="34" charset="0"/>
                <a:cs typeface="Arial" panose="020B0604020202020204" pitchFamily="34" charset="0"/>
              </a:rPr>
              <a:t> cần phải </a:t>
            </a:r>
            <a:r>
              <a:rPr lang="en-US" sz="4200" dirty="0" err="1">
                <a:latin typeface="Arial" panose="020B0604020202020204" pitchFamily="34" charset="0"/>
                <a:ea typeface="Calibri" panose="020F0502020204030204" pitchFamily="34" charset="0"/>
                <a:cs typeface="Arial" panose="020B0604020202020204" pitchFamily="34" charset="0"/>
              </a:rPr>
              <a:t>cố</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gắng</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giữ</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gìn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và</a:t>
            </a:r>
            <a:r>
              <a:rPr lang="en-US" sz="4200" dirty="0">
                <a:latin typeface="Arial" panose="020B0604020202020204" pitchFamily="34" charset="0"/>
                <a:ea typeface="Calibri" panose="020F0502020204030204" pitchFamily="34" charset="0"/>
                <a:cs typeface="Arial" panose="020B0604020202020204" pitchFamily="34" charset="0"/>
              </a:rPr>
              <a:t> phát </a:t>
            </a:r>
            <a:r>
              <a:rPr lang="en-US" sz="4200" dirty="0" err="1">
                <a:latin typeface="Arial" panose="020B0604020202020204" pitchFamily="34" charset="0"/>
                <a:ea typeface="Calibri" panose="020F0502020204030204" pitchFamily="34" charset="0"/>
                <a:cs typeface="Arial" panose="020B0604020202020204" pitchFamily="34" charset="0"/>
              </a:rPr>
              <a:t>huy</a:t>
            </a:r>
            <a:r>
              <a:rPr lang="en-US" sz="4200" dirty="0">
                <a:latin typeface="Arial" panose="020B0604020202020204" pitchFamily="34" charset="0"/>
                <a:ea typeface="Calibri" panose="020F0502020204030204" pitchFamily="34" charset="0"/>
                <a:cs typeface="Arial" panose="020B0604020202020204" pitchFamily="34" charset="0"/>
              </a:rPr>
              <a:t> tốt các </a:t>
            </a:r>
            <a:r>
              <a:rPr lang="en-US" sz="4200" dirty="0" err="1">
                <a:latin typeface="Arial" panose="020B0604020202020204" pitchFamily="34" charset="0"/>
                <a:ea typeface="Calibri" panose="020F0502020204030204" pitchFamily="34" charset="0"/>
                <a:cs typeface="Arial" panose="020B0604020202020204" pitchFamily="34" charset="0"/>
              </a:rPr>
              <a:t>truyền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thống</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đó</a:t>
            </a:r>
            <a:r>
              <a:rPr lang="en-US" sz="4200" dirty="0">
                <a:latin typeface="Arial" panose="020B0604020202020204" pitchFamily="34" charset="0"/>
                <a:ea typeface="Calibri" panose="020F0502020204030204" pitchFamily="34" charset="0"/>
                <a:cs typeface="Arial" panose="020B0604020202020204" pitchFamily="34" charset="0"/>
              </a:rPr>
              <a:t>.</a:t>
            </a:r>
            <a:endParaRPr lang="en-US" sz="4200" dirty="0">
              <a:latin typeface="Arial" panose="020B0604020202020204" pitchFamily="34" charset="0"/>
              <a:cs typeface="Arial" panose="020B0604020202020204" pitchFamily="34" charset="0"/>
            </a:endParaRPr>
          </a:p>
        </p:txBody>
      </p:sp>
      <p:pic>
        <p:nvPicPr>
          <p:cNvPr id="14" name="Picture 10"/>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t="18707" r="3854"/>
          <a:stretch>
            <a:fillRect/>
          </a:stretch>
        </p:blipFill>
        <p:spPr>
          <a:xfrm>
            <a:off x="16522798" y="-6211"/>
            <a:ext cx="1628986" cy="326963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TotalTime>
  <Words>560</Words>
  <PresentationFormat>Custom</PresentationFormat>
  <Paragraphs>55</Paragraphs>
  <Slides>16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Calibri</vt:lpstr>
      <vt:lpstr>Wingdings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2022-06-14T01:09:45Z</dcterms:modified>
  <dc:identifier>DAEswOIwa4E</dc:identifier>
</cp:coreProperties>
</file>