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7" r:id="rId2"/>
    <p:sldId id="258" r:id="rId3"/>
    <p:sldId id="259" r:id="rId4"/>
    <p:sldId id="295" r:id="rId5"/>
    <p:sldId id="296" r:id="rId6"/>
    <p:sldId id="260" r:id="rId7"/>
    <p:sldId id="261" r:id="rId8"/>
    <p:sldId id="264" r:id="rId9"/>
    <p:sldId id="262" r:id="rId10"/>
    <p:sldId id="277" r:id="rId11"/>
    <p:sldId id="263" r:id="rId12"/>
    <p:sldId id="265" r:id="rId13"/>
    <p:sldId id="266" r:id="rId14"/>
    <p:sldId id="267" r:id="rId15"/>
    <p:sldId id="278" r:id="rId16"/>
    <p:sldId id="268" r:id="rId17"/>
    <p:sldId id="269" r:id="rId18"/>
    <p:sldId id="270" r:id="rId19"/>
    <p:sldId id="271" r:id="rId20"/>
    <p:sldId id="279" r:id="rId21"/>
    <p:sldId id="272" r:id="rId22"/>
    <p:sldId id="273" r:id="rId23"/>
    <p:sldId id="274" r:id="rId24"/>
    <p:sldId id="275" r:id="rId25"/>
    <p:sldId id="276" r:id="rId26"/>
    <p:sldId id="297" r:id="rId27"/>
  </p:sldIdLst>
  <p:sldSz cx="9144000" cy="5143500" type="screen16x9"/>
  <p:notesSz cx="6858000" cy="9144000"/>
  <p:custDataLst>
    <p:tags r:id="rId30"/>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CBC7"/>
    <a:srgbClr val="F3A299"/>
    <a:srgbClr val="F6AFAA"/>
    <a:srgbClr val="79A49F"/>
    <a:srgbClr val="274A60"/>
    <a:srgbClr val="FCC969"/>
    <a:srgbClr val="C14A59"/>
    <a:srgbClr val="FAFAFA"/>
    <a:srgbClr val="F1E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056" y="-6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0531797808164402E-2"/>
          <c:y val="1.98165924953108E-2"/>
          <c:w val="0.915180345833151"/>
          <c:h val="0.88637804311149104"/>
        </c:manualLayout>
      </c:layout>
      <c:barChart>
        <c:barDir val="col"/>
        <c:grouping val="clustered"/>
        <c:varyColors val="0"/>
        <c:ser>
          <c:idx val="0"/>
          <c:order val="0"/>
          <c:tx>
            <c:strRef>
              <c:f>Sheet1!$B$1</c:f>
              <c:strCache>
                <c:ptCount val="1"/>
                <c:pt idx="0">
                  <c:v>Twitter</c:v>
                </c:pt>
              </c:strCache>
            </c:strRef>
          </c:tx>
          <c:invertIfNegative val="0"/>
          <c:cat>
            <c:strRef>
              <c:f>Sheet1!$A$2:$A$4</c:f>
              <c:strCache>
                <c:ptCount val="3"/>
                <c:pt idx="0">
                  <c:v>Mobile</c:v>
                </c:pt>
                <c:pt idx="1">
                  <c:v>Tablet</c:v>
                </c:pt>
                <c:pt idx="2">
                  <c:v>Desktop</c:v>
                </c:pt>
              </c:strCache>
            </c:strRef>
          </c:cat>
          <c:val>
            <c:numRef>
              <c:f>Sheet1!$B$2:$B$4</c:f>
              <c:numCache>
                <c:formatCode>General</c:formatCode>
                <c:ptCount val="3"/>
                <c:pt idx="0">
                  <c:v>90</c:v>
                </c:pt>
                <c:pt idx="1">
                  <c:v>120</c:v>
                </c:pt>
                <c:pt idx="2">
                  <c:v>150</c:v>
                </c:pt>
              </c:numCache>
            </c:numRef>
          </c:val>
        </c:ser>
        <c:ser>
          <c:idx val="1"/>
          <c:order val="1"/>
          <c:tx>
            <c:strRef>
              <c:f>Sheet1!$C$1</c:f>
              <c:strCache>
                <c:ptCount val="1"/>
                <c:pt idx="0">
                  <c:v>Facebook</c:v>
                </c:pt>
              </c:strCache>
            </c:strRef>
          </c:tx>
          <c:invertIfNegative val="0"/>
          <c:cat>
            <c:strRef>
              <c:f>Sheet1!$A$2:$A$4</c:f>
              <c:strCache>
                <c:ptCount val="3"/>
                <c:pt idx="0">
                  <c:v>Mobile</c:v>
                </c:pt>
                <c:pt idx="1">
                  <c:v>Tablet</c:v>
                </c:pt>
                <c:pt idx="2">
                  <c:v>Desktop</c:v>
                </c:pt>
              </c:strCache>
            </c:strRef>
          </c:cat>
          <c:val>
            <c:numRef>
              <c:f>Sheet1!$C$2:$C$4</c:f>
              <c:numCache>
                <c:formatCode>General</c:formatCode>
                <c:ptCount val="3"/>
                <c:pt idx="0">
                  <c:v>600</c:v>
                </c:pt>
                <c:pt idx="1">
                  <c:v>560</c:v>
                </c:pt>
                <c:pt idx="2">
                  <c:v>400</c:v>
                </c:pt>
              </c:numCache>
            </c:numRef>
          </c:val>
        </c:ser>
        <c:ser>
          <c:idx val="2"/>
          <c:order val="2"/>
          <c:tx>
            <c:strRef>
              <c:f>Sheet1!$D$1</c:f>
              <c:strCache>
                <c:ptCount val="1"/>
                <c:pt idx="0">
                  <c:v>Instagram</c:v>
                </c:pt>
              </c:strCache>
            </c:strRef>
          </c:tx>
          <c:invertIfNegative val="0"/>
          <c:cat>
            <c:strRef>
              <c:f>Sheet1!$A$2:$A$4</c:f>
              <c:strCache>
                <c:ptCount val="3"/>
                <c:pt idx="0">
                  <c:v>Mobile</c:v>
                </c:pt>
                <c:pt idx="1">
                  <c:v>Tablet</c:v>
                </c:pt>
                <c:pt idx="2">
                  <c:v>Desktop</c:v>
                </c:pt>
              </c:strCache>
            </c:strRef>
          </c:cat>
          <c:val>
            <c:numRef>
              <c:f>Sheet1!$D$2:$D$4</c:f>
              <c:numCache>
                <c:formatCode>General</c:formatCode>
                <c:ptCount val="3"/>
                <c:pt idx="0">
                  <c:v>230</c:v>
                </c:pt>
                <c:pt idx="1">
                  <c:v>150</c:v>
                </c:pt>
                <c:pt idx="2">
                  <c:v>400</c:v>
                </c:pt>
              </c:numCache>
            </c:numRef>
          </c:val>
        </c:ser>
        <c:ser>
          <c:idx val="3"/>
          <c:order val="3"/>
          <c:tx>
            <c:strRef>
              <c:f>Sheet1!$E$1</c:f>
              <c:strCache>
                <c:ptCount val="1"/>
                <c:pt idx="0">
                  <c:v>Youtube</c:v>
                </c:pt>
              </c:strCache>
            </c:strRef>
          </c:tx>
          <c:invertIfNegative val="0"/>
          <c:cat>
            <c:strRef>
              <c:f>Sheet1!$A$2:$A$4</c:f>
              <c:strCache>
                <c:ptCount val="3"/>
                <c:pt idx="0">
                  <c:v>Mobile</c:v>
                </c:pt>
                <c:pt idx="1">
                  <c:v>Tablet</c:v>
                </c:pt>
                <c:pt idx="2">
                  <c:v>Desktop</c:v>
                </c:pt>
              </c:strCache>
            </c:strRef>
          </c:cat>
          <c:val>
            <c:numRef>
              <c:f>Sheet1!$E$2:$E$4</c:f>
              <c:numCache>
                <c:formatCode>General</c:formatCode>
                <c:ptCount val="3"/>
                <c:pt idx="0">
                  <c:v>100</c:v>
                </c:pt>
                <c:pt idx="1">
                  <c:v>200</c:v>
                </c:pt>
                <c:pt idx="2">
                  <c:v>300</c:v>
                </c:pt>
              </c:numCache>
            </c:numRef>
          </c:val>
        </c:ser>
        <c:dLbls>
          <c:showLegendKey val="0"/>
          <c:showVal val="0"/>
          <c:showCatName val="0"/>
          <c:showSerName val="0"/>
          <c:showPercent val="0"/>
          <c:showBubbleSize val="0"/>
        </c:dLbls>
        <c:gapWidth val="150"/>
        <c:axId val="50703744"/>
        <c:axId val="50713728"/>
      </c:barChart>
      <c:catAx>
        <c:axId val="50703744"/>
        <c:scaling>
          <c:orientation val="minMax"/>
        </c:scaling>
        <c:delete val="0"/>
        <c:axPos val="b"/>
        <c:majorGridlines>
          <c:spPr>
            <a:ln w="6350" cap="flat" cmpd="sng" algn="ctr">
              <a:solidFill>
                <a:schemeClr val="bg1">
                  <a:lumMod val="95000"/>
                </a:schemeClr>
              </a:solidFill>
              <a:prstDash val="solid"/>
              <a:round/>
            </a:ln>
          </c:spPr>
        </c:majorGridlines>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Lato Regular"/>
                <a:ea typeface="+mn-ea"/>
                <a:cs typeface="Lato Regular"/>
              </a:defRPr>
            </a:pPr>
            <a:endParaRPr lang="zh-CN"/>
          </a:p>
        </c:txPr>
        <c:crossAx val="50713728"/>
        <c:crosses val="autoZero"/>
        <c:auto val="1"/>
        <c:lblAlgn val="ctr"/>
        <c:lblOffset val="100"/>
        <c:noMultiLvlLbl val="0"/>
      </c:catAx>
      <c:valAx>
        <c:axId val="50713728"/>
        <c:scaling>
          <c:orientation val="minMax"/>
        </c:scaling>
        <c:delete val="0"/>
        <c:axPos val="l"/>
        <c:majorGridlines>
          <c:spPr>
            <a:ln w="6350" cap="flat" cmpd="sng" algn="ctr">
              <a:solidFill>
                <a:schemeClr val="bg1">
                  <a:lumMod val="95000"/>
                </a:schemeClr>
              </a:solidFill>
              <a:prstDash val="solid"/>
              <a:round/>
            </a:ln>
          </c:spPr>
        </c:majorGridlines>
        <c:numFmt formatCode="General" sourceLinked="1"/>
        <c:majorTickMark val="none"/>
        <c:minorTickMark val="none"/>
        <c:tickLblPos val="nextTo"/>
        <c:txPr>
          <a:bodyPr rot="-60000000" spcFirstLastPara="0" vertOverflow="ellipsis" vert="horz" wrap="square" anchor="ctr" anchorCtr="1"/>
          <a:lstStyle/>
          <a:p>
            <a:pPr>
              <a:defRPr lang="zh-CN" sz="1600" b="0" i="0" u="none" strike="noStrike" kern="1200" baseline="0">
                <a:solidFill>
                  <a:schemeClr val="tx1"/>
                </a:solidFill>
                <a:latin typeface="Lato Regular"/>
                <a:ea typeface="+mn-ea"/>
                <a:cs typeface="Lato Regular"/>
              </a:defRPr>
            </a:pPr>
            <a:endParaRPr lang="zh-CN"/>
          </a:p>
        </c:txPr>
        <c:crossAx val="50703744"/>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2017/10/6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445452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F1E1-3DBE-4E97-8EB1-37FB1A2771B1}" type="datetimeFigureOut">
              <a:rPr lang="zh-CN" altLang="en-US" smtClean="0"/>
              <a:t>2017/10/6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948DB-1EE1-4AE7-8C3C-BB912814411B}" type="slidenum">
              <a:rPr lang="zh-CN" altLang="en-US" smtClean="0"/>
              <a:t>‹#›</a:t>
            </a:fld>
            <a:endParaRPr lang="zh-CN" altLang="en-US"/>
          </a:p>
        </p:txBody>
      </p:sp>
    </p:spTree>
    <p:extLst>
      <p:ext uri="{BB962C8B-B14F-4D97-AF65-F5344CB8AC3E}">
        <p14:creationId xmlns:p14="http://schemas.microsoft.com/office/powerpoint/2010/main" val="31244514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5948DB-1EE1-4AE7-8C3C-BB912814411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6DAEB03-CB53-438F-910E-76D133CFEC2F}" type="datetimeFigureOut">
              <a:rPr lang="zh-CN" altLang="en-US" smtClean="0"/>
              <a:t>2017/10/6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1F171A-DC68-48BE-A328-62F75BAC02E1}"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6DAEB03-CB53-438F-910E-76D133CFEC2F}" type="datetimeFigureOut">
              <a:rPr lang="zh-CN" altLang="en-US" smtClean="0"/>
              <a:t>2017/10/6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1F171A-DC68-48BE-A328-62F75BAC02E1}"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DAEB03-CB53-438F-910E-76D133CFEC2F}" type="datetimeFigureOut">
              <a:rPr lang="zh-CN" altLang="en-US" smtClean="0"/>
              <a:t>2017/10/6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1F171A-DC68-48BE-A328-62F75BAC02E1}"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DAEB03-CB53-438F-910E-76D133CFEC2F}" type="datetimeFigureOut">
              <a:rPr lang="zh-CN" altLang="en-US" smtClean="0"/>
              <a:t>2017/10/6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1F171A-DC68-48BE-A328-62F75BAC02E1}"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472"/>
            <a:ext cx="3276600" cy="2312673"/>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71293" tIns="35647" rIns="71293" bIns="35647"/>
          <a:lstStyle>
            <a:lvl1pPr marL="0" indent="0" algn="ctr">
              <a:buNone/>
              <a:defRPr sz="8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091"/>
            <a:ext cx="3383973" cy="323835"/>
          </a:xfrm>
          <a:prstGeom prst="rect">
            <a:avLst/>
          </a:prstGeom>
        </p:spPr>
        <p:txBody>
          <a:bodyPr vert="horz" lIns="0" tIns="30378" rIns="0" bIns="30378" anchor="ctr"/>
          <a:lstStyle>
            <a:lvl1pPr marL="0" indent="0" algn="ctr">
              <a:lnSpc>
                <a:spcPct val="100000"/>
              </a:lnSpc>
              <a:spcBef>
                <a:spcPts val="0"/>
              </a:spcBef>
              <a:buNone/>
              <a:defRPr sz="3200" b="1">
                <a:solidFill>
                  <a:schemeClr val="bg1"/>
                </a:solidFill>
                <a:latin typeface="Lato Hairline"/>
                <a:cs typeface="Lato Hairline"/>
              </a:defRPr>
            </a:lvl1pPr>
          </a:lstStyle>
          <a:p>
            <a:pPr lvl="0"/>
            <a:r>
              <a:rPr lang="es-ES_tradnl" dirty="0" smtClean="0"/>
              <a:t>TITLE HERE</a:t>
            </a:r>
          </a:p>
        </p:txBody>
      </p:sp>
      <p:sp>
        <p:nvSpPr>
          <p:cNvPr id="9" name="Text Placeholder 7"/>
          <p:cNvSpPr>
            <a:spLocks noGrp="1"/>
          </p:cNvSpPr>
          <p:nvPr>
            <p:ph type="body" sz="quarter" idx="11" hasCustomPrompt="1"/>
          </p:nvPr>
        </p:nvSpPr>
        <p:spPr>
          <a:xfrm>
            <a:off x="2966029" y="3288940"/>
            <a:ext cx="3383973" cy="171338"/>
          </a:xfrm>
          <a:prstGeom prst="rect">
            <a:avLst/>
          </a:prstGeom>
        </p:spPr>
        <p:txBody>
          <a:bodyPr vert="horz" lIns="0" tIns="30378" rIns="0" bIns="30378" anchor="ctr"/>
          <a:lstStyle>
            <a:lvl1pPr marL="0" indent="0" algn="ctr">
              <a:lnSpc>
                <a:spcPct val="100000"/>
              </a:lnSpc>
              <a:spcBef>
                <a:spcPts val="0"/>
              </a:spcBef>
              <a:spcAft>
                <a:spcPts val="0"/>
              </a:spcAft>
              <a:buNone/>
              <a:defRPr sz="1400" b="0">
                <a:solidFill>
                  <a:schemeClr val="accent3"/>
                </a:solidFill>
                <a:latin typeface="Lato Light"/>
                <a:cs typeface="Lato Light"/>
              </a:defRPr>
            </a:lvl1pPr>
          </a:lstStyle>
          <a:p>
            <a:pPr lvl="0"/>
            <a:r>
              <a:rPr lang="es-ES_tradnl" dirty="0" err="1" smtClean="0"/>
              <a:t>Ultimate</a:t>
            </a:r>
            <a:r>
              <a:rPr lang="es-ES_tradnl" dirty="0" smtClean="0"/>
              <a:t> </a:t>
            </a:r>
            <a:r>
              <a:rPr lang="es-ES_tradnl" dirty="0" err="1" smtClean="0"/>
              <a:t>Powerpoint</a:t>
            </a:r>
            <a:r>
              <a:rPr lang="es-ES_tradnl" dirty="0" smtClean="0"/>
              <a:t> </a:t>
            </a:r>
            <a:r>
              <a:rPr lang="es-ES_tradnl" dirty="0" err="1" smtClean="0"/>
              <a:t>Template</a:t>
            </a:r>
            <a:endParaRPr lang="es-ES_tradnl" dirty="0" smtClean="0"/>
          </a:p>
        </p:txBody>
      </p:sp>
      <p:sp>
        <p:nvSpPr>
          <p:cNvPr id="10" name="Text Placeholder 2"/>
          <p:cNvSpPr>
            <a:spLocks noGrp="1"/>
          </p:cNvSpPr>
          <p:nvPr>
            <p:ph type="body" sz="quarter" idx="16" hasCustomPrompt="1"/>
          </p:nvPr>
        </p:nvSpPr>
        <p:spPr>
          <a:xfrm>
            <a:off x="2981378" y="3613370"/>
            <a:ext cx="3366029" cy="1152651"/>
          </a:xfrm>
          <a:prstGeom prst="rect">
            <a:avLst/>
          </a:prstGeom>
        </p:spPr>
        <p:txBody>
          <a:bodyPr vert="horz" lIns="0" tIns="0" rIns="0" bIns="0"/>
          <a:lstStyle>
            <a:lvl1pPr marL="0" indent="0" algn="ctr">
              <a:lnSpc>
                <a:spcPct val="130000"/>
              </a:lnSpc>
              <a:buNone/>
              <a:defRPr sz="110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DAEB03-CB53-438F-910E-76D133CFEC2F}" type="datetimeFigureOut">
              <a:rPr lang="zh-CN" altLang="en-US" smtClean="0"/>
              <a:t>2017/10/6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1F171A-DC68-48BE-A328-62F75BAC02E1}"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6DAEB03-CB53-438F-910E-76D133CFEC2F}" type="datetimeFigureOut">
              <a:rPr lang="zh-CN" altLang="en-US" smtClean="0"/>
              <a:t>2017/10/6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1F171A-DC68-48BE-A328-62F75BAC02E1}"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6DAEB03-CB53-438F-910E-76D133CFEC2F}" type="datetimeFigureOut">
              <a:rPr lang="zh-CN" altLang="en-US" smtClean="0"/>
              <a:t>2017/10/6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1F171A-DC68-48BE-A328-62F75BAC02E1}"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6DAEB03-CB53-438F-910E-76D133CFEC2F}" type="datetimeFigureOut">
              <a:rPr lang="zh-CN" altLang="en-US" smtClean="0"/>
              <a:t>2017/10/6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A1F171A-DC68-48BE-A328-62F75BAC02E1}"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6DAEB03-CB53-438F-910E-76D133CFEC2F}" type="datetimeFigureOut">
              <a:rPr lang="zh-CN" altLang="en-US" smtClean="0"/>
              <a:t>2017/10/6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1F171A-DC68-48BE-A328-62F75BAC02E1}"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DAEB03-CB53-438F-910E-76D133CFEC2F}" type="datetimeFigureOut">
              <a:rPr lang="zh-CN" altLang="en-US" smtClean="0"/>
              <a:t>2017/10/6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1F171A-DC68-48BE-A328-62F75BAC02E1}"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226" y="4109884"/>
            <a:ext cx="1286691" cy="9119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6DAEB03-CB53-438F-910E-76D133CFEC2F}" type="datetimeFigureOut">
              <a:rPr lang="zh-CN" altLang="en-US" smtClean="0"/>
              <a:t>2017/10/6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1F171A-DC68-48BE-A328-62F75BAC02E1}"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6DAEB03-CB53-438F-910E-76D133CFEC2F}" type="datetimeFigureOut">
              <a:rPr lang="zh-CN" altLang="en-US" smtClean="0"/>
              <a:t>2017/10/6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A1F171A-DC68-48BE-A328-62F75BAC02E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 Type="http://schemas.openxmlformats.org/officeDocument/2006/relationships/tags" Target="../tags/tag33.xml"/><Relationship Id="rId21" Type="http://schemas.openxmlformats.org/officeDocument/2006/relationships/tags" Target="../tags/tag51.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29" Type="http://schemas.openxmlformats.org/officeDocument/2006/relationships/tags" Target="../tags/tag59.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tags" Target="../tags/tag54.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notesSlide" Target="../notesSlides/notesSlide17.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notesSlide" Target="../notesSlides/notesSlide18.xml"/><Relationship Id="rId5" Type="http://schemas.openxmlformats.org/officeDocument/2006/relationships/tags" Target="../tags/tag64.xml"/><Relationship Id="rId10" Type="http://schemas.openxmlformats.org/officeDocument/2006/relationships/slideLayout" Target="../slideLayouts/slideLayout8.xml"/><Relationship Id="rId4" Type="http://schemas.openxmlformats.org/officeDocument/2006/relationships/tags" Target="../tags/tag63.xml"/><Relationship Id="rId9" Type="http://schemas.openxmlformats.org/officeDocument/2006/relationships/tags" Target="../tags/tag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notesSlide" Target="../notesSlides/notesSlide5.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70652" y="1647199"/>
            <a:ext cx="5618798" cy="623248"/>
          </a:xfrm>
          <a:prstGeom prst="rect">
            <a:avLst/>
          </a:prstGeom>
          <a:noFill/>
        </p:spPr>
        <p:txBody>
          <a:bodyPr wrap="square" lIns="68580" tIns="34290" rIns="68580" bIns="34290" rtlCol="0">
            <a:spAutoFit/>
          </a:bodyPr>
          <a:lstStyle/>
          <a:p>
            <a:pPr algn="ctr"/>
            <a:r>
              <a:rPr lang="zh-CN" altLang="en-US" sz="3600" b="1" dirty="0">
                <a:solidFill>
                  <a:srgbClr val="FAFAFA"/>
                </a:solidFill>
                <a:latin typeface="微软雅黑" panose="020B0503020204020204" pitchFamily="34" charset="-122"/>
                <a:ea typeface="微软雅黑" panose="020B0503020204020204" pitchFamily="34" charset="-122"/>
              </a:rPr>
              <a:t>黑板风格教学设计</a:t>
            </a:r>
          </a:p>
        </p:txBody>
      </p:sp>
      <p:sp>
        <p:nvSpPr>
          <p:cNvPr id="6" name="文本框 5"/>
          <p:cNvSpPr txBox="1"/>
          <p:nvPr/>
        </p:nvSpPr>
        <p:spPr>
          <a:xfrm>
            <a:off x="2970087" y="2476742"/>
            <a:ext cx="3019927" cy="253916"/>
          </a:xfrm>
          <a:prstGeom prst="rect">
            <a:avLst/>
          </a:prstGeom>
          <a:noFill/>
        </p:spPr>
        <p:txBody>
          <a:bodyPr wrap="square" lIns="68580" tIns="34290" rIns="68580" bIns="34290" rtlCol="0">
            <a:spAutoFit/>
          </a:bodyPr>
          <a:lstStyle/>
          <a:p>
            <a:r>
              <a:rPr lang="zh-CN" altLang="en-US" sz="1200" dirty="0">
                <a:solidFill>
                  <a:srgbClr val="FAFAFA"/>
                </a:solidFill>
                <a:latin typeface="微软雅黑" panose="020B0503020204020204" pitchFamily="34" charset="-122"/>
                <a:ea typeface="微软雅黑" panose="020B0503020204020204" pitchFamily="34" charset="-122"/>
              </a:rPr>
              <a:t>汇报人：千库网    汇报时间：</a:t>
            </a:r>
            <a:r>
              <a:rPr lang="en-US" altLang="zh-CN" sz="1200" dirty="0">
                <a:solidFill>
                  <a:srgbClr val="FAFAFA"/>
                </a:solidFill>
                <a:latin typeface="微软雅黑" panose="020B0503020204020204" pitchFamily="34" charset="-122"/>
                <a:ea typeface="微软雅黑" panose="020B0503020204020204" pitchFamily="34" charset="-122"/>
              </a:rPr>
              <a:t>17</a:t>
            </a:r>
            <a:r>
              <a:rPr lang="zh-CN" altLang="en-US" sz="1200" dirty="0">
                <a:solidFill>
                  <a:srgbClr val="FAFAFA"/>
                </a:solidFill>
                <a:latin typeface="微软雅黑" panose="020B0503020204020204" pitchFamily="34" charset="-122"/>
                <a:ea typeface="微软雅黑" panose="020B0503020204020204" pitchFamily="34" charset="-122"/>
              </a:rPr>
              <a:t>年</a:t>
            </a:r>
            <a:r>
              <a:rPr lang="en-US" altLang="zh-CN" sz="1200" dirty="0">
                <a:solidFill>
                  <a:srgbClr val="FAFAFA"/>
                </a:solidFill>
                <a:latin typeface="微软雅黑" panose="020B0503020204020204" pitchFamily="34" charset="-122"/>
                <a:ea typeface="微软雅黑" panose="020B0503020204020204" pitchFamily="34" charset="-122"/>
              </a:rPr>
              <a:t>9</a:t>
            </a:r>
            <a:r>
              <a:rPr lang="zh-CN" altLang="en-US" sz="1200" dirty="0">
                <a:solidFill>
                  <a:srgbClr val="FAFAFA"/>
                </a:solidFill>
                <a:latin typeface="微软雅黑" panose="020B0503020204020204" pitchFamily="34" charset="-122"/>
                <a:ea typeface="微软雅黑" panose="020B0503020204020204" pitchFamily="34" charset="-122"/>
              </a:rPr>
              <a:t>月</a:t>
            </a:r>
            <a:endParaRPr lang="zh-CN" altLang="en-US" sz="1200" dirty="0">
              <a:solidFill>
                <a:srgbClr val="FAFAFA"/>
              </a:solidFill>
              <a:latin typeface="微软雅黑" panose="020B0503020204020204" pitchFamily="34" charset="-122"/>
              <a:ea typeface="微软雅黑" panose="020B0503020204020204" pitchFamily="34" charset="-122"/>
            </a:endParaRPr>
          </a:p>
        </p:txBody>
      </p:sp>
      <p:pic>
        <p:nvPicPr>
          <p:cNvPr id="2" name="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8200" y="-1116015"/>
            <a:ext cx="457200" cy="457200"/>
          </a:xfrm>
          <a:prstGeom prst="rect">
            <a:avLst/>
          </a:prstGeom>
        </p:spPr>
      </p:pic>
      <p:grpSp>
        <p:nvGrpSpPr>
          <p:cNvPr id="8" name="组合 7"/>
          <p:cNvGrpSpPr/>
          <p:nvPr/>
        </p:nvGrpSpPr>
        <p:grpSpPr>
          <a:xfrm>
            <a:off x="483942" y="2753242"/>
            <a:ext cx="3098483" cy="1537811"/>
            <a:chOff x="3054" y="3641"/>
            <a:chExt cx="4590" cy="2198"/>
          </a:xfrm>
        </p:grpSpPr>
        <p:pic>
          <p:nvPicPr>
            <p:cNvPr id="9" name="Picture 12" descr="field2.png"/>
            <p:cNvPicPr>
              <a:picLocks noChangeAspect="1"/>
            </p:cNvPicPr>
            <p:nvPr/>
          </p:nvPicPr>
          <p:blipFill>
            <a:blip r:embed="rId6"/>
            <a:stretch>
              <a:fillRect/>
            </a:stretch>
          </p:blipFill>
          <p:spPr>
            <a:xfrm>
              <a:off x="3054" y="4481"/>
              <a:ext cx="4590" cy="1358"/>
            </a:xfrm>
            <a:prstGeom prst="rect">
              <a:avLst/>
            </a:prstGeom>
          </p:spPr>
        </p:pic>
        <p:pic>
          <p:nvPicPr>
            <p:cNvPr id="10" name="Picture 13" descr="camera'.png"/>
            <p:cNvPicPr>
              <a:picLocks noChangeAspect="1"/>
            </p:cNvPicPr>
            <p:nvPr/>
          </p:nvPicPr>
          <p:blipFill>
            <a:blip r:embed="rId7"/>
            <a:stretch>
              <a:fillRect/>
            </a:stretch>
          </p:blipFill>
          <p:spPr>
            <a:xfrm>
              <a:off x="3534" y="3641"/>
              <a:ext cx="2833" cy="219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repeatCount="indefinite" fill="remove" display="0">
                  <p:stCondLst>
                    <p:cond delay="indefinite"/>
                  </p:stCondLst>
                  <p:endCondLst>
                    <p:cond evt="onStopAudio" delay="0">
                      <p:tgtEl>
                        <p:sldTgt/>
                      </p:tgtEl>
                    </p:cond>
                  </p:endCondLst>
                </p:cTn>
                <p:tgtEl>
                  <p:spTgt spid="2"/>
                </p:tgtEl>
              </p:cMediaNode>
            </p:audio>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119" y="-358605"/>
            <a:ext cx="7323761" cy="2930355"/>
          </a:xfrm>
          <a:prstGeom prst="rect">
            <a:avLst/>
          </a:prstGeom>
        </p:spPr>
      </p:pic>
      <p:sp>
        <p:nvSpPr>
          <p:cNvPr id="4" name="文本框 3"/>
          <p:cNvSpPr txBox="1"/>
          <p:nvPr/>
        </p:nvSpPr>
        <p:spPr>
          <a:xfrm>
            <a:off x="2995793" y="2571750"/>
            <a:ext cx="3621576" cy="700192"/>
          </a:xfrm>
          <a:prstGeom prst="rect">
            <a:avLst/>
          </a:prstGeom>
          <a:noFill/>
        </p:spPr>
        <p:txBody>
          <a:bodyPr wrap="square" lIns="68580" tIns="34290" rIns="68580" bIns="34290" rtlCol="0">
            <a:spAutoFit/>
          </a:bodyPr>
          <a:lstStyle/>
          <a:p>
            <a:pPr algn="ctr"/>
            <a:r>
              <a:rPr lang="en-US" altLang="zh-CN" sz="4100" b="1" dirty="0">
                <a:solidFill>
                  <a:srgbClr val="FAFAFA"/>
                </a:solidFill>
                <a:latin typeface="微软雅黑" panose="020B0503020204020204" pitchFamily="34" charset="-122"/>
                <a:ea typeface="微软雅黑" panose="020B0503020204020204" pitchFamily="34" charset="-122"/>
              </a:rPr>
              <a:t>PART  </a:t>
            </a:r>
            <a:r>
              <a:rPr lang="en-US" altLang="zh-CN" sz="4100" b="1" dirty="0" smtClean="0">
                <a:solidFill>
                  <a:srgbClr val="FAFAFA"/>
                </a:solidFill>
                <a:latin typeface="微软雅黑" panose="020B0503020204020204" pitchFamily="34" charset="-122"/>
                <a:ea typeface="微软雅黑" panose="020B0503020204020204" pitchFamily="34" charset="-122"/>
              </a:rPr>
              <a:t>2</a:t>
            </a:r>
            <a:endParaRPr lang="zh-CN" altLang="en-US" sz="4100" b="1" dirty="0">
              <a:solidFill>
                <a:srgbClr val="FAFAFA"/>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296618" y="3462323"/>
            <a:ext cx="3019927" cy="700192"/>
          </a:xfrm>
          <a:prstGeom prst="rect">
            <a:avLst/>
          </a:prstGeom>
          <a:noFill/>
        </p:spPr>
        <p:txBody>
          <a:bodyPr wrap="square" lIns="68580" tIns="34290" rIns="68580" bIns="34290" rtlCol="0">
            <a:spAutoFit/>
          </a:bodyPr>
          <a:lstStyle/>
          <a:p>
            <a:pPr algn="ctr"/>
            <a:r>
              <a:rPr lang="zh-CN" altLang="en-US" sz="4100" b="1">
                <a:solidFill>
                  <a:srgbClr val="FAFAFA"/>
                </a:solidFill>
                <a:latin typeface="微软雅黑" panose="020B0503020204020204" pitchFamily="34" charset="-122"/>
                <a:ea typeface="微软雅黑" panose="020B0503020204020204" pitchFamily="34" charset="-122"/>
              </a:rPr>
              <a:t>教学设计</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35633" y="1370367"/>
            <a:ext cx="5487987" cy="3124666"/>
            <a:chOff x="2063553" y="1345892"/>
            <a:chExt cx="7317316" cy="4166221"/>
          </a:xfrm>
        </p:grpSpPr>
        <p:sp>
          <p:nvSpPr>
            <p:cNvPr id="3" name="Oval 14"/>
            <p:cNvSpPr>
              <a:spLocks noChangeArrowheads="1"/>
            </p:cNvSpPr>
            <p:nvPr/>
          </p:nvSpPr>
          <p:spPr bwMode="auto">
            <a:xfrm>
              <a:off x="7086348" y="4345717"/>
              <a:ext cx="1166397" cy="1166396"/>
            </a:xfrm>
            <a:prstGeom prst="ellipse">
              <a:avLst/>
            </a:prstGeom>
            <a:solidFill>
              <a:schemeClr val="accent4"/>
            </a:solidFill>
            <a:ln>
              <a:noFill/>
            </a:ln>
          </p:spPr>
          <p:txBody>
            <a:bodyPr/>
            <a:lstStyle/>
            <a:p>
              <a:endParaRPr lang="zh-CN" altLang="en-US" sz="1600">
                <a:solidFill>
                  <a:schemeClr val="bg1"/>
                </a:solidFill>
              </a:endParaRPr>
            </a:p>
          </p:txBody>
        </p:sp>
        <p:grpSp>
          <p:nvGrpSpPr>
            <p:cNvPr id="4" name="组合 3"/>
            <p:cNvGrpSpPr/>
            <p:nvPr/>
          </p:nvGrpSpPr>
          <p:grpSpPr>
            <a:xfrm>
              <a:off x="2063553" y="1345892"/>
              <a:ext cx="7317316" cy="3994907"/>
              <a:chOff x="2063553" y="1345892"/>
              <a:chExt cx="7317316" cy="3994907"/>
            </a:xfrm>
          </p:grpSpPr>
          <p:sp>
            <p:nvSpPr>
              <p:cNvPr id="5" name="Freeform 5"/>
              <p:cNvSpPr/>
              <p:nvPr/>
            </p:nvSpPr>
            <p:spPr bwMode="auto">
              <a:xfrm>
                <a:off x="2712361" y="2616170"/>
                <a:ext cx="6114471" cy="727175"/>
              </a:xfrm>
              <a:custGeom>
                <a:avLst/>
                <a:gdLst>
                  <a:gd name="T0" fmla="*/ 0 w 1420"/>
                  <a:gd name="T1" fmla="*/ 112 h 169"/>
                  <a:gd name="T2" fmla="*/ 558 w 1420"/>
                  <a:gd name="T3" fmla="*/ 112 h 169"/>
                  <a:gd name="T4" fmla="*/ 802 w 1420"/>
                  <a:gd name="T5" fmla="*/ 58 h 169"/>
                  <a:gd name="T6" fmla="*/ 1062 w 1420"/>
                  <a:gd name="T7" fmla="*/ 0 h 169"/>
                  <a:gd name="T8" fmla="*/ 1420 w 1420"/>
                  <a:gd name="T9" fmla="*/ 0 h 169"/>
                  <a:gd name="T10" fmla="*/ 1420 w 1420"/>
                  <a:gd name="T11" fmla="*/ 58 h 169"/>
                  <a:gd name="T12" fmla="*/ 1062 w 1420"/>
                  <a:gd name="T13" fmla="*/ 58 h 169"/>
                  <a:gd name="T14" fmla="*/ 824 w 1420"/>
                  <a:gd name="T15" fmla="*/ 110 h 169"/>
                  <a:gd name="T16" fmla="*/ 558 w 1420"/>
                  <a:gd name="T17" fmla="*/ 169 h 169"/>
                  <a:gd name="T18" fmla="*/ 0 w 1420"/>
                  <a:gd name="T19" fmla="*/ 169 h 169"/>
                  <a:gd name="T20" fmla="*/ 0 w 1420"/>
                  <a:gd name="T21" fmla="*/ 11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0" h="169">
                    <a:moveTo>
                      <a:pt x="0" y="112"/>
                    </a:moveTo>
                    <a:cubicBezTo>
                      <a:pt x="558" y="112"/>
                      <a:pt x="558" y="112"/>
                      <a:pt x="558" y="112"/>
                    </a:cubicBezTo>
                    <a:cubicBezTo>
                      <a:pt x="676" y="112"/>
                      <a:pt x="739" y="85"/>
                      <a:pt x="802" y="58"/>
                    </a:cubicBezTo>
                    <a:cubicBezTo>
                      <a:pt x="869" y="29"/>
                      <a:pt x="936" y="0"/>
                      <a:pt x="1062" y="0"/>
                    </a:cubicBezTo>
                    <a:cubicBezTo>
                      <a:pt x="1420" y="0"/>
                      <a:pt x="1420" y="0"/>
                      <a:pt x="1420" y="0"/>
                    </a:cubicBezTo>
                    <a:cubicBezTo>
                      <a:pt x="1420" y="58"/>
                      <a:pt x="1420" y="58"/>
                      <a:pt x="1420" y="58"/>
                    </a:cubicBezTo>
                    <a:cubicBezTo>
                      <a:pt x="1062" y="58"/>
                      <a:pt x="1062" y="58"/>
                      <a:pt x="1062" y="58"/>
                    </a:cubicBezTo>
                    <a:cubicBezTo>
                      <a:pt x="947" y="58"/>
                      <a:pt x="886" y="84"/>
                      <a:pt x="824" y="110"/>
                    </a:cubicBezTo>
                    <a:cubicBezTo>
                      <a:pt x="756" y="140"/>
                      <a:pt x="688" y="169"/>
                      <a:pt x="558" y="169"/>
                    </a:cubicBezTo>
                    <a:cubicBezTo>
                      <a:pt x="0" y="169"/>
                      <a:pt x="0" y="169"/>
                      <a:pt x="0" y="169"/>
                    </a:cubicBezTo>
                    <a:cubicBezTo>
                      <a:pt x="0" y="112"/>
                      <a:pt x="0" y="112"/>
                      <a:pt x="0" y="112"/>
                    </a:cubicBezTo>
                    <a:close/>
                  </a:path>
                </a:pathLst>
              </a:custGeom>
              <a:solidFill>
                <a:schemeClr val="accent2"/>
              </a:solidFill>
              <a:ln>
                <a:noFill/>
              </a:ln>
            </p:spPr>
            <p:txBody>
              <a:bodyPr/>
              <a:lstStyle/>
              <a:p>
                <a:endParaRPr lang="zh-CN" altLang="en-US" sz="1600">
                  <a:solidFill>
                    <a:schemeClr val="bg1"/>
                  </a:solidFill>
                </a:endParaRPr>
              </a:p>
            </p:txBody>
          </p:sp>
          <p:sp>
            <p:nvSpPr>
              <p:cNvPr id="6" name="Freeform 6"/>
              <p:cNvSpPr/>
              <p:nvPr/>
            </p:nvSpPr>
            <p:spPr bwMode="auto">
              <a:xfrm>
                <a:off x="2712361" y="1814273"/>
                <a:ext cx="5055601" cy="1137236"/>
              </a:xfrm>
              <a:custGeom>
                <a:avLst/>
                <a:gdLst>
                  <a:gd name="T0" fmla="*/ 0 w 1174"/>
                  <a:gd name="T1" fmla="*/ 207 h 264"/>
                  <a:gd name="T2" fmla="*/ 427 w 1174"/>
                  <a:gd name="T3" fmla="*/ 207 h 264"/>
                  <a:gd name="T4" fmla="*/ 725 w 1174"/>
                  <a:gd name="T5" fmla="*/ 113 h 264"/>
                  <a:gd name="T6" fmla="*/ 1104 w 1174"/>
                  <a:gd name="T7" fmla="*/ 0 h 264"/>
                  <a:gd name="T8" fmla="*/ 1174 w 1174"/>
                  <a:gd name="T9" fmla="*/ 0 h 264"/>
                  <a:gd name="T10" fmla="*/ 1174 w 1174"/>
                  <a:gd name="T11" fmla="*/ 58 h 264"/>
                  <a:gd name="T12" fmla="*/ 1104 w 1174"/>
                  <a:gd name="T13" fmla="*/ 58 h 264"/>
                  <a:gd name="T14" fmla="*/ 754 w 1174"/>
                  <a:gd name="T15" fmla="*/ 163 h 264"/>
                  <a:gd name="T16" fmla="*/ 427 w 1174"/>
                  <a:gd name="T17" fmla="*/ 264 h 264"/>
                  <a:gd name="T18" fmla="*/ 0 w 1174"/>
                  <a:gd name="T19" fmla="*/ 264 h 264"/>
                  <a:gd name="T20" fmla="*/ 0 w 1174"/>
                  <a:gd name="T21" fmla="*/ 2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4" h="264">
                    <a:moveTo>
                      <a:pt x="0" y="207"/>
                    </a:moveTo>
                    <a:cubicBezTo>
                      <a:pt x="427" y="207"/>
                      <a:pt x="427" y="207"/>
                      <a:pt x="427" y="207"/>
                    </a:cubicBezTo>
                    <a:cubicBezTo>
                      <a:pt x="562" y="207"/>
                      <a:pt x="642" y="161"/>
                      <a:pt x="725" y="113"/>
                    </a:cubicBezTo>
                    <a:cubicBezTo>
                      <a:pt x="821" y="58"/>
                      <a:pt x="921" y="0"/>
                      <a:pt x="1104" y="0"/>
                    </a:cubicBezTo>
                    <a:cubicBezTo>
                      <a:pt x="1174" y="0"/>
                      <a:pt x="1174" y="0"/>
                      <a:pt x="1174" y="0"/>
                    </a:cubicBezTo>
                    <a:cubicBezTo>
                      <a:pt x="1174" y="58"/>
                      <a:pt x="1174" y="58"/>
                      <a:pt x="1174" y="58"/>
                    </a:cubicBezTo>
                    <a:cubicBezTo>
                      <a:pt x="1104" y="58"/>
                      <a:pt x="1104" y="58"/>
                      <a:pt x="1104" y="58"/>
                    </a:cubicBezTo>
                    <a:cubicBezTo>
                      <a:pt x="936" y="58"/>
                      <a:pt x="843" y="111"/>
                      <a:pt x="754" y="163"/>
                    </a:cubicBezTo>
                    <a:cubicBezTo>
                      <a:pt x="664" y="214"/>
                      <a:pt x="578" y="264"/>
                      <a:pt x="427" y="264"/>
                    </a:cubicBezTo>
                    <a:cubicBezTo>
                      <a:pt x="0" y="264"/>
                      <a:pt x="0" y="264"/>
                      <a:pt x="0" y="264"/>
                    </a:cubicBezTo>
                    <a:cubicBezTo>
                      <a:pt x="0" y="207"/>
                      <a:pt x="0" y="207"/>
                      <a:pt x="0" y="207"/>
                    </a:cubicBezTo>
                    <a:close/>
                  </a:path>
                </a:pathLst>
              </a:custGeom>
              <a:solidFill>
                <a:srgbClr val="F3A299"/>
              </a:solidFill>
              <a:ln>
                <a:noFill/>
              </a:ln>
            </p:spPr>
            <p:txBody>
              <a:bodyPr/>
              <a:lstStyle/>
              <a:p>
                <a:endParaRPr lang="zh-CN" altLang="en-US" sz="1600">
                  <a:solidFill>
                    <a:schemeClr val="bg1"/>
                  </a:solidFill>
                </a:endParaRPr>
              </a:p>
            </p:txBody>
          </p:sp>
          <p:sp>
            <p:nvSpPr>
              <p:cNvPr id="7" name="Freeform 7"/>
              <p:cNvSpPr/>
              <p:nvPr/>
            </p:nvSpPr>
            <p:spPr bwMode="auto">
              <a:xfrm>
                <a:off x="2712361" y="3514659"/>
                <a:ext cx="6114471" cy="728997"/>
              </a:xfrm>
              <a:custGeom>
                <a:avLst/>
                <a:gdLst>
                  <a:gd name="T0" fmla="*/ 0 w 1420"/>
                  <a:gd name="T1" fmla="*/ 0 h 169"/>
                  <a:gd name="T2" fmla="*/ 558 w 1420"/>
                  <a:gd name="T3" fmla="*/ 0 h 169"/>
                  <a:gd name="T4" fmla="*/ 824 w 1420"/>
                  <a:gd name="T5" fmla="*/ 59 h 169"/>
                  <a:gd name="T6" fmla="*/ 1062 w 1420"/>
                  <a:gd name="T7" fmla="*/ 111 h 169"/>
                  <a:gd name="T8" fmla="*/ 1420 w 1420"/>
                  <a:gd name="T9" fmla="*/ 111 h 169"/>
                  <a:gd name="T10" fmla="*/ 1420 w 1420"/>
                  <a:gd name="T11" fmla="*/ 169 h 169"/>
                  <a:gd name="T12" fmla="*/ 1062 w 1420"/>
                  <a:gd name="T13" fmla="*/ 169 h 169"/>
                  <a:gd name="T14" fmla="*/ 802 w 1420"/>
                  <a:gd name="T15" fmla="*/ 111 h 169"/>
                  <a:gd name="T16" fmla="*/ 558 w 1420"/>
                  <a:gd name="T17" fmla="*/ 57 h 169"/>
                  <a:gd name="T18" fmla="*/ 0 w 1420"/>
                  <a:gd name="T19" fmla="*/ 57 h 169"/>
                  <a:gd name="T20" fmla="*/ 0 w 1420"/>
                  <a:gd name="T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0" h="169">
                    <a:moveTo>
                      <a:pt x="0" y="0"/>
                    </a:moveTo>
                    <a:cubicBezTo>
                      <a:pt x="558" y="0"/>
                      <a:pt x="558" y="0"/>
                      <a:pt x="558" y="0"/>
                    </a:cubicBezTo>
                    <a:cubicBezTo>
                      <a:pt x="688" y="0"/>
                      <a:pt x="756" y="29"/>
                      <a:pt x="824" y="59"/>
                    </a:cubicBezTo>
                    <a:cubicBezTo>
                      <a:pt x="886" y="85"/>
                      <a:pt x="947" y="111"/>
                      <a:pt x="1062" y="111"/>
                    </a:cubicBezTo>
                    <a:cubicBezTo>
                      <a:pt x="1420" y="111"/>
                      <a:pt x="1420" y="111"/>
                      <a:pt x="1420" y="111"/>
                    </a:cubicBezTo>
                    <a:cubicBezTo>
                      <a:pt x="1420" y="169"/>
                      <a:pt x="1420" y="169"/>
                      <a:pt x="1420" y="169"/>
                    </a:cubicBezTo>
                    <a:cubicBezTo>
                      <a:pt x="1062" y="169"/>
                      <a:pt x="1062" y="169"/>
                      <a:pt x="1062" y="169"/>
                    </a:cubicBezTo>
                    <a:cubicBezTo>
                      <a:pt x="936" y="169"/>
                      <a:pt x="869" y="140"/>
                      <a:pt x="802" y="111"/>
                    </a:cubicBezTo>
                    <a:cubicBezTo>
                      <a:pt x="739" y="84"/>
                      <a:pt x="676" y="57"/>
                      <a:pt x="558" y="57"/>
                    </a:cubicBezTo>
                    <a:cubicBezTo>
                      <a:pt x="0" y="57"/>
                      <a:pt x="0" y="57"/>
                      <a:pt x="0" y="57"/>
                    </a:cubicBezTo>
                    <a:cubicBezTo>
                      <a:pt x="0" y="0"/>
                      <a:pt x="0" y="0"/>
                      <a:pt x="0" y="0"/>
                    </a:cubicBezTo>
                    <a:close/>
                  </a:path>
                </a:pathLst>
              </a:custGeom>
              <a:solidFill>
                <a:schemeClr val="accent3"/>
              </a:solidFill>
              <a:ln>
                <a:noFill/>
              </a:ln>
            </p:spPr>
            <p:txBody>
              <a:bodyPr/>
              <a:lstStyle/>
              <a:p>
                <a:endParaRPr lang="zh-CN" altLang="en-US" sz="1600">
                  <a:solidFill>
                    <a:schemeClr val="bg1"/>
                  </a:solidFill>
                </a:endParaRPr>
              </a:p>
            </p:txBody>
          </p:sp>
          <p:sp>
            <p:nvSpPr>
              <p:cNvPr id="8" name="Freeform 8"/>
              <p:cNvSpPr/>
              <p:nvPr/>
            </p:nvSpPr>
            <p:spPr bwMode="auto">
              <a:xfrm>
                <a:off x="2712361" y="3906495"/>
                <a:ext cx="5055601" cy="1137236"/>
              </a:xfrm>
              <a:custGeom>
                <a:avLst/>
                <a:gdLst>
                  <a:gd name="T0" fmla="*/ 0 w 1174"/>
                  <a:gd name="T1" fmla="*/ 0 h 264"/>
                  <a:gd name="T2" fmla="*/ 427 w 1174"/>
                  <a:gd name="T3" fmla="*/ 0 h 264"/>
                  <a:gd name="T4" fmla="*/ 754 w 1174"/>
                  <a:gd name="T5" fmla="*/ 102 h 264"/>
                  <a:gd name="T6" fmla="*/ 1104 w 1174"/>
                  <a:gd name="T7" fmla="*/ 206 h 264"/>
                  <a:gd name="T8" fmla="*/ 1174 w 1174"/>
                  <a:gd name="T9" fmla="*/ 206 h 264"/>
                  <a:gd name="T10" fmla="*/ 1174 w 1174"/>
                  <a:gd name="T11" fmla="*/ 264 h 264"/>
                  <a:gd name="T12" fmla="*/ 1104 w 1174"/>
                  <a:gd name="T13" fmla="*/ 264 h 264"/>
                  <a:gd name="T14" fmla="*/ 725 w 1174"/>
                  <a:gd name="T15" fmla="*/ 151 h 264"/>
                  <a:gd name="T16" fmla="*/ 427 w 1174"/>
                  <a:gd name="T17" fmla="*/ 57 h 264"/>
                  <a:gd name="T18" fmla="*/ 0 w 1174"/>
                  <a:gd name="T19" fmla="*/ 57 h 264"/>
                  <a:gd name="T20" fmla="*/ 0 w 1174"/>
                  <a:gd name="T2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4" h="264">
                    <a:moveTo>
                      <a:pt x="0" y="0"/>
                    </a:moveTo>
                    <a:cubicBezTo>
                      <a:pt x="427" y="0"/>
                      <a:pt x="427" y="0"/>
                      <a:pt x="427" y="0"/>
                    </a:cubicBezTo>
                    <a:cubicBezTo>
                      <a:pt x="578" y="0"/>
                      <a:pt x="664" y="50"/>
                      <a:pt x="754" y="102"/>
                    </a:cubicBezTo>
                    <a:cubicBezTo>
                      <a:pt x="843" y="153"/>
                      <a:pt x="936" y="206"/>
                      <a:pt x="1104" y="206"/>
                    </a:cubicBezTo>
                    <a:cubicBezTo>
                      <a:pt x="1174" y="206"/>
                      <a:pt x="1174" y="206"/>
                      <a:pt x="1174" y="206"/>
                    </a:cubicBezTo>
                    <a:cubicBezTo>
                      <a:pt x="1174" y="264"/>
                      <a:pt x="1174" y="264"/>
                      <a:pt x="1174" y="264"/>
                    </a:cubicBezTo>
                    <a:cubicBezTo>
                      <a:pt x="1104" y="264"/>
                      <a:pt x="1104" y="264"/>
                      <a:pt x="1104" y="264"/>
                    </a:cubicBezTo>
                    <a:cubicBezTo>
                      <a:pt x="921" y="264"/>
                      <a:pt x="821" y="206"/>
                      <a:pt x="725" y="151"/>
                    </a:cubicBezTo>
                    <a:cubicBezTo>
                      <a:pt x="642" y="103"/>
                      <a:pt x="562" y="57"/>
                      <a:pt x="427" y="57"/>
                    </a:cubicBezTo>
                    <a:cubicBezTo>
                      <a:pt x="0" y="57"/>
                      <a:pt x="0" y="57"/>
                      <a:pt x="0" y="57"/>
                    </a:cubicBezTo>
                    <a:cubicBezTo>
                      <a:pt x="0" y="0"/>
                      <a:pt x="0" y="0"/>
                      <a:pt x="0" y="0"/>
                    </a:cubicBezTo>
                    <a:close/>
                  </a:path>
                </a:pathLst>
              </a:custGeom>
              <a:solidFill>
                <a:schemeClr val="accent4"/>
              </a:solidFill>
              <a:ln>
                <a:noFill/>
              </a:ln>
            </p:spPr>
            <p:txBody>
              <a:bodyPr/>
              <a:lstStyle/>
              <a:p>
                <a:endParaRPr lang="zh-CN" altLang="en-US" sz="1600">
                  <a:solidFill>
                    <a:schemeClr val="bg1"/>
                  </a:solidFill>
                </a:endParaRPr>
              </a:p>
            </p:txBody>
          </p:sp>
          <p:sp>
            <p:nvSpPr>
              <p:cNvPr id="9" name="Oval 9"/>
              <p:cNvSpPr>
                <a:spLocks noChangeArrowheads="1"/>
              </p:cNvSpPr>
              <p:nvPr/>
            </p:nvSpPr>
            <p:spPr bwMode="auto">
              <a:xfrm>
                <a:off x="2063553" y="2193351"/>
                <a:ext cx="2469481" cy="2471301"/>
              </a:xfrm>
              <a:prstGeom prst="ellipse">
                <a:avLst/>
              </a:prstGeom>
              <a:solidFill>
                <a:schemeClr val="bg1">
                  <a:lumMod val="75000"/>
                </a:schemeClr>
              </a:solidFill>
              <a:ln>
                <a:noFill/>
              </a:ln>
            </p:spPr>
            <p:txBody>
              <a:bodyPr vert="horz" wrap="square" lIns="121920" tIns="60960" rIns="121920" bIns="60960" numCol="1" anchor="t" anchorCtr="0" compatLnSpc="1"/>
              <a:lstStyle/>
              <a:p>
                <a:endParaRPr lang="zh-CN" altLang="en-US" sz="1800">
                  <a:solidFill>
                    <a:schemeClr val="bg1"/>
                  </a:solidFill>
                </a:endParaRPr>
              </a:p>
            </p:txBody>
          </p:sp>
          <p:sp>
            <p:nvSpPr>
              <p:cNvPr id="10" name="Oval 10"/>
              <p:cNvSpPr>
                <a:spLocks noChangeArrowheads="1"/>
              </p:cNvSpPr>
              <p:nvPr/>
            </p:nvSpPr>
            <p:spPr bwMode="auto">
              <a:xfrm>
                <a:off x="2178369" y="2313635"/>
                <a:ext cx="2234379" cy="223073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00">
                  <a:solidFill>
                    <a:schemeClr val="bg1"/>
                  </a:solidFill>
                </a:endParaRPr>
              </a:p>
            </p:txBody>
          </p:sp>
          <p:sp>
            <p:nvSpPr>
              <p:cNvPr id="11" name="Oval 11"/>
              <p:cNvSpPr>
                <a:spLocks noChangeArrowheads="1"/>
              </p:cNvSpPr>
              <p:nvPr/>
            </p:nvSpPr>
            <p:spPr bwMode="auto">
              <a:xfrm>
                <a:off x="2424407" y="2554204"/>
                <a:ext cx="1744128" cy="1749595"/>
              </a:xfrm>
              <a:prstGeom prst="ellipse">
                <a:avLst/>
              </a:pr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1800">
                  <a:solidFill>
                    <a:schemeClr val="bg1"/>
                  </a:solidFill>
                </a:endParaRPr>
              </a:p>
            </p:txBody>
          </p:sp>
          <p:sp>
            <p:nvSpPr>
              <p:cNvPr id="12" name="Oval 12"/>
              <p:cNvSpPr>
                <a:spLocks noChangeArrowheads="1"/>
              </p:cNvSpPr>
              <p:nvPr/>
            </p:nvSpPr>
            <p:spPr bwMode="auto">
              <a:xfrm>
                <a:off x="7086348" y="1345892"/>
                <a:ext cx="1166397" cy="1160929"/>
              </a:xfrm>
              <a:prstGeom prst="ellipse">
                <a:avLst/>
              </a:prstGeom>
              <a:solidFill>
                <a:srgbClr val="F3A299"/>
              </a:solidFill>
              <a:ln>
                <a:noFill/>
              </a:ln>
            </p:spPr>
            <p:txBody>
              <a:bodyPr/>
              <a:lstStyle/>
              <a:p>
                <a:endParaRPr lang="zh-CN" altLang="en-US" sz="1600">
                  <a:solidFill>
                    <a:schemeClr val="bg1"/>
                  </a:solidFill>
                </a:endParaRPr>
              </a:p>
            </p:txBody>
          </p:sp>
          <p:sp>
            <p:nvSpPr>
              <p:cNvPr id="13" name="Oval 13"/>
              <p:cNvSpPr>
                <a:spLocks noChangeArrowheads="1"/>
              </p:cNvSpPr>
              <p:nvPr/>
            </p:nvSpPr>
            <p:spPr bwMode="auto">
              <a:xfrm>
                <a:off x="7259486" y="1513561"/>
                <a:ext cx="821945" cy="8219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00">
                  <a:solidFill>
                    <a:schemeClr val="bg1"/>
                  </a:solidFill>
                </a:endParaRPr>
              </a:p>
            </p:txBody>
          </p:sp>
          <p:sp>
            <p:nvSpPr>
              <p:cNvPr id="14" name="Oval 15"/>
              <p:cNvSpPr>
                <a:spLocks noChangeArrowheads="1"/>
              </p:cNvSpPr>
              <p:nvPr/>
            </p:nvSpPr>
            <p:spPr bwMode="auto">
              <a:xfrm>
                <a:off x="7259486" y="4518854"/>
                <a:ext cx="821945" cy="8219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00">
                  <a:solidFill>
                    <a:schemeClr val="bg1"/>
                  </a:solidFill>
                </a:endParaRPr>
              </a:p>
            </p:txBody>
          </p:sp>
          <p:sp>
            <p:nvSpPr>
              <p:cNvPr id="15" name="Oval 16"/>
              <p:cNvSpPr>
                <a:spLocks noChangeArrowheads="1"/>
              </p:cNvSpPr>
              <p:nvPr/>
            </p:nvSpPr>
            <p:spPr bwMode="auto">
              <a:xfrm>
                <a:off x="8214472" y="2162369"/>
                <a:ext cx="1166397" cy="1162751"/>
              </a:xfrm>
              <a:prstGeom prst="ellipse">
                <a:avLst/>
              </a:prstGeom>
              <a:solidFill>
                <a:schemeClr val="accent2"/>
              </a:solidFill>
              <a:ln>
                <a:noFill/>
              </a:ln>
            </p:spPr>
            <p:txBody>
              <a:bodyPr/>
              <a:lstStyle/>
              <a:p>
                <a:endParaRPr lang="zh-CN" altLang="en-US" sz="1600">
                  <a:solidFill>
                    <a:schemeClr val="bg1"/>
                  </a:solidFill>
                </a:endParaRPr>
              </a:p>
            </p:txBody>
          </p:sp>
          <p:sp>
            <p:nvSpPr>
              <p:cNvPr id="16" name="Oval 17"/>
              <p:cNvSpPr>
                <a:spLocks noChangeArrowheads="1"/>
              </p:cNvSpPr>
              <p:nvPr/>
            </p:nvSpPr>
            <p:spPr bwMode="auto">
              <a:xfrm>
                <a:off x="8387610" y="2335506"/>
                <a:ext cx="821945" cy="8219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00">
                  <a:solidFill>
                    <a:schemeClr val="bg1"/>
                  </a:solidFill>
                </a:endParaRPr>
              </a:p>
            </p:txBody>
          </p:sp>
          <p:sp>
            <p:nvSpPr>
              <p:cNvPr id="17" name="Oval 18"/>
              <p:cNvSpPr>
                <a:spLocks noChangeArrowheads="1"/>
              </p:cNvSpPr>
              <p:nvPr/>
            </p:nvSpPr>
            <p:spPr bwMode="auto">
              <a:xfrm>
                <a:off x="8214472" y="3527417"/>
                <a:ext cx="1166397" cy="1162751"/>
              </a:xfrm>
              <a:prstGeom prst="ellipse">
                <a:avLst/>
              </a:prstGeom>
              <a:solidFill>
                <a:schemeClr val="accent3"/>
              </a:solidFill>
              <a:ln>
                <a:noFill/>
              </a:ln>
            </p:spPr>
            <p:txBody>
              <a:bodyPr/>
              <a:lstStyle/>
              <a:p>
                <a:endParaRPr lang="zh-CN" altLang="en-US" sz="1600">
                  <a:solidFill>
                    <a:schemeClr val="bg1"/>
                  </a:solidFill>
                </a:endParaRPr>
              </a:p>
            </p:txBody>
          </p:sp>
          <p:sp>
            <p:nvSpPr>
              <p:cNvPr id="18" name="Oval 19"/>
              <p:cNvSpPr>
                <a:spLocks noChangeArrowheads="1"/>
              </p:cNvSpPr>
              <p:nvPr/>
            </p:nvSpPr>
            <p:spPr bwMode="auto">
              <a:xfrm>
                <a:off x="8387610" y="3700554"/>
                <a:ext cx="821945" cy="8219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00">
                  <a:solidFill>
                    <a:schemeClr val="bg1"/>
                  </a:solidFill>
                </a:endParaRPr>
              </a:p>
            </p:txBody>
          </p:sp>
          <p:sp>
            <p:nvSpPr>
              <p:cNvPr id="19" name="TextBox 682"/>
              <p:cNvSpPr txBox="1"/>
              <p:nvPr/>
            </p:nvSpPr>
            <p:spPr>
              <a:xfrm>
                <a:off x="7289177" y="1553704"/>
                <a:ext cx="793380" cy="77970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200" dirty="0">
                    <a:solidFill>
                      <a:schemeClr val="tx1"/>
                    </a:solidFill>
                  </a:rPr>
                  <a:t>36</a:t>
                </a:r>
                <a:endParaRPr lang="zh-CN" altLang="en-US" sz="3200" dirty="0">
                  <a:solidFill>
                    <a:schemeClr val="tx1"/>
                  </a:solidFill>
                </a:endParaRPr>
              </a:p>
            </p:txBody>
          </p:sp>
          <p:sp>
            <p:nvSpPr>
              <p:cNvPr id="20" name="TextBox 682"/>
              <p:cNvSpPr txBox="1"/>
              <p:nvPr/>
            </p:nvSpPr>
            <p:spPr>
              <a:xfrm>
                <a:off x="8430141" y="2368167"/>
                <a:ext cx="793380" cy="77970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200" dirty="0">
                    <a:solidFill>
                      <a:schemeClr val="tx1"/>
                    </a:solidFill>
                  </a:rPr>
                  <a:t>48</a:t>
                </a:r>
                <a:endParaRPr lang="zh-CN" altLang="en-US" sz="3200" dirty="0">
                  <a:solidFill>
                    <a:schemeClr val="tx1"/>
                  </a:solidFill>
                </a:endParaRPr>
              </a:p>
            </p:txBody>
          </p:sp>
          <p:sp>
            <p:nvSpPr>
              <p:cNvPr id="21" name="TextBox 682"/>
              <p:cNvSpPr txBox="1"/>
              <p:nvPr/>
            </p:nvSpPr>
            <p:spPr>
              <a:xfrm>
                <a:off x="8417533" y="3742498"/>
                <a:ext cx="793380" cy="77970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200" dirty="0">
                    <a:solidFill>
                      <a:schemeClr val="tx1"/>
                    </a:solidFill>
                  </a:rPr>
                  <a:t>56</a:t>
                </a:r>
                <a:endParaRPr lang="zh-CN" altLang="en-US" sz="3200" dirty="0">
                  <a:solidFill>
                    <a:schemeClr val="tx1"/>
                  </a:solidFill>
                </a:endParaRPr>
              </a:p>
            </p:txBody>
          </p:sp>
          <p:sp>
            <p:nvSpPr>
              <p:cNvPr id="22" name="TextBox 682"/>
              <p:cNvSpPr txBox="1"/>
              <p:nvPr/>
            </p:nvSpPr>
            <p:spPr>
              <a:xfrm>
                <a:off x="7289409" y="4539063"/>
                <a:ext cx="793380" cy="77970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200" dirty="0">
                    <a:solidFill>
                      <a:schemeClr val="tx1"/>
                    </a:solidFill>
                  </a:rPr>
                  <a:t>29</a:t>
                </a:r>
                <a:endParaRPr lang="zh-CN" altLang="en-US" sz="3200" dirty="0">
                  <a:solidFill>
                    <a:schemeClr val="tx1"/>
                  </a:solidFill>
                </a:endParaRPr>
              </a:p>
            </p:txBody>
          </p:sp>
          <p:sp>
            <p:nvSpPr>
              <p:cNvPr id="23" name="TextBox 682"/>
              <p:cNvSpPr txBox="1"/>
              <p:nvPr/>
            </p:nvSpPr>
            <p:spPr>
              <a:xfrm>
                <a:off x="2609104" y="2916041"/>
                <a:ext cx="1374736" cy="102592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4400" dirty="0"/>
                  <a:t>169</a:t>
                </a:r>
                <a:endParaRPr lang="zh-CN" altLang="en-US" sz="4400" dirty="0"/>
              </a:p>
            </p:txBody>
          </p:sp>
        </p:grpSp>
      </p:grpSp>
      <p:sp>
        <p:nvSpPr>
          <p:cNvPr id="24" name="矩形 23"/>
          <p:cNvSpPr/>
          <p:nvPr/>
        </p:nvSpPr>
        <p:spPr>
          <a:xfrm>
            <a:off x="2022239" y="3847840"/>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25" name="矩形 24"/>
          <p:cNvSpPr/>
          <p:nvPr/>
        </p:nvSpPr>
        <p:spPr>
          <a:xfrm>
            <a:off x="6121436" y="1338401"/>
            <a:ext cx="1173380" cy="622459"/>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a:t>
            </a:r>
          </a:p>
        </p:txBody>
      </p:sp>
      <p:sp>
        <p:nvSpPr>
          <p:cNvPr id="26" name="矩形 25"/>
          <p:cNvSpPr/>
          <p:nvPr/>
        </p:nvSpPr>
        <p:spPr>
          <a:xfrm>
            <a:off x="6996284" y="2206923"/>
            <a:ext cx="1173380" cy="622459"/>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a:t>
            </a:r>
          </a:p>
        </p:txBody>
      </p:sp>
      <p:sp>
        <p:nvSpPr>
          <p:cNvPr id="27" name="矩形 26"/>
          <p:cNvSpPr/>
          <p:nvPr/>
        </p:nvSpPr>
        <p:spPr>
          <a:xfrm>
            <a:off x="6996284" y="3370565"/>
            <a:ext cx="1173380" cy="622459"/>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a:t>
            </a:r>
          </a:p>
        </p:txBody>
      </p:sp>
      <p:sp>
        <p:nvSpPr>
          <p:cNvPr id="28" name="矩形 27"/>
          <p:cNvSpPr/>
          <p:nvPr/>
        </p:nvSpPr>
        <p:spPr>
          <a:xfrm>
            <a:off x="6158364" y="4116876"/>
            <a:ext cx="1173380" cy="622459"/>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a:t>
            </a:r>
          </a:p>
        </p:txBody>
      </p:sp>
      <p:sp>
        <p:nvSpPr>
          <p:cNvPr id="29" name="文本框 28"/>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教学设计</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9131" y="3228625"/>
            <a:ext cx="1236895" cy="299312"/>
            <a:chOff x="4621548" y="7220767"/>
            <a:chExt cx="2471894" cy="598164"/>
          </a:xfrm>
        </p:grpSpPr>
        <p:sp>
          <p:nvSpPr>
            <p:cNvPr id="3" name="Round Same Side Corner Rectangle 23"/>
            <p:cNvSpPr/>
            <p:nvPr/>
          </p:nvSpPr>
          <p:spPr>
            <a:xfrm rot="16200000" flipH="1">
              <a:off x="5696560" y="6145755"/>
              <a:ext cx="321869" cy="247189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125"/>
                </a:lnSpc>
              </a:pPr>
              <a:endParaRPr lang="bg-BG" sz="900" dirty="0">
                <a:solidFill>
                  <a:schemeClr val="bg1"/>
                </a:solidFill>
                <a:latin typeface="Calibri Light" panose="020F0302020204030204"/>
                <a:ea typeface="微软雅黑" panose="020B0503020204020204" pitchFamily="34" charset="-122"/>
              </a:endParaRPr>
            </a:p>
          </p:txBody>
        </p:sp>
        <p:sp>
          <p:nvSpPr>
            <p:cNvPr id="4" name="Freeform 734"/>
            <p:cNvSpPr>
              <a:spLocks noChangeArrowheads="1"/>
            </p:cNvSpPr>
            <p:nvPr/>
          </p:nvSpPr>
          <p:spPr bwMode="auto">
            <a:xfrm rot="5400000">
              <a:off x="5746002" y="7418886"/>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1"/>
            </a:solidFill>
            <a:ln>
              <a:noFill/>
            </a:ln>
            <a:effectLst/>
          </p:spPr>
          <p:txBody>
            <a:bodyPr wrap="none"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grpSp>
      <p:grpSp>
        <p:nvGrpSpPr>
          <p:cNvPr id="5" name="Group 3"/>
          <p:cNvGrpSpPr/>
          <p:nvPr/>
        </p:nvGrpSpPr>
        <p:grpSpPr>
          <a:xfrm>
            <a:off x="3346836" y="3228627"/>
            <a:ext cx="1236895" cy="309934"/>
            <a:chOff x="9653094" y="7220771"/>
            <a:chExt cx="2471894" cy="619391"/>
          </a:xfrm>
        </p:grpSpPr>
        <p:sp>
          <p:nvSpPr>
            <p:cNvPr id="6" name="Rectangle 25"/>
            <p:cNvSpPr/>
            <p:nvPr/>
          </p:nvSpPr>
          <p:spPr>
            <a:xfrm>
              <a:off x="9653094" y="7220771"/>
              <a:ext cx="2471894" cy="321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125"/>
                </a:lnSpc>
              </a:pPr>
              <a:endParaRPr lang="bg-BG" sz="900" dirty="0">
                <a:solidFill>
                  <a:schemeClr val="bg1"/>
                </a:solidFill>
                <a:latin typeface="Calibri Light" panose="020F0302020204030204"/>
                <a:ea typeface="微软雅黑" panose="020B0503020204020204" pitchFamily="34" charset="-122"/>
              </a:endParaRPr>
            </a:p>
          </p:txBody>
        </p:sp>
        <p:sp>
          <p:nvSpPr>
            <p:cNvPr id="7" name="Freeform 734"/>
            <p:cNvSpPr>
              <a:spLocks noChangeArrowheads="1"/>
            </p:cNvSpPr>
            <p:nvPr/>
          </p:nvSpPr>
          <p:spPr bwMode="auto">
            <a:xfrm rot="5400000">
              <a:off x="10755034" y="7440117"/>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3"/>
            </a:solidFill>
            <a:ln>
              <a:noFill/>
            </a:ln>
            <a:effectLst/>
          </p:spPr>
          <p:txBody>
            <a:bodyPr wrap="none"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grpSp>
      <p:grpSp>
        <p:nvGrpSpPr>
          <p:cNvPr id="8" name="Group 5"/>
          <p:cNvGrpSpPr/>
          <p:nvPr/>
        </p:nvGrpSpPr>
        <p:grpSpPr>
          <a:xfrm>
            <a:off x="5864540" y="3228626"/>
            <a:ext cx="1236895" cy="302313"/>
            <a:chOff x="14684641" y="7220769"/>
            <a:chExt cx="2471894" cy="604161"/>
          </a:xfrm>
          <a:solidFill>
            <a:schemeClr val="accent5"/>
          </a:solidFill>
        </p:grpSpPr>
        <p:sp>
          <p:nvSpPr>
            <p:cNvPr id="9" name="Rectangle 27"/>
            <p:cNvSpPr/>
            <p:nvPr/>
          </p:nvSpPr>
          <p:spPr>
            <a:xfrm>
              <a:off x="14684641" y="7220769"/>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125"/>
                </a:lnSpc>
              </a:pPr>
              <a:endParaRPr lang="bg-BG" sz="900" dirty="0">
                <a:solidFill>
                  <a:schemeClr val="bg1"/>
                </a:solidFill>
                <a:latin typeface="Calibri Light" panose="020F0302020204030204"/>
                <a:ea typeface="微软雅黑" panose="020B0503020204020204" pitchFamily="34" charset="-122"/>
              </a:endParaRPr>
            </a:p>
          </p:txBody>
        </p:sp>
        <p:sp>
          <p:nvSpPr>
            <p:cNvPr id="10" name="Freeform 734"/>
            <p:cNvSpPr>
              <a:spLocks noChangeArrowheads="1"/>
            </p:cNvSpPr>
            <p:nvPr/>
          </p:nvSpPr>
          <p:spPr bwMode="auto">
            <a:xfrm rot="5400000">
              <a:off x="15834927" y="7424885"/>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grpSp>
      <p:grpSp>
        <p:nvGrpSpPr>
          <p:cNvPr id="11" name="Group 7"/>
          <p:cNvGrpSpPr/>
          <p:nvPr/>
        </p:nvGrpSpPr>
        <p:grpSpPr>
          <a:xfrm>
            <a:off x="7123393" y="3090892"/>
            <a:ext cx="1236895" cy="298789"/>
            <a:chOff x="17200415" y="6945511"/>
            <a:chExt cx="2471894" cy="597120"/>
          </a:xfrm>
          <a:solidFill>
            <a:schemeClr val="accent6"/>
          </a:solidFill>
        </p:grpSpPr>
        <p:sp>
          <p:nvSpPr>
            <p:cNvPr id="12" name="Round Same Side Corner Rectangle 6"/>
            <p:cNvSpPr/>
            <p:nvPr/>
          </p:nvSpPr>
          <p:spPr>
            <a:xfrm rot="5400000">
              <a:off x="18275427" y="6145750"/>
              <a:ext cx="321869" cy="24718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125"/>
                </a:lnSpc>
              </a:pPr>
              <a:endParaRPr lang="bg-BG" sz="900" dirty="0">
                <a:solidFill>
                  <a:schemeClr val="bg1"/>
                </a:solidFill>
                <a:latin typeface="Calibri Light" panose="020F0302020204030204"/>
                <a:ea typeface="微软雅黑" panose="020B0503020204020204" pitchFamily="34" charset="-122"/>
              </a:endParaRPr>
            </a:p>
          </p:txBody>
        </p:sp>
        <p:sp>
          <p:nvSpPr>
            <p:cNvPr id="13" name="Freeform 734"/>
            <p:cNvSpPr>
              <a:spLocks noChangeArrowheads="1"/>
            </p:cNvSpPr>
            <p:nvPr/>
          </p:nvSpPr>
          <p:spPr bwMode="auto">
            <a:xfrm rot="16200000">
              <a:off x="18271029" y="6887543"/>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grpSp>
      <p:grpSp>
        <p:nvGrpSpPr>
          <p:cNvPr id="14" name="Group 4"/>
          <p:cNvGrpSpPr/>
          <p:nvPr/>
        </p:nvGrpSpPr>
        <p:grpSpPr>
          <a:xfrm>
            <a:off x="4605688" y="3080267"/>
            <a:ext cx="1236895" cy="309417"/>
            <a:chOff x="12168868" y="6924280"/>
            <a:chExt cx="2471894" cy="618360"/>
          </a:xfrm>
          <a:solidFill>
            <a:schemeClr val="accent4"/>
          </a:solidFill>
        </p:grpSpPr>
        <p:sp>
          <p:nvSpPr>
            <p:cNvPr id="15" name="Rectangle 26"/>
            <p:cNvSpPr/>
            <p:nvPr/>
          </p:nvSpPr>
          <p:spPr>
            <a:xfrm>
              <a:off x="12168868" y="7220769"/>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125"/>
                </a:lnSpc>
              </a:pPr>
              <a:endParaRPr lang="bg-BG" sz="900" dirty="0">
                <a:solidFill>
                  <a:schemeClr val="bg1"/>
                </a:solidFill>
                <a:latin typeface="Calibri Light" panose="020F0302020204030204"/>
                <a:ea typeface="微软雅黑" panose="020B0503020204020204" pitchFamily="34" charset="-122"/>
              </a:endParaRPr>
            </a:p>
          </p:txBody>
        </p:sp>
        <p:sp>
          <p:nvSpPr>
            <p:cNvPr id="16" name="Freeform 734"/>
            <p:cNvSpPr>
              <a:spLocks noChangeArrowheads="1"/>
            </p:cNvSpPr>
            <p:nvPr/>
          </p:nvSpPr>
          <p:spPr bwMode="auto">
            <a:xfrm rot="16200000">
              <a:off x="13261997" y="6866312"/>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grpSp>
      <p:grpSp>
        <p:nvGrpSpPr>
          <p:cNvPr id="17" name="Group 2"/>
          <p:cNvGrpSpPr/>
          <p:nvPr/>
        </p:nvGrpSpPr>
        <p:grpSpPr>
          <a:xfrm>
            <a:off x="2087983" y="3087891"/>
            <a:ext cx="1236895" cy="301798"/>
            <a:chOff x="7137321" y="6939512"/>
            <a:chExt cx="2471894" cy="603133"/>
          </a:xfrm>
        </p:grpSpPr>
        <p:sp>
          <p:nvSpPr>
            <p:cNvPr id="18" name="Rectangle 8"/>
            <p:cNvSpPr/>
            <p:nvPr/>
          </p:nvSpPr>
          <p:spPr>
            <a:xfrm>
              <a:off x="7137321" y="7220774"/>
              <a:ext cx="2471894" cy="3218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ctr">
                <a:lnSpc>
                  <a:spcPts val="1125"/>
                </a:lnSpc>
              </a:pPr>
              <a:endParaRPr lang="bg-BG" sz="900" dirty="0">
                <a:solidFill>
                  <a:schemeClr val="bg1"/>
                </a:solidFill>
                <a:latin typeface="Calibri Light" panose="020F0302020204030204"/>
                <a:ea typeface="微软雅黑" panose="020B0503020204020204" pitchFamily="34" charset="-122"/>
              </a:endParaRPr>
            </a:p>
          </p:txBody>
        </p:sp>
        <p:sp>
          <p:nvSpPr>
            <p:cNvPr id="19" name="Freeform 734"/>
            <p:cNvSpPr>
              <a:spLocks noChangeArrowheads="1"/>
            </p:cNvSpPr>
            <p:nvPr/>
          </p:nvSpPr>
          <p:spPr bwMode="auto">
            <a:xfrm rot="16200000">
              <a:off x="8182104" y="6881544"/>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2"/>
            </a:solidFill>
            <a:ln>
              <a:noFill/>
            </a:ln>
            <a:effectLst/>
          </p:spPr>
          <p:txBody>
            <a:bodyPr wrap="none"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grpSp>
      <p:sp>
        <p:nvSpPr>
          <p:cNvPr id="20" name="AutoShape 19"/>
          <p:cNvSpPr>
            <a:spLocks noChangeAspect="1"/>
          </p:cNvSpPr>
          <p:nvPr/>
        </p:nvSpPr>
        <p:spPr bwMode="auto">
          <a:xfrm>
            <a:off x="6305003" y="3606511"/>
            <a:ext cx="439074" cy="43919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5"/>
          </a:solidFill>
          <a:ln>
            <a:noFill/>
          </a:ln>
          <a:effectLst/>
        </p:spPr>
        <p:txBody>
          <a:bodyPr lIns="38092" tIns="38092" rIns="38092" bIns="38092" anchor="ctr"/>
          <a:lstStyle/>
          <a:p>
            <a:pPr defTabSz="342424">
              <a:lnSpc>
                <a:spcPts val="1125"/>
              </a:lnSpc>
              <a:defRPr/>
            </a:pPr>
            <a:endParaRPr lang="es-ES" sz="900" dirty="0">
              <a:solidFill>
                <a:schemeClr val="bg1"/>
              </a:solidFill>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sp>
        <p:nvSpPr>
          <p:cNvPr id="21" name="AutoShape 20"/>
          <p:cNvSpPr/>
          <p:nvPr/>
        </p:nvSpPr>
        <p:spPr bwMode="auto">
          <a:xfrm>
            <a:off x="7515972" y="1656705"/>
            <a:ext cx="473635" cy="471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6"/>
          </a:solidFill>
          <a:ln>
            <a:noFill/>
          </a:ln>
          <a:effectLst/>
        </p:spPr>
        <p:txBody>
          <a:bodyPr lIns="38092" tIns="38092" rIns="38092" bIns="38092" anchor="ctr"/>
          <a:lstStyle/>
          <a:p>
            <a:pPr defTabSz="342424">
              <a:lnSpc>
                <a:spcPts val="1125"/>
              </a:lnSpc>
              <a:defRPr/>
            </a:pPr>
            <a:endParaRPr lang="es-ES" sz="900" dirty="0">
              <a:solidFill>
                <a:schemeClr val="bg1"/>
              </a:solidFill>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sp>
        <p:nvSpPr>
          <p:cNvPr id="22" name="AutoShape 82"/>
          <p:cNvSpPr/>
          <p:nvPr/>
        </p:nvSpPr>
        <p:spPr bwMode="auto">
          <a:xfrm>
            <a:off x="5070278" y="1713512"/>
            <a:ext cx="400489" cy="4005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accent4"/>
          </a:solidFill>
          <a:ln>
            <a:noFill/>
          </a:ln>
          <a:effectLst/>
        </p:spPr>
        <p:txBody>
          <a:bodyPr lIns="38092" tIns="38092" rIns="38092" bIns="38092" anchor="ctr"/>
          <a:lstStyle/>
          <a:p>
            <a:pPr defTabSz="342424">
              <a:lnSpc>
                <a:spcPts val="1125"/>
              </a:lnSpc>
              <a:defRPr/>
            </a:pPr>
            <a:endParaRPr lang="es-ES" sz="900" dirty="0">
              <a:solidFill>
                <a:schemeClr val="bg1"/>
              </a:solidFill>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sp>
        <p:nvSpPr>
          <p:cNvPr id="23" name="Freeform 21"/>
          <p:cNvSpPr>
            <a:spLocks noChangeArrowheads="1"/>
          </p:cNvSpPr>
          <p:nvPr/>
        </p:nvSpPr>
        <p:spPr bwMode="auto">
          <a:xfrm>
            <a:off x="1193067" y="3739632"/>
            <a:ext cx="552526" cy="308047"/>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1"/>
          </a:solidFill>
          <a:ln>
            <a:noFill/>
          </a:ln>
          <a:effectLst/>
        </p:spPr>
        <p:txBody>
          <a:bodyPr wrap="none" lIns="68580" tIns="34290" rIns="68580" bIns="34290"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grpSp>
        <p:nvGrpSpPr>
          <p:cNvPr id="24" name="Group 58"/>
          <p:cNvGrpSpPr>
            <a:grpSpLocks noChangeAspect="1"/>
          </p:cNvGrpSpPr>
          <p:nvPr/>
        </p:nvGrpSpPr>
        <p:grpSpPr>
          <a:xfrm>
            <a:off x="2592921" y="1709597"/>
            <a:ext cx="271079" cy="419613"/>
            <a:chOff x="8468294" y="8301267"/>
            <a:chExt cx="385047" cy="596031"/>
          </a:xfrm>
          <a:solidFill>
            <a:schemeClr val="accent2"/>
          </a:solidFill>
        </p:grpSpPr>
        <p:sp>
          <p:nvSpPr>
            <p:cNvPr id="25" name="Freeform 40"/>
            <p:cNvSpPr>
              <a:spLocks noChangeArrowheads="1"/>
            </p:cNvSpPr>
            <p:nvPr/>
          </p:nvSpPr>
          <p:spPr bwMode="auto">
            <a:xfrm>
              <a:off x="8468294" y="8522801"/>
              <a:ext cx="385047" cy="374497"/>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grpFill/>
            <a:ln>
              <a:noFill/>
            </a:ln>
            <a:effectLst/>
          </p:spPr>
          <p:txBody>
            <a:bodyPr wrap="none"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sp>
          <p:nvSpPr>
            <p:cNvPr id="26" name="Freeform 41"/>
            <p:cNvSpPr>
              <a:spLocks noChangeArrowheads="1"/>
            </p:cNvSpPr>
            <p:nvPr/>
          </p:nvSpPr>
          <p:spPr bwMode="auto">
            <a:xfrm>
              <a:off x="8573786" y="8522801"/>
              <a:ext cx="168787" cy="142415"/>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grpFill/>
            <a:ln>
              <a:noFill/>
            </a:ln>
            <a:effectLst/>
          </p:spPr>
          <p:txBody>
            <a:bodyPr wrap="none"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sp>
          <p:nvSpPr>
            <p:cNvPr id="27" name="Freeform 42"/>
            <p:cNvSpPr>
              <a:spLocks noChangeArrowheads="1"/>
            </p:cNvSpPr>
            <p:nvPr/>
          </p:nvSpPr>
          <p:spPr bwMode="auto">
            <a:xfrm>
              <a:off x="8573786" y="8301267"/>
              <a:ext cx="168787" cy="179337"/>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grpFill/>
            <a:ln>
              <a:noFill/>
            </a:ln>
            <a:effectLst/>
          </p:spPr>
          <p:txBody>
            <a:bodyPr wrap="none"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grpSp>
      <p:sp>
        <p:nvSpPr>
          <p:cNvPr id="28" name="Freeform 141"/>
          <p:cNvSpPr>
            <a:spLocks noChangeArrowheads="1"/>
          </p:cNvSpPr>
          <p:nvPr/>
        </p:nvSpPr>
        <p:spPr bwMode="auto">
          <a:xfrm>
            <a:off x="3763442" y="3634421"/>
            <a:ext cx="445563" cy="453449"/>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3"/>
          </a:solidFill>
          <a:ln>
            <a:noFill/>
          </a:ln>
          <a:effectLst/>
        </p:spPr>
        <p:txBody>
          <a:bodyPr wrap="none" lIns="68580" tIns="34290" rIns="68580" bIns="34290"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sp>
        <p:nvSpPr>
          <p:cNvPr id="29" name="矩形 28"/>
          <p:cNvSpPr/>
          <p:nvPr/>
        </p:nvSpPr>
        <p:spPr>
          <a:xfrm>
            <a:off x="1949336" y="2143891"/>
            <a:ext cx="1552989" cy="501015"/>
          </a:xfrm>
          <a:prstGeom prst="rect">
            <a:avLst/>
          </a:prstGeom>
        </p:spPr>
        <p:txBody>
          <a:bodyPr wrap="square" lIns="68580" tIns="34290" rIns="68580" bIns="34290">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30" name="矩形 29"/>
          <p:cNvSpPr/>
          <p:nvPr/>
        </p:nvSpPr>
        <p:spPr>
          <a:xfrm>
            <a:off x="4494026" y="2227854"/>
            <a:ext cx="1552989" cy="501015"/>
          </a:xfrm>
          <a:prstGeom prst="rect">
            <a:avLst/>
          </a:prstGeom>
        </p:spPr>
        <p:txBody>
          <a:bodyPr wrap="square" lIns="68580" tIns="34290" rIns="68580" bIns="34290">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31" name="矩形 30"/>
          <p:cNvSpPr/>
          <p:nvPr/>
        </p:nvSpPr>
        <p:spPr>
          <a:xfrm>
            <a:off x="7038716" y="2262480"/>
            <a:ext cx="1552989" cy="501015"/>
          </a:xfrm>
          <a:prstGeom prst="rect">
            <a:avLst/>
          </a:prstGeom>
        </p:spPr>
        <p:txBody>
          <a:bodyPr wrap="square" lIns="68580" tIns="34290" rIns="68580" bIns="34290">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32" name="矩形 31"/>
          <p:cNvSpPr/>
          <p:nvPr/>
        </p:nvSpPr>
        <p:spPr>
          <a:xfrm>
            <a:off x="2087981" y="3636781"/>
            <a:ext cx="1552989" cy="501015"/>
          </a:xfrm>
          <a:prstGeom prst="rect">
            <a:avLst/>
          </a:prstGeom>
        </p:spPr>
        <p:txBody>
          <a:bodyPr wrap="square" lIns="68580" tIns="34290" rIns="68580" bIns="34290">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33" name="矩形 32"/>
          <p:cNvSpPr/>
          <p:nvPr/>
        </p:nvSpPr>
        <p:spPr>
          <a:xfrm>
            <a:off x="4430072" y="3617838"/>
            <a:ext cx="1552989" cy="501015"/>
          </a:xfrm>
          <a:prstGeom prst="rect">
            <a:avLst/>
          </a:prstGeom>
        </p:spPr>
        <p:txBody>
          <a:bodyPr wrap="square" lIns="68580" tIns="34290" rIns="68580" bIns="34290">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34" name="矩形 33"/>
          <p:cNvSpPr/>
          <p:nvPr/>
        </p:nvSpPr>
        <p:spPr>
          <a:xfrm>
            <a:off x="7066022" y="3606513"/>
            <a:ext cx="1552989" cy="501015"/>
          </a:xfrm>
          <a:prstGeom prst="rect">
            <a:avLst/>
          </a:prstGeom>
        </p:spPr>
        <p:txBody>
          <a:bodyPr wrap="square" lIns="68580" tIns="34290" rIns="68580" bIns="34290">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35" name="文本框 34"/>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教学设计</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8" grpId="0" animBg="1"/>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4"/>
          <p:cNvSpPr>
            <a:spLocks noEditPoints="1"/>
          </p:cNvSpPr>
          <p:nvPr/>
        </p:nvSpPr>
        <p:spPr bwMode="auto">
          <a:xfrm>
            <a:off x="2436020" y="4249003"/>
            <a:ext cx="227307" cy="328638"/>
          </a:xfrm>
          <a:custGeom>
            <a:avLst/>
            <a:gdLst>
              <a:gd name="T0" fmla="*/ 45 w 140"/>
              <a:gd name="T1" fmla="*/ 199 h 203"/>
              <a:gd name="T2" fmla="*/ 34 w 140"/>
              <a:gd name="T3" fmla="*/ 185 h 203"/>
              <a:gd name="T4" fmla="*/ 25 w 140"/>
              <a:gd name="T5" fmla="*/ 159 h 203"/>
              <a:gd name="T6" fmla="*/ 25 w 140"/>
              <a:gd name="T7" fmla="*/ 142 h 203"/>
              <a:gd name="T8" fmla="*/ 16 w 140"/>
              <a:gd name="T9" fmla="*/ 112 h 203"/>
              <a:gd name="T10" fmla="*/ 2 w 140"/>
              <a:gd name="T11" fmla="*/ 57 h 203"/>
              <a:gd name="T12" fmla="*/ 64 w 140"/>
              <a:gd name="T13" fmla="*/ 1 h 203"/>
              <a:gd name="T14" fmla="*/ 74 w 140"/>
              <a:gd name="T15" fmla="*/ 0 h 203"/>
              <a:gd name="T16" fmla="*/ 118 w 140"/>
              <a:gd name="T17" fmla="*/ 20 h 203"/>
              <a:gd name="T18" fmla="*/ 130 w 140"/>
              <a:gd name="T19" fmla="*/ 102 h 203"/>
              <a:gd name="T20" fmla="*/ 116 w 140"/>
              <a:gd name="T21" fmla="*/ 137 h 203"/>
              <a:gd name="T22" fmla="*/ 115 w 140"/>
              <a:gd name="T23" fmla="*/ 148 h 203"/>
              <a:gd name="T24" fmla="*/ 114 w 140"/>
              <a:gd name="T25" fmla="*/ 161 h 203"/>
              <a:gd name="T26" fmla="*/ 103 w 140"/>
              <a:gd name="T27" fmla="*/ 186 h 203"/>
              <a:gd name="T28" fmla="*/ 83 w 140"/>
              <a:gd name="T29" fmla="*/ 203 h 203"/>
              <a:gd name="T30" fmla="*/ 70 w 140"/>
              <a:gd name="T31" fmla="*/ 141 h 203"/>
              <a:gd name="T32" fmla="*/ 103 w 140"/>
              <a:gd name="T33" fmla="*/ 136 h 203"/>
              <a:gd name="T34" fmla="*/ 108 w 140"/>
              <a:gd name="T35" fmla="*/ 116 h 203"/>
              <a:gd name="T36" fmla="*/ 124 w 140"/>
              <a:gd name="T37" fmla="*/ 60 h 203"/>
              <a:gd name="T38" fmla="*/ 40 w 140"/>
              <a:gd name="T39" fmla="*/ 21 h 203"/>
              <a:gd name="T40" fmla="*/ 24 w 140"/>
              <a:gd name="T41" fmla="*/ 102 h 203"/>
              <a:gd name="T42" fmla="*/ 42 w 140"/>
              <a:gd name="T43" fmla="*/ 141 h 203"/>
              <a:gd name="T44" fmla="*/ 70 w 140"/>
              <a:gd name="T45" fmla="*/ 157 h 203"/>
              <a:gd name="T46" fmla="*/ 102 w 140"/>
              <a:gd name="T47" fmla="*/ 154 h 203"/>
              <a:gd name="T48" fmla="*/ 58 w 140"/>
              <a:gd name="T49" fmla="*/ 146 h 203"/>
              <a:gd name="T50" fmla="*/ 37 w 140"/>
              <a:gd name="T51" fmla="*/ 150 h 203"/>
              <a:gd name="T52" fmla="*/ 61 w 140"/>
              <a:gd name="T53" fmla="*/ 157 h 203"/>
              <a:gd name="T54" fmla="*/ 70 w 140"/>
              <a:gd name="T55" fmla="*/ 163 h 203"/>
              <a:gd name="T56" fmla="*/ 37 w 140"/>
              <a:gd name="T57" fmla="*/ 166 h 203"/>
              <a:gd name="T58" fmla="*/ 82 w 140"/>
              <a:gd name="T59" fmla="*/ 174 h 203"/>
              <a:gd name="T60" fmla="*/ 102 w 140"/>
              <a:gd name="T61" fmla="*/ 171 h 203"/>
              <a:gd name="T62" fmla="*/ 70 w 140"/>
              <a:gd name="T63" fmla="*/ 163 h 203"/>
              <a:gd name="T64" fmla="*/ 47 w 140"/>
              <a:gd name="T65" fmla="*/ 180 h 203"/>
              <a:gd name="T66" fmla="*/ 81 w 140"/>
              <a:gd name="T67" fmla="*/ 19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2" y="202"/>
                  <a:pt x="48" y="201"/>
                  <a:pt x="45" y="199"/>
                </a:cubicBezTo>
                <a:cubicBezTo>
                  <a:pt x="41" y="196"/>
                  <a:pt x="38" y="192"/>
                  <a:pt x="36" y="188"/>
                </a:cubicBezTo>
                <a:cubicBezTo>
                  <a:pt x="36" y="186"/>
                  <a:pt x="35" y="185"/>
                  <a:pt x="34" y="185"/>
                </a:cubicBezTo>
                <a:cubicBezTo>
                  <a:pt x="25" y="181"/>
                  <a:pt x="21" y="170"/>
                  <a:pt x="25" y="162"/>
                </a:cubicBezTo>
                <a:cubicBezTo>
                  <a:pt x="25" y="161"/>
                  <a:pt x="25" y="159"/>
                  <a:pt x="25" y="159"/>
                </a:cubicBezTo>
                <a:cubicBezTo>
                  <a:pt x="23" y="154"/>
                  <a:pt x="23" y="150"/>
                  <a:pt x="25" y="146"/>
                </a:cubicBezTo>
                <a:cubicBezTo>
                  <a:pt x="25" y="144"/>
                  <a:pt x="25" y="143"/>
                  <a:pt x="25" y="142"/>
                </a:cubicBezTo>
                <a:cubicBezTo>
                  <a:pt x="24" y="139"/>
                  <a:pt x="23" y="136"/>
                  <a:pt x="23" y="133"/>
                </a:cubicBezTo>
                <a:cubicBezTo>
                  <a:pt x="22" y="125"/>
                  <a:pt x="19" y="119"/>
                  <a:pt x="16" y="112"/>
                </a:cubicBezTo>
                <a:cubicBezTo>
                  <a:pt x="12" y="106"/>
                  <a:pt x="9" y="100"/>
                  <a:pt x="6" y="94"/>
                </a:cubicBezTo>
                <a:cubicBezTo>
                  <a:pt x="1" y="82"/>
                  <a:pt x="0" y="70"/>
                  <a:pt x="2" y="57"/>
                </a:cubicBezTo>
                <a:cubicBezTo>
                  <a:pt x="7" y="33"/>
                  <a:pt x="20" y="16"/>
                  <a:pt x="43" y="6"/>
                </a:cubicBezTo>
                <a:cubicBezTo>
                  <a:pt x="49" y="3"/>
                  <a:pt x="57" y="1"/>
                  <a:pt x="64" y="1"/>
                </a:cubicBezTo>
                <a:cubicBezTo>
                  <a:pt x="64" y="1"/>
                  <a:pt x="65" y="0"/>
                  <a:pt x="66" y="0"/>
                </a:cubicBezTo>
                <a:cubicBezTo>
                  <a:pt x="68" y="0"/>
                  <a:pt x="71" y="0"/>
                  <a:pt x="74" y="0"/>
                </a:cubicBezTo>
                <a:cubicBezTo>
                  <a:pt x="78" y="1"/>
                  <a:pt x="83" y="2"/>
                  <a:pt x="87" y="3"/>
                </a:cubicBezTo>
                <a:cubicBezTo>
                  <a:pt x="99" y="6"/>
                  <a:pt x="109" y="12"/>
                  <a:pt x="118" y="20"/>
                </a:cubicBezTo>
                <a:cubicBezTo>
                  <a:pt x="127" y="29"/>
                  <a:pt x="133" y="40"/>
                  <a:pt x="136" y="52"/>
                </a:cubicBezTo>
                <a:cubicBezTo>
                  <a:pt x="140" y="70"/>
                  <a:pt x="138" y="86"/>
                  <a:pt x="130" y="102"/>
                </a:cubicBezTo>
                <a:cubicBezTo>
                  <a:pt x="127" y="107"/>
                  <a:pt x="124" y="111"/>
                  <a:pt x="122" y="116"/>
                </a:cubicBezTo>
                <a:cubicBezTo>
                  <a:pt x="118" y="123"/>
                  <a:pt x="117" y="130"/>
                  <a:pt x="116" y="137"/>
                </a:cubicBezTo>
                <a:cubicBezTo>
                  <a:pt x="116" y="138"/>
                  <a:pt x="116" y="139"/>
                  <a:pt x="116" y="140"/>
                </a:cubicBezTo>
                <a:cubicBezTo>
                  <a:pt x="115" y="142"/>
                  <a:pt x="115" y="147"/>
                  <a:pt x="115" y="148"/>
                </a:cubicBezTo>
                <a:cubicBezTo>
                  <a:pt x="116" y="152"/>
                  <a:pt x="115" y="155"/>
                  <a:pt x="114" y="159"/>
                </a:cubicBezTo>
                <a:cubicBezTo>
                  <a:pt x="114" y="160"/>
                  <a:pt x="114" y="161"/>
                  <a:pt x="114" y="161"/>
                </a:cubicBezTo>
                <a:cubicBezTo>
                  <a:pt x="118" y="171"/>
                  <a:pt x="114" y="181"/>
                  <a:pt x="105" y="185"/>
                </a:cubicBezTo>
                <a:cubicBezTo>
                  <a:pt x="104" y="185"/>
                  <a:pt x="104" y="186"/>
                  <a:pt x="103" y="186"/>
                </a:cubicBezTo>
                <a:cubicBezTo>
                  <a:pt x="100" y="196"/>
                  <a:pt x="93" y="202"/>
                  <a:pt x="83" y="203"/>
                </a:cubicBezTo>
                <a:cubicBezTo>
                  <a:pt x="83" y="203"/>
                  <a:pt x="83" y="203"/>
                  <a:pt x="83" y="203"/>
                </a:cubicBezTo>
                <a:cubicBezTo>
                  <a:pt x="74" y="203"/>
                  <a:pt x="65" y="203"/>
                  <a:pt x="56" y="203"/>
                </a:cubicBezTo>
                <a:moveTo>
                  <a:pt x="70" y="141"/>
                </a:moveTo>
                <a:cubicBezTo>
                  <a:pt x="79" y="141"/>
                  <a:pt x="88" y="141"/>
                  <a:pt x="97" y="141"/>
                </a:cubicBezTo>
                <a:cubicBezTo>
                  <a:pt x="101" y="141"/>
                  <a:pt x="103" y="139"/>
                  <a:pt x="103" y="136"/>
                </a:cubicBezTo>
                <a:cubicBezTo>
                  <a:pt x="104" y="135"/>
                  <a:pt x="104" y="134"/>
                  <a:pt x="104" y="134"/>
                </a:cubicBezTo>
                <a:cubicBezTo>
                  <a:pt x="104" y="128"/>
                  <a:pt x="105" y="122"/>
                  <a:pt x="108" y="116"/>
                </a:cubicBezTo>
                <a:cubicBezTo>
                  <a:pt x="111" y="110"/>
                  <a:pt x="114" y="103"/>
                  <a:pt x="118" y="97"/>
                </a:cubicBezTo>
                <a:cubicBezTo>
                  <a:pt x="124" y="85"/>
                  <a:pt x="126" y="73"/>
                  <a:pt x="124" y="60"/>
                </a:cubicBezTo>
                <a:cubicBezTo>
                  <a:pt x="122" y="44"/>
                  <a:pt x="114" y="31"/>
                  <a:pt x="100" y="22"/>
                </a:cubicBezTo>
                <a:cubicBezTo>
                  <a:pt x="81" y="10"/>
                  <a:pt x="60" y="9"/>
                  <a:pt x="40" y="21"/>
                </a:cubicBezTo>
                <a:cubicBezTo>
                  <a:pt x="20" y="33"/>
                  <a:pt x="11" y="56"/>
                  <a:pt x="15" y="80"/>
                </a:cubicBezTo>
                <a:cubicBezTo>
                  <a:pt x="16" y="88"/>
                  <a:pt x="20" y="95"/>
                  <a:pt x="24" y="102"/>
                </a:cubicBezTo>
                <a:cubicBezTo>
                  <a:pt x="30" y="112"/>
                  <a:pt x="34" y="123"/>
                  <a:pt x="36" y="135"/>
                </a:cubicBezTo>
                <a:cubicBezTo>
                  <a:pt x="36" y="139"/>
                  <a:pt x="38" y="141"/>
                  <a:pt x="42" y="141"/>
                </a:cubicBezTo>
                <a:cubicBezTo>
                  <a:pt x="51" y="141"/>
                  <a:pt x="60" y="141"/>
                  <a:pt x="70" y="141"/>
                </a:cubicBezTo>
                <a:moveTo>
                  <a:pt x="70" y="157"/>
                </a:moveTo>
                <a:cubicBezTo>
                  <a:pt x="79" y="157"/>
                  <a:pt x="88" y="157"/>
                  <a:pt x="97" y="157"/>
                </a:cubicBezTo>
                <a:cubicBezTo>
                  <a:pt x="99" y="157"/>
                  <a:pt x="101" y="156"/>
                  <a:pt x="102" y="154"/>
                </a:cubicBezTo>
                <a:cubicBezTo>
                  <a:pt x="104" y="150"/>
                  <a:pt x="101" y="146"/>
                  <a:pt x="97" y="146"/>
                </a:cubicBezTo>
                <a:cubicBezTo>
                  <a:pt x="84" y="146"/>
                  <a:pt x="71" y="146"/>
                  <a:pt x="58" y="146"/>
                </a:cubicBezTo>
                <a:cubicBezTo>
                  <a:pt x="53" y="146"/>
                  <a:pt x="48" y="146"/>
                  <a:pt x="42" y="146"/>
                </a:cubicBezTo>
                <a:cubicBezTo>
                  <a:pt x="40" y="146"/>
                  <a:pt x="38" y="147"/>
                  <a:pt x="37" y="150"/>
                </a:cubicBezTo>
                <a:cubicBezTo>
                  <a:pt x="35" y="153"/>
                  <a:pt x="38" y="157"/>
                  <a:pt x="42" y="157"/>
                </a:cubicBezTo>
                <a:cubicBezTo>
                  <a:pt x="48" y="157"/>
                  <a:pt x="55" y="157"/>
                  <a:pt x="61" y="157"/>
                </a:cubicBezTo>
                <a:cubicBezTo>
                  <a:pt x="64" y="157"/>
                  <a:pt x="67" y="157"/>
                  <a:pt x="70" y="157"/>
                </a:cubicBezTo>
                <a:moveTo>
                  <a:pt x="70" y="163"/>
                </a:moveTo>
                <a:cubicBezTo>
                  <a:pt x="61" y="163"/>
                  <a:pt x="51" y="163"/>
                  <a:pt x="42" y="163"/>
                </a:cubicBezTo>
                <a:cubicBezTo>
                  <a:pt x="40" y="163"/>
                  <a:pt x="38" y="164"/>
                  <a:pt x="37" y="166"/>
                </a:cubicBezTo>
                <a:cubicBezTo>
                  <a:pt x="35" y="170"/>
                  <a:pt x="38" y="174"/>
                  <a:pt x="42" y="174"/>
                </a:cubicBezTo>
                <a:cubicBezTo>
                  <a:pt x="56" y="174"/>
                  <a:pt x="69" y="174"/>
                  <a:pt x="82" y="174"/>
                </a:cubicBezTo>
                <a:cubicBezTo>
                  <a:pt x="87" y="174"/>
                  <a:pt x="92" y="174"/>
                  <a:pt x="97" y="174"/>
                </a:cubicBezTo>
                <a:cubicBezTo>
                  <a:pt x="100" y="174"/>
                  <a:pt x="101" y="173"/>
                  <a:pt x="102" y="171"/>
                </a:cubicBezTo>
                <a:cubicBezTo>
                  <a:pt x="104" y="167"/>
                  <a:pt x="101" y="163"/>
                  <a:pt x="97" y="163"/>
                </a:cubicBezTo>
                <a:cubicBezTo>
                  <a:pt x="88" y="163"/>
                  <a:pt x="79" y="163"/>
                  <a:pt x="70" y="163"/>
                </a:cubicBezTo>
                <a:moveTo>
                  <a:pt x="92" y="180"/>
                </a:moveTo>
                <a:cubicBezTo>
                  <a:pt x="77" y="180"/>
                  <a:pt x="62" y="180"/>
                  <a:pt x="47" y="180"/>
                </a:cubicBezTo>
                <a:cubicBezTo>
                  <a:pt x="48" y="186"/>
                  <a:pt x="52" y="190"/>
                  <a:pt x="58" y="191"/>
                </a:cubicBezTo>
                <a:cubicBezTo>
                  <a:pt x="66" y="191"/>
                  <a:pt x="74" y="191"/>
                  <a:pt x="81" y="191"/>
                </a:cubicBezTo>
                <a:cubicBezTo>
                  <a:pt x="87" y="190"/>
                  <a:pt x="92" y="186"/>
                  <a:pt x="92" y="180"/>
                </a:cubicBezTo>
              </a:path>
            </a:pathLst>
          </a:custGeom>
          <a:solidFill>
            <a:schemeClr val="tx2">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Freeform 26"/>
          <p:cNvSpPr/>
          <p:nvPr/>
        </p:nvSpPr>
        <p:spPr bwMode="auto">
          <a:xfrm>
            <a:off x="4620093" y="4176429"/>
            <a:ext cx="192390" cy="207453"/>
          </a:xfrm>
          <a:custGeom>
            <a:avLst/>
            <a:gdLst>
              <a:gd name="T0" fmla="*/ 115 w 119"/>
              <a:gd name="T1" fmla="*/ 5 h 128"/>
              <a:gd name="T2" fmla="*/ 117 w 119"/>
              <a:gd name="T3" fmla="*/ 11 h 128"/>
              <a:gd name="T4" fmla="*/ 110 w 119"/>
              <a:gd name="T5" fmla="*/ 64 h 128"/>
              <a:gd name="T6" fmla="*/ 28 w 119"/>
              <a:gd name="T7" fmla="*/ 127 h 128"/>
              <a:gd name="T8" fmla="*/ 11 w 119"/>
              <a:gd name="T9" fmla="*/ 128 h 128"/>
              <a:gd name="T10" fmla="*/ 1 w 119"/>
              <a:gd name="T11" fmla="*/ 118 h 128"/>
              <a:gd name="T12" fmla="*/ 8 w 119"/>
              <a:gd name="T13" fmla="*/ 107 h 128"/>
              <a:gd name="T14" fmla="*/ 14 w 119"/>
              <a:gd name="T15" fmla="*/ 106 h 128"/>
              <a:gd name="T16" fmla="*/ 41 w 119"/>
              <a:gd name="T17" fmla="*/ 102 h 128"/>
              <a:gd name="T18" fmla="*/ 81 w 119"/>
              <a:gd name="T19" fmla="*/ 72 h 128"/>
              <a:gd name="T20" fmla="*/ 94 w 119"/>
              <a:gd name="T21" fmla="*/ 40 h 128"/>
              <a:gd name="T22" fmla="*/ 96 w 119"/>
              <a:gd name="T23" fmla="*/ 20 h 128"/>
              <a:gd name="T24" fmla="*/ 96 w 119"/>
              <a:gd name="T25" fmla="*/ 11 h 128"/>
              <a:gd name="T26" fmla="*/ 102 w 119"/>
              <a:gd name="T27" fmla="*/ 2 h 128"/>
              <a:gd name="T28" fmla="*/ 115 w 119"/>
              <a:gd name="T29"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8">
                <a:moveTo>
                  <a:pt x="115" y="5"/>
                </a:moveTo>
                <a:cubicBezTo>
                  <a:pt x="116" y="6"/>
                  <a:pt x="117" y="8"/>
                  <a:pt x="117" y="11"/>
                </a:cubicBezTo>
                <a:cubicBezTo>
                  <a:pt x="119" y="30"/>
                  <a:pt x="117" y="48"/>
                  <a:pt x="110" y="64"/>
                </a:cubicBezTo>
                <a:cubicBezTo>
                  <a:pt x="94" y="100"/>
                  <a:pt x="66" y="121"/>
                  <a:pt x="28" y="127"/>
                </a:cubicBezTo>
                <a:cubicBezTo>
                  <a:pt x="22" y="128"/>
                  <a:pt x="16" y="128"/>
                  <a:pt x="11" y="128"/>
                </a:cubicBezTo>
                <a:cubicBezTo>
                  <a:pt x="5" y="128"/>
                  <a:pt x="1" y="124"/>
                  <a:pt x="1" y="118"/>
                </a:cubicBezTo>
                <a:cubicBezTo>
                  <a:pt x="0" y="113"/>
                  <a:pt x="3" y="108"/>
                  <a:pt x="8" y="107"/>
                </a:cubicBezTo>
                <a:cubicBezTo>
                  <a:pt x="10" y="106"/>
                  <a:pt x="12" y="106"/>
                  <a:pt x="14" y="106"/>
                </a:cubicBezTo>
                <a:cubicBezTo>
                  <a:pt x="23" y="106"/>
                  <a:pt x="32" y="105"/>
                  <a:pt x="41" y="102"/>
                </a:cubicBezTo>
                <a:cubicBezTo>
                  <a:pt x="57" y="96"/>
                  <a:pt x="71" y="86"/>
                  <a:pt x="81" y="72"/>
                </a:cubicBezTo>
                <a:cubicBezTo>
                  <a:pt x="87" y="62"/>
                  <a:pt x="92" y="52"/>
                  <a:pt x="94" y="40"/>
                </a:cubicBezTo>
                <a:cubicBezTo>
                  <a:pt x="96" y="34"/>
                  <a:pt x="96" y="27"/>
                  <a:pt x="96" y="20"/>
                </a:cubicBezTo>
                <a:cubicBezTo>
                  <a:pt x="96" y="17"/>
                  <a:pt x="95" y="14"/>
                  <a:pt x="96" y="11"/>
                </a:cubicBezTo>
                <a:cubicBezTo>
                  <a:pt x="96" y="7"/>
                  <a:pt x="98" y="4"/>
                  <a:pt x="102" y="2"/>
                </a:cubicBezTo>
                <a:cubicBezTo>
                  <a:pt x="106" y="0"/>
                  <a:pt x="111" y="1"/>
                  <a:pt x="11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Freeform 27"/>
          <p:cNvSpPr/>
          <p:nvPr/>
        </p:nvSpPr>
        <p:spPr bwMode="auto">
          <a:xfrm>
            <a:off x="4615301" y="4179853"/>
            <a:ext cx="129402" cy="140356"/>
          </a:xfrm>
          <a:custGeom>
            <a:avLst/>
            <a:gdLst>
              <a:gd name="T0" fmla="*/ 62 w 80"/>
              <a:gd name="T1" fmla="*/ 68 h 87"/>
              <a:gd name="T2" fmla="*/ 18 w 80"/>
              <a:gd name="T3" fmla="*/ 86 h 87"/>
              <a:gd name="T4" fmla="*/ 7 w 80"/>
              <a:gd name="T5" fmla="*/ 85 h 87"/>
              <a:gd name="T6" fmla="*/ 1 w 80"/>
              <a:gd name="T7" fmla="*/ 73 h 87"/>
              <a:gd name="T8" fmla="*/ 11 w 80"/>
              <a:gd name="T9" fmla="*/ 63 h 87"/>
              <a:gd name="T10" fmla="*/ 20 w 80"/>
              <a:gd name="T11" fmla="*/ 62 h 87"/>
              <a:gd name="T12" fmla="*/ 56 w 80"/>
              <a:gd name="T13" fmla="*/ 22 h 87"/>
              <a:gd name="T14" fmla="*/ 56 w 80"/>
              <a:gd name="T15" fmla="*/ 12 h 87"/>
              <a:gd name="T16" fmla="*/ 67 w 80"/>
              <a:gd name="T17" fmla="*/ 1 h 87"/>
              <a:gd name="T18" fmla="*/ 79 w 80"/>
              <a:gd name="T19" fmla="*/ 10 h 87"/>
              <a:gd name="T20" fmla="*/ 80 w 80"/>
              <a:gd name="T21" fmla="*/ 22 h 87"/>
              <a:gd name="T22" fmla="*/ 72 w 80"/>
              <a:gd name="T23" fmla="*/ 55 h 87"/>
              <a:gd name="T24" fmla="*/ 62 w 80"/>
              <a:gd name="T25"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7">
                <a:moveTo>
                  <a:pt x="62" y="68"/>
                </a:moveTo>
                <a:cubicBezTo>
                  <a:pt x="50" y="80"/>
                  <a:pt x="35" y="86"/>
                  <a:pt x="18" y="86"/>
                </a:cubicBezTo>
                <a:cubicBezTo>
                  <a:pt x="14" y="87"/>
                  <a:pt x="11" y="87"/>
                  <a:pt x="7" y="85"/>
                </a:cubicBezTo>
                <a:cubicBezTo>
                  <a:pt x="3" y="83"/>
                  <a:pt x="0" y="78"/>
                  <a:pt x="1" y="73"/>
                </a:cubicBezTo>
                <a:cubicBezTo>
                  <a:pt x="2" y="68"/>
                  <a:pt x="6" y="63"/>
                  <a:pt x="11" y="63"/>
                </a:cubicBezTo>
                <a:cubicBezTo>
                  <a:pt x="14" y="63"/>
                  <a:pt x="17" y="63"/>
                  <a:pt x="20" y="62"/>
                </a:cubicBezTo>
                <a:cubicBezTo>
                  <a:pt x="41" y="61"/>
                  <a:pt x="56" y="44"/>
                  <a:pt x="56" y="22"/>
                </a:cubicBezTo>
                <a:cubicBezTo>
                  <a:pt x="56" y="19"/>
                  <a:pt x="56" y="15"/>
                  <a:pt x="56" y="12"/>
                </a:cubicBezTo>
                <a:cubicBezTo>
                  <a:pt x="56" y="6"/>
                  <a:pt x="61" y="1"/>
                  <a:pt x="67" y="1"/>
                </a:cubicBezTo>
                <a:cubicBezTo>
                  <a:pt x="72" y="0"/>
                  <a:pt x="78" y="4"/>
                  <a:pt x="79" y="10"/>
                </a:cubicBezTo>
                <a:cubicBezTo>
                  <a:pt x="80" y="14"/>
                  <a:pt x="80" y="18"/>
                  <a:pt x="80" y="22"/>
                </a:cubicBezTo>
                <a:cubicBezTo>
                  <a:pt x="80" y="33"/>
                  <a:pt x="78" y="45"/>
                  <a:pt x="72" y="55"/>
                </a:cubicBezTo>
                <a:cubicBezTo>
                  <a:pt x="69" y="59"/>
                  <a:pt x="66" y="64"/>
                  <a:pt x="62"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Freeform 28"/>
          <p:cNvSpPr/>
          <p:nvPr/>
        </p:nvSpPr>
        <p:spPr bwMode="auto">
          <a:xfrm>
            <a:off x="4608453" y="4179854"/>
            <a:ext cx="67782" cy="69151"/>
          </a:xfrm>
          <a:custGeom>
            <a:avLst/>
            <a:gdLst>
              <a:gd name="T0" fmla="*/ 34 w 42"/>
              <a:gd name="T1" fmla="*/ 7 h 43"/>
              <a:gd name="T2" fmla="*/ 35 w 42"/>
              <a:gd name="T3" fmla="*/ 34 h 43"/>
              <a:gd name="T4" fmla="*/ 8 w 42"/>
              <a:gd name="T5" fmla="*/ 35 h 43"/>
              <a:gd name="T6" fmla="*/ 7 w 42"/>
              <a:gd name="T7" fmla="*/ 8 h 43"/>
              <a:gd name="T8" fmla="*/ 34 w 42"/>
              <a:gd name="T9" fmla="*/ 7 h 43"/>
            </a:gdLst>
            <a:ahLst/>
            <a:cxnLst>
              <a:cxn ang="0">
                <a:pos x="T0" y="T1"/>
              </a:cxn>
              <a:cxn ang="0">
                <a:pos x="T2" y="T3"/>
              </a:cxn>
              <a:cxn ang="0">
                <a:pos x="T4" y="T5"/>
              </a:cxn>
              <a:cxn ang="0">
                <a:pos x="T6" y="T7"/>
              </a:cxn>
              <a:cxn ang="0">
                <a:pos x="T8" y="T9"/>
              </a:cxn>
            </a:cxnLst>
            <a:rect l="0" t="0" r="r" b="b"/>
            <a:pathLst>
              <a:path w="42" h="43">
                <a:moveTo>
                  <a:pt x="34" y="7"/>
                </a:moveTo>
                <a:cubicBezTo>
                  <a:pt x="42" y="15"/>
                  <a:pt x="42" y="27"/>
                  <a:pt x="35" y="34"/>
                </a:cubicBezTo>
                <a:cubicBezTo>
                  <a:pt x="28" y="42"/>
                  <a:pt x="16" y="43"/>
                  <a:pt x="8" y="35"/>
                </a:cubicBezTo>
                <a:cubicBezTo>
                  <a:pt x="0" y="28"/>
                  <a:pt x="0" y="16"/>
                  <a:pt x="7" y="8"/>
                </a:cubicBezTo>
                <a:cubicBezTo>
                  <a:pt x="14" y="1"/>
                  <a:pt x="26" y="0"/>
                  <a:pt x="3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6" name="组合 5"/>
          <p:cNvGrpSpPr/>
          <p:nvPr/>
        </p:nvGrpSpPr>
        <p:grpSpPr>
          <a:xfrm>
            <a:off x="5285588" y="1189245"/>
            <a:ext cx="1126955" cy="1217330"/>
            <a:chOff x="5273554" y="900487"/>
            <a:chExt cx="1126955" cy="1217330"/>
          </a:xfrm>
        </p:grpSpPr>
        <p:sp>
          <p:nvSpPr>
            <p:cNvPr id="7" name="Freeform 22"/>
            <p:cNvSpPr>
              <a:spLocks noEditPoints="1"/>
            </p:cNvSpPr>
            <p:nvPr/>
          </p:nvSpPr>
          <p:spPr bwMode="auto">
            <a:xfrm>
              <a:off x="5273554" y="900487"/>
              <a:ext cx="226623" cy="328638"/>
            </a:xfrm>
            <a:custGeom>
              <a:avLst/>
              <a:gdLst>
                <a:gd name="T0" fmla="*/ 45 w 140"/>
                <a:gd name="T1" fmla="*/ 199 h 203"/>
                <a:gd name="T2" fmla="*/ 34 w 140"/>
                <a:gd name="T3" fmla="*/ 184 h 203"/>
                <a:gd name="T4" fmla="*/ 25 w 140"/>
                <a:gd name="T5" fmla="*/ 158 h 203"/>
                <a:gd name="T6" fmla="*/ 25 w 140"/>
                <a:gd name="T7" fmla="*/ 142 h 203"/>
                <a:gd name="T8" fmla="*/ 16 w 140"/>
                <a:gd name="T9" fmla="*/ 112 h 203"/>
                <a:gd name="T10" fmla="*/ 3 w 140"/>
                <a:gd name="T11" fmla="*/ 57 h 203"/>
                <a:gd name="T12" fmla="*/ 64 w 140"/>
                <a:gd name="T13" fmla="*/ 0 h 203"/>
                <a:gd name="T14" fmla="*/ 74 w 140"/>
                <a:gd name="T15" fmla="*/ 0 h 203"/>
                <a:gd name="T16" fmla="*/ 118 w 140"/>
                <a:gd name="T17" fmla="*/ 20 h 203"/>
                <a:gd name="T18" fmla="*/ 130 w 140"/>
                <a:gd name="T19" fmla="*/ 101 h 203"/>
                <a:gd name="T20" fmla="*/ 116 w 140"/>
                <a:gd name="T21" fmla="*/ 136 h 203"/>
                <a:gd name="T22" fmla="*/ 116 w 140"/>
                <a:gd name="T23" fmla="*/ 148 h 203"/>
                <a:gd name="T24" fmla="*/ 114 w 140"/>
                <a:gd name="T25" fmla="*/ 161 h 203"/>
                <a:gd name="T26" fmla="*/ 104 w 140"/>
                <a:gd name="T27" fmla="*/ 186 h 203"/>
                <a:gd name="T28" fmla="*/ 83 w 140"/>
                <a:gd name="T29" fmla="*/ 203 h 203"/>
                <a:gd name="T30" fmla="*/ 70 w 140"/>
                <a:gd name="T31" fmla="*/ 140 h 203"/>
                <a:gd name="T32" fmla="*/ 104 w 140"/>
                <a:gd name="T33" fmla="*/ 135 h 203"/>
                <a:gd name="T34" fmla="*/ 108 w 140"/>
                <a:gd name="T35" fmla="*/ 116 h 203"/>
                <a:gd name="T36" fmla="*/ 125 w 140"/>
                <a:gd name="T37" fmla="*/ 59 h 203"/>
                <a:gd name="T38" fmla="*/ 41 w 140"/>
                <a:gd name="T39" fmla="*/ 21 h 203"/>
                <a:gd name="T40" fmla="*/ 24 w 140"/>
                <a:gd name="T41" fmla="*/ 101 h 203"/>
                <a:gd name="T42" fmla="*/ 42 w 140"/>
                <a:gd name="T43" fmla="*/ 140 h 203"/>
                <a:gd name="T44" fmla="*/ 70 w 140"/>
                <a:gd name="T45" fmla="*/ 157 h 203"/>
                <a:gd name="T46" fmla="*/ 103 w 140"/>
                <a:gd name="T47" fmla="*/ 153 h 203"/>
                <a:gd name="T48" fmla="*/ 59 w 140"/>
                <a:gd name="T49" fmla="*/ 146 h 203"/>
                <a:gd name="T50" fmla="*/ 37 w 140"/>
                <a:gd name="T51" fmla="*/ 149 h 203"/>
                <a:gd name="T52" fmla="*/ 61 w 140"/>
                <a:gd name="T53" fmla="*/ 157 h 203"/>
                <a:gd name="T54" fmla="*/ 70 w 140"/>
                <a:gd name="T55" fmla="*/ 162 h 203"/>
                <a:gd name="T56" fmla="*/ 37 w 140"/>
                <a:gd name="T57" fmla="*/ 166 h 203"/>
                <a:gd name="T58" fmla="*/ 82 w 140"/>
                <a:gd name="T59" fmla="*/ 173 h 203"/>
                <a:gd name="T60" fmla="*/ 103 w 140"/>
                <a:gd name="T61" fmla="*/ 170 h 203"/>
                <a:gd name="T62" fmla="*/ 70 w 140"/>
                <a:gd name="T63" fmla="*/ 162 h 203"/>
                <a:gd name="T64" fmla="*/ 48 w 140"/>
                <a:gd name="T65" fmla="*/ 179 h 203"/>
                <a:gd name="T66" fmla="*/ 82 w 140"/>
                <a:gd name="T67" fmla="*/ 19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3" y="202"/>
                    <a:pt x="49" y="201"/>
                    <a:pt x="45" y="199"/>
                  </a:cubicBezTo>
                  <a:cubicBezTo>
                    <a:pt x="41" y="196"/>
                    <a:pt x="38" y="192"/>
                    <a:pt x="37" y="187"/>
                  </a:cubicBezTo>
                  <a:cubicBezTo>
                    <a:pt x="36" y="186"/>
                    <a:pt x="35" y="185"/>
                    <a:pt x="34" y="184"/>
                  </a:cubicBezTo>
                  <a:cubicBezTo>
                    <a:pt x="26" y="180"/>
                    <a:pt x="22" y="170"/>
                    <a:pt x="25" y="161"/>
                  </a:cubicBezTo>
                  <a:cubicBezTo>
                    <a:pt x="26" y="160"/>
                    <a:pt x="25" y="159"/>
                    <a:pt x="25" y="158"/>
                  </a:cubicBezTo>
                  <a:cubicBezTo>
                    <a:pt x="24" y="154"/>
                    <a:pt x="23" y="149"/>
                    <a:pt x="25" y="145"/>
                  </a:cubicBezTo>
                  <a:cubicBezTo>
                    <a:pt x="25" y="144"/>
                    <a:pt x="25" y="143"/>
                    <a:pt x="25" y="142"/>
                  </a:cubicBezTo>
                  <a:cubicBezTo>
                    <a:pt x="24" y="139"/>
                    <a:pt x="23" y="135"/>
                    <a:pt x="23" y="132"/>
                  </a:cubicBezTo>
                  <a:cubicBezTo>
                    <a:pt x="22" y="125"/>
                    <a:pt x="19" y="118"/>
                    <a:pt x="16" y="112"/>
                  </a:cubicBezTo>
                  <a:cubicBezTo>
                    <a:pt x="13" y="106"/>
                    <a:pt x="9" y="100"/>
                    <a:pt x="6" y="93"/>
                  </a:cubicBezTo>
                  <a:cubicBezTo>
                    <a:pt x="1" y="82"/>
                    <a:pt x="0" y="69"/>
                    <a:pt x="3" y="57"/>
                  </a:cubicBezTo>
                  <a:cubicBezTo>
                    <a:pt x="7" y="33"/>
                    <a:pt x="21" y="16"/>
                    <a:pt x="43" y="5"/>
                  </a:cubicBezTo>
                  <a:cubicBezTo>
                    <a:pt x="50" y="2"/>
                    <a:pt x="57" y="1"/>
                    <a:pt x="64" y="0"/>
                  </a:cubicBezTo>
                  <a:cubicBezTo>
                    <a:pt x="65" y="0"/>
                    <a:pt x="65" y="0"/>
                    <a:pt x="66" y="0"/>
                  </a:cubicBezTo>
                  <a:cubicBezTo>
                    <a:pt x="69" y="0"/>
                    <a:pt x="71" y="0"/>
                    <a:pt x="74" y="0"/>
                  </a:cubicBezTo>
                  <a:cubicBezTo>
                    <a:pt x="78" y="1"/>
                    <a:pt x="83" y="1"/>
                    <a:pt x="88" y="2"/>
                  </a:cubicBezTo>
                  <a:cubicBezTo>
                    <a:pt x="99" y="5"/>
                    <a:pt x="110" y="11"/>
                    <a:pt x="118" y="20"/>
                  </a:cubicBezTo>
                  <a:cubicBezTo>
                    <a:pt x="127" y="29"/>
                    <a:pt x="133" y="40"/>
                    <a:pt x="136" y="52"/>
                  </a:cubicBezTo>
                  <a:cubicBezTo>
                    <a:pt x="140" y="69"/>
                    <a:pt x="138" y="86"/>
                    <a:pt x="130" y="101"/>
                  </a:cubicBezTo>
                  <a:cubicBezTo>
                    <a:pt x="127" y="106"/>
                    <a:pt x="125" y="111"/>
                    <a:pt x="122" y="116"/>
                  </a:cubicBezTo>
                  <a:cubicBezTo>
                    <a:pt x="119" y="122"/>
                    <a:pt x="117" y="129"/>
                    <a:pt x="116" y="136"/>
                  </a:cubicBezTo>
                  <a:cubicBezTo>
                    <a:pt x="116" y="137"/>
                    <a:pt x="116" y="138"/>
                    <a:pt x="116" y="139"/>
                  </a:cubicBezTo>
                  <a:cubicBezTo>
                    <a:pt x="115" y="141"/>
                    <a:pt x="115" y="146"/>
                    <a:pt x="116" y="148"/>
                  </a:cubicBezTo>
                  <a:cubicBezTo>
                    <a:pt x="116" y="152"/>
                    <a:pt x="116" y="155"/>
                    <a:pt x="114" y="158"/>
                  </a:cubicBezTo>
                  <a:cubicBezTo>
                    <a:pt x="114" y="159"/>
                    <a:pt x="114" y="160"/>
                    <a:pt x="114" y="161"/>
                  </a:cubicBezTo>
                  <a:cubicBezTo>
                    <a:pt x="118" y="170"/>
                    <a:pt x="114" y="180"/>
                    <a:pt x="105" y="184"/>
                  </a:cubicBezTo>
                  <a:cubicBezTo>
                    <a:pt x="105" y="185"/>
                    <a:pt x="104" y="185"/>
                    <a:pt x="104" y="186"/>
                  </a:cubicBezTo>
                  <a:cubicBezTo>
                    <a:pt x="100" y="196"/>
                    <a:pt x="94" y="201"/>
                    <a:pt x="84" y="203"/>
                  </a:cubicBezTo>
                  <a:cubicBezTo>
                    <a:pt x="83" y="203"/>
                    <a:pt x="83" y="203"/>
                    <a:pt x="83" y="203"/>
                  </a:cubicBezTo>
                  <a:cubicBezTo>
                    <a:pt x="74" y="203"/>
                    <a:pt x="65" y="203"/>
                    <a:pt x="56" y="203"/>
                  </a:cubicBezTo>
                  <a:moveTo>
                    <a:pt x="70" y="140"/>
                  </a:moveTo>
                  <a:cubicBezTo>
                    <a:pt x="79" y="140"/>
                    <a:pt x="88" y="140"/>
                    <a:pt x="98" y="140"/>
                  </a:cubicBezTo>
                  <a:cubicBezTo>
                    <a:pt x="101" y="140"/>
                    <a:pt x="103" y="138"/>
                    <a:pt x="104" y="135"/>
                  </a:cubicBezTo>
                  <a:cubicBezTo>
                    <a:pt x="104" y="135"/>
                    <a:pt x="104" y="134"/>
                    <a:pt x="104" y="133"/>
                  </a:cubicBezTo>
                  <a:cubicBezTo>
                    <a:pt x="105" y="127"/>
                    <a:pt x="106" y="121"/>
                    <a:pt x="108" y="116"/>
                  </a:cubicBezTo>
                  <a:cubicBezTo>
                    <a:pt x="111" y="109"/>
                    <a:pt x="114" y="103"/>
                    <a:pt x="118" y="97"/>
                  </a:cubicBezTo>
                  <a:cubicBezTo>
                    <a:pt x="124" y="85"/>
                    <a:pt x="127" y="72"/>
                    <a:pt x="125" y="59"/>
                  </a:cubicBezTo>
                  <a:cubicBezTo>
                    <a:pt x="122" y="43"/>
                    <a:pt x="114" y="30"/>
                    <a:pt x="101" y="22"/>
                  </a:cubicBezTo>
                  <a:cubicBezTo>
                    <a:pt x="81" y="9"/>
                    <a:pt x="61" y="9"/>
                    <a:pt x="41" y="21"/>
                  </a:cubicBezTo>
                  <a:cubicBezTo>
                    <a:pt x="21" y="33"/>
                    <a:pt x="11" y="56"/>
                    <a:pt x="15" y="79"/>
                  </a:cubicBezTo>
                  <a:cubicBezTo>
                    <a:pt x="17" y="87"/>
                    <a:pt x="20" y="94"/>
                    <a:pt x="24" y="101"/>
                  </a:cubicBezTo>
                  <a:cubicBezTo>
                    <a:pt x="31" y="112"/>
                    <a:pt x="35" y="122"/>
                    <a:pt x="36" y="135"/>
                  </a:cubicBezTo>
                  <a:cubicBezTo>
                    <a:pt x="36" y="139"/>
                    <a:pt x="38" y="140"/>
                    <a:pt x="42" y="140"/>
                  </a:cubicBezTo>
                  <a:cubicBezTo>
                    <a:pt x="52" y="140"/>
                    <a:pt x="61" y="140"/>
                    <a:pt x="70" y="140"/>
                  </a:cubicBezTo>
                  <a:moveTo>
                    <a:pt x="70" y="157"/>
                  </a:moveTo>
                  <a:cubicBezTo>
                    <a:pt x="79" y="157"/>
                    <a:pt x="88" y="157"/>
                    <a:pt x="97" y="157"/>
                  </a:cubicBezTo>
                  <a:cubicBezTo>
                    <a:pt x="100" y="157"/>
                    <a:pt x="102" y="156"/>
                    <a:pt x="103" y="153"/>
                  </a:cubicBezTo>
                  <a:cubicBezTo>
                    <a:pt x="104" y="150"/>
                    <a:pt x="102" y="146"/>
                    <a:pt x="97" y="146"/>
                  </a:cubicBezTo>
                  <a:cubicBezTo>
                    <a:pt x="84" y="146"/>
                    <a:pt x="71" y="146"/>
                    <a:pt x="59" y="146"/>
                  </a:cubicBezTo>
                  <a:cubicBezTo>
                    <a:pt x="53" y="146"/>
                    <a:pt x="48" y="146"/>
                    <a:pt x="43" y="146"/>
                  </a:cubicBezTo>
                  <a:cubicBezTo>
                    <a:pt x="40" y="146"/>
                    <a:pt x="38" y="147"/>
                    <a:pt x="37" y="149"/>
                  </a:cubicBezTo>
                  <a:cubicBezTo>
                    <a:pt x="35" y="153"/>
                    <a:pt x="38" y="157"/>
                    <a:pt x="43" y="157"/>
                  </a:cubicBezTo>
                  <a:cubicBezTo>
                    <a:pt x="49" y="157"/>
                    <a:pt x="55" y="157"/>
                    <a:pt x="61" y="157"/>
                  </a:cubicBezTo>
                  <a:cubicBezTo>
                    <a:pt x="64" y="157"/>
                    <a:pt x="67" y="157"/>
                    <a:pt x="70" y="157"/>
                  </a:cubicBezTo>
                  <a:moveTo>
                    <a:pt x="70" y="162"/>
                  </a:moveTo>
                  <a:cubicBezTo>
                    <a:pt x="61" y="162"/>
                    <a:pt x="52" y="162"/>
                    <a:pt x="43" y="162"/>
                  </a:cubicBezTo>
                  <a:cubicBezTo>
                    <a:pt x="40" y="162"/>
                    <a:pt x="38" y="163"/>
                    <a:pt x="37" y="166"/>
                  </a:cubicBezTo>
                  <a:cubicBezTo>
                    <a:pt x="35" y="170"/>
                    <a:pt x="38" y="173"/>
                    <a:pt x="43" y="173"/>
                  </a:cubicBezTo>
                  <a:cubicBezTo>
                    <a:pt x="56" y="173"/>
                    <a:pt x="69" y="173"/>
                    <a:pt x="82" y="173"/>
                  </a:cubicBezTo>
                  <a:cubicBezTo>
                    <a:pt x="87" y="173"/>
                    <a:pt x="92" y="173"/>
                    <a:pt x="97" y="173"/>
                  </a:cubicBezTo>
                  <a:cubicBezTo>
                    <a:pt x="100" y="173"/>
                    <a:pt x="102" y="172"/>
                    <a:pt x="103" y="170"/>
                  </a:cubicBezTo>
                  <a:cubicBezTo>
                    <a:pt x="104" y="166"/>
                    <a:pt x="102" y="162"/>
                    <a:pt x="97" y="162"/>
                  </a:cubicBezTo>
                  <a:cubicBezTo>
                    <a:pt x="88" y="162"/>
                    <a:pt x="79" y="162"/>
                    <a:pt x="70" y="162"/>
                  </a:cubicBezTo>
                  <a:moveTo>
                    <a:pt x="92" y="179"/>
                  </a:moveTo>
                  <a:cubicBezTo>
                    <a:pt x="77" y="179"/>
                    <a:pt x="62" y="179"/>
                    <a:pt x="48" y="179"/>
                  </a:cubicBezTo>
                  <a:cubicBezTo>
                    <a:pt x="48" y="185"/>
                    <a:pt x="52" y="190"/>
                    <a:pt x="58" y="190"/>
                  </a:cubicBezTo>
                  <a:cubicBezTo>
                    <a:pt x="66" y="190"/>
                    <a:pt x="74" y="190"/>
                    <a:pt x="82" y="190"/>
                  </a:cubicBezTo>
                  <a:cubicBezTo>
                    <a:pt x="88" y="190"/>
                    <a:pt x="92" y="185"/>
                    <a:pt x="92" y="179"/>
                  </a:cubicBezTo>
                </a:path>
              </a:pathLst>
            </a:custGeom>
            <a:solidFill>
              <a:srgbClr val="8E8E8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Freeform 35"/>
            <p:cNvSpPr>
              <a:spLocks noEditPoints="1"/>
            </p:cNvSpPr>
            <p:nvPr/>
          </p:nvSpPr>
          <p:spPr bwMode="auto">
            <a:xfrm>
              <a:off x="5399531" y="1115470"/>
              <a:ext cx="1000978" cy="1002347"/>
            </a:xfrm>
            <a:custGeom>
              <a:avLst/>
              <a:gdLst>
                <a:gd name="T0" fmla="*/ 207 w 618"/>
                <a:gd name="T1" fmla="*/ 17 h 619"/>
                <a:gd name="T2" fmla="*/ 187 w 618"/>
                <a:gd name="T3" fmla="*/ 58 h 619"/>
                <a:gd name="T4" fmla="*/ 140 w 618"/>
                <a:gd name="T5" fmla="*/ 72 h 619"/>
                <a:gd name="T6" fmla="*/ 105 w 618"/>
                <a:gd name="T7" fmla="*/ 77 h 619"/>
                <a:gd name="T8" fmla="*/ 60 w 618"/>
                <a:gd name="T9" fmla="*/ 126 h 619"/>
                <a:gd name="T10" fmla="*/ 67 w 618"/>
                <a:gd name="T11" fmla="*/ 170 h 619"/>
                <a:gd name="T12" fmla="*/ 13 w 618"/>
                <a:gd name="T13" fmla="*/ 220 h 619"/>
                <a:gd name="T14" fmla="*/ 30 w 618"/>
                <a:gd name="T15" fmla="*/ 291 h 619"/>
                <a:gd name="T16" fmla="*/ 0 w 618"/>
                <a:gd name="T17" fmla="*/ 324 h 619"/>
                <a:gd name="T18" fmla="*/ 10 w 618"/>
                <a:gd name="T19" fmla="*/ 390 h 619"/>
                <a:gd name="T20" fmla="*/ 49 w 618"/>
                <a:gd name="T21" fmla="*/ 413 h 619"/>
                <a:gd name="T22" fmla="*/ 55 w 618"/>
                <a:gd name="T23" fmla="*/ 485 h 619"/>
                <a:gd name="T24" fmla="*/ 121 w 618"/>
                <a:gd name="T25" fmla="*/ 516 h 619"/>
                <a:gd name="T26" fmla="*/ 128 w 618"/>
                <a:gd name="T27" fmla="*/ 561 h 619"/>
                <a:gd name="T28" fmla="*/ 186 w 618"/>
                <a:gd name="T29" fmla="*/ 594 h 619"/>
                <a:gd name="T30" fmla="*/ 228 w 618"/>
                <a:gd name="T31" fmla="*/ 577 h 619"/>
                <a:gd name="T32" fmla="*/ 288 w 618"/>
                <a:gd name="T33" fmla="*/ 618 h 619"/>
                <a:gd name="T34" fmla="*/ 307 w 618"/>
                <a:gd name="T35" fmla="*/ 602 h 619"/>
                <a:gd name="T36" fmla="*/ 368 w 618"/>
                <a:gd name="T37" fmla="*/ 614 h 619"/>
                <a:gd name="T38" fmla="*/ 393 w 618"/>
                <a:gd name="T39" fmla="*/ 577 h 619"/>
                <a:gd name="T40" fmla="*/ 455 w 618"/>
                <a:gd name="T41" fmla="*/ 583 h 619"/>
                <a:gd name="T42" fmla="*/ 468 w 618"/>
                <a:gd name="T43" fmla="*/ 540 h 619"/>
                <a:gd name="T44" fmla="*/ 538 w 618"/>
                <a:gd name="T45" fmla="*/ 519 h 619"/>
                <a:gd name="T46" fmla="*/ 553 w 618"/>
                <a:gd name="T47" fmla="*/ 448 h 619"/>
                <a:gd name="T48" fmla="*/ 595 w 618"/>
                <a:gd name="T49" fmla="*/ 430 h 619"/>
                <a:gd name="T50" fmla="*/ 576 w 618"/>
                <a:gd name="T51" fmla="*/ 395 h 619"/>
                <a:gd name="T52" fmla="*/ 616 w 618"/>
                <a:gd name="T53" fmla="*/ 354 h 619"/>
                <a:gd name="T54" fmla="*/ 589 w 618"/>
                <a:gd name="T55" fmla="*/ 286 h 619"/>
                <a:gd name="T56" fmla="*/ 614 w 618"/>
                <a:gd name="T57" fmla="*/ 249 h 619"/>
                <a:gd name="T58" fmla="*/ 570 w 618"/>
                <a:gd name="T59" fmla="*/ 205 h 619"/>
                <a:gd name="T60" fmla="*/ 582 w 618"/>
                <a:gd name="T61" fmla="*/ 162 h 619"/>
                <a:gd name="T62" fmla="*/ 544 w 618"/>
                <a:gd name="T63" fmla="*/ 107 h 619"/>
                <a:gd name="T64" fmla="*/ 499 w 618"/>
                <a:gd name="T65" fmla="*/ 103 h 619"/>
                <a:gd name="T66" fmla="*/ 466 w 618"/>
                <a:gd name="T67" fmla="*/ 77 h 619"/>
                <a:gd name="T68" fmla="*/ 452 w 618"/>
                <a:gd name="T69" fmla="*/ 34 h 619"/>
                <a:gd name="T70" fmla="*/ 390 w 618"/>
                <a:gd name="T71" fmla="*/ 10 h 619"/>
                <a:gd name="T72" fmla="*/ 350 w 618"/>
                <a:gd name="T73" fmla="*/ 32 h 619"/>
                <a:gd name="T74" fmla="*/ 285 w 618"/>
                <a:gd name="T75" fmla="*/ 1 h 619"/>
                <a:gd name="T76" fmla="*/ 225 w 618"/>
                <a:gd name="T77" fmla="*/ 42 h 619"/>
                <a:gd name="T78" fmla="*/ 188 w 618"/>
                <a:gd name="T79" fmla="*/ 286 h 619"/>
                <a:gd name="T80" fmla="*/ 228 w 618"/>
                <a:gd name="T81" fmla="*/ 335 h 619"/>
                <a:gd name="T82" fmla="*/ 334 w 618"/>
                <a:gd name="T83" fmla="*/ 390 h 619"/>
                <a:gd name="T84" fmla="*/ 223 w 618"/>
                <a:gd name="T85" fmla="*/ 399 h 619"/>
                <a:gd name="T86" fmla="*/ 82 w 618"/>
                <a:gd name="T87" fmla="*/ 398 h 619"/>
                <a:gd name="T88" fmla="*/ 323 w 618"/>
                <a:gd name="T89" fmla="*/ 552 h 619"/>
                <a:gd name="T90" fmla="*/ 534 w 618"/>
                <a:gd name="T91" fmla="*/ 402 h 619"/>
                <a:gd name="T92" fmla="*/ 437 w 618"/>
                <a:gd name="T93" fmla="*/ 291 h 619"/>
                <a:gd name="T94" fmla="*/ 541 w 618"/>
                <a:gd name="T95" fmla="*/ 237 h 619"/>
                <a:gd name="T96" fmla="*/ 295 w 618"/>
                <a:gd name="T97" fmla="*/ 186 h 619"/>
                <a:gd name="T98" fmla="*/ 441 w 618"/>
                <a:gd name="T99" fmla="*/ 10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8" h="619">
                  <a:moveTo>
                    <a:pt x="225" y="42"/>
                  </a:moveTo>
                  <a:cubicBezTo>
                    <a:pt x="225" y="42"/>
                    <a:pt x="225" y="42"/>
                    <a:pt x="225" y="42"/>
                  </a:cubicBezTo>
                  <a:cubicBezTo>
                    <a:pt x="207" y="17"/>
                    <a:pt x="207" y="17"/>
                    <a:pt x="207" y="17"/>
                  </a:cubicBezTo>
                  <a:cubicBezTo>
                    <a:pt x="195" y="22"/>
                    <a:pt x="195" y="22"/>
                    <a:pt x="195" y="22"/>
                  </a:cubicBezTo>
                  <a:cubicBezTo>
                    <a:pt x="183" y="27"/>
                    <a:pt x="183" y="27"/>
                    <a:pt x="183" y="27"/>
                  </a:cubicBezTo>
                  <a:cubicBezTo>
                    <a:pt x="187" y="58"/>
                    <a:pt x="187" y="58"/>
                    <a:pt x="187" y="58"/>
                  </a:cubicBezTo>
                  <a:cubicBezTo>
                    <a:pt x="174" y="64"/>
                    <a:pt x="162" y="71"/>
                    <a:pt x="150" y="79"/>
                  </a:cubicBezTo>
                  <a:cubicBezTo>
                    <a:pt x="140" y="72"/>
                    <a:pt x="140" y="72"/>
                    <a:pt x="140" y="72"/>
                  </a:cubicBezTo>
                  <a:cubicBezTo>
                    <a:pt x="140" y="72"/>
                    <a:pt x="140" y="72"/>
                    <a:pt x="140" y="72"/>
                  </a:cubicBezTo>
                  <a:cubicBezTo>
                    <a:pt x="125" y="60"/>
                    <a:pt x="125" y="60"/>
                    <a:pt x="125" y="60"/>
                  </a:cubicBezTo>
                  <a:cubicBezTo>
                    <a:pt x="115" y="68"/>
                    <a:pt x="115" y="68"/>
                    <a:pt x="115" y="68"/>
                  </a:cubicBezTo>
                  <a:cubicBezTo>
                    <a:pt x="105" y="77"/>
                    <a:pt x="105" y="77"/>
                    <a:pt x="105" y="77"/>
                  </a:cubicBezTo>
                  <a:cubicBezTo>
                    <a:pt x="118" y="105"/>
                    <a:pt x="118" y="105"/>
                    <a:pt x="118" y="105"/>
                  </a:cubicBezTo>
                  <a:cubicBezTo>
                    <a:pt x="108" y="115"/>
                    <a:pt x="98" y="125"/>
                    <a:pt x="89" y="137"/>
                  </a:cubicBezTo>
                  <a:cubicBezTo>
                    <a:pt x="60" y="126"/>
                    <a:pt x="60" y="126"/>
                    <a:pt x="60" y="126"/>
                  </a:cubicBezTo>
                  <a:cubicBezTo>
                    <a:pt x="53" y="137"/>
                    <a:pt x="53" y="137"/>
                    <a:pt x="53" y="137"/>
                  </a:cubicBezTo>
                  <a:cubicBezTo>
                    <a:pt x="45" y="147"/>
                    <a:pt x="45" y="147"/>
                    <a:pt x="45" y="147"/>
                  </a:cubicBezTo>
                  <a:cubicBezTo>
                    <a:pt x="67" y="170"/>
                    <a:pt x="67" y="170"/>
                    <a:pt x="67" y="170"/>
                  </a:cubicBezTo>
                  <a:cubicBezTo>
                    <a:pt x="59" y="183"/>
                    <a:pt x="53" y="196"/>
                    <a:pt x="48" y="209"/>
                  </a:cubicBezTo>
                  <a:cubicBezTo>
                    <a:pt x="17" y="207"/>
                    <a:pt x="17" y="207"/>
                    <a:pt x="17" y="207"/>
                  </a:cubicBezTo>
                  <a:cubicBezTo>
                    <a:pt x="13" y="220"/>
                    <a:pt x="13" y="220"/>
                    <a:pt x="13" y="220"/>
                  </a:cubicBezTo>
                  <a:cubicBezTo>
                    <a:pt x="9" y="232"/>
                    <a:pt x="9" y="232"/>
                    <a:pt x="9" y="232"/>
                  </a:cubicBezTo>
                  <a:cubicBezTo>
                    <a:pt x="36" y="248"/>
                    <a:pt x="36" y="248"/>
                    <a:pt x="36" y="248"/>
                  </a:cubicBezTo>
                  <a:cubicBezTo>
                    <a:pt x="33" y="262"/>
                    <a:pt x="31" y="276"/>
                    <a:pt x="30" y="291"/>
                  </a:cubicBezTo>
                  <a:cubicBezTo>
                    <a:pt x="0" y="298"/>
                    <a:pt x="0" y="298"/>
                    <a:pt x="0" y="298"/>
                  </a:cubicBezTo>
                  <a:cubicBezTo>
                    <a:pt x="0" y="311"/>
                    <a:pt x="0" y="311"/>
                    <a:pt x="0" y="311"/>
                  </a:cubicBezTo>
                  <a:cubicBezTo>
                    <a:pt x="0" y="324"/>
                    <a:pt x="0" y="324"/>
                    <a:pt x="0" y="324"/>
                  </a:cubicBezTo>
                  <a:cubicBezTo>
                    <a:pt x="30" y="331"/>
                    <a:pt x="30" y="331"/>
                    <a:pt x="30" y="331"/>
                  </a:cubicBezTo>
                  <a:cubicBezTo>
                    <a:pt x="31" y="346"/>
                    <a:pt x="34" y="360"/>
                    <a:pt x="37" y="374"/>
                  </a:cubicBezTo>
                  <a:cubicBezTo>
                    <a:pt x="10" y="390"/>
                    <a:pt x="10" y="390"/>
                    <a:pt x="10" y="390"/>
                  </a:cubicBezTo>
                  <a:cubicBezTo>
                    <a:pt x="14" y="403"/>
                    <a:pt x="14" y="403"/>
                    <a:pt x="14" y="403"/>
                  </a:cubicBezTo>
                  <a:cubicBezTo>
                    <a:pt x="18" y="415"/>
                    <a:pt x="18" y="415"/>
                    <a:pt x="18" y="415"/>
                  </a:cubicBezTo>
                  <a:cubicBezTo>
                    <a:pt x="49" y="413"/>
                    <a:pt x="49" y="413"/>
                    <a:pt x="49" y="413"/>
                  </a:cubicBezTo>
                  <a:cubicBezTo>
                    <a:pt x="55" y="426"/>
                    <a:pt x="61" y="439"/>
                    <a:pt x="68" y="452"/>
                  </a:cubicBezTo>
                  <a:cubicBezTo>
                    <a:pt x="47" y="475"/>
                    <a:pt x="47" y="475"/>
                    <a:pt x="47" y="475"/>
                  </a:cubicBezTo>
                  <a:cubicBezTo>
                    <a:pt x="55" y="485"/>
                    <a:pt x="55" y="485"/>
                    <a:pt x="55" y="485"/>
                  </a:cubicBezTo>
                  <a:cubicBezTo>
                    <a:pt x="62" y="496"/>
                    <a:pt x="62" y="496"/>
                    <a:pt x="62" y="496"/>
                  </a:cubicBezTo>
                  <a:cubicBezTo>
                    <a:pt x="91" y="485"/>
                    <a:pt x="91" y="485"/>
                    <a:pt x="91" y="485"/>
                  </a:cubicBezTo>
                  <a:cubicBezTo>
                    <a:pt x="100" y="496"/>
                    <a:pt x="110" y="507"/>
                    <a:pt x="121" y="516"/>
                  </a:cubicBezTo>
                  <a:cubicBezTo>
                    <a:pt x="108" y="545"/>
                    <a:pt x="108" y="545"/>
                    <a:pt x="108" y="545"/>
                  </a:cubicBezTo>
                  <a:cubicBezTo>
                    <a:pt x="118" y="553"/>
                    <a:pt x="118" y="553"/>
                    <a:pt x="118" y="553"/>
                  </a:cubicBezTo>
                  <a:cubicBezTo>
                    <a:pt x="128" y="561"/>
                    <a:pt x="128" y="561"/>
                    <a:pt x="128" y="561"/>
                  </a:cubicBezTo>
                  <a:cubicBezTo>
                    <a:pt x="153" y="542"/>
                    <a:pt x="153" y="542"/>
                    <a:pt x="153" y="542"/>
                  </a:cubicBezTo>
                  <a:cubicBezTo>
                    <a:pt x="165" y="550"/>
                    <a:pt x="177" y="557"/>
                    <a:pt x="190" y="563"/>
                  </a:cubicBezTo>
                  <a:cubicBezTo>
                    <a:pt x="186" y="594"/>
                    <a:pt x="186" y="594"/>
                    <a:pt x="186" y="594"/>
                  </a:cubicBezTo>
                  <a:cubicBezTo>
                    <a:pt x="198" y="598"/>
                    <a:pt x="198" y="598"/>
                    <a:pt x="198" y="598"/>
                  </a:cubicBezTo>
                  <a:cubicBezTo>
                    <a:pt x="210" y="603"/>
                    <a:pt x="210" y="603"/>
                    <a:pt x="210" y="603"/>
                  </a:cubicBezTo>
                  <a:cubicBezTo>
                    <a:pt x="228" y="577"/>
                    <a:pt x="228" y="577"/>
                    <a:pt x="228" y="577"/>
                  </a:cubicBezTo>
                  <a:cubicBezTo>
                    <a:pt x="242" y="582"/>
                    <a:pt x="256" y="585"/>
                    <a:pt x="270" y="587"/>
                  </a:cubicBezTo>
                  <a:cubicBezTo>
                    <a:pt x="275" y="618"/>
                    <a:pt x="275" y="618"/>
                    <a:pt x="275" y="618"/>
                  </a:cubicBezTo>
                  <a:cubicBezTo>
                    <a:pt x="288" y="618"/>
                    <a:pt x="288" y="618"/>
                    <a:pt x="288" y="618"/>
                  </a:cubicBezTo>
                  <a:cubicBezTo>
                    <a:pt x="301" y="619"/>
                    <a:pt x="301" y="619"/>
                    <a:pt x="301" y="619"/>
                  </a:cubicBezTo>
                  <a:cubicBezTo>
                    <a:pt x="307" y="602"/>
                    <a:pt x="307" y="602"/>
                    <a:pt x="307" y="602"/>
                  </a:cubicBezTo>
                  <a:cubicBezTo>
                    <a:pt x="307" y="602"/>
                    <a:pt x="307" y="602"/>
                    <a:pt x="307" y="602"/>
                  </a:cubicBezTo>
                  <a:cubicBezTo>
                    <a:pt x="311" y="590"/>
                    <a:pt x="311" y="590"/>
                    <a:pt x="311" y="590"/>
                  </a:cubicBezTo>
                  <a:cubicBezTo>
                    <a:pt x="325" y="590"/>
                    <a:pt x="339" y="588"/>
                    <a:pt x="354" y="586"/>
                  </a:cubicBezTo>
                  <a:cubicBezTo>
                    <a:pt x="368" y="614"/>
                    <a:pt x="368" y="614"/>
                    <a:pt x="368" y="614"/>
                  </a:cubicBezTo>
                  <a:cubicBezTo>
                    <a:pt x="380" y="611"/>
                    <a:pt x="380" y="611"/>
                    <a:pt x="380" y="611"/>
                  </a:cubicBezTo>
                  <a:cubicBezTo>
                    <a:pt x="393" y="608"/>
                    <a:pt x="393" y="608"/>
                    <a:pt x="393" y="608"/>
                  </a:cubicBezTo>
                  <a:cubicBezTo>
                    <a:pt x="393" y="577"/>
                    <a:pt x="393" y="577"/>
                    <a:pt x="393" y="577"/>
                  </a:cubicBezTo>
                  <a:cubicBezTo>
                    <a:pt x="394" y="577"/>
                    <a:pt x="394" y="577"/>
                    <a:pt x="394" y="577"/>
                  </a:cubicBezTo>
                  <a:cubicBezTo>
                    <a:pt x="408" y="572"/>
                    <a:pt x="421" y="567"/>
                    <a:pt x="433" y="561"/>
                  </a:cubicBezTo>
                  <a:cubicBezTo>
                    <a:pt x="455" y="583"/>
                    <a:pt x="455" y="583"/>
                    <a:pt x="455" y="583"/>
                  </a:cubicBezTo>
                  <a:cubicBezTo>
                    <a:pt x="466" y="577"/>
                    <a:pt x="466" y="577"/>
                    <a:pt x="466" y="577"/>
                  </a:cubicBezTo>
                  <a:cubicBezTo>
                    <a:pt x="477" y="570"/>
                    <a:pt x="477" y="570"/>
                    <a:pt x="477" y="570"/>
                  </a:cubicBezTo>
                  <a:cubicBezTo>
                    <a:pt x="468" y="540"/>
                    <a:pt x="468" y="540"/>
                    <a:pt x="468" y="540"/>
                  </a:cubicBezTo>
                  <a:cubicBezTo>
                    <a:pt x="480" y="532"/>
                    <a:pt x="491" y="523"/>
                    <a:pt x="502" y="513"/>
                  </a:cubicBezTo>
                  <a:cubicBezTo>
                    <a:pt x="529" y="528"/>
                    <a:pt x="529" y="528"/>
                    <a:pt x="529" y="528"/>
                  </a:cubicBezTo>
                  <a:cubicBezTo>
                    <a:pt x="538" y="519"/>
                    <a:pt x="538" y="519"/>
                    <a:pt x="538" y="519"/>
                  </a:cubicBezTo>
                  <a:cubicBezTo>
                    <a:pt x="547" y="509"/>
                    <a:pt x="547" y="509"/>
                    <a:pt x="547" y="509"/>
                  </a:cubicBezTo>
                  <a:cubicBezTo>
                    <a:pt x="529" y="483"/>
                    <a:pt x="529" y="483"/>
                    <a:pt x="529" y="483"/>
                  </a:cubicBezTo>
                  <a:cubicBezTo>
                    <a:pt x="538" y="472"/>
                    <a:pt x="546" y="460"/>
                    <a:pt x="553" y="448"/>
                  </a:cubicBezTo>
                  <a:cubicBezTo>
                    <a:pt x="584" y="454"/>
                    <a:pt x="584" y="454"/>
                    <a:pt x="584" y="454"/>
                  </a:cubicBezTo>
                  <a:cubicBezTo>
                    <a:pt x="589" y="442"/>
                    <a:pt x="589" y="442"/>
                    <a:pt x="589" y="442"/>
                  </a:cubicBezTo>
                  <a:cubicBezTo>
                    <a:pt x="595" y="430"/>
                    <a:pt x="595" y="430"/>
                    <a:pt x="595" y="430"/>
                  </a:cubicBezTo>
                  <a:cubicBezTo>
                    <a:pt x="571" y="411"/>
                    <a:pt x="571" y="411"/>
                    <a:pt x="571" y="411"/>
                  </a:cubicBezTo>
                  <a:cubicBezTo>
                    <a:pt x="572" y="408"/>
                    <a:pt x="573" y="405"/>
                    <a:pt x="574" y="402"/>
                  </a:cubicBezTo>
                  <a:cubicBezTo>
                    <a:pt x="576" y="395"/>
                    <a:pt x="576" y="395"/>
                    <a:pt x="576" y="395"/>
                  </a:cubicBezTo>
                  <a:cubicBezTo>
                    <a:pt x="579" y="386"/>
                    <a:pt x="581" y="378"/>
                    <a:pt x="583" y="370"/>
                  </a:cubicBezTo>
                  <a:cubicBezTo>
                    <a:pt x="614" y="367"/>
                    <a:pt x="614" y="367"/>
                    <a:pt x="614" y="367"/>
                  </a:cubicBezTo>
                  <a:cubicBezTo>
                    <a:pt x="616" y="354"/>
                    <a:pt x="616" y="354"/>
                    <a:pt x="616" y="354"/>
                  </a:cubicBezTo>
                  <a:cubicBezTo>
                    <a:pt x="618" y="341"/>
                    <a:pt x="618" y="341"/>
                    <a:pt x="618" y="341"/>
                  </a:cubicBezTo>
                  <a:cubicBezTo>
                    <a:pt x="589" y="329"/>
                    <a:pt x="589" y="329"/>
                    <a:pt x="589" y="329"/>
                  </a:cubicBezTo>
                  <a:cubicBezTo>
                    <a:pt x="590" y="315"/>
                    <a:pt x="590" y="301"/>
                    <a:pt x="589" y="286"/>
                  </a:cubicBezTo>
                  <a:cubicBezTo>
                    <a:pt x="618" y="274"/>
                    <a:pt x="618" y="274"/>
                    <a:pt x="618" y="274"/>
                  </a:cubicBezTo>
                  <a:cubicBezTo>
                    <a:pt x="616" y="261"/>
                    <a:pt x="616" y="261"/>
                    <a:pt x="616" y="261"/>
                  </a:cubicBezTo>
                  <a:cubicBezTo>
                    <a:pt x="614" y="249"/>
                    <a:pt x="614" y="249"/>
                    <a:pt x="614" y="249"/>
                  </a:cubicBezTo>
                  <a:cubicBezTo>
                    <a:pt x="582" y="246"/>
                    <a:pt x="582" y="246"/>
                    <a:pt x="582" y="246"/>
                  </a:cubicBezTo>
                  <a:cubicBezTo>
                    <a:pt x="581" y="239"/>
                    <a:pt x="579" y="232"/>
                    <a:pt x="577" y="225"/>
                  </a:cubicBezTo>
                  <a:cubicBezTo>
                    <a:pt x="575" y="218"/>
                    <a:pt x="572" y="212"/>
                    <a:pt x="570" y="205"/>
                  </a:cubicBezTo>
                  <a:cubicBezTo>
                    <a:pt x="594" y="185"/>
                    <a:pt x="594" y="185"/>
                    <a:pt x="594" y="185"/>
                  </a:cubicBezTo>
                  <a:cubicBezTo>
                    <a:pt x="588" y="173"/>
                    <a:pt x="588" y="173"/>
                    <a:pt x="588" y="173"/>
                  </a:cubicBezTo>
                  <a:cubicBezTo>
                    <a:pt x="582" y="162"/>
                    <a:pt x="582" y="162"/>
                    <a:pt x="582" y="162"/>
                  </a:cubicBezTo>
                  <a:cubicBezTo>
                    <a:pt x="552" y="168"/>
                    <a:pt x="552" y="168"/>
                    <a:pt x="552" y="168"/>
                  </a:cubicBezTo>
                  <a:cubicBezTo>
                    <a:pt x="544" y="156"/>
                    <a:pt x="536" y="144"/>
                    <a:pt x="527" y="133"/>
                  </a:cubicBezTo>
                  <a:cubicBezTo>
                    <a:pt x="544" y="107"/>
                    <a:pt x="544" y="107"/>
                    <a:pt x="544" y="107"/>
                  </a:cubicBezTo>
                  <a:cubicBezTo>
                    <a:pt x="535" y="97"/>
                    <a:pt x="535" y="97"/>
                    <a:pt x="535" y="97"/>
                  </a:cubicBezTo>
                  <a:cubicBezTo>
                    <a:pt x="526" y="88"/>
                    <a:pt x="526" y="88"/>
                    <a:pt x="526" y="88"/>
                  </a:cubicBezTo>
                  <a:cubicBezTo>
                    <a:pt x="499" y="103"/>
                    <a:pt x="499" y="103"/>
                    <a:pt x="499" y="103"/>
                  </a:cubicBezTo>
                  <a:cubicBezTo>
                    <a:pt x="493" y="97"/>
                    <a:pt x="486" y="92"/>
                    <a:pt x="479" y="87"/>
                  </a:cubicBezTo>
                  <a:cubicBezTo>
                    <a:pt x="473" y="82"/>
                    <a:pt x="473" y="82"/>
                    <a:pt x="473" y="82"/>
                  </a:cubicBezTo>
                  <a:cubicBezTo>
                    <a:pt x="471" y="80"/>
                    <a:pt x="468" y="78"/>
                    <a:pt x="466" y="77"/>
                  </a:cubicBezTo>
                  <a:cubicBezTo>
                    <a:pt x="474" y="47"/>
                    <a:pt x="474" y="47"/>
                    <a:pt x="474" y="47"/>
                  </a:cubicBezTo>
                  <a:cubicBezTo>
                    <a:pt x="463" y="40"/>
                    <a:pt x="463" y="40"/>
                    <a:pt x="463" y="40"/>
                  </a:cubicBezTo>
                  <a:cubicBezTo>
                    <a:pt x="452" y="34"/>
                    <a:pt x="452" y="34"/>
                    <a:pt x="452" y="34"/>
                  </a:cubicBezTo>
                  <a:cubicBezTo>
                    <a:pt x="430" y="57"/>
                    <a:pt x="430" y="57"/>
                    <a:pt x="430" y="57"/>
                  </a:cubicBezTo>
                  <a:cubicBezTo>
                    <a:pt x="417" y="50"/>
                    <a:pt x="404" y="45"/>
                    <a:pt x="390" y="41"/>
                  </a:cubicBezTo>
                  <a:cubicBezTo>
                    <a:pt x="390" y="10"/>
                    <a:pt x="390" y="10"/>
                    <a:pt x="390" y="10"/>
                  </a:cubicBezTo>
                  <a:cubicBezTo>
                    <a:pt x="377" y="7"/>
                    <a:pt x="377" y="7"/>
                    <a:pt x="377" y="7"/>
                  </a:cubicBezTo>
                  <a:cubicBezTo>
                    <a:pt x="364" y="4"/>
                    <a:pt x="364" y="4"/>
                    <a:pt x="364" y="4"/>
                  </a:cubicBezTo>
                  <a:cubicBezTo>
                    <a:pt x="350" y="32"/>
                    <a:pt x="350" y="32"/>
                    <a:pt x="350" y="32"/>
                  </a:cubicBezTo>
                  <a:cubicBezTo>
                    <a:pt x="336" y="30"/>
                    <a:pt x="322" y="29"/>
                    <a:pt x="307" y="29"/>
                  </a:cubicBezTo>
                  <a:cubicBezTo>
                    <a:pt x="298" y="0"/>
                    <a:pt x="298" y="0"/>
                    <a:pt x="298" y="0"/>
                  </a:cubicBezTo>
                  <a:cubicBezTo>
                    <a:pt x="285" y="1"/>
                    <a:pt x="285" y="1"/>
                    <a:pt x="285" y="1"/>
                  </a:cubicBezTo>
                  <a:cubicBezTo>
                    <a:pt x="272" y="2"/>
                    <a:pt x="272" y="2"/>
                    <a:pt x="272" y="2"/>
                  </a:cubicBezTo>
                  <a:cubicBezTo>
                    <a:pt x="267" y="33"/>
                    <a:pt x="267" y="33"/>
                    <a:pt x="267" y="33"/>
                  </a:cubicBezTo>
                  <a:cubicBezTo>
                    <a:pt x="253" y="35"/>
                    <a:pt x="239" y="38"/>
                    <a:pt x="225" y="42"/>
                  </a:cubicBezTo>
                  <a:moveTo>
                    <a:pt x="156" y="121"/>
                  </a:moveTo>
                  <a:cubicBezTo>
                    <a:pt x="198" y="255"/>
                    <a:pt x="198" y="255"/>
                    <a:pt x="198" y="255"/>
                  </a:cubicBezTo>
                  <a:cubicBezTo>
                    <a:pt x="201" y="266"/>
                    <a:pt x="197" y="279"/>
                    <a:pt x="188" y="286"/>
                  </a:cubicBezTo>
                  <a:cubicBezTo>
                    <a:pt x="73" y="367"/>
                    <a:pt x="73" y="367"/>
                    <a:pt x="73" y="367"/>
                  </a:cubicBezTo>
                  <a:cubicBezTo>
                    <a:pt x="50" y="274"/>
                    <a:pt x="84" y="179"/>
                    <a:pt x="156" y="121"/>
                  </a:cubicBezTo>
                  <a:moveTo>
                    <a:pt x="228" y="335"/>
                  </a:moveTo>
                  <a:cubicBezTo>
                    <a:pt x="214" y="291"/>
                    <a:pt x="239" y="243"/>
                    <a:pt x="284" y="229"/>
                  </a:cubicBezTo>
                  <a:cubicBezTo>
                    <a:pt x="328" y="215"/>
                    <a:pt x="375" y="240"/>
                    <a:pt x="389" y="284"/>
                  </a:cubicBezTo>
                  <a:cubicBezTo>
                    <a:pt x="404" y="329"/>
                    <a:pt x="379" y="376"/>
                    <a:pt x="334" y="390"/>
                  </a:cubicBezTo>
                  <a:cubicBezTo>
                    <a:pt x="290" y="404"/>
                    <a:pt x="242" y="380"/>
                    <a:pt x="228" y="335"/>
                  </a:cubicBezTo>
                  <a:moveTo>
                    <a:pt x="82" y="398"/>
                  </a:moveTo>
                  <a:cubicBezTo>
                    <a:pt x="223" y="399"/>
                    <a:pt x="223" y="399"/>
                    <a:pt x="223" y="399"/>
                  </a:cubicBezTo>
                  <a:cubicBezTo>
                    <a:pt x="235" y="399"/>
                    <a:pt x="246" y="407"/>
                    <a:pt x="249" y="418"/>
                  </a:cubicBezTo>
                  <a:cubicBezTo>
                    <a:pt x="291" y="552"/>
                    <a:pt x="291" y="552"/>
                    <a:pt x="291" y="552"/>
                  </a:cubicBezTo>
                  <a:cubicBezTo>
                    <a:pt x="200" y="546"/>
                    <a:pt x="117" y="487"/>
                    <a:pt x="82" y="398"/>
                  </a:cubicBezTo>
                  <a:moveTo>
                    <a:pt x="534" y="402"/>
                  </a:moveTo>
                  <a:cubicBezTo>
                    <a:pt x="507" y="466"/>
                    <a:pt x="454" y="519"/>
                    <a:pt x="382" y="542"/>
                  </a:cubicBezTo>
                  <a:cubicBezTo>
                    <a:pt x="363" y="548"/>
                    <a:pt x="343" y="551"/>
                    <a:pt x="323" y="552"/>
                  </a:cubicBezTo>
                  <a:cubicBezTo>
                    <a:pt x="368" y="419"/>
                    <a:pt x="368" y="419"/>
                    <a:pt x="368" y="419"/>
                  </a:cubicBezTo>
                  <a:cubicBezTo>
                    <a:pt x="372" y="408"/>
                    <a:pt x="382" y="400"/>
                    <a:pt x="394" y="401"/>
                  </a:cubicBezTo>
                  <a:cubicBezTo>
                    <a:pt x="534" y="402"/>
                    <a:pt x="534" y="402"/>
                    <a:pt x="534" y="402"/>
                  </a:cubicBezTo>
                  <a:moveTo>
                    <a:pt x="541" y="237"/>
                  </a:moveTo>
                  <a:cubicBezTo>
                    <a:pt x="555" y="282"/>
                    <a:pt x="555" y="328"/>
                    <a:pt x="544" y="371"/>
                  </a:cubicBezTo>
                  <a:cubicBezTo>
                    <a:pt x="437" y="291"/>
                    <a:pt x="437" y="291"/>
                    <a:pt x="437" y="291"/>
                  </a:cubicBezTo>
                  <a:cubicBezTo>
                    <a:pt x="424" y="282"/>
                    <a:pt x="419" y="266"/>
                    <a:pt x="424" y="251"/>
                  </a:cubicBezTo>
                  <a:cubicBezTo>
                    <a:pt x="467" y="125"/>
                    <a:pt x="467" y="125"/>
                    <a:pt x="467" y="125"/>
                  </a:cubicBezTo>
                  <a:cubicBezTo>
                    <a:pt x="500" y="153"/>
                    <a:pt x="527" y="191"/>
                    <a:pt x="541" y="237"/>
                  </a:cubicBezTo>
                  <a:moveTo>
                    <a:pt x="441" y="105"/>
                  </a:moveTo>
                  <a:cubicBezTo>
                    <a:pt x="327" y="186"/>
                    <a:pt x="327" y="186"/>
                    <a:pt x="327" y="186"/>
                  </a:cubicBezTo>
                  <a:cubicBezTo>
                    <a:pt x="317" y="193"/>
                    <a:pt x="304" y="193"/>
                    <a:pt x="295" y="186"/>
                  </a:cubicBezTo>
                  <a:cubicBezTo>
                    <a:pt x="182" y="102"/>
                    <a:pt x="182" y="102"/>
                    <a:pt x="182" y="102"/>
                  </a:cubicBezTo>
                  <a:cubicBezTo>
                    <a:pt x="198" y="92"/>
                    <a:pt x="216" y="84"/>
                    <a:pt x="236" y="78"/>
                  </a:cubicBezTo>
                  <a:cubicBezTo>
                    <a:pt x="308" y="55"/>
                    <a:pt x="382" y="68"/>
                    <a:pt x="441" y="105"/>
                  </a:cubicBezTo>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9" name="Freeform 36"/>
          <p:cNvSpPr>
            <a:spLocks noEditPoints="1"/>
          </p:cNvSpPr>
          <p:nvPr/>
        </p:nvSpPr>
        <p:spPr bwMode="auto">
          <a:xfrm>
            <a:off x="4579697" y="2820798"/>
            <a:ext cx="501858" cy="502543"/>
          </a:xfrm>
          <a:custGeom>
            <a:avLst/>
            <a:gdLst>
              <a:gd name="T0" fmla="*/ 234 w 310"/>
              <a:gd name="T1" fmla="*/ 262 h 310"/>
              <a:gd name="T2" fmla="*/ 263 w 310"/>
              <a:gd name="T3" fmla="*/ 266 h 310"/>
              <a:gd name="T4" fmla="*/ 264 w 310"/>
              <a:gd name="T5" fmla="*/ 250 h 310"/>
              <a:gd name="T6" fmla="*/ 280 w 310"/>
              <a:gd name="T7" fmla="*/ 234 h 310"/>
              <a:gd name="T8" fmla="*/ 289 w 310"/>
              <a:gd name="T9" fmla="*/ 216 h 310"/>
              <a:gd name="T10" fmla="*/ 288 w 310"/>
              <a:gd name="T11" fmla="*/ 192 h 310"/>
              <a:gd name="T12" fmla="*/ 308 w 310"/>
              <a:gd name="T13" fmla="*/ 184 h 310"/>
              <a:gd name="T14" fmla="*/ 287 w 310"/>
              <a:gd name="T15" fmla="*/ 164 h 310"/>
              <a:gd name="T16" fmla="*/ 310 w 310"/>
              <a:gd name="T17" fmla="*/ 146 h 310"/>
              <a:gd name="T18" fmla="*/ 298 w 310"/>
              <a:gd name="T19" fmla="*/ 135 h 310"/>
              <a:gd name="T20" fmla="*/ 296 w 310"/>
              <a:gd name="T21" fmla="*/ 112 h 310"/>
              <a:gd name="T22" fmla="*/ 290 w 310"/>
              <a:gd name="T23" fmla="*/ 94 h 310"/>
              <a:gd name="T24" fmla="*/ 276 w 310"/>
              <a:gd name="T25" fmla="*/ 76 h 310"/>
              <a:gd name="T26" fmla="*/ 277 w 310"/>
              <a:gd name="T27" fmla="*/ 59 h 310"/>
              <a:gd name="T28" fmla="*/ 250 w 310"/>
              <a:gd name="T29" fmla="*/ 62 h 310"/>
              <a:gd name="T30" fmla="*/ 250 w 310"/>
              <a:gd name="T31" fmla="*/ 32 h 310"/>
              <a:gd name="T32" fmla="*/ 233 w 310"/>
              <a:gd name="T33" fmla="*/ 34 h 310"/>
              <a:gd name="T34" fmla="*/ 214 w 310"/>
              <a:gd name="T35" fmla="*/ 23 h 310"/>
              <a:gd name="T36" fmla="*/ 206 w 310"/>
              <a:gd name="T37" fmla="*/ 8 h 310"/>
              <a:gd name="T38" fmla="*/ 183 w 310"/>
              <a:gd name="T39" fmla="*/ 25 h 310"/>
              <a:gd name="T40" fmla="*/ 169 w 310"/>
              <a:gd name="T41" fmla="*/ 0 h 310"/>
              <a:gd name="T42" fmla="*/ 156 w 310"/>
              <a:gd name="T43" fmla="*/ 11 h 310"/>
              <a:gd name="T44" fmla="*/ 133 w 310"/>
              <a:gd name="T45" fmla="*/ 9 h 310"/>
              <a:gd name="T46" fmla="*/ 114 w 310"/>
              <a:gd name="T47" fmla="*/ 13 h 310"/>
              <a:gd name="T48" fmla="*/ 94 w 310"/>
              <a:gd name="T49" fmla="*/ 24 h 310"/>
              <a:gd name="T50" fmla="*/ 83 w 310"/>
              <a:gd name="T51" fmla="*/ 17 h 310"/>
              <a:gd name="T52" fmla="*/ 78 w 310"/>
              <a:gd name="T53" fmla="*/ 34 h 310"/>
              <a:gd name="T54" fmla="*/ 58 w 310"/>
              <a:gd name="T55" fmla="*/ 44 h 310"/>
              <a:gd name="T56" fmla="*/ 44 w 310"/>
              <a:gd name="T57" fmla="*/ 58 h 310"/>
              <a:gd name="T58" fmla="*/ 33 w 310"/>
              <a:gd name="T59" fmla="*/ 78 h 310"/>
              <a:gd name="T60" fmla="*/ 17 w 310"/>
              <a:gd name="T61" fmla="*/ 84 h 310"/>
              <a:gd name="T62" fmla="*/ 31 w 310"/>
              <a:gd name="T63" fmla="*/ 109 h 310"/>
              <a:gd name="T64" fmla="*/ 4 w 310"/>
              <a:gd name="T65" fmla="*/ 119 h 310"/>
              <a:gd name="T66" fmla="*/ 13 w 310"/>
              <a:gd name="T67" fmla="*/ 134 h 310"/>
              <a:gd name="T68" fmla="*/ 8 w 310"/>
              <a:gd name="T69" fmla="*/ 156 h 310"/>
              <a:gd name="T70" fmla="*/ 9 w 310"/>
              <a:gd name="T71" fmla="*/ 176 h 310"/>
              <a:gd name="T72" fmla="*/ 17 w 310"/>
              <a:gd name="T73" fmla="*/ 197 h 310"/>
              <a:gd name="T74" fmla="*/ 11 w 310"/>
              <a:gd name="T75" fmla="*/ 213 h 310"/>
              <a:gd name="T76" fmla="*/ 39 w 310"/>
              <a:gd name="T77" fmla="*/ 219 h 310"/>
              <a:gd name="T78" fmla="*/ 29 w 310"/>
              <a:gd name="T79" fmla="*/ 246 h 310"/>
              <a:gd name="T80" fmla="*/ 46 w 310"/>
              <a:gd name="T81" fmla="*/ 249 h 310"/>
              <a:gd name="T82" fmla="*/ 60 w 310"/>
              <a:gd name="T83" fmla="*/ 267 h 310"/>
              <a:gd name="T84" fmla="*/ 75 w 310"/>
              <a:gd name="T85" fmla="*/ 279 h 310"/>
              <a:gd name="T86" fmla="*/ 97 w 310"/>
              <a:gd name="T87" fmla="*/ 287 h 310"/>
              <a:gd name="T88" fmla="*/ 104 w 310"/>
              <a:gd name="T89" fmla="*/ 302 h 310"/>
              <a:gd name="T90" fmla="*/ 126 w 310"/>
              <a:gd name="T91" fmla="*/ 284 h 310"/>
              <a:gd name="T92" fmla="*/ 142 w 310"/>
              <a:gd name="T93" fmla="*/ 309 h 310"/>
              <a:gd name="T94" fmla="*/ 155 w 310"/>
              <a:gd name="T95" fmla="*/ 299 h 310"/>
              <a:gd name="T96" fmla="*/ 177 w 310"/>
              <a:gd name="T97" fmla="*/ 301 h 310"/>
              <a:gd name="T98" fmla="*/ 197 w 310"/>
              <a:gd name="T99" fmla="*/ 297 h 310"/>
              <a:gd name="T100" fmla="*/ 217 w 310"/>
              <a:gd name="T101" fmla="*/ 286 h 310"/>
              <a:gd name="T102" fmla="*/ 227 w 310"/>
              <a:gd name="T103" fmla="*/ 292 h 310"/>
              <a:gd name="T104" fmla="*/ 128 w 310"/>
              <a:gd name="T105" fmla="*/ 120 h 310"/>
              <a:gd name="T106" fmla="*/ 141 w 310"/>
              <a:gd name="T107" fmla="*/ 124 h 310"/>
              <a:gd name="T108" fmla="*/ 198 w 310"/>
              <a:gd name="T109" fmla="*/ 143 h 310"/>
              <a:gd name="T110" fmla="*/ 202 w 310"/>
              <a:gd name="T111" fmla="*/ 130 h 310"/>
              <a:gd name="T112" fmla="*/ 126 w 310"/>
              <a:gd name="T113" fmla="*/ 169 h 310"/>
              <a:gd name="T114" fmla="*/ 133 w 310"/>
              <a:gd name="T115" fmla="*/ 166 h 310"/>
              <a:gd name="T116" fmla="*/ 166 w 310"/>
              <a:gd name="T117" fmla="*/ 177 h 310"/>
              <a:gd name="T118" fmla="*/ 171 w 310"/>
              <a:gd name="T119" fmla="*/ 184 h 310"/>
              <a:gd name="T120" fmla="*/ 167 w 310"/>
              <a:gd name="T121" fmla="*/ 19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310">
                <a:moveTo>
                  <a:pt x="235" y="279"/>
                </a:moveTo>
                <a:cubicBezTo>
                  <a:pt x="233" y="276"/>
                  <a:pt x="233" y="276"/>
                  <a:pt x="233" y="276"/>
                </a:cubicBezTo>
                <a:cubicBezTo>
                  <a:pt x="230" y="272"/>
                  <a:pt x="230" y="266"/>
                  <a:pt x="234" y="262"/>
                </a:cubicBezTo>
                <a:cubicBezTo>
                  <a:pt x="239" y="257"/>
                  <a:pt x="247" y="258"/>
                  <a:pt x="251" y="263"/>
                </a:cubicBezTo>
                <a:cubicBezTo>
                  <a:pt x="253" y="266"/>
                  <a:pt x="253" y="266"/>
                  <a:pt x="253" y="266"/>
                </a:cubicBezTo>
                <a:cubicBezTo>
                  <a:pt x="255" y="269"/>
                  <a:pt x="260" y="269"/>
                  <a:pt x="263" y="266"/>
                </a:cubicBezTo>
                <a:cubicBezTo>
                  <a:pt x="265" y="265"/>
                  <a:pt x="266" y="264"/>
                  <a:pt x="268" y="262"/>
                </a:cubicBezTo>
                <a:cubicBezTo>
                  <a:pt x="270" y="259"/>
                  <a:pt x="270" y="254"/>
                  <a:pt x="267" y="252"/>
                </a:cubicBezTo>
                <a:cubicBezTo>
                  <a:pt x="264" y="250"/>
                  <a:pt x="264" y="250"/>
                  <a:pt x="264" y="250"/>
                </a:cubicBezTo>
                <a:cubicBezTo>
                  <a:pt x="260" y="246"/>
                  <a:pt x="258" y="240"/>
                  <a:pt x="261" y="235"/>
                </a:cubicBezTo>
                <a:cubicBezTo>
                  <a:pt x="264" y="229"/>
                  <a:pt x="272" y="228"/>
                  <a:pt x="277" y="232"/>
                </a:cubicBezTo>
                <a:cubicBezTo>
                  <a:pt x="280" y="234"/>
                  <a:pt x="280" y="234"/>
                  <a:pt x="280" y="234"/>
                </a:cubicBezTo>
                <a:cubicBezTo>
                  <a:pt x="283" y="236"/>
                  <a:pt x="288" y="235"/>
                  <a:pt x="290" y="232"/>
                </a:cubicBezTo>
                <a:cubicBezTo>
                  <a:pt x="291" y="230"/>
                  <a:pt x="292" y="228"/>
                  <a:pt x="293" y="226"/>
                </a:cubicBezTo>
                <a:cubicBezTo>
                  <a:pt x="295" y="222"/>
                  <a:pt x="293" y="218"/>
                  <a:pt x="289" y="216"/>
                </a:cubicBezTo>
                <a:cubicBezTo>
                  <a:pt x="286" y="215"/>
                  <a:pt x="286" y="215"/>
                  <a:pt x="286" y="215"/>
                </a:cubicBezTo>
                <a:cubicBezTo>
                  <a:pt x="280" y="213"/>
                  <a:pt x="277" y="206"/>
                  <a:pt x="280" y="200"/>
                </a:cubicBezTo>
                <a:cubicBezTo>
                  <a:pt x="277" y="195"/>
                  <a:pt x="282" y="189"/>
                  <a:pt x="288" y="192"/>
                </a:cubicBezTo>
                <a:cubicBezTo>
                  <a:pt x="297" y="195"/>
                  <a:pt x="297" y="195"/>
                  <a:pt x="297" y="195"/>
                </a:cubicBezTo>
                <a:cubicBezTo>
                  <a:pt x="301" y="197"/>
                  <a:pt x="305" y="195"/>
                  <a:pt x="306" y="190"/>
                </a:cubicBezTo>
                <a:cubicBezTo>
                  <a:pt x="307" y="188"/>
                  <a:pt x="307" y="186"/>
                  <a:pt x="308" y="184"/>
                </a:cubicBezTo>
                <a:cubicBezTo>
                  <a:pt x="308" y="180"/>
                  <a:pt x="305" y="176"/>
                  <a:pt x="301" y="176"/>
                </a:cubicBezTo>
                <a:cubicBezTo>
                  <a:pt x="298" y="176"/>
                  <a:pt x="298" y="176"/>
                  <a:pt x="298" y="176"/>
                </a:cubicBezTo>
                <a:cubicBezTo>
                  <a:pt x="291" y="175"/>
                  <a:pt x="287" y="170"/>
                  <a:pt x="287" y="164"/>
                </a:cubicBezTo>
                <a:cubicBezTo>
                  <a:pt x="288" y="157"/>
                  <a:pt x="293" y="153"/>
                  <a:pt x="300" y="153"/>
                </a:cubicBezTo>
                <a:cubicBezTo>
                  <a:pt x="303" y="154"/>
                  <a:pt x="303" y="154"/>
                  <a:pt x="303" y="154"/>
                </a:cubicBezTo>
                <a:cubicBezTo>
                  <a:pt x="307" y="154"/>
                  <a:pt x="310" y="151"/>
                  <a:pt x="310" y="146"/>
                </a:cubicBezTo>
                <a:cubicBezTo>
                  <a:pt x="310" y="144"/>
                  <a:pt x="310" y="142"/>
                  <a:pt x="310" y="140"/>
                </a:cubicBezTo>
                <a:cubicBezTo>
                  <a:pt x="309" y="136"/>
                  <a:pt x="305" y="133"/>
                  <a:pt x="301" y="134"/>
                </a:cubicBezTo>
                <a:cubicBezTo>
                  <a:pt x="298" y="135"/>
                  <a:pt x="298" y="135"/>
                  <a:pt x="298" y="135"/>
                </a:cubicBezTo>
                <a:cubicBezTo>
                  <a:pt x="292" y="136"/>
                  <a:pt x="286" y="132"/>
                  <a:pt x="285" y="126"/>
                </a:cubicBezTo>
                <a:cubicBezTo>
                  <a:pt x="283" y="120"/>
                  <a:pt x="287" y="114"/>
                  <a:pt x="293" y="113"/>
                </a:cubicBezTo>
                <a:cubicBezTo>
                  <a:pt x="296" y="112"/>
                  <a:pt x="296" y="112"/>
                  <a:pt x="296" y="112"/>
                </a:cubicBezTo>
                <a:cubicBezTo>
                  <a:pt x="300" y="111"/>
                  <a:pt x="303" y="107"/>
                  <a:pt x="301" y="103"/>
                </a:cubicBezTo>
                <a:cubicBezTo>
                  <a:pt x="301" y="101"/>
                  <a:pt x="300" y="99"/>
                  <a:pt x="299" y="97"/>
                </a:cubicBezTo>
                <a:cubicBezTo>
                  <a:pt x="298" y="93"/>
                  <a:pt x="293" y="92"/>
                  <a:pt x="290" y="94"/>
                </a:cubicBezTo>
                <a:cubicBezTo>
                  <a:pt x="286" y="95"/>
                  <a:pt x="286" y="95"/>
                  <a:pt x="286" y="95"/>
                </a:cubicBezTo>
                <a:cubicBezTo>
                  <a:pt x="281" y="98"/>
                  <a:pt x="274" y="96"/>
                  <a:pt x="271" y="91"/>
                </a:cubicBezTo>
                <a:cubicBezTo>
                  <a:pt x="268" y="85"/>
                  <a:pt x="270" y="79"/>
                  <a:pt x="276" y="76"/>
                </a:cubicBezTo>
                <a:cubicBezTo>
                  <a:pt x="279" y="74"/>
                  <a:pt x="279" y="74"/>
                  <a:pt x="279" y="74"/>
                </a:cubicBezTo>
                <a:cubicBezTo>
                  <a:pt x="282" y="72"/>
                  <a:pt x="283" y="67"/>
                  <a:pt x="281" y="64"/>
                </a:cubicBezTo>
                <a:cubicBezTo>
                  <a:pt x="280" y="62"/>
                  <a:pt x="278" y="61"/>
                  <a:pt x="277" y="59"/>
                </a:cubicBezTo>
                <a:cubicBezTo>
                  <a:pt x="275" y="56"/>
                  <a:pt x="270" y="55"/>
                  <a:pt x="267" y="58"/>
                </a:cubicBezTo>
                <a:cubicBezTo>
                  <a:pt x="264" y="61"/>
                  <a:pt x="264" y="61"/>
                  <a:pt x="264" y="61"/>
                </a:cubicBezTo>
                <a:cubicBezTo>
                  <a:pt x="260" y="64"/>
                  <a:pt x="254" y="65"/>
                  <a:pt x="250" y="62"/>
                </a:cubicBezTo>
                <a:cubicBezTo>
                  <a:pt x="244" y="58"/>
                  <a:pt x="244" y="50"/>
                  <a:pt x="249" y="45"/>
                </a:cubicBezTo>
                <a:cubicBezTo>
                  <a:pt x="251" y="43"/>
                  <a:pt x="251" y="43"/>
                  <a:pt x="251" y="43"/>
                </a:cubicBezTo>
                <a:cubicBezTo>
                  <a:pt x="254" y="40"/>
                  <a:pt x="254" y="35"/>
                  <a:pt x="250" y="32"/>
                </a:cubicBezTo>
                <a:cubicBezTo>
                  <a:pt x="249" y="31"/>
                  <a:pt x="247" y="30"/>
                  <a:pt x="245" y="28"/>
                </a:cubicBezTo>
                <a:cubicBezTo>
                  <a:pt x="242" y="26"/>
                  <a:pt x="237" y="27"/>
                  <a:pt x="235" y="31"/>
                </a:cubicBezTo>
                <a:cubicBezTo>
                  <a:pt x="233" y="34"/>
                  <a:pt x="233" y="34"/>
                  <a:pt x="233" y="34"/>
                </a:cubicBezTo>
                <a:cubicBezTo>
                  <a:pt x="230" y="39"/>
                  <a:pt x="223" y="41"/>
                  <a:pt x="218" y="38"/>
                </a:cubicBezTo>
                <a:cubicBezTo>
                  <a:pt x="218" y="38"/>
                  <a:pt x="218" y="38"/>
                  <a:pt x="218" y="38"/>
                </a:cubicBezTo>
                <a:cubicBezTo>
                  <a:pt x="213" y="35"/>
                  <a:pt x="211" y="28"/>
                  <a:pt x="214" y="23"/>
                </a:cubicBezTo>
                <a:cubicBezTo>
                  <a:pt x="215" y="20"/>
                  <a:pt x="215" y="20"/>
                  <a:pt x="215" y="20"/>
                </a:cubicBezTo>
                <a:cubicBezTo>
                  <a:pt x="217" y="17"/>
                  <a:pt x="216" y="12"/>
                  <a:pt x="212" y="10"/>
                </a:cubicBezTo>
                <a:cubicBezTo>
                  <a:pt x="210" y="10"/>
                  <a:pt x="208" y="9"/>
                  <a:pt x="206" y="8"/>
                </a:cubicBezTo>
                <a:cubicBezTo>
                  <a:pt x="202" y="7"/>
                  <a:pt x="198" y="9"/>
                  <a:pt x="197" y="13"/>
                </a:cubicBezTo>
                <a:cubicBezTo>
                  <a:pt x="196" y="17"/>
                  <a:pt x="196" y="17"/>
                  <a:pt x="196" y="17"/>
                </a:cubicBezTo>
                <a:cubicBezTo>
                  <a:pt x="195" y="23"/>
                  <a:pt x="189" y="27"/>
                  <a:pt x="183" y="25"/>
                </a:cubicBezTo>
                <a:cubicBezTo>
                  <a:pt x="177" y="24"/>
                  <a:pt x="173" y="18"/>
                  <a:pt x="174" y="12"/>
                </a:cubicBezTo>
                <a:cubicBezTo>
                  <a:pt x="175" y="9"/>
                  <a:pt x="175" y="9"/>
                  <a:pt x="175" y="9"/>
                </a:cubicBezTo>
                <a:cubicBezTo>
                  <a:pt x="176" y="5"/>
                  <a:pt x="173" y="1"/>
                  <a:pt x="169" y="0"/>
                </a:cubicBezTo>
                <a:cubicBezTo>
                  <a:pt x="167" y="0"/>
                  <a:pt x="165" y="0"/>
                  <a:pt x="163" y="0"/>
                </a:cubicBezTo>
                <a:cubicBezTo>
                  <a:pt x="158" y="0"/>
                  <a:pt x="155" y="3"/>
                  <a:pt x="155" y="7"/>
                </a:cubicBezTo>
                <a:cubicBezTo>
                  <a:pt x="156" y="11"/>
                  <a:pt x="156" y="11"/>
                  <a:pt x="156" y="11"/>
                </a:cubicBezTo>
                <a:cubicBezTo>
                  <a:pt x="156" y="17"/>
                  <a:pt x="151" y="22"/>
                  <a:pt x="145" y="23"/>
                </a:cubicBezTo>
                <a:cubicBezTo>
                  <a:pt x="139" y="23"/>
                  <a:pt x="134" y="18"/>
                  <a:pt x="133" y="12"/>
                </a:cubicBezTo>
                <a:cubicBezTo>
                  <a:pt x="133" y="9"/>
                  <a:pt x="133" y="9"/>
                  <a:pt x="133" y="9"/>
                </a:cubicBezTo>
                <a:cubicBezTo>
                  <a:pt x="133" y="5"/>
                  <a:pt x="129" y="2"/>
                  <a:pt x="125" y="3"/>
                </a:cubicBezTo>
                <a:cubicBezTo>
                  <a:pt x="123" y="3"/>
                  <a:pt x="121" y="4"/>
                  <a:pt x="119" y="4"/>
                </a:cubicBezTo>
                <a:cubicBezTo>
                  <a:pt x="115" y="5"/>
                  <a:pt x="112" y="9"/>
                  <a:pt x="114" y="13"/>
                </a:cubicBezTo>
                <a:cubicBezTo>
                  <a:pt x="115" y="17"/>
                  <a:pt x="115" y="17"/>
                  <a:pt x="115" y="17"/>
                </a:cubicBezTo>
                <a:cubicBezTo>
                  <a:pt x="117" y="23"/>
                  <a:pt x="114" y="29"/>
                  <a:pt x="108" y="31"/>
                </a:cubicBezTo>
                <a:cubicBezTo>
                  <a:pt x="102" y="33"/>
                  <a:pt x="96" y="30"/>
                  <a:pt x="94" y="24"/>
                </a:cubicBezTo>
                <a:cubicBezTo>
                  <a:pt x="93" y="21"/>
                  <a:pt x="93" y="21"/>
                  <a:pt x="93" y="21"/>
                </a:cubicBezTo>
                <a:cubicBezTo>
                  <a:pt x="92" y="17"/>
                  <a:pt x="87" y="15"/>
                  <a:pt x="83" y="17"/>
                </a:cubicBezTo>
                <a:cubicBezTo>
                  <a:pt x="83" y="17"/>
                  <a:pt x="83" y="17"/>
                  <a:pt x="83" y="17"/>
                </a:cubicBezTo>
                <a:cubicBezTo>
                  <a:pt x="81" y="18"/>
                  <a:pt x="79" y="19"/>
                  <a:pt x="78" y="21"/>
                </a:cubicBezTo>
                <a:cubicBezTo>
                  <a:pt x="74" y="23"/>
                  <a:pt x="73" y="27"/>
                  <a:pt x="75" y="31"/>
                </a:cubicBezTo>
                <a:cubicBezTo>
                  <a:pt x="78" y="34"/>
                  <a:pt x="78" y="34"/>
                  <a:pt x="78" y="34"/>
                </a:cubicBezTo>
                <a:cubicBezTo>
                  <a:pt x="81" y="39"/>
                  <a:pt x="80" y="46"/>
                  <a:pt x="75" y="49"/>
                </a:cubicBezTo>
                <a:cubicBezTo>
                  <a:pt x="70" y="53"/>
                  <a:pt x="63" y="52"/>
                  <a:pt x="60" y="47"/>
                </a:cubicBezTo>
                <a:cubicBezTo>
                  <a:pt x="58" y="44"/>
                  <a:pt x="58" y="44"/>
                  <a:pt x="58" y="44"/>
                </a:cubicBezTo>
                <a:cubicBezTo>
                  <a:pt x="55" y="41"/>
                  <a:pt x="50" y="40"/>
                  <a:pt x="47" y="43"/>
                </a:cubicBezTo>
                <a:cubicBezTo>
                  <a:pt x="46" y="45"/>
                  <a:pt x="44" y="46"/>
                  <a:pt x="43" y="48"/>
                </a:cubicBezTo>
                <a:cubicBezTo>
                  <a:pt x="40" y="51"/>
                  <a:pt x="40" y="56"/>
                  <a:pt x="44" y="58"/>
                </a:cubicBezTo>
                <a:cubicBezTo>
                  <a:pt x="47" y="60"/>
                  <a:pt x="47" y="60"/>
                  <a:pt x="47" y="60"/>
                </a:cubicBezTo>
                <a:cubicBezTo>
                  <a:pt x="52" y="64"/>
                  <a:pt x="52" y="71"/>
                  <a:pt x="49" y="76"/>
                </a:cubicBezTo>
                <a:cubicBezTo>
                  <a:pt x="45" y="81"/>
                  <a:pt x="38" y="82"/>
                  <a:pt x="33" y="78"/>
                </a:cubicBezTo>
                <a:cubicBezTo>
                  <a:pt x="31" y="76"/>
                  <a:pt x="31" y="76"/>
                  <a:pt x="31" y="76"/>
                </a:cubicBezTo>
                <a:cubicBezTo>
                  <a:pt x="27" y="74"/>
                  <a:pt x="22" y="75"/>
                  <a:pt x="20" y="78"/>
                </a:cubicBezTo>
                <a:cubicBezTo>
                  <a:pt x="19" y="80"/>
                  <a:pt x="18" y="82"/>
                  <a:pt x="17" y="84"/>
                </a:cubicBezTo>
                <a:cubicBezTo>
                  <a:pt x="15" y="87"/>
                  <a:pt x="17" y="92"/>
                  <a:pt x="21" y="93"/>
                </a:cubicBezTo>
                <a:cubicBezTo>
                  <a:pt x="24" y="95"/>
                  <a:pt x="24" y="95"/>
                  <a:pt x="24" y="95"/>
                </a:cubicBezTo>
                <a:cubicBezTo>
                  <a:pt x="30" y="97"/>
                  <a:pt x="33" y="104"/>
                  <a:pt x="31" y="109"/>
                </a:cubicBezTo>
                <a:cubicBezTo>
                  <a:pt x="34" y="114"/>
                  <a:pt x="28" y="120"/>
                  <a:pt x="23" y="118"/>
                </a:cubicBezTo>
                <a:cubicBezTo>
                  <a:pt x="14" y="114"/>
                  <a:pt x="14" y="114"/>
                  <a:pt x="14" y="114"/>
                </a:cubicBezTo>
                <a:cubicBezTo>
                  <a:pt x="10" y="113"/>
                  <a:pt x="5" y="115"/>
                  <a:pt x="4" y="119"/>
                </a:cubicBezTo>
                <a:cubicBezTo>
                  <a:pt x="4" y="121"/>
                  <a:pt x="3" y="123"/>
                  <a:pt x="3" y="125"/>
                </a:cubicBezTo>
                <a:cubicBezTo>
                  <a:pt x="2" y="130"/>
                  <a:pt x="5" y="133"/>
                  <a:pt x="9" y="134"/>
                </a:cubicBezTo>
                <a:cubicBezTo>
                  <a:pt x="13" y="134"/>
                  <a:pt x="13" y="134"/>
                  <a:pt x="13" y="134"/>
                </a:cubicBezTo>
                <a:cubicBezTo>
                  <a:pt x="18" y="135"/>
                  <a:pt x="23" y="139"/>
                  <a:pt x="23" y="144"/>
                </a:cubicBezTo>
                <a:cubicBezTo>
                  <a:pt x="24" y="151"/>
                  <a:pt x="18" y="157"/>
                  <a:pt x="11" y="156"/>
                </a:cubicBezTo>
                <a:cubicBezTo>
                  <a:pt x="8" y="156"/>
                  <a:pt x="8" y="156"/>
                  <a:pt x="8" y="156"/>
                </a:cubicBezTo>
                <a:cubicBezTo>
                  <a:pt x="4" y="156"/>
                  <a:pt x="0" y="159"/>
                  <a:pt x="0" y="163"/>
                </a:cubicBezTo>
                <a:cubicBezTo>
                  <a:pt x="0" y="165"/>
                  <a:pt x="1" y="168"/>
                  <a:pt x="1" y="170"/>
                </a:cubicBezTo>
                <a:cubicBezTo>
                  <a:pt x="1" y="174"/>
                  <a:pt x="5" y="177"/>
                  <a:pt x="9" y="176"/>
                </a:cubicBezTo>
                <a:cubicBezTo>
                  <a:pt x="13" y="175"/>
                  <a:pt x="13" y="175"/>
                  <a:pt x="13" y="175"/>
                </a:cubicBezTo>
                <a:cubicBezTo>
                  <a:pt x="18" y="174"/>
                  <a:pt x="23" y="177"/>
                  <a:pt x="25" y="182"/>
                </a:cubicBezTo>
                <a:cubicBezTo>
                  <a:pt x="28" y="188"/>
                  <a:pt x="24" y="196"/>
                  <a:pt x="17" y="197"/>
                </a:cubicBezTo>
                <a:cubicBezTo>
                  <a:pt x="14" y="198"/>
                  <a:pt x="14" y="198"/>
                  <a:pt x="14" y="198"/>
                </a:cubicBezTo>
                <a:cubicBezTo>
                  <a:pt x="10" y="198"/>
                  <a:pt x="8" y="203"/>
                  <a:pt x="9" y="207"/>
                </a:cubicBezTo>
                <a:cubicBezTo>
                  <a:pt x="10" y="209"/>
                  <a:pt x="10" y="211"/>
                  <a:pt x="11" y="213"/>
                </a:cubicBezTo>
                <a:cubicBezTo>
                  <a:pt x="13" y="216"/>
                  <a:pt x="17" y="218"/>
                  <a:pt x="21" y="216"/>
                </a:cubicBezTo>
                <a:cubicBezTo>
                  <a:pt x="24" y="214"/>
                  <a:pt x="24" y="214"/>
                  <a:pt x="24" y="214"/>
                </a:cubicBezTo>
                <a:cubicBezTo>
                  <a:pt x="30" y="212"/>
                  <a:pt x="36" y="214"/>
                  <a:pt x="39" y="219"/>
                </a:cubicBezTo>
                <a:cubicBezTo>
                  <a:pt x="42" y="224"/>
                  <a:pt x="40" y="231"/>
                  <a:pt x="35" y="234"/>
                </a:cubicBezTo>
                <a:cubicBezTo>
                  <a:pt x="32" y="236"/>
                  <a:pt x="32" y="236"/>
                  <a:pt x="32" y="236"/>
                </a:cubicBezTo>
                <a:cubicBezTo>
                  <a:pt x="28" y="238"/>
                  <a:pt x="27" y="242"/>
                  <a:pt x="29" y="246"/>
                </a:cubicBezTo>
                <a:cubicBezTo>
                  <a:pt x="31" y="248"/>
                  <a:pt x="32" y="249"/>
                  <a:pt x="33" y="251"/>
                </a:cubicBezTo>
                <a:cubicBezTo>
                  <a:pt x="36" y="254"/>
                  <a:pt x="41" y="254"/>
                  <a:pt x="44" y="252"/>
                </a:cubicBezTo>
                <a:cubicBezTo>
                  <a:pt x="46" y="249"/>
                  <a:pt x="46" y="249"/>
                  <a:pt x="46" y="249"/>
                </a:cubicBezTo>
                <a:cubicBezTo>
                  <a:pt x="50" y="245"/>
                  <a:pt x="56" y="245"/>
                  <a:pt x="61" y="248"/>
                </a:cubicBezTo>
                <a:cubicBezTo>
                  <a:pt x="66" y="252"/>
                  <a:pt x="67" y="260"/>
                  <a:pt x="62" y="265"/>
                </a:cubicBezTo>
                <a:cubicBezTo>
                  <a:pt x="60" y="267"/>
                  <a:pt x="60" y="267"/>
                  <a:pt x="60" y="267"/>
                </a:cubicBezTo>
                <a:cubicBezTo>
                  <a:pt x="57" y="270"/>
                  <a:pt x="57" y="275"/>
                  <a:pt x="60" y="278"/>
                </a:cubicBezTo>
                <a:cubicBezTo>
                  <a:pt x="62" y="279"/>
                  <a:pt x="63" y="280"/>
                  <a:pt x="65" y="281"/>
                </a:cubicBezTo>
                <a:cubicBezTo>
                  <a:pt x="69" y="284"/>
                  <a:pt x="73" y="283"/>
                  <a:pt x="75" y="279"/>
                </a:cubicBezTo>
                <a:cubicBezTo>
                  <a:pt x="77" y="276"/>
                  <a:pt x="77" y="276"/>
                  <a:pt x="77" y="276"/>
                </a:cubicBezTo>
                <a:cubicBezTo>
                  <a:pt x="80" y="271"/>
                  <a:pt x="85" y="269"/>
                  <a:pt x="91" y="271"/>
                </a:cubicBezTo>
                <a:cubicBezTo>
                  <a:pt x="97" y="273"/>
                  <a:pt x="100" y="281"/>
                  <a:pt x="97" y="287"/>
                </a:cubicBezTo>
                <a:cubicBezTo>
                  <a:pt x="95" y="289"/>
                  <a:pt x="95" y="289"/>
                  <a:pt x="95" y="289"/>
                </a:cubicBezTo>
                <a:cubicBezTo>
                  <a:pt x="93" y="293"/>
                  <a:pt x="95" y="298"/>
                  <a:pt x="99" y="299"/>
                </a:cubicBezTo>
                <a:cubicBezTo>
                  <a:pt x="101" y="300"/>
                  <a:pt x="102" y="301"/>
                  <a:pt x="104" y="302"/>
                </a:cubicBezTo>
                <a:cubicBezTo>
                  <a:pt x="108" y="303"/>
                  <a:pt x="113" y="301"/>
                  <a:pt x="114" y="297"/>
                </a:cubicBezTo>
                <a:cubicBezTo>
                  <a:pt x="114" y="293"/>
                  <a:pt x="114" y="293"/>
                  <a:pt x="114" y="293"/>
                </a:cubicBezTo>
                <a:cubicBezTo>
                  <a:pt x="116" y="288"/>
                  <a:pt x="120" y="284"/>
                  <a:pt x="126" y="284"/>
                </a:cubicBezTo>
                <a:cubicBezTo>
                  <a:pt x="133" y="285"/>
                  <a:pt x="138" y="291"/>
                  <a:pt x="136" y="298"/>
                </a:cubicBezTo>
                <a:cubicBezTo>
                  <a:pt x="135" y="301"/>
                  <a:pt x="135" y="301"/>
                  <a:pt x="135" y="301"/>
                </a:cubicBezTo>
                <a:cubicBezTo>
                  <a:pt x="134" y="305"/>
                  <a:pt x="137" y="309"/>
                  <a:pt x="142" y="309"/>
                </a:cubicBezTo>
                <a:cubicBezTo>
                  <a:pt x="144" y="310"/>
                  <a:pt x="146" y="310"/>
                  <a:pt x="148" y="310"/>
                </a:cubicBezTo>
                <a:cubicBezTo>
                  <a:pt x="152" y="310"/>
                  <a:pt x="155" y="307"/>
                  <a:pt x="155" y="303"/>
                </a:cubicBezTo>
                <a:cubicBezTo>
                  <a:pt x="155" y="299"/>
                  <a:pt x="155" y="299"/>
                  <a:pt x="155" y="299"/>
                </a:cubicBezTo>
                <a:cubicBezTo>
                  <a:pt x="155" y="293"/>
                  <a:pt x="159" y="287"/>
                  <a:pt x="165" y="287"/>
                </a:cubicBezTo>
                <a:cubicBezTo>
                  <a:pt x="171" y="284"/>
                  <a:pt x="177" y="288"/>
                  <a:pt x="177" y="294"/>
                </a:cubicBezTo>
                <a:cubicBezTo>
                  <a:pt x="177" y="301"/>
                  <a:pt x="177" y="301"/>
                  <a:pt x="177" y="301"/>
                </a:cubicBezTo>
                <a:cubicBezTo>
                  <a:pt x="178" y="305"/>
                  <a:pt x="182" y="308"/>
                  <a:pt x="186" y="307"/>
                </a:cubicBezTo>
                <a:cubicBezTo>
                  <a:pt x="188" y="307"/>
                  <a:pt x="190" y="306"/>
                  <a:pt x="192" y="306"/>
                </a:cubicBezTo>
                <a:cubicBezTo>
                  <a:pt x="196" y="305"/>
                  <a:pt x="198" y="300"/>
                  <a:pt x="197" y="297"/>
                </a:cubicBezTo>
                <a:cubicBezTo>
                  <a:pt x="195" y="293"/>
                  <a:pt x="195" y="293"/>
                  <a:pt x="195" y="293"/>
                </a:cubicBezTo>
                <a:cubicBezTo>
                  <a:pt x="193" y="287"/>
                  <a:pt x="197" y="279"/>
                  <a:pt x="204" y="278"/>
                </a:cubicBezTo>
                <a:cubicBezTo>
                  <a:pt x="210" y="277"/>
                  <a:pt x="215" y="281"/>
                  <a:pt x="217" y="286"/>
                </a:cubicBezTo>
                <a:cubicBezTo>
                  <a:pt x="217" y="288"/>
                  <a:pt x="217" y="288"/>
                  <a:pt x="217" y="288"/>
                </a:cubicBezTo>
                <a:cubicBezTo>
                  <a:pt x="219" y="292"/>
                  <a:pt x="224" y="294"/>
                  <a:pt x="227" y="292"/>
                </a:cubicBezTo>
                <a:cubicBezTo>
                  <a:pt x="227" y="292"/>
                  <a:pt x="227" y="292"/>
                  <a:pt x="227" y="292"/>
                </a:cubicBezTo>
                <a:cubicBezTo>
                  <a:pt x="229" y="291"/>
                  <a:pt x="231" y="290"/>
                  <a:pt x="233" y="289"/>
                </a:cubicBezTo>
                <a:cubicBezTo>
                  <a:pt x="236" y="287"/>
                  <a:pt x="237" y="282"/>
                  <a:pt x="235" y="279"/>
                </a:cubicBezTo>
                <a:moveTo>
                  <a:pt x="128" y="120"/>
                </a:moveTo>
                <a:cubicBezTo>
                  <a:pt x="125" y="116"/>
                  <a:pt x="127" y="110"/>
                  <a:pt x="132" y="108"/>
                </a:cubicBezTo>
                <a:cubicBezTo>
                  <a:pt x="136" y="105"/>
                  <a:pt x="142" y="107"/>
                  <a:pt x="145" y="111"/>
                </a:cubicBezTo>
                <a:cubicBezTo>
                  <a:pt x="147" y="116"/>
                  <a:pt x="145" y="122"/>
                  <a:pt x="141" y="124"/>
                </a:cubicBezTo>
                <a:cubicBezTo>
                  <a:pt x="136" y="127"/>
                  <a:pt x="130" y="125"/>
                  <a:pt x="128" y="120"/>
                </a:cubicBezTo>
                <a:moveTo>
                  <a:pt x="202" y="130"/>
                </a:moveTo>
                <a:cubicBezTo>
                  <a:pt x="205" y="135"/>
                  <a:pt x="203" y="140"/>
                  <a:pt x="198" y="143"/>
                </a:cubicBezTo>
                <a:cubicBezTo>
                  <a:pt x="194" y="145"/>
                  <a:pt x="188" y="144"/>
                  <a:pt x="186" y="139"/>
                </a:cubicBezTo>
                <a:cubicBezTo>
                  <a:pt x="183" y="134"/>
                  <a:pt x="185" y="129"/>
                  <a:pt x="190" y="126"/>
                </a:cubicBezTo>
                <a:cubicBezTo>
                  <a:pt x="194" y="124"/>
                  <a:pt x="200" y="126"/>
                  <a:pt x="202" y="130"/>
                </a:cubicBezTo>
                <a:moveTo>
                  <a:pt x="109" y="178"/>
                </a:moveTo>
                <a:cubicBezTo>
                  <a:pt x="107" y="174"/>
                  <a:pt x="108" y="168"/>
                  <a:pt x="113" y="165"/>
                </a:cubicBezTo>
                <a:cubicBezTo>
                  <a:pt x="118" y="163"/>
                  <a:pt x="123" y="165"/>
                  <a:pt x="126" y="169"/>
                </a:cubicBezTo>
                <a:cubicBezTo>
                  <a:pt x="128" y="174"/>
                  <a:pt x="126" y="180"/>
                  <a:pt x="122" y="182"/>
                </a:cubicBezTo>
                <a:cubicBezTo>
                  <a:pt x="117" y="185"/>
                  <a:pt x="112" y="183"/>
                  <a:pt x="109" y="178"/>
                </a:cubicBezTo>
                <a:moveTo>
                  <a:pt x="133" y="166"/>
                </a:moveTo>
                <a:cubicBezTo>
                  <a:pt x="127" y="154"/>
                  <a:pt x="132" y="140"/>
                  <a:pt x="144" y="133"/>
                </a:cubicBezTo>
                <a:cubicBezTo>
                  <a:pt x="156" y="127"/>
                  <a:pt x="170" y="132"/>
                  <a:pt x="177" y="144"/>
                </a:cubicBezTo>
                <a:cubicBezTo>
                  <a:pt x="183" y="156"/>
                  <a:pt x="178" y="170"/>
                  <a:pt x="166" y="177"/>
                </a:cubicBezTo>
                <a:cubicBezTo>
                  <a:pt x="155" y="183"/>
                  <a:pt x="140" y="178"/>
                  <a:pt x="133" y="166"/>
                </a:cubicBezTo>
                <a:moveTo>
                  <a:pt x="167" y="197"/>
                </a:moveTo>
                <a:cubicBezTo>
                  <a:pt x="165" y="192"/>
                  <a:pt x="166" y="187"/>
                  <a:pt x="171" y="184"/>
                </a:cubicBezTo>
                <a:cubicBezTo>
                  <a:pt x="176" y="182"/>
                  <a:pt x="181" y="183"/>
                  <a:pt x="184" y="188"/>
                </a:cubicBezTo>
                <a:cubicBezTo>
                  <a:pt x="186" y="193"/>
                  <a:pt x="184" y="198"/>
                  <a:pt x="180" y="201"/>
                </a:cubicBezTo>
                <a:cubicBezTo>
                  <a:pt x="175" y="203"/>
                  <a:pt x="169" y="202"/>
                  <a:pt x="167" y="197"/>
                </a:cubicBezTo>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0" name="组合 9"/>
          <p:cNvGrpSpPr/>
          <p:nvPr/>
        </p:nvGrpSpPr>
        <p:grpSpPr>
          <a:xfrm>
            <a:off x="5973672" y="751745"/>
            <a:ext cx="1007140" cy="1113946"/>
            <a:chOff x="5961638" y="462987"/>
            <a:chExt cx="1007140" cy="1113946"/>
          </a:xfrm>
        </p:grpSpPr>
        <p:sp>
          <p:nvSpPr>
            <p:cNvPr id="11" name="Freeform 29"/>
            <p:cNvSpPr/>
            <p:nvPr/>
          </p:nvSpPr>
          <p:spPr bwMode="auto">
            <a:xfrm>
              <a:off x="5961638" y="462987"/>
              <a:ext cx="241002" cy="160212"/>
            </a:xfrm>
            <a:custGeom>
              <a:avLst/>
              <a:gdLst>
                <a:gd name="T0" fmla="*/ 1 w 149"/>
                <a:gd name="T1" fmla="*/ 92 h 99"/>
                <a:gd name="T2" fmla="*/ 1 w 149"/>
                <a:gd name="T3" fmla="*/ 85 h 99"/>
                <a:gd name="T4" fmla="*/ 27 w 149"/>
                <a:gd name="T5" fmla="*/ 38 h 99"/>
                <a:gd name="T6" fmla="*/ 125 w 149"/>
                <a:gd name="T7" fmla="*/ 8 h 99"/>
                <a:gd name="T8" fmla="*/ 142 w 149"/>
                <a:gd name="T9" fmla="*/ 13 h 99"/>
                <a:gd name="T10" fmla="*/ 148 w 149"/>
                <a:gd name="T11" fmla="*/ 26 h 99"/>
                <a:gd name="T12" fmla="*/ 136 w 149"/>
                <a:gd name="T13" fmla="*/ 34 h 99"/>
                <a:gd name="T14" fmla="*/ 131 w 149"/>
                <a:gd name="T15" fmla="*/ 32 h 99"/>
                <a:gd name="T16" fmla="*/ 104 w 149"/>
                <a:gd name="T17" fmla="*/ 27 h 99"/>
                <a:gd name="T18" fmla="*/ 56 w 149"/>
                <a:gd name="T19" fmla="*/ 41 h 99"/>
                <a:gd name="T20" fmla="*/ 32 w 149"/>
                <a:gd name="T21" fmla="*/ 66 h 99"/>
                <a:gd name="T22" fmla="*/ 24 w 149"/>
                <a:gd name="T23" fmla="*/ 84 h 99"/>
                <a:gd name="T24" fmla="*/ 21 w 149"/>
                <a:gd name="T25" fmla="*/ 92 h 99"/>
                <a:gd name="T26" fmla="*/ 11 w 149"/>
                <a:gd name="T27" fmla="*/ 99 h 99"/>
                <a:gd name="T28" fmla="*/ 1 w 149"/>
                <a:gd name="T29" fmla="*/ 9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99">
                  <a:moveTo>
                    <a:pt x="1" y="92"/>
                  </a:moveTo>
                  <a:cubicBezTo>
                    <a:pt x="0" y="90"/>
                    <a:pt x="0" y="87"/>
                    <a:pt x="1" y="85"/>
                  </a:cubicBezTo>
                  <a:cubicBezTo>
                    <a:pt x="6" y="67"/>
                    <a:pt x="14" y="51"/>
                    <a:pt x="27" y="38"/>
                  </a:cubicBezTo>
                  <a:cubicBezTo>
                    <a:pt x="54" y="10"/>
                    <a:pt x="87" y="0"/>
                    <a:pt x="125" y="8"/>
                  </a:cubicBezTo>
                  <a:cubicBezTo>
                    <a:pt x="131" y="9"/>
                    <a:pt x="136" y="11"/>
                    <a:pt x="142" y="13"/>
                  </a:cubicBezTo>
                  <a:cubicBezTo>
                    <a:pt x="147" y="15"/>
                    <a:pt x="149" y="20"/>
                    <a:pt x="148" y="26"/>
                  </a:cubicBezTo>
                  <a:cubicBezTo>
                    <a:pt x="146" y="31"/>
                    <a:pt x="141" y="34"/>
                    <a:pt x="136" y="34"/>
                  </a:cubicBezTo>
                  <a:cubicBezTo>
                    <a:pt x="134" y="33"/>
                    <a:pt x="133" y="33"/>
                    <a:pt x="131" y="32"/>
                  </a:cubicBezTo>
                  <a:cubicBezTo>
                    <a:pt x="122" y="29"/>
                    <a:pt x="113" y="27"/>
                    <a:pt x="104" y="27"/>
                  </a:cubicBezTo>
                  <a:cubicBezTo>
                    <a:pt x="86" y="27"/>
                    <a:pt x="71" y="31"/>
                    <a:pt x="56" y="41"/>
                  </a:cubicBezTo>
                  <a:cubicBezTo>
                    <a:pt x="47" y="48"/>
                    <a:pt x="39" y="56"/>
                    <a:pt x="32" y="66"/>
                  </a:cubicBezTo>
                  <a:cubicBezTo>
                    <a:pt x="29" y="71"/>
                    <a:pt x="26" y="78"/>
                    <a:pt x="24" y="84"/>
                  </a:cubicBezTo>
                  <a:cubicBezTo>
                    <a:pt x="23" y="87"/>
                    <a:pt x="22" y="90"/>
                    <a:pt x="21" y="92"/>
                  </a:cubicBezTo>
                  <a:cubicBezTo>
                    <a:pt x="19" y="96"/>
                    <a:pt x="16" y="98"/>
                    <a:pt x="11" y="99"/>
                  </a:cubicBezTo>
                  <a:cubicBezTo>
                    <a:pt x="7" y="99"/>
                    <a:pt x="3" y="96"/>
                    <a:pt x="1" y="92"/>
                  </a:cubicBezTo>
                  <a:close/>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30"/>
            <p:cNvSpPr/>
            <p:nvPr/>
          </p:nvSpPr>
          <p:spPr bwMode="auto">
            <a:xfrm>
              <a:off x="6023258" y="532823"/>
              <a:ext cx="160212" cy="112969"/>
            </a:xfrm>
            <a:custGeom>
              <a:avLst/>
              <a:gdLst>
                <a:gd name="T0" fmla="*/ 38 w 99"/>
                <a:gd name="T1" fmla="*/ 7 h 70"/>
                <a:gd name="T2" fmla="*/ 86 w 99"/>
                <a:gd name="T3" fmla="*/ 6 h 70"/>
                <a:gd name="T4" fmla="*/ 95 w 99"/>
                <a:gd name="T5" fmla="*/ 10 h 70"/>
                <a:gd name="T6" fmla="*/ 97 w 99"/>
                <a:gd name="T7" fmla="*/ 24 h 70"/>
                <a:gd name="T8" fmla="*/ 84 w 99"/>
                <a:gd name="T9" fmla="*/ 30 h 70"/>
                <a:gd name="T10" fmla="*/ 76 w 99"/>
                <a:gd name="T11" fmla="*/ 28 h 70"/>
                <a:gd name="T12" fmla="*/ 27 w 99"/>
                <a:gd name="T13" fmla="*/ 52 h 70"/>
                <a:gd name="T14" fmla="*/ 24 w 99"/>
                <a:gd name="T15" fmla="*/ 62 h 70"/>
                <a:gd name="T16" fmla="*/ 10 w 99"/>
                <a:gd name="T17" fmla="*/ 68 h 70"/>
                <a:gd name="T18" fmla="*/ 1 w 99"/>
                <a:gd name="T19" fmla="*/ 56 h 70"/>
                <a:gd name="T20" fmla="*/ 5 w 99"/>
                <a:gd name="T21" fmla="*/ 44 h 70"/>
                <a:gd name="T22" fmla="*/ 24 w 99"/>
                <a:gd name="T23" fmla="*/ 16 h 70"/>
                <a:gd name="T24" fmla="*/ 37 w 99"/>
                <a:gd name="T25" fmla="*/ 7 h 70"/>
                <a:gd name="T26" fmla="*/ 38 w 99"/>
                <a:gd name="T2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8" y="7"/>
                  </a:moveTo>
                  <a:cubicBezTo>
                    <a:pt x="53" y="0"/>
                    <a:pt x="69" y="0"/>
                    <a:pt x="86" y="6"/>
                  </a:cubicBezTo>
                  <a:cubicBezTo>
                    <a:pt x="89" y="7"/>
                    <a:pt x="93" y="8"/>
                    <a:pt x="95" y="10"/>
                  </a:cubicBezTo>
                  <a:cubicBezTo>
                    <a:pt x="99" y="14"/>
                    <a:pt x="99" y="20"/>
                    <a:pt x="97" y="24"/>
                  </a:cubicBezTo>
                  <a:cubicBezTo>
                    <a:pt x="94" y="29"/>
                    <a:pt x="89" y="31"/>
                    <a:pt x="84" y="30"/>
                  </a:cubicBezTo>
                  <a:cubicBezTo>
                    <a:pt x="81" y="29"/>
                    <a:pt x="78" y="28"/>
                    <a:pt x="76" y="28"/>
                  </a:cubicBezTo>
                  <a:cubicBezTo>
                    <a:pt x="55" y="21"/>
                    <a:pt x="34" y="32"/>
                    <a:pt x="27" y="52"/>
                  </a:cubicBezTo>
                  <a:cubicBezTo>
                    <a:pt x="26" y="56"/>
                    <a:pt x="25" y="59"/>
                    <a:pt x="24" y="62"/>
                  </a:cubicBezTo>
                  <a:cubicBezTo>
                    <a:pt x="22" y="67"/>
                    <a:pt x="16" y="70"/>
                    <a:pt x="10" y="68"/>
                  </a:cubicBezTo>
                  <a:cubicBezTo>
                    <a:pt x="4" y="67"/>
                    <a:pt x="0" y="61"/>
                    <a:pt x="1" y="56"/>
                  </a:cubicBezTo>
                  <a:cubicBezTo>
                    <a:pt x="2" y="52"/>
                    <a:pt x="3" y="48"/>
                    <a:pt x="5" y="44"/>
                  </a:cubicBezTo>
                  <a:cubicBezTo>
                    <a:pt x="9" y="33"/>
                    <a:pt x="15" y="24"/>
                    <a:pt x="24" y="16"/>
                  </a:cubicBezTo>
                  <a:cubicBezTo>
                    <a:pt x="28" y="13"/>
                    <a:pt x="33" y="10"/>
                    <a:pt x="37" y="7"/>
                  </a:cubicBezTo>
                  <a:lnTo>
                    <a:pt x="38" y="7"/>
                  </a:lnTo>
                  <a:close/>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31"/>
            <p:cNvSpPr/>
            <p:nvPr/>
          </p:nvSpPr>
          <p:spPr bwMode="auto">
            <a:xfrm>
              <a:off x="6091040" y="605397"/>
              <a:ext cx="69836" cy="69836"/>
            </a:xfrm>
            <a:custGeom>
              <a:avLst/>
              <a:gdLst>
                <a:gd name="T0" fmla="*/ 4 w 43"/>
                <a:gd name="T1" fmla="*/ 30 h 43"/>
                <a:gd name="T2" fmla="*/ 13 w 43"/>
                <a:gd name="T3" fmla="*/ 5 h 43"/>
                <a:gd name="T4" fmla="*/ 39 w 43"/>
                <a:gd name="T5" fmla="*/ 13 h 43"/>
                <a:gd name="T6" fmla="*/ 30 w 43"/>
                <a:gd name="T7" fmla="*/ 39 h 43"/>
                <a:gd name="T8" fmla="*/ 4 w 43"/>
                <a:gd name="T9" fmla="*/ 30 h 43"/>
              </a:gdLst>
              <a:ahLst/>
              <a:cxnLst>
                <a:cxn ang="0">
                  <a:pos x="T0" y="T1"/>
                </a:cxn>
                <a:cxn ang="0">
                  <a:pos x="T2" y="T3"/>
                </a:cxn>
                <a:cxn ang="0">
                  <a:pos x="T4" y="T5"/>
                </a:cxn>
                <a:cxn ang="0">
                  <a:pos x="T6" y="T7"/>
                </a:cxn>
                <a:cxn ang="0">
                  <a:pos x="T8" y="T9"/>
                </a:cxn>
              </a:cxnLst>
              <a:rect l="0" t="0" r="r" b="b"/>
              <a:pathLst>
                <a:path w="43" h="43">
                  <a:moveTo>
                    <a:pt x="4" y="30"/>
                  </a:moveTo>
                  <a:cubicBezTo>
                    <a:pt x="0" y="21"/>
                    <a:pt x="4" y="9"/>
                    <a:pt x="13" y="5"/>
                  </a:cubicBezTo>
                  <a:cubicBezTo>
                    <a:pt x="22" y="0"/>
                    <a:pt x="34" y="4"/>
                    <a:pt x="39" y="13"/>
                  </a:cubicBezTo>
                  <a:cubicBezTo>
                    <a:pt x="43" y="22"/>
                    <a:pt x="39" y="34"/>
                    <a:pt x="30" y="39"/>
                  </a:cubicBezTo>
                  <a:cubicBezTo>
                    <a:pt x="21" y="43"/>
                    <a:pt x="9" y="40"/>
                    <a:pt x="4" y="30"/>
                  </a:cubicBezTo>
                  <a:close/>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34"/>
            <p:cNvSpPr>
              <a:spLocks noEditPoints="1"/>
            </p:cNvSpPr>
            <p:nvPr/>
          </p:nvSpPr>
          <p:spPr bwMode="auto">
            <a:xfrm>
              <a:off x="6240297" y="489005"/>
              <a:ext cx="728481" cy="728481"/>
            </a:xfrm>
            <a:custGeom>
              <a:avLst/>
              <a:gdLst>
                <a:gd name="T0" fmla="*/ 447 w 450"/>
                <a:gd name="T1" fmla="*/ 224 h 450"/>
                <a:gd name="T2" fmla="*/ 446 w 450"/>
                <a:gd name="T3" fmla="*/ 186 h 450"/>
                <a:gd name="T4" fmla="*/ 435 w 450"/>
                <a:gd name="T5" fmla="*/ 164 h 450"/>
                <a:gd name="T6" fmla="*/ 425 w 450"/>
                <a:gd name="T7" fmla="*/ 131 h 450"/>
                <a:gd name="T8" fmla="*/ 407 w 450"/>
                <a:gd name="T9" fmla="*/ 100 h 450"/>
                <a:gd name="T10" fmla="*/ 388 w 450"/>
                <a:gd name="T11" fmla="*/ 70 h 450"/>
                <a:gd name="T12" fmla="*/ 351 w 450"/>
                <a:gd name="T13" fmla="*/ 39 h 450"/>
                <a:gd name="T14" fmla="*/ 331 w 450"/>
                <a:gd name="T15" fmla="*/ 27 h 450"/>
                <a:gd name="T16" fmla="*/ 299 w 450"/>
                <a:gd name="T17" fmla="*/ 13 h 450"/>
                <a:gd name="T18" fmla="*/ 252 w 450"/>
                <a:gd name="T19" fmla="*/ 2 h 450"/>
                <a:gd name="T20" fmla="*/ 228 w 450"/>
                <a:gd name="T21" fmla="*/ 2 h 450"/>
                <a:gd name="T22" fmla="*/ 193 w 450"/>
                <a:gd name="T23" fmla="*/ 6 h 450"/>
                <a:gd name="T24" fmla="*/ 182 w 450"/>
                <a:gd name="T25" fmla="*/ 8 h 450"/>
                <a:gd name="T26" fmla="*/ 148 w 450"/>
                <a:gd name="T27" fmla="*/ 14 h 450"/>
                <a:gd name="T28" fmla="*/ 125 w 450"/>
                <a:gd name="T29" fmla="*/ 24 h 450"/>
                <a:gd name="T30" fmla="*/ 115 w 450"/>
                <a:gd name="T31" fmla="*/ 51 h 450"/>
                <a:gd name="T32" fmla="*/ 88 w 450"/>
                <a:gd name="T33" fmla="*/ 51 h 450"/>
                <a:gd name="T34" fmla="*/ 69 w 450"/>
                <a:gd name="T35" fmla="*/ 65 h 450"/>
                <a:gd name="T36" fmla="*/ 66 w 450"/>
                <a:gd name="T37" fmla="*/ 92 h 450"/>
                <a:gd name="T38" fmla="*/ 40 w 450"/>
                <a:gd name="T39" fmla="*/ 100 h 450"/>
                <a:gd name="T40" fmla="*/ 28 w 450"/>
                <a:gd name="T41" fmla="*/ 120 h 450"/>
                <a:gd name="T42" fmla="*/ 32 w 450"/>
                <a:gd name="T43" fmla="*/ 147 h 450"/>
                <a:gd name="T44" fmla="*/ 12 w 450"/>
                <a:gd name="T45" fmla="*/ 164 h 450"/>
                <a:gd name="T46" fmla="*/ 3 w 450"/>
                <a:gd name="T47" fmla="*/ 185 h 450"/>
                <a:gd name="T48" fmla="*/ 17 w 450"/>
                <a:gd name="T49" fmla="*/ 209 h 450"/>
                <a:gd name="T50" fmla="*/ 2 w 450"/>
                <a:gd name="T51" fmla="*/ 231 h 450"/>
                <a:gd name="T52" fmla="*/ 4 w 450"/>
                <a:gd name="T53" fmla="*/ 254 h 450"/>
                <a:gd name="T54" fmla="*/ 7 w 450"/>
                <a:gd name="T55" fmla="*/ 265 h 450"/>
                <a:gd name="T56" fmla="*/ 15 w 450"/>
                <a:gd name="T57" fmla="*/ 299 h 450"/>
                <a:gd name="T58" fmla="*/ 23 w 450"/>
                <a:gd name="T59" fmla="*/ 320 h 450"/>
                <a:gd name="T60" fmla="*/ 41 w 450"/>
                <a:gd name="T61" fmla="*/ 348 h 450"/>
                <a:gd name="T62" fmla="*/ 48 w 450"/>
                <a:gd name="T63" fmla="*/ 358 h 450"/>
                <a:gd name="T64" fmla="*/ 70 w 450"/>
                <a:gd name="T65" fmla="*/ 384 h 450"/>
                <a:gd name="T66" fmla="*/ 95 w 450"/>
                <a:gd name="T67" fmla="*/ 408 h 450"/>
                <a:gd name="T68" fmla="*/ 116 w 450"/>
                <a:gd name="T69" fmla="*/ 418 h 450"/>
                <a:gd name="T70" fmla="*/ 147 w 450"/>
                <a:gd name="T71" fmla="*/ 433 h 450"/>
                <a:gd name="T72" fmla="*/ 180 w 450"/>
                <a:gd name="T73" fmla="*/ 440 h 450"/>
                <a:gd name="T74" fmla="*/ 191 w 450"/>
                <a:gd name="T75" fmla="*/ 443 h 450"/>
                <a:gd name="T76" fmla="*/ 226 w 450"/>
                <a:gd name="T77" fmla="*/ 449 h 450"/>
                <a:gd name="T78" fmla="*/ 250 w 450"/>
                <a:gd name="T79" fmla="*/ 448 h 450"/>
                <a:gd name="T80" fmla="*/ 295 w 450"/>
                <a:gd name="T81" fmla="*/ 438 h 450"/>
                <a:gd name="T82" fmla="*/ 325 w 450"/>
                <a:gd name="T83" fmla="*/ 421 h 450"/>
                <a:gd name="T84" fmla="*/ 354 w 450"/>
                <a:gd name="T85" fmla="*/ 384 h 450"/>
                <a:gd name="T86" fmla="*/ 381 w 450"/>
                <a:gd name="T87" fmla="*/ 380 h 450"/>
                <a:gd name="T88" fmla="*/ 406 w 450"/>
                <a:gd name="T89" fmla="*/ 355 h 450"/>
                <a:gd name="T90" fmla="*/ 425 w 450"/>
                <a:gd name="T91" fmla="*/ 325 h 450"/>
                <a:gd name="T92" fmla="*/ 431 w 450"/>
                <a:gd name="T93" fmla="*/ 304 h 450"/>
                <a:gd name="T94" fmla="*/ 421 w 450"/>
                <a:gd name="T95" fmla="*/ 276 h 450"/>
                <a:gd name="T96" fmla="*/ 445 w 450"/>
                <a:gd name="T97" fmla="*/ 257 h 450"/>
                <a:gd name="T98" fmla="*/ 447 w 450"/>
                <a:gd name="T99" fmla="*/ 234 h 450"/>
                <a:gd name="T100" fmla="*/ 280 w 450"/>
                <a:gd name="T101" fmla="*/ 313 h 450"/>
                <a:gd name="T102" fmla="*/ 277 w 450"/>
                <a:gd name="T103" fmla="*/ 75 h 450"/>
                <a:gd name="T104" fmla="*/ 120 w 450"/>
                <a:gd name="T105" fmla="*/ 170 h 450"/>
                <a:gd name="T106" fmla="*/ 125 w 450"/>
                <a:gd name="T107" fmla="*/ 287 h 450"/>
                <a:gd name="T108" fmla="*/ 231 w 450"/>
                <a:gd name="T109" fmla="*/ 39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0" h="450">
                  <a:moveTo>
                    <a:pt x="447" y="234"/>
                  </a:moveTo>
                  <a:cubicBezTo>
                    <a:pt x="448" y="234"/>
                    <a:pt x="449" y="234"/>
                    <a:pt x="449" y="234"/>
                  </a:cubicBezTo>
                  <a:cubicBezTo>
                    <a:pt x="450" y="230"/>
                    <a:pt x="449" y="226"/>
                    <a:pt x="449" y="222"/>
                  </a:cubicBezTo>
                  <a:cubicBezTo>
                    <a:pt x="449" y="222"/>
                    <a:pt x="448" y="223"/>
                    <a:pt x="447" y="223"/>
                  </a:cubicBezTo>
                  <a:cubicBezTo>
                    <a:pt x="447" y="223"/>
                    <a:pt x="447" y="224"/>
                    <a:pt x="447" y="224"/>
                  </a:cubicBezTo>
                  <a:cubicBezTo>
                    <a:pt x="447" y="224"/>
                    <a:pt x="447" y="224"/>
                    <a:pt x="447" y="224"/>
                  </a:cubicBezTo>
                  <a:cubicBezTo>
                    <a:pt x="435" y="224"/>
                    <a:pt x="427" y="219"/>
                    <a:pt x="427" y="213"/>
                  </a:cubicBezTo>
                  <a:cubicBezTo>
                    <a:pt x="426" y="206"/>
                    <a:pt x="435" y="200"/>
                    <a:pt x="443" y="199"/>
                  </a:cubicBezTo>
                  <a:cubicBezTo>
                    <a:pt x="443" y="199"/>
                    <a:pt x="443" y="199"/>
                    <a:pt x="443" y="199"/>
                  </a:cubicBezTo>
                  <a:cubicBezTo>
                    <a:pt x="444" y="198"/>
                    <a:pt x="444" y="198"/>
                    <a:pt x="444" y="198"/>
                  </a:cubicBezTo>
                  <a:cubicBezTo>
                    <a:pt x="445" y="198"/>
                    <a:pt x="446" y="198"/>
                    <a:pt x="447" y="198"/>
                  </a:cubicBezTo>
                  <a:cubicBezTo>
                    <a:pt x="447" y="194"/>
                    <a:pt x="446" y="190"/>
                    <a:pt x="446" y="186"/>
                  </a:cubicBezTo>
                  <a:cubicBezTo>
                    <a:pt x="445" y="187"/>
                    <a:pt x="444" y="187"/>
                    <a:pt x="443" y="187"/>
                  </a:cubicBezTo>
                  <a:cubicBezTo>
                    <a:pt x="442" y="188"/>
                    <a:pt x="442" y="188"/>
                    <a:pt x="442" y="188"/>
                  </a:cubicBezTo>
                  <a:cubicBezTo>
                    <a:pt x="442" y="188"/>
                    <a:pt x="442" y="188"/>
                    <a:pt x="442" y="188"/>
                  </a:cubicBezTo>
                  <a:cubicBezTo>
                    <a:pt x="432" y="188"/>
                    <a:pt x="422" y="187"/>
                    <a:pt x="421" y="180"/>
                  </a:cubicBezTo>
                  <a:cubicBezTo>
                    <a:pt x="419" y="174"/>
                    <a:pt x="427" y="166"/>
                    <a:pt x="435" y="164"/>
                  </a:cubicBezTo>
                  <a:cubicBezTo>
                    <a:pt x="435" y="164"/>
                    <a:pt x="435" y="164"/>
                    <a:pt x="435" y="164"/>
                  </a:cubicBezTo>
                  <a:cubicBezTo>
                    <a:pt x="436" y="164"/>
                    <a:pt x="436" y="164"/>
                    <a:pt x="436" y="164"/>
                  </a:cubicBezTo>
                  <a:cubicBezTo>
                    <a:pt x="438" y="163"/>
                    <a:pt x="439" y="163"/>
                    <a:pt x="440" y="163"/>
                  </a:cubicBezTo>
                  <a:cubicBezTo>
                    <a:pt x="439" y="159"/>
                    <a:pt x="438" y="155"/>
                    <a:pt x="437" y="151"/>
                  </a:cubicBezTo>
                  <a:cubicBezTo>
                    <a:pt x="436" y="152"/>
                    <a:pt x="435" y="152"/>
                    <a:pt x="434" y="153"/>
                  </a:cubicBezTo>
                  <a:cubicBezTo>
                    <a:pt x="424" y="157"/>
                    <a:pt x="414" y="155"/>
                    <a:pt x="412" y="149"/>
                  </a:cubicBezTo>
                  <a:cubicBezTo>
                    <a:pt x="409" y="143"/>
                    <a:pt x="415" y="135"/>
                    <a:pt x="425" y="131"/>
                  </a:cubicBezTo>
                  <a:cubicBezTo>
                    <a:pt x="426" y="130"/>
                    <a:pt x="427" y="130"/>
                    <a:pt x="428" y="130"/>
                  </a:cubicBezTo>
                  <a:cubicBezTo>
                    <a:pt x="426" y="126"/>
                    <a:pt x="424" y="122"/>
                    <a:pt x="423" y="119"/>
                  </a:cubicBezTo>
                  <a:cubicBezTo>
                    <a:pt x="422" y="119"/>
                    <a:pt x="421" y="120"/>
                    <a:pt x="420" y="120"/>
                  </a:cubicBezTo>
                  <a:cubicBezTo>
                    <a:pt x="419" y="121"/>
                    <a:pt x="419" y="121"/>
                    <a:pt x="419" y="121"/>
                  </a:cubicBezTo>
                  <a:cubicBezTo>
                    <a:pt x="410" y="126"/>
                    <a:pt x="401" y="126"/>
                    <a:pt x="397" y="121"/>
                  </a:cubicBezTo>
                  <a:cubicBezTo>
                    <a:pt x="394" y="115"/>
                    <a:pt x="398" y="106"/>
                    <a:pt x="407" y="100"/>
                  </a:cubicBezTo>
                  <a:cubicBezTo>
                    <a:pt x="408" y="99"/>
                    <a:pt x="409" y="99"/>
                    <a:pt x="410" y="98"/>
                  </a:cubicBezTo>
                  <a:cubicBezTo>
                    <a:pt x="408" y="95"/>
                    <a:pt x="406" y="92"/>
                    <a:pt x="403" y="89"/>
                  </a:cubicBezTo>
                  <a:cubicBezTo>
                    <a:pt x="402" y="89"/>
                    <a:pt x="402" y="90"/>
                    <a:pt x="401" y="91"/>
                  </a:cubicBezTo>
                  <a:cubicBezTo>
                    <a:pt x="393" y="98"/>
                    <a:pt x="383" y="99"/>
                    <a:pt x="379" y="94"/>
                  </a:cubicBezTo>
                  <a:cubicBezTo>
                    <a:pt x="374" y="89"/>
                    <a:pt x="377" y="80"/>
                    <a:pt x="385" y="73"/>
                  </a:cubicBezTo>
                  <a:cubicBezTo>
                    <a:pt x="386" y="72"/>
                    <a:pt x="387" y="71"/>
                    <a:pt x="388" y="70"/>
                  </a:cubicBezTo>
                  <a:cubicBezTo>
                    <a:pt x="385" y="68"/>
                    <a:pt x="382" y="65"/>
                    <a:pt x="379" y="62"/>
                  </a:cubicBezTo>
                  <a:cubicBezTo>
                    <a:pt x="379" y="63"/>
                    <a:pt x="378" y="63"/>
                    <a:pt x="377" y="64"/>
                  </a:cubicBezTo>
                  <a:cubicBezTo>
                    <a:pt x="371" y="72"/>
                    <a:pt x="361" y="76"/>
                    <a:pt x="356" y="71"/>
                  </a:cubicBezTo>
                  <a:cubicBezTo>
                    <a:pt x="351" y="67"/>
                    <a:pt x="352" y="57"/>
                    <a:pt x="359" y="49"/>
                  </a:cubicBezTo>
                  <a:cubicBezTo>
                    <a:pt x="360" y="48"/>
                    <a:pt x="361" y="47"/>
                    <a:pt x="361" y="46"/>
                  </a:cubicBezTo>
                  <a:cubicBezTo>
                    <a:pt x="358" y="44"/>
                    <a:pt x="355" y="42"/>
                    <a:pt x="351" y="39"/>
                  </a:cubicBezTo>
                  <a:cubicBezTo>
                    <a:pt x="351" y="40"/>
                    <a:pt x="351" y="41"/>
                    <a:pt x="350" y="42"/>
                  </a:cubicBezTo>
                  <a:cubicBezTo>
                    <a:pt x="345" y="51"/>
                    <a:pt x="336" y="56"/>
                    <a:pt x="330" y="52"/>
                  </a:cubicBezTo>
                  <a:cubicBezTo>
                    <a:pt x="324" y="49"/>
                    <a:pt x="324" y="39"/>
                    <a:pt x="329" y="30"/>
                  </a:cubicBezTo>
                  <a:cubicBezTo>
                    <a:pt x="329" y="30"/>
                    <a:pt x="329" y="30"/>
                    <a:pt x="329" y="30"/>
                  </a:cubicBezTo>
                  <a:cubicBezTo>
                    <a:pt x="330" y="30"/>
                    <a:pt x="330" y="30"/>
                    <a:pt x="330" y="30"/>
                  </a:cubicBezTo>
                  <a:cubicBezTo>
                    <a:pt x="330" y="29"/>
                    <a:pt x="331" y="28"/>
                    <a:pt x="331" y="27"/>
                  </a:cubicBezTo>
                  <a:cubicBezTo>
                    <a:pt x="328" y="25"/>
                    <a:pt x="324" y="23"/>
                    <a:pt x="321" y="22"/>
                  </a:cubicBezTo>
                  <a:cubicBezTo>
                    <a:pt x="320" y="22"/>
                    <a:pt x="320" y="23"/>
                    <a:pt x="320" y="24"/>
                  </a:cubicBezTo>
                  <a:cubicBezTo>
                    <a:pt x="316" y="34"/>
                    <a:pt x="307" y="40"/>
                    <a:pt x="301" y="37"/>
                  </a:cubicBezTo>
                  <a:cubicBezTo>
                    <a:pt x="295" y="35"/>
                    <a:pt x="294" y="26"/>
                    <a:pt x="297" y="16"/>
                  </a:cubicBezTo>
                  <a:cubicBezTo>
                    <a:pt x="297" y="16"/>
                    <a:pt x="297" y="15"/>
                    <a:pt x="297" y="15"/>
                  </a:cubicBezTo>
                  <a:cubicBezTo>
                    <a:pt x="298" y="14"/>
                    <a:pt x="298" y="13"/>
                    <a:pt x="299" y="13"/>
                  </a:cubicBezTo>
                  <a:cubicBezTo>
                    <a:pt x="295" y="11"/>
                    <a:pt x="291" y="10"/>
                    <a:pt x="287" y="9"/>
                  </a:cubicBezTo>
                  <a:cubicBezTo>
                    <a:pt x="287" y="10"/>
                    <a:pt x="287" y="10"/>
                    <a:pt x="287" y="11"/>
                  </a:cubicBezTo>
                  <a:cubicBezTo>
                    <a:pt x="284" y="21"/>
                    <a:pt x="277" y="29"/>
                    <a:pt x="271" y="27"/>
                  </a:cubicBezTo>
                  <a:cubicBezTo>
                    <a:pt x="264" y="26"/>
                    <a:pt x="261" y="16"/>
                    <a:pt x="263" y="6"/>
                  </a:cubicBezTo>
                  <a:cubicBezTo>
                    <a:pt x="264" y="5"/>
                    <a:pt x="264" y="4"/>
                    <a:pt x="264" y="4"/>
                  </a:cubicBezTo>
                  <a:cubicBezTo>
                    <a:pt x="260" y="3"/>
                    <a:pt x="256" y="2"/>
                    <a:pt x="252" y="2"/>
                  </a:cubicBezTo>
                  <a:cubicBezTo>
                    <a:pt x="252" y="2"/>
                    <a:pt x="252" y="3"/>
                    <a:pt x="252" y="4"/>
                  </a:cubicBezTo>
                  <a:cubicBezTo>
                    <a:pt x="252" y="4"/>
                    <a:pt x="252" y="5"/>
                    <a:pt x="252" y="6"/>
                  </a:cubicBezTo>
                  <a:cubicBezTo>
                    <a:pt x="251" y="15"/>
                    <a:pt x="245" y="22"/>
                    <a:pt x="239" y="22"/>
                  </a:cubicBezTo>
                  <a:cubicBezTo>
                    <a:pt x="233" y="21"/>
                    <a:pt x="228" y="13"/>
                    <a:pt x="228" y="4"/>
                  </a:cubicBezTo>
                  <a:cubicBezTo>
                    <a:pt x="228" y="4"/>
                    <a:pt x="228" y="4"/>
                    <a:pt x="228" y="4"/>
                  </a:cubicBezTo>
                  <a:cubicBezTo>
                    <a:pt x="228" y="4"/>
                    <a:pt x="228" y="2"/>
                    <a:pt x="228" y="2"/>
                  </a:cubicBezTo>
                  <a:cubicBezTo>
                    <a:pt x="228" y="1"/>
                    <a:pt x="228" y="1"/>
                    <a:pt x="228" y="0"/>
                  </a:cubicBezTo>
                  <a:cubicBezTo>
                    <a:pt x="225" y="0"/>
                    <a:pt x="221" y="0"/>
                    <a:pt x="217" y="0"/>
                  </a:cubicBezTo>
                  <a:cubicBezTo>
                    <a:pt x="217" y="1"/>
                    <a:pt x="217" y="1"/>
                    <a:pt x="217" y="1"/>
                  </a:cubicBezTo>
                  <a:cubicBezTo>
                    <a:pt x="217" y="2"/>
                    <a:pt x="217" y="3"/>
                    <a:pt x="217" y="4"/>
                  </a:cubicBezTo>
                  <a:cubicBezTo>
                    <a:pt x="217" y="14"/>
                    <a:pt x="213" y="21"/>
                    <a:pt x="207" y="22"/>
                  </a:cubicBezTo>
                  <a:cubicBezTo>
                    <a:pt x="201" y="22"/>
                    <a:pt x="195" y="16"/>
                    <a:pt x="193" y="6"/>
                  </a:cubicBezTo>
                  <a:cubicBezTo>
                    <a:pt x="193" y="6"/>
                    <a:pt x="193" y="6"/>
                    <a:pt x="193" y="6"/>
                  </a:cubicBezTo>
                  <a:cubicBezTo>
                    <a:pt x="193" y="6"/>
                    <a:pt x="193" y="4"/>
                    <a:pt x="193" y="4"/>
                  </a:cubicBezTo>
                  <a:cubicBezTo>
                    <a:pt x="193" y="3"/>
                    <a:pt x="193" y="3"/>
                    <a:pt x="193" y="2"/>
                  </a:cubicBezTo>
                  <a:cubicBezTo>
                    <a:pt x="189" y="3"/>
                    <a:pt x="185" y="3"/>
                    <a:pt x="182" y="4"/>
                  </a:cubicBezTo>
                  <a:cubicBezTo>
                    <a:pt x="182" y="5"/>
                    <a:pt x="182" y="5"/>
                    <a:pt x="182" y="5"/>
                  </a:cubicBezTo>
                  <a:cubicBezTo>
                    <a:pt x="182" y="6"/>
                    <a:pt x="182" y="7"/>
                    <a:pt x="182" y="8"/>
                  </a:cubicBezTo>
                  <a:cubicBezTo>
                    <a:pt x="184" y="17"/>
                    <a:pt x="181" y="25"/>
                    <a:pt x="175" y="27"/>
                  </a:cubicBezTo>
                  <a:cubicBezTo>
                    <a:pt x="169" y="28"/>
                    <a:pt x="163" y="22"/>
                    <a:pt x="159" y="14"/>
                  </a:cubicBezTo>
                  <a:cubicBezTo>
                    <a:pt x="159" y="13"/>
                    <a:pt x="159" y="12"/>
                    <a:pt x="158" y="11"/>
                  </a:cubicBezTo>
                  <a:cubicBezTo>
                    <a:pt x="158" y="10"/>
                    <a:pt x="158" y="10"/>
                    <a:pt x="158" y="10"/>
                  </a:cubicBezTo>
                  <a:cubicBezTo>
                    <a:pt x="155" y="11"/>
                    <a:pt x="151" y="12"/>
                    <a:pt x="147" y="14"/>
                  </a:cubicBezTo>
                  <a:cubicBezTo>
                    <a:pt x="148" y="14"/>
                    <a:pt x="148" y="14"/>
                    <a:pt x="148" y="14"/>
                  </a:cubicBezTo>
                  <a:cubicBezTo>
                    <a:pt x="148" y="14"/>
                    <a:pt x="148" y="15"/>
                    <a:pt x="148" y="16"/>
                  </a:cubicBezTo>
                  <a:cubicBezTo>
                    <a:pt x="148" y="16"/>
                    <a:pt x="149" y="17"/>
                    <a:pt x="149" y="17"/>
                  </a:cubicBezTo>
                  <a:cubicBezTo>
                    <a:pt x="151" y="26"/>
                    <a:pt x="149" y="34"/>
                    <a:pt x="144" y="37"/>
                  </a:cubicBezTo>
                  <a:cubicBezTo>
                    <a:pt x="139" y="39"/>
                    <a:pt x="132" y="35"/>
                    <a:pt x="127" y="27"/>
                  </a:cubicBezTo>
                  <a:cubicBezTo>
                    <a:pt x="127" y="27"/>
                    <a:pt x="127" y="27"/>
                    <a:pt x="127" y="27"/>
                  </a:cubicBezTo>
                  <a:cubicBezTo>
                    <a:pt x="127" y="25"/>
                    <a:pt x="126" y="25"/>
                    <a:pt x="125" y="24"/>
                  </a:cubicBezTo>
                  <a:cubicBezTo>
                    <a:pt x="125" y="23"/>
                    <a:pt x="125" y="23"/>
                    <a:pt x="125" y="23"/>
                  </a:cubicBezTo>
                  <a:cubicBezTo>
                    <a:pt x="122" y="25"/>
                    <a:pt x="119" y="27"/>
                    <a:pt x="115" y="28"/>
                  </a:cubicBezTo>
                  <a:cubicBezTo>
                    <a:pt x="116" y="29"/>
                    <a:pt x="116" y="30"/>
                    <a:pt x="116" y="30"/>
                  </a:cubicBezTo>
                  <a:cubicBezTo>
                    <a:pt x="116" y="30"/>
                    <a:pt x="116" y="30"/>
                    <a:pt x="116" y="30"/>
                  </a:cubicBezTo>
                  <a:cubicBezTo>
                    <a:pt x="117" y="31"/>
                    <a:pt x="117" y="31"/>
                    <a:pt x="117" y="32"/>
                  </a:cubicBezTo>
                  <a:cubicBezTo>
                    <a:pt x="121" y="40"/>
                    <a:pt x="120" y="48"/>
                    <a:pt x="115" y="51"/>
                  </a:cubicBezTo>
                  <a:cubicBezTo>
                    <a:pt x="110" y="54"/>
                    <a:pt x="103" y="51"/>
                    <a:pt x="97" y="44"/>
                  </a:cubicBezTo>
                  <a:cubicBezTo>
                    <a:pt x="97" y="43"/>
                    <a:pt x="96" y="42"/>
                    <a:pt x="95" y="41"/>
                  </a:cubicBezTo>
                  <a:cubicBezTo>
                    <a:pt x="92" y="43"/>
                    <a:pt x="89" y="45"/>
                    <a:pt x="86" y="48"/>
                  </a:cubicBezTo>
                  <a:cubicBezTo>
                    <a:pt x="86" y="48"/>
                    <a:pt x="87" y="49"/>
                    <a:pt x="87" y="49"/>
                  </a:cubicBezTo>
                  <a:cubicBezTo>
                    <a:pt x="87" y="49"/>
                    <a:pt x="87" y="49"/>
                    <a:pt x="87" y="49"/>
                  </a:cubicBezTo>
                  <a:cubicBezTo>
                    <a:pt x="88" y="50"/>
                    <a:pt x="88" y="51"/>
                    <a:pt x="88" y="51"/>
                  </a:cubicBezTo>
                  <a:cubicBezTo>
                    <a:pt x="88" y="51"/>
                    <a:pt x="88" y="51"/>
                    <a:pt x="88" y="51"/>
                  </a:cubicBezTo>
                  <a:cubicBezTo>
                    <a:pt x="93" y="58"/>
                    <a:pt x="93" y="66"/>
                    <a:pt x="89" y="70"/>
                  </a:cubicBezTo>
                  <a:cubicBezTo>
                    <a:pt x="85" y="73"/>
                    <a:pt x="77" y="72"/>
                    <a:pt x="71" y="66"/>
                  </a:cubicBezTo>
                  <a:cubicBezTo>
                    <a:pt x="71" y="66"/>
                    <a:pt x="71" y="66"/>
                    <a:pt x="71" y="66"/>
                  </a:cubicBezTo>
                  <a:cubicBezTo>
                    <a:pt x="70" y="66"/>
                    <a:pt x="70" y="65"/>
                    <a:pt x="69" y="65"/>
                  </a:cubicBezTo>
                  <a:cubicBezTo>
                    <a:pt x="69" y="65"/>
                    <a:pt x="69" y="65"/>
                    <a:pt x="69" y="65"/>
                  </a:cubicBezTo>
                  <a:cubicBezTo>
                    <a:pt x="69" y="64"/>
                    <a:pt x="68" y="64"/>
                    <a:pt x="68" y="63"/>
                  </a:cubicBezTo>
                  <a:cubicBezTo>
                    <a:pt x="65" y="66"/>
                    <a:pt x="63" y="69"/>
                    <a:pt x="60" y="71"/>
                  </a:cubicBezTo>
                  <a:cubicBezTo>
                    <a:pt x="61" y="72"/>
                    <a:pt x="61" y="72"/>
                    <a:pt x="61" y="73"/>
                  </a:cubicBezTo>
                  <a:cubicBezTo>
                    <a:pt x="62" y="73"/>
                    <a:pt x="62" y="73"/>
                    <a:pt x="62" y="73"/>
                  </a:cubicBezTo>
                  <a:cubicBezTo>
                    <a:pt x="62" y="73"/>
                    <a:pt x="62" y="74"/>
                    <a:pt x="63" y="74"/>
                  </a:cubicBezTo>
                  <a:cubicBezTo>
                    <a:pt x="68" y="81"/>
                    <a:pt x="70" y="88"/>
                    <a:pt x="66" y="92"/>
                  </a:cubicBezTo>
                  <a:cubicBezTo>
                    <a:pt x="63" y="96"/>
                    <a:pt x="55" y="96"/>
                    <a:pt x="48" y="92"/>
                  </a:cubicBezTo>
                  <a:cubicBezTo>
                    <a:pt x="48" y="92"/>
                    <a:pt x="47" y="91"/>
                    <a:pt x="46" y="91"/>
                  </a:cubicBezTo>
                  <a:cubicBezTo>
                    <a:pt x="46" y="91"/>
                    <a:pt x="46" y="91"/>
                    <a:pt x="46" y="91"/>
                  </a:cubicBezTo>
                  <a:cubicBezTo>
                    <a:pt x="46" y="91"/>
                    <a:pt x="45" y="90"/>
                    <a:pt x="45" y="90"/>
                  </a:cubicBezTo>
                  <a:cubicBezTo>
                    <a:pt x="42" y="93"/>
                    <a:pt x="40" y="96"/>
                    <a:pt x="38" y="99"/>
                  </a:cubicBezTo>
                  <a:cubicBezTo>
                    <a:pt x="39" y="99"/>
                    <a:pt x="39" y="100"/>
                    <a:pt x="40" y="100"/>
                  </a:cubicBezTo>
                  <a:cubicBezTo>
                    <a:pt x="40" y="100"/>
                    <a:pt x="40" y="100"/>
                    <a:pt x="40" y="100"/>
                  </a:cubicBezTo>
                  <a:cubicBezTo>
                    <a:pt x="40" y="101"/>
                    <a:pt x="41" y="101"/>
                    <a:pt x="41" y="101"/>
                  </a:cubicBezTo>
                  <a:cubicBezTo>
                    <a:pt x="47" y="107"/>
                    <a:pt x="50" y="114"/>
                    <a:pt x="47" y="118"/>
                  </a:cubicBezTo>
                  <a:cubicBezTo>
                    <a:pt x="44" y="123"/>
                    <a:pt x="37" y="124"/>
                    <a:pt x="30" y="121"/>
                  </a:cubicBezTo>
                  <a:cubicBezTo>
                    <a:pt x="30" y="121"/>
                    <a:pt x="30" y="121"/>
                    <a:pt x="30" y="121"/>
                  </a:cubicBezTo>
                  <a:cubicBezTo>
                    <a:pt x="29" y="121"/>
                    <a:pt x="28" y="121"/>
                    <a:pt x="28" y="120"/>
                  </a:cubicBezTo>
                  <a:cubicBezTo>
                    <a:pt x="28" y="120"/>
                    <a:pt x="28" y="120"/>
                    <a:pt x="28" y="120"/>
                  </a:cubicBezTo>
                  <a:cubicBezTo>
                    <a:pt x="27" y="120"/>
                    <a:pt x="27" y="120"/>
                    <a:pt x="26" y="119"/>
                  </a:cubicBezTo>
                  <a:cubicBezTo>
                    <a:pt x="24" y="123"/>
                    <a:pt x="22" y="126"/>
                    <a:pt x="21" y="129"/>
                  </a:cubicBezTo>
                  <a:cubicBezTo>
                    <a:pt x="22" y="130"/>
                    <a:pt x="24" y="131"/>
                    <a:pt x="24" y="131"/>
                  </a:cubicBezTo>
                  <a:cubicBezTo>
                    <a:pt x="24" y="131"/>
                    <a:pt x="24" y="131"/>
                    <a:pt x="24" y="131"/>
                  </a:cubicBezTo>
                  <a:cubicBezTo>
                    <a:pt x="32" y="136"/>
                    <a:pt x="34" y="142"/>
                    <a:pt x="32" y="147"/>
                  </a:cubicBezTo>
                  <a:cubicBezTo>
                    <a:pt x="30" y="152"/>
                    <a:pt x="24" y="154"/>
                    <a:pt x="16" y="152"/>
                  </a:cubicBezTo>
                  <a:cubicBezTo>
                    <a:pt x="15" y="152"/>
                    <a:pt x="15" y="152"/>
                    <a:pt x="14" y="152"/>
                  </a:cubicBezTo>
                  <a:cubicBezTo>
                    <a:pt x="14" y="152"/>
                    <a:pt x="14" y="152"/>
                    <a:pt x="14" y="152"/>
                  </a:cubicBezTo>
                  <a:cubicBezTo>
                    <a:pt x="13" y="152"/>
                    <a:pt x="13" y="152"/>
                    <a:pt x="12" y="151"/>
                  </a:cubicBezTo>
                  <a:cubicBezTo>
                    <a:pt x="11" y="155"/>
                    <a:pt x="10" y="159"/>
                    <a:pt x="9" y="162"/>
                  </a:cubicBezTo>
                  <a:cubicBezTo>
                    <a:pt x="10" y="163"/>
                    <a:pt x="11" y="163"/>
                    <a:pt x="12" y="164"/>
                  </a:cubicBezTo>
                  <a:cubicBezTo>
                    <a:pt x="19" y="167"/>
                    <a:pt x="23" y="172"/>
                    <a:pt x="22" y="177"/>
                  </a:cubicBezTo>
                  <a:cubicBezTo>
                    <a:pt x="21" y="182"/>
                    <a:pt x="15" y="185"/>
                    <a:pt x="7" y="185"/>
                  </a:cubicBezTo>
                  <a:cubicBezTo>
                    <a:pt x="7" y="185"/>
                    <a:pt x="7" y="185"/>
                    <a:pt x="7" y="185"/>
                  </a:cubicBezTo>
                  <a:cubicBezTo>
                    <a:pt x="7" y="185"/>
                    <a:pt x="6" y="185"/>
                    <a:pt x="5" y="185"/>
                  </a:cubicBezTo>
                  <a:cubicBezTo>
                    <a:pt x="5" y="185"/>
                    <a:pt x="5" y="185"/>
                    <a:pt x="5" y="185"/>
                  </a:cubicBezTo>
                  <a:cubicBezTo>
                    <a:pt x="5" y="185"/>
                    <a:pt x="4" y="185"/>
                    <a:pt x="3" y="185"/>
                  </a:cubicBezTo>
                  <a:cubicBezTo>
                    <a:pt x="3" y="189"/>
                    <a:pt x="2" y="193"/>
                    <a:pt x="2" y="196"/>
                  </a:cubicBezTo>
                  <a:cubicBezTo>
                    <a:pt x="2" y="196"/>
                    <a:pt x="3" y="197"/>
                    <a:pt x="4" y="197"/>
                  </a:cubicBezTo>
                  <a:cubicBezTo>
                    <a:pt x="4" y="197"/>
                    <a:pt x="4" y="197"/>
                    <a:pt x="4" y="197"/>
                  </a:cubicBezTo>
                  <a:cubicBezTo>
                    <a:pt x="4" y="197"/>
                    <a:pt x="5" y="197"/>
                    <a:pt x="5" y="197"/>
                  </a:cubicBezTo>
                  <a:cubicBezTo>
                    <a:pt x="5" y="197"/>
                    <a:pt x="5" y="197"/>
                    <a:pt x="5" y="197"/>
                  </a:cubicBezTo>
                  <a:cubicBezTo>
                    <a:pt x="12" y="199"/>
                    <a:pt x="17" y="204"/>
                    <a:pt x="17" y="209"/>
                  </a:cubicBezTo>
                  <a:cubicBezTo>
                    <a:pt x="16" y="214"/>
                    <a:pt x="11" y="218"/>
                    <a:pt x="4" y="219"/>
                  </a:cubicBezTo>
                  <a:cubicBezTo>
                    <a:pt x="3" y="219"/>
                    <a:pt x="3" y="220"/>
                    <a:pt x="2" y="220"/>
                  </a:cubicBezTo>
                  <a:cubicBezTo>
                    <a:pt x="2" y="220"/>
                    <a:pt x="2" y="220"/>
                    <a:pt x="2" y="220"/>
                  </a:cubicBezTo>
                  <a:cubicBezTo>
                    <a:pt x="1" y="220"/>
                    <a:pt x="0" y="220"/>
                    <a:pt x="0" y="220"/>
                  </a:cubicBezTo>
                  <a:cubicBezTo>
                    <a:pt x="0" y="224"/>
                    <a:pt x="0" y="227"/>
                    <a:pt x="0" y="231"/>
                  </a:cubicBezTo>
                  <a:cubicBezTo>
                    <a:pt x="0" y="231"/>
                    <a:pt x="1" y="231"/>
                    <a:pt x="2" y="231"/>
                  </a:cubicBezTo>
                  <a:cubicBezTo>
                    <a:pt x="2" y="231"/>
                    <a:pt x="2" y="231"/>
                    <a:pt x="2" y="231"/>
                  </a:cubicBezTo>
                  <a:cubicBezTo>
                    <a:pt x="3" y="231"/>
                    <a:pt x="3" y="231"/>
                    <a:pt x="4" y="231"/>
                  </a:cubicBezTo>
                  <a:cubicBezTo>
                    <a:pt x="11" y="233"/>
                    <a:pt x="16" y="236"/>
                    <a:pt x="16" y="241"/>
                  </a:cubicBezTo>
                  <a:cubicBezTo>
                    <a:pt x="17" y="246"/>
                    <a:pt x="12" y="251"/>
                    <a:pt x="6" y="253"/>
                  </a:cubicBezTo>
                  <a:cubicBezTo>
                    <a:pt x="6" y="253"/>
                    <a:pt x="6" y="253"/>
                    <a:pt x="6" y="253"/>
                  </a:cubicBezTo>
                  <a:cubicBezTo>
                    <a:pt x="5" y="254"/>
                    <a:pt x="4" y="254"/>
                    <a:pt x="4" y="254"/>
                  </a:cubicBezTo>
                  <a:cubicBezTo>
                    <a:pt x="4" y="254"/>
                    <a:pt x="4" y="254"/>
                    <a:pt x="4" y="254"/>
                  </a:cubicBezTo>
                  <a:cubicBezTo>
                    <a:pt x="3" y="254"/>
                    <a:pt x="2" y="254"/>
                    <a:pt x="2" y="255"/>
                  </a:cubicBezTo>
                  <a:cubicBezTo>
                    <a:pt x="2" y="258"/>
                    <a:pt x="3" y="262"/>
                    <a:pt x="3" y="266"/>
                  </a:cubicBezTo>
                  <a:cubicBezTo>
                    <a:pt x="4" y="266"/>
                    <a:pt x="5" y="265"/>
                    <a:pt x="5" y="265"/>
                  </a:cubicBezTo>
                  <a:cubicBezTo>
                    <a:pt x="6" y="265"/>
                    <a:pt x="6" y="265"/>
                    <a:pt x="6" y="265"/>
                  </a:cubicBezTo>
                  <a:cubicBezTo>
                    <a:pt x="6" y="265"/>
                    <a:pt x="7" y="265"/>
                    <a:pt x="7" y="265"/>
                  </a:cubicBezTo>
                  <a:cubicBezTo>
                    <a:pt x="14" y="266"/>
                    <a:pt x="20" y="268"/>
                    <a:pt x="21" y="273"/>
                  </a:cubicBezTo>
                  <a:cubicBezTo>
                    <a:pt x="22" y="278"/>
                    <a:pt x="19" y="283"/>
                    <a:pt x="13" y="287"/>
                  </a:cubicBezTo>
                  <a:cubicBezTo>
                    <a:pt x="13" y="287"/>
                    <a:pt x="13" y="287"/>
                    <a:pt x="13" y="287"/>
                  </a:cubicBezTo>
                  <a:cubicBezTo>
                    <a:pt x="11" y="287"/>
                    <a:pt x="10" y="288"/>
                    <a:pt x="9" y="288"/>
                  </a:cubicBezTo>
                  <a:cubicBezTo>
                    <a:pt x="10" y="292"/>
                    <a:pt x="11" y="296"/>
                    <a:pt x="12" y="299"/>
                  </a:cubicBezTo>
                  <a:cubicBezTo>
                    <a:pt x="13" y="299"/>
                    <a:pt x="14" y="299"/>
                    <a:pt x="15" y="299"/>
                  </a:cubicBezTo>
                  <a:cubicBezTo>
                    <a:pt x="16" y="298"/>
                    <a:pt x="16" y="298"/>
                    <a:pt x="16" y="298"/>
                  </a:cubicBezTo>
                  <a:cubicBezTo>
                    <a:pt x="23" y="297"/>
                    <a:pt x="29" y="299"/>
                    <a:pt x="31" y="304"/>
                  </a:cubicBezTo>
                  <a:cubicBezTo>
                    <a:pt x="33" y="308"/>
                    <a:pt x="30" y="314"/>
                    <a:pt x="25" y="319"/>
                  </a:cubicBezTo>
                  <a:cubicBezTo>
                    <a:pt x="25" y="319"/>
                    <a:pt x="25" y="319"/>
                    <a:pt x="25" y="319"/>
                  </a:cubicBezTo>
                  <a:cubicBezTo>
                    <a:pt x="24" y="319"/>
                    <a:pt x="24" y="319"/>
                    <a:pt x="23" y="320"/>
                  </a:cubicBezTo>
                  <a:cubicBezTo>
                    <a:pt x="23" y="320"/>
                    <a:pt x="23" y="320"/>
                    <a:pt x="23" y="320"/>
                  </a:cubicBezTo>
                  <a:cubicBezTo>
                    <a:pt x="22" y="320"/>
                    <a:pt x="22" y="321"/>
                    <a:pt x="21" y="321"/>
                  </a:cubicBezTo>
                  <a:cubicBezTo>
                    <a:pt x="23" y="324"/>
                    <a:pt x="25" y="328"/>
                    <a:pt x="26" y="331"/>
                  </a:cubicBezTo>
                  <a:cubicBezTo>
                    <a:pt x="27" y="331"/>
                    <a:pt x="28" y="330"/>
                    <a:pt x="29" y="330"/>
                  </a:cubicBezTo>
                  <a:cubicBezTo>
                    <a:pt x="30" y="330"/>
                    <a:pt x="30" y="330"/>
                    <a:pt x="30" y="330"/>
                  </a:cubicBezTo>
                  <a:cubicBezTo>
                    <a:pt x="37" y="328"/>
                    <a:pt x="43" y="329"/>
                    <a:pt x="45" y="333"/>
                  </a:cubicBezTo>
                  <a:cubicBezTo>
                    <a:pt x="48" y="337"/>
                    <a:pt x="46" y="343"/>
                    <a:pt x="41" y="348"/>
                  </a:cubicBezTo>
                  <a:cubicBezTo>
                    <a:pt x="41" y="349"/>
                    <a:pt x="41" y="349"/>
                    <a:pt x="40" y="350"/>
                  </a:cubicBezTo>
                  <a:cubicBezTo>
                    <a:pt x="40" y="350"/>
                    <a:pt x="40" y="350"/>
                    <a:pt x="40" y="350"/>
                  </a:cubicBezTo>
                  <a:cubicBezTo>
                    <a:pt x="40" y="350"/>
                    <a:pt x="39" y="351"/>
                    <a:pt x="39" y="351"/>
                  </a:cubicBezTo>
                  <a:cubicBezTo>
                    <a:pt x="41" y="354"/>
                    <a:pt x="43" y="357"/>
                    <a:pt x="45" y="360"/>
                  </a:cubicBezTo>
                  <a:cubicBezTo>
                    <a:pt x="46" y="360"/>
                    <a:pt x="47" y="359"/>
                    <a:pt x="47" y="359"/>
                  </a:cubicBezTo>
                  <a:cubicBezTo>
                    <a:pt x="48" y="358"/>
                    <a:pt x="48" y="358"/>
                    <a:pt x="48" y="358"/>
                  </a:cubicBezTo>
                  <a:cubicBezTo>
                    <a:pt x="55" y="355"/>
                    <a:pt x="61" y="355"/>
                    <a:pt x="64" y="359"/>
                  </a:cubicBezTo>
                  <a:cubicBezTo>
                    <a:pt x="68" y="363"/>
                    <a:pt x="67" y="369"/>
                    <a:pt x="62" y="375"/>
                  </a:cubicBezTo>
                  <a:cubicBezTo>
                    <a:pt x="62" y="376"/>
                    <a:pt x="62" y="376"/>
                    <a:pt x="62" y="376"/>
                  </a:cubicBezTo>
                  <a:cubicBezTo>
                    <a:pt x="61" y="377"/>
                    <a:pt x="61" y="377"/>
                    <a:pt x="60" y="378"/>
                  </a:cubicBezTo>
                  <a:cubicBezTo>
                    <a:pt x="63" y="381"/>
                    <a:pt x="65" y="384"/>
                    <a:pt x="68" y="386"/>
                  </a:cubicBezTo>
                  <a:cubicBezTo>
                    <a:pt x="69" y="386"/>
                    <a:pt x="69" y="385"/>
                    <a:pt x="70" y="384"/>
                  </a:cubicBezTo>
                  <a:cubicBezTo>
                    <a:pt x="71" y="384"/>
                    <a:pt x="71" y="384"/>
                    <a:pt x="71" y="384"/>
                  </a:cubicBezTo>
                  <a:cubicBezTo>
                    <a:pt x="77" y="380"/>
                    <a:pt x="83" y="379"/>
                    <a:pt x="87" y="382"/>
                  </a:cubicBezTo>
                  <a:cubicBezTo>
                    <a:pt x="91" y="385"/>
                    <a:pt x="91" y="392"/>
                    <a:pt x="88" y="398"/>
                  </a:cubicBezTo>
                  <a:cubicBezTo>
                    <a:pt x="87" y="399"/>
                    <a:pt x="87" y="399"/>
                    <a:pt x="87" y="399"/>
                  </a:cubicBezTo>
                  <a:cubicBezTo>
                    <a:pt x="87" y="400"/>
                    <a:pt x="86" y="401"/>
                    <a:pt x="86" y="402"/>
                  </a:cubicBezTo>
                  <a:cubicBezTo>
                    <a:pt x="89" y="404"/>
                    <a:pt x="92" y="406"/>
                    <a:pt x="95" y="408"/>
                  </a:cubicBezTo>
                  <a:cubicBezTo>
                    <a:pt x="95" y="408"/>
                    <a:pt x="96" y="407"/>
                    <a:pt x="96" y="407"/>
                  </a:cubicBezTo>
                  <a:cubicBezTo>
                    <a:pt x="96" y="407"/>
                    <a:pt x="96" y="407"/>
                    <a:pt x="96" y="407"/>
                  </a:cubicBezTo>
                  <a:cubicBezTo>
                    <a:pt x="97" y="406"/>
                    <a:pt x="97" y="406"/>
                    <a:pt x="97" y="405"/>
                  </a:cubicBezTo>
                  <a:cubicBezTo>
                    <a:pt x="102" y="400"/>
                    <a:pt x="109" y="399"/>
                    <a:pt x="113" y="401"/>
                  </a:cubicBezTo>
                  <a:cubicBezTo>
                    <a:pt x="117" y="404"/>
                    <a:pt x="118" y="410"/>
                    <a:pt x="116" y="417"/>
                  </a:cubicBezTo>
                  <a:cubicBezTo>
                    <a:pt x="116" y="418"/>
                    <a:pt x="116" y="418"/>
                    <a:pt x="116" y="418"/>
                  </a:cubicBezTo>
                  <a:cubicBezTo>
                    <a:pt x="115" y="419"/>
                    <a:pt x="115" y="420"/>
                    <a:pt x="115" y="421"/>
                  </a:cubicBezTo>
                  <a:cubicBezTo>
                    <a:pt x="118" y="423"/>
                    <a:pt x="121" y="424"/>
                    <a:pt x="125" y="426"/>
                  </a:cubicBezTo>
                  <a:cubicBezTo>
                    <a:pt x="125" y="425"/>
                    <a:pt x="126" y="424"/>
                    <a:pt x="127" y="423"/>
                  </a:cubicBezTo>
                  <a:cubicBezTo>
                    <a:pt x="131" y="417"/>
                    <a:pt x="137" y="414"/>
                    <a:pt x="141" y="416"/>
                  </a:cubicBezTo>
                  <a:cubicBezTo>
                    <a:pt x="146" y="418"/>
                    <a:pt x="148" y="424"/>
                    <a:pt x="147" y="432"/>
                  </a:cubicBezTo>
                  <a:cubicBezTo>
                    <a:pt x="147" y="432"/>
                    <a:pt x="147" y="433"/>
                    <a:pt x="147" y="433"/>
                  </a:cubicBezTo>
                  <a:cubicBezTo>
                    <a:pt x="147" y="434"/>
                    <a:pt x="147" y="434"/>
                    <a:pt x="147" y="434"/>
                  </a:cubicBezTo>
                  <a:cubicBezTo>
                    <a:pt x="147" y="434"/>
                    <a:pt x="147" y="435"/>
                    <a:pt x="146" y="435"/>
                  </a:cubicBezTo>
                  <a:cubicBezTo>
                    <a:pt x="150" y="437"/>
                    <a:pt x="153" y="438"/>
                    <a:pt x="157" y="439"/>
                  </a:cubicBezTo>
                  <a:cubicBezTo>
                    <a:pt x="157" y="438"/>
                    <a:pt x="158" y="437"/>
                    <a:pt x="158" y="436"/>
                  </a:cubicBezTo>
                  <a:cubicBezTo>
                    <a:pt x="162" y="429"/>
                    <a:pt x="167" y="424"/>
                    <a:pt x="172" y="426"/>
                  </a:cubicBezTo>
                  <a:cubicBezTo>
                    <a:pt x="177" y="427"/>
                    <a:pt x="180" y="433"/>
                    <a:pt x="180" y="440"/>
                  </a:cubicBezTo>
                  <a:cubicBezTo>
                    <a:pt x="180" y="442"/>
                    <a:pt x="180" y="443"/>
                    <a:pt x="180" y="444"/>
                  </a:cubicBezTo>
                  <a:cubicBezTo>
                    <a:pt x="184" y="445"/>
                    <a:pt x="187" y="446"/>
                    <a:pt x="191" y="447"/>
                  </a:cubicBezTo>
                  <a:cubicBezTo>
                    <a:pt x="191" y="446"/>
                    <a:pt x="191" y="446"/>
                    <a:pt x="191" y="445"/>
                  </a:cubicBezTo>
                  <a:cubicBezTo>
                    <a:pt x="191" y="445"/>
                    <a:pt x="191" y="445"/>
                    <a:pt x="191" y="445"/>
                  </a:cubicBezTo>
                  <a:cubicBezTo>
                    <a:pt x="191" y="444"/>
                    <a:pt x="191" y="444"/>
                    <a:pt x="191" y="443"/>
                  </a:cubicBezTo>
                  <a:cubicBezTo>
                    <a:pt x="191" y="443"/>
                    <a:pt x="191" y="443"/>
                    <a:pt x="191" y="443"/>
                  </a:cubicBezTo>
                  <a:cubicBezTo>
                    <a:pt x="191" y="436"/>
                    <a:pt x="198" y="431"/>
                    <a:pt x="203" y="431"/>
                  </a:cubicBezTo>
                  <a:cubicBezTo>
                    <a:pt x="209" y="432"/>
                    <a:pt x="213" y="438"/>
                    <a:pt x="214" y="445"/>
                  </a:cubicBezTo>
                  <a:cubicBezTo>
                    <a:pt x="214" y="446"/>
                    <a:pt x="214" y="447"/>
                    <a:pt x="214" y="447"/>
                  </a:cubicBezTo>
                  <a:cubicBezTo>
                    <a:pt x="214" y="447"/>
                    <a:pt x="214" y="447"/>
                    <a:pt x="214" y="447"/>
                  </a:cubicBezTo>
                  <a:cubicBezTo>
                    <a:pt x="214" y="448"/>
                    <a:pt x="215" y="449"/>
                    <a:pt x="215" y="449"/>
                  </a:cubicBezTo>
                  <a:cubicBezTo>
                    <a:pt x="218" y="449"/>
                    <a:pt x="222" y="450"/>
                    <a:pt x="226" y="449"/>
                  </a:cubicBezTo>
                  <a:cubicBezTo>
                    <a:pt x="226" y="449"/>
                    <a:pt x="226" y="448"/>
                    <a:pt x="226" y="448"/>
                  </a:cubicBezTo>
                  <a:cubicBezTo>
                    <a:pt x="226" y="447"/>
                    <a:pt x="226" y="447"/>
                    <a:pt x="226" y="447"/>
                  </a:cubicBezTo>
                  <a:cubicBezTo>
                    <a:pt x="226" y="447"/>
                    <a:pt x="226" y="446"/>
                    <a:pt x="226" y="446"/>
                  </a:cubicBezTo>
                  <a:cubicBezTo>
                    <a:pt x="227" y="438"/>
                    <a:pt x="231" y="432"/>
                    <a:pt x="236" y="432"/>
                  </a:cubicBezTo>
                  <a:cubicBezTo>
                    <a:pt x="241" y="431"/>
                    <a:pt x="247" y="437"/>
                    <a:pt x="249" y="444"/>
                  </a:cubicBezTo>
                  <a:cubicBezTo>
                    <a:pt x="249" y="446"/>
                    <a:pt x="249" y="447"/>
                    <a:pt x="250" y="448"/>
                  </a:cubicBezTo>
                  <a:cubicBezTo>
                    <a:pt x="253" y="448"/>
                    <a:pt x="257" y="447"/>
                    <a:pt x="261" y="447"/>
                  </a:cubicBezTo>
                  <a:cubicBezTo>
                    <a:pt x="260" y="445"/>
                    <a:pt x="260" y="444"/>
                    <a:pt x="260" y="443"/>
                  </a:cubicBezTo>
                  <a:cubicBezTo>
                    <a:pt x="260" y="435"/>
                    <a:pt x="263" y="428"/>
                    <a:pt x="268" y="427"/>
                  </a:cubicBezTo>
                  <a:cubicBezTo>
                    <a:pt x="273" y="425"/>
                    <a:pt x="279" y="430"/>
                    <a:pt x="283" y="438"/>
                  </a:cubicBezTo>
                  <a:cubicBezTo>
                    <a:pt x="283" y="439"/>
                    <a:pt x="284" y="440"/>
                    <a:pt x="284" y="441"/>
                  </a:cubicBezTo>
                  <a:cubicBezTo>
                    <a:pt x="288" y="441"/>
                    <a:pt x="291" y="439"/>
                    <a:pt x="295" y="438"/>
                  </a:cubicBezTo>
                  <a:cubicBezTo>
                    <a:pt x="294" y="437"/>
                    <a:pt x="294" y="436"/>
                    <a:pt x="294" y="435"/>
                  </a:cubicBezTo>
                  <a:cubicBezTo>
                    <a:pt x="292" y="427"/>
                    <a:pt x="294" y="419"/>
                    <a:pt x="299" y="417"/>
                  </a:cubicBezTo>
                  <a:cubicBezTo>
                    <a:pt x="304" y="415"/>
                    <a:pt x="311" y="419"/>
                    <a:pt x="315" y="426"/>
                  </a:cubicBezTo>
                  <a:cubicBezTo>
                    <a:pt x="316" y="427"/>
                    <a:pt x="316" y="428"/>
                    <a:pt x="317" y="430"/>
                  </a:cubicBezTo>
                  <a:cubicBezTo>
                    <a:pt x="320" y="428"/>
                    <a:pt x="324" y="426"/>
                    <a:pt x="327" y="425"/>
                  </a:cubicBezTo>
                  <a:cubicBezTo>
                    <a:pt x="327" y="423"/>
                    <a:pt x="326" y="422"/>
                    <a:pt x="325" y="421"/>
                  </a:cubicBezTo>
                  <a:cubicBezTo>
                    <a:pt x="322" y="413"/>
                    <a:pt x="323" y="406"/>
                    <a:pt x="327" y="403"/>
                  </a:cubicBezTo>
                  <a:cubicBezTo>
                    <a:pt x="332" y="400"/>
                    <a:pt x="340" y="403"/>
                    <a:pt x="346" y="409"/>
                  </a:cubicBezTo>
                  <a:cubicBezTo>
                    <a:pt x="346" y="410"/>
                    <a:pt x="347" y="411"/>
                    <a:pt x="348" y="413"/>
                  </a:cubicBezTo>
                  <a:cubicBezTo>
                    <a:pt x="351" y="410"/>
                    <a:pt x="354" y="408"/>
                    <a:pt x="357" y="406"/>
                  </a:cubicBezTo>
                  <a:cubicBezTo>
                    <a:pt x="356" y="405"/>
                    <a:pt x="356" y="404"/>
                    <a:pt x="355" y="403"/>
                  </a:cubicBezTo>
                  <a:cubicBezTo>
                    <a:pt x="350" y="396"/>
                    <a:pt x="349" y="388"/>
                    <a:pt x="354" y="384"/>
                  </a:cubicBezTo>
                  <a:cubicBezTo>
                    <a:pt x="358" y="380"/>
                    <a:pt x="366" y="382"/>
                    <a:pt x="373" y="388"/>
                  </a:cubicBezTo>
                  <a:cubicBezTo>
                    <a:pt x="374" y="389"/>
                    <a:pt x="375" y="390"/>
                    <a:pt x="375" y="390"/>
                  </a:cubicBezTo>
                  <a:cubicBezTo>
                    <a:pt x="376" y="391"/>
                    <a:pt x="376" y="391"/>
                    <a:pt x="376" y="391"/>
                  </a:cubicBezTo>
                  <a:cubicBezTo>
                    <a:pt x="379" y="388"/>
                    <a:pt x="381" y="386"/>
                    <a:pt x="384" y="383"/>
                  </a:cubicBezTo>
                  <a:cubicBezTo>
                    <a:pt x="384" y="383"/>
                    <a:pt x="384" y="383"/>
                    <a:pt x="384" y="383"/>
                  </a:cubicBezTo>
                  <a:cubicBezTo>
                    <a:pt x="383" y="382"/>
                    <a:pt x="382" y="381"/>
                    <a:pt x="381" y="380"/>
                  </a:cubicBezTo>
                  <a:cubicBezTo>
                    <a:pt x="375" y="374"/>
                    <a:pt x="373" y="366"/>
                    <a:pt x="377" y="361"/>
                  </a:cubicBezTo>
                  <a:cubicBezTo>
                    <a:pt x="381" y="357"/>
                    <a:pt x="389" y="357"/>
                    <a:pt x="397" y="363"/>
                  </a:cubicBezTo>
                  <a:cubicBezTo>
                    <a:pt x="398" y="363"/>
                    <a:pt x="398" y="364"/>
                    <a:pt x="399" y="364"/>
                  </a:cubicBezTo>
                  <a:cubicBezTo>
                    <a:pt x="400" y="365"/>
                    <a:pt x="400" y="365"/>
                    <a:pt x="400" y="365"/>
                  </a:cubicBezTo>
                  <a:cubicBezTo>
                    <a:pt x="402" y="362"/>
                    <a:pt x="405" y="359"/>
                    <a:pt x="407" y="356"/>
                  </a:cubicBezTo>
                  <a:cubicBezTo>
                    <a:pt x="406" y="355"/>
                    <a:pt x="406" y="355"/>
                    <a:pt x="406" y="355"/>
                  </a:cubicBezTo>
                  <a:cubicBezTo>
                    <a:pt x="405" y="355"/>
                    <a:pt x="405" y="354"/>
                    <a:pt x="404" y="354"/>
                  </a:cubicBezTo>
                  <a:cubicBezTo>
                    <a:pt x="396" y="348"/>
                    <a:pt x="393" y="340"/>
                    <a:pt x="396" y="335"/>
                  </a:cubicBezTo>
                  <a:cubicBezTo>
                    <a:pt x="399" y="330"/>
                    <a:pt x="408" y="329"/>
                    <a:pt x="417" y="334"/>
                  </a:cubicBezTo>
                  <a:cubicBezTo>
                    <a:pt x="417" y="334"/>
                    <a:pt x="418" y="334"/>
                    <a:pt x="419" y="335"/>
                  </a:cubicBezTo>
                  <a:cubicBezTo>
                    <a:pt x="419" y="335"/>
                    <a:pt x="419" y="335"/>
                    <a:pt x="420" y="336"/>
                  </a:cubicBezTo>
                  <a:cubicBezTo>
                    <a:pt x="422" y="332"/>
                    <a:pt x="424" y="329"/>
                    <a:pt x="425" y="325"/>
                  </a:cubicBezTo>
                  <a:cubicBezTo>
                    <a:pt x="425" y="325"/>
                    <a:pt x="425" y="325"/>
                    <a:pt x="425" y="325"/>
                  </a:cubicBezTo>
                  <a:cubicBezTo>
                    <a:pt x="424" y="325"/>
                    <a:pt x="423" y="324"/>
                    <a:pt x="423" y="324"/>
                  </a:cubicBezTo>
                  <a:cubicBezTo>
                    <a:pt x="423" y="324"/>
                    <a:pt x="423" y="324"/>
                    <a:pt x="423" y="324"/>
                  </a:cubicBezTo>
                  <a:cubicBezTo>
                    <a:pt x="413" y="320"/>
                    <a:pt x="409" y="313"/>
                    <a:pt x="411" y="308"/>
                  </a:cubicBezTo>
                  <a:cubicBezTo>
                    <a:pt x="413" y="302"/>
                    <a:pt x="422" y="296"/>
                    <a:pt x="432" y="304"/>
                  </a:cubicBezTo>
                  <a:cubicBezTo>
                    <a:pt x="431" y="304"/>
                    <a:pt x="431" y="304"/>
                    <a:pt x="431" y="304"/>
                  </a:cubicBezTo>
                  <a:cubicBezTo>
                    <a:pt x="432" y="304"/>
                    <a:pt x="433" y="303"/>
                    <a:pt x="433" y="304"/>
                  </a:cubicBezTo>
                  <a:cubicBezTo>
                    <a:pt x="434" y="304"/>
                    <a:pt x="434" y="304"/>
                    <a:pt x="435" y="304"/>
                  </a:cubicBezTo>
                  <a:cubicBezTo>
                    <a:pt x="436" y="300"/>
                    <a:pt x="438" y="296"/>
                    <a:pt x="439" y="293"/>
                  </a:cubicBezTo>
                  <a:cubicBezTo>
                    <a:pt x="438" y="293"/>
                    <a:pt x="438" y="292"/>
                    <a:pt x="437" y="292"/>
                  </a:cubicBezTo>
                  <a:cubicBezTo>
                    <a:pt x="436" y="292"/>
                    <a:pt x="436" y="292"/>
                    <a:pt x="435" y="292"/>
                  </a:cubicBezTo>
                  <a:cubicBezTo>
                    <a:pt x="426" y="289"/>
                    <a:pt x="420" y="282"/>
                    <a:pt x="421" y="276"/>
                  </a:cubicBezTo>
                  <a:cubicBezTo>
                    <a:pt x="423" y="270"/>
                    <a:pt x="432" y="267"/>
                    <a:pt x="442" y="268"/>
                  </a:cubicBezTo>
                  <a:cubicBezTo>
                    <a:pt x="442" y="268"/>
                    <a:pt x="442" y="268"/>
                    <a:pt x="442" y="268"/>
                  </a:cubicBezTo>
                  <a:cubicBezTo>
                    <a:pt x="442" y="268"/>
                    <a:pt x="442" y="269"/>
                    <a:pt x="443" y="269"/>
                  </a:cubicBezTo>
                  <a:cubicBezTo>
                    <a:pt x="444" y="269"/>
                    <a:pt x="444" y="269"/>
                    <a:pt x="445" y="269"/>
                  </a:cubicBezTo>
                  <a:cubicBezTo>
                    <a:pt x="446" y="265"/>
                    <a:pt x="446" y="261"/>
                    <a:pt x="447" y="258"/>
                  </a:cubicBezTo>
                  <a:cubicBezTo>
                    <a:pt x="446" y="258"/>
                    <a:pt x="445" y="257"/>
                    <a:pt x="445" y="257"/>
                  </a:cubicBezTo>
                  <a:cubicBezTo>
                    <a:pt x="444" y="257"/>
                    <a:pt x="443" y="256"/>
                    <a:pt x="443" y="256"/>
                  </a:cubicBezTo>
                  <a:cubicBezTo>
                    <a:pt x="443" y="256"/>
                    <a:pt x="443" y="256"/>
                    <a:pt x="443" y="256"/>
                  </a:cubicBezTo>
                  <a:cubicBezTo>
                    <a:pt x="433" y="256"/>
                    <a:pt x="427" y="250"/>
                    <a:pt x="427" y="244"/>
                  </a:cubicBezTo>
                  <a:cubicBezTo>
                    <a:pt x="427" y="237"/>
                    <a:pt x="435" y="233"/>
                    <a:pt x="447" y="234"/>
                  </a:cubicBezTo>
                  <a:cubicBezTo>
                    <a:pt x="447" y="234"/>
                    <a:pt x="447" y="234"/>
                    <a:pt x="447" y="234"/>
                  </a:cubicBezTo>
                  <a:cubicBezTo>
                    <a:pt x="447" y="234"/>
                    <a:pt x="447" y="234"/>
                    <a:pt x="447" y="234"/>
                  </a:cubicBezTo>
                  <a:moveTo>
                    <a:pt x="319" y="97"/>
                  </a:moveTo>
                  <a:cubicBezTo>
                    <a:pt x="333" y="88"/>
                    <a:pt x="355" y="106"/>
                    <a:pt x="372" y="132"/>
                  </a:cubicBezTo>
                  <a:cubicBezTo>
                    <a:pt x="388" y="159"/>
                    <a:pt x="395" y="187"/>
                    <a:pt x="381" y="196"/>
                  </a:cubicBezTo>
                  <a:cubicBezTo>
                    <a:pt x="369" y="203"/>
                    <a:pt x="340" y="187"/>
                    <a:pt x="324" y="162"/>
                  </a:cubicBezTo>
                  <a:cubicBezTo>
                    <a:pt x="309" y="138"/>
                    <a:pt x="307" y="104"/>
                    <a:pt x="319" y="97"/>
                  </a:cubicBezTo>
                  <a:moveTo>
                    <a:pt x="280" y="313"/>
                  </a:moveTo>
                  <a:cubicBezTo>
                    <a:pt x="231" y="344"/>
                    <a:pt x="167" y="329"/>
                    <a:pt x="136" y="280"/>
                  </a:cubicBezTo>
                  <a:cubicBezTo>
                    <a:pt x="106" y="231"/>
                    <a:pt x="120" y="167"/>
                    <a:pt x="169" y="137"/>
                  </a:cubicBezTo>
                  <a:cubicBezTo>
                    <a:pt x="218" y="106"/>
                    <a:pt x="282" y="121"/>
                    <a:pt x="313" y="169"/>
                  </a:cubicBezTo>
                  <a:cubicBezTo>
                    <a:pt x="343" y="218"/>
                    <a:pt x="329" y="283"/>
                    <a:pt x="280" y="313"/>
                  </a:cubicBezTo>
                  <a:moveTo>
                    <a:pt x="218" y="51"/>
                  </a:moveTo>
                  <a:cubicBezTo>
                    <a:pt x="249" y="50"/>
                    <a:pt x="277" y="58"/>
                    <a:pt x="277" y="75"/>
                  </a:cubicBezTo>
                  <a:cubicBezTo>
                    <a:pt x="278" y="89"/>
                    <a:pt x="249" y="106"/>
                    <a:pt x="220" y="107"/>
                  </a:cubicBezTo>
                  <a:cubicBezTo>
                    <a:pt x="191" y="108"/>
                    <a:pt x="161" y="93"/>
                    <a:pt x="161" y="79"/>
                  </a:cubicBezTo>
                  <a:cubicBezTo>
                    <a:pt x="160" y="62"/>
                    <a:pt x="187" y="52"/>
                    <a:pt x="218" y="51"/>
                  </a:cubicBezTo>
                  <a:moveTo>
                    <a:pt x="71" y="144"/>
                  </a:moveTo>
                  <a:cubicBezTo>
                    <a:pt x="85" y="116"/>
                    <a:pt x="106" y="96"/>
                    <a:pt x="121" y="104"/>
                  </a:cubicBezTo>
                  <a:cubicBezTo>
                    <a:pt x="133" y="110"/>
                    <a:pt x="134" y="144"/>
                    <a:pt x="120" y="170"/>
                  </a:cubicBezTo>
                  <a:cubicBezTo>
                    <a:pt x="107" y="195"/>
                    <a:pt x="79" y="214"/>
                    <a:pt x="66" y="207"/>
                  </a:cubicBezTo>
                  <a:cubicBezTo>
                    <a:pt x="51" y="199"/>
                    <a:pt x="56" y="171"/>
                    <a:pt x="71" y="144"/>
                  </a:cubicBezTo>
                  <a:moveTo>
                    <a:pt x="130" y="353"/>
                  </a:moveTo>
                  <a:cubicBezTo>
                    <a:pt x="116" y="362"/>
                    <a:pt x="94" y="343"/>
                    <a:pt x="77" y="317"/>
                  </a:cubicBezTo>
                  <a:cubicBezTo>
                    <a:pt x="61" y="291"/>
                    <a:pt x="54" y="263"/>
                    <a:pt x="68" y="254"/>
                  </a:cubicBezTo>
                  <a:cubicBezTo>
                    <a:pt x="80" y="247"/>
                    <a:pt x="109" y="263"/>
                    <a:pt x="125" y="287"/>
                  </a:cubicBezTo>
                  <a:cubicBezTo>
                    <a:pt x="140" y="312"/>
                    <a:pt x="142" y="346"/>
                    <a:pt x="130" y="353"/>
                  </a:cubicBezTo>
                  <a:moveTo>
                    <a:pt x="231" y="399"/>
                  </a:moveTo>
                  <a:cubicBezTo>
                    <a:pt x="200" y="400"/>
                    <a:pt x="172" y="392"/>
                    <a:pt x="172" y="375"/>
                  </a:cubicBezTo>
                  <a:cubicBezTo>
                    <a:pt x="171" y="361"/>
                    <a:pt x="200" y="344"/>
                    <a:pt x="229" y="343"/>
                  </a:cubicBezTo>
                  <a:cubicBezTo>
                    <a:pt x="258" y="342"/>
                    <a:pt x="288" y="357"/>
                    <a:pt x="288" y="371"/>
                  </a:cubicBezTo>
                  <a:cubicBezTo>
                    <a:pt x="289" y="387"/>
                    <a:pt x="262" y="397"/>
                    <a:pt x="231" y="399"/>
                  </a:cubicBezTo>
                  <a:moveTo>
                    <a:pt x="378" y="306"/>
                  </a:moveTo>
                  <a:cubicBezTo>
                    <a:pt x="364" y="334"/>
                    <a:pt x="343" y="354"/>
                    <a:pt x="328" y="346"/>
                  </a:cubicBezTo>
                  <a:cubicBezTo>
                    <a:pt x="316" y="339"/>
                    <a:pt x="315" y="306"/>
                    <a:pt x="329" y="280"/>
                  </a:cubicBezTo>
                  <a:cubicBezTo>
                    <a:pt x="342" y="254"/>
                    <a:pt x="370" y="236"/>
                    <a:pt x="383" y="243"/>
                  </a:cubicBezTo>
                  <a:cubicBezTo>
                    <a:pt x="398" y="250"/>
                    <a:pt x="393" y="279"/>
                    <a:pt x="378" y="306"/>
                  </a:cubicBezTo>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15"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944" y="1207900"/>
              <a:ext cx="71205" cy="1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482" y="1512575"/>
              <a:ext cx="45188" cy="6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40"/>
            <p:cNvSpPr>
              <a:spLocks noEditPoints="1"/>
            </p:cNvSpPr>
            <p:nvPr/>
          </p:nvSpPr>
          <p:spPr bwMode="auto">
            <a:xfrm>
              <a:off x="6406669" y="1255141"/>
              <a:ext cx="308098" cy="307414"/>
            </a:xfrm>
            <a:custGeom>
              <a:avLst/>
              <a:gdLst>
                <a:gd name="T0" fmla="*/ 143 w 190"/>
                <a:gd name="T1" fmla="*/ 160 h 190"/>
                <a:gd name="T2" fmla="*/ 161 w 190"/>
                <a:gd name="T3" fmla="*/ 163 h 190"/>
                <a:gd name="T4" fmla="*/ 161 w 190"/>
                <a:gd name="T5" fmla="*/ 153 h 190"/>
                <a:gd name="T6" fmla="*/ 171 w 190"/>
                <a:gd name="T7" fmla="*/ 143 h 190"/>
                <a:gd name="T8" fmla="*/ 177 w 190"/>
                <a:gd name="T9" fmla="*/ 133 h 190"/>
                <a:gd name="T10" fmla="*/ 176 w 190"/>
                <a:gd name="T11" fmla="*/ 118 h 190"/>
                <a:gd name="T12" fmla="*/ 188 w 190"/>
                <a:gd name="T13" fmla="*/ 113 h 190"/>
                <a:gd name="T14" fmla="*/ 175 w 190"/>
                <a:gd name="T15" fmla="*/ 100 h 190"/>
                <a:gd name="T16" fmla="*/ 189 w 190"/>
                <a:gd name="T17" fmla="*/ 90 h 190"/>
                <a:gd name="T18" fmla="*/ 182 w 190"/>
                <a:gd name="T19" fmla="*/ 83 h 190"/>
                <a:gd name="T20" fmla="*/ 181 w 190"/>
                <a:gd name="T21" fmla="*/ 69 h 190"/>
                <a:gd name="T22" fmla="*/ 177 w 190"/>
                <a:gd name="T23" fmla="*/ 58 h 190"/>
                <a:gd name="T24" fmla="*/ 168 w 190"/>
                <a:gd name="T25" fmla="*/ 47 h 190"/>
                <a:gd name="T26" fmla="*/ 169 w 190"/>
                <a:gd name="T27" fmla="*/ 37 h 190"/>
                <a:gd name="T28" fmla="*/ 153 w 190"/>
                <a:gd name="T29" fmla="*/ 38 h 190"/>
                <a:gd name="T30" fmla="*/ 153 w 190"/>
                <a:gd name="T31" fmla="*/ 20 h 190"/>
                <a:gd name="T32" fmla="*/ 142 w 190"/>
                <a:gd name="T33" fmla="*/ 21 h 190"/>
                <a:gd name="T34" fmla="*/ 131 w 190"/>
                <a:gd name="T35" fmla="*/ 13 h 190"/>
                <a:gd name="T36" fmla="*/ 120 w 190"/>
                <a:gd name="T37" fmla="*/ 9 h 190"/>
                <a:gd name="T38" fmla="*/ 106 w 190"/>
                <a:gd name="T39" fmla="*/ 8 h 190"/>
                <a:gd name="T40" fmla="*/ 99 w 190"/>
                <a:gd name="T41" fmla="*/ 0 h 190"/>
                <a:gd name="T42" fmla="*/ 89 w 190"/>
                <a:gd name="T43" fmla="*/ 14 h 190"/>
                <a:gd name="T44" fmla="*/ 81 w 190"/>
                <a:gd name="T45" fmla="*/ 6 h 190"/>
                <a:gd name="T46" fmla="*/ 69 w 190"/>
                <a:gd name="T47" fmla="*/ 9 h 190"/>
                <a:gd name="T48" fmla="*/ 57 w 190"/>
                <a:gd name="T49" fmla="*/ 15 h 190"/>
                <a:gd name="T50" fmla="*/ 51 w 190"/>
                <a:gd name="T51" fmla="*/ 11 h 190"/>
                <a:gd name="T52" fmla="*/ 47 w 190"/>
                <a:gd name="T53" fmla="*/ 21 h 190"/>
                <a:gd name="T54" fmla="*/ 35 w 190"/>
                <a:gd name="T55" fmla="*/ 28 h 190"/>
                <a:gd name="T56" fmla="*/ 27 w 190"/>
                <a:gd name="T57" fmla="*/ 36 h 190"/>
                <a:gd name="T58" fmla="*/ 20 w 190"/>
                <a:gd name="T59" fmla="*/ 48 h 190"/>
                <a:gd name="T60" fmla="*/ 11 w 190"/>
                <a:gd name="T61" fmla="*/ 52 h 190"/>
                <a:gd name="T62" fmla="*/ 19 w 190"/>
                <a:gd name="T63" fmla="*/ 67 h 190"/>
                <a:gd name="T64" fmla="*/ 3 w 190"/>
                <a:gd name="T65" fmla="*/ 73 h 190"/>
                <a:gd name="T66" fmla="*/ 8 w 190"/>
                <a:gd name="T67" fmla="*/ 82 h 190"/>
                <a:gd name="T68" fmla="*/ 5 w 190"/>
                <a:gd name="T69" fmla="*/ 96 h 190"/>
                <a:gd name="T70" fmla="*/ 6 w 190"/>
                <a:gd name="T71" fmla="*/ 108 h 190"/>
                <a:gd name="T72" fmla="*/ 10 w 190"/>
                <a:gd name="T73" fmla="*/ 121 h 190"/>
                <a:gd name="T74" fmla="*/ 7 w 190"/>
                <a:gd name="T75" fmla="*/ 130 h 190"/>
                <a:gd name="T76" fmla="*/ 24 w 190"/>
                <a:gd name="T77" fmla="*/ 134 h 190"/>
                <a:gd name="T78" fmla="*/ 18 w 190"/>
                <a:gd name="T79" fmla="*/ 151 h 190"/>
                <a:gd name="T80" fmla="*/ 28 w 190"/>
                <a:gd name="T81" fmla="*/ 153 h 190"/>
                <a:gd name="T82" fmla="*/ 36 w 190"/>
                <a:gd name="T83" fmla="*/ 164 h 190"/>
                <a:gd name="T84" fmla="*/ 46 w 190"/>
                <a:gd name="T85" fmla="*/ 171 h 190"/>
                <a:gd name="T86" fmla="*/ 59 w 190"/>
                <a:gd name="T87" fmla="*/ 176 h 190"/>
                <a:gd name="T88" fmla="*/ 64 w 190"/>
                <a:gd name="T89" fmla="*/ 185 h 190"/>
                <a:gd name="T90" fmla="*/ 77 w 190"/>
                <a:gd name="T91" fmla="*/ 174 h 190"/>
                <a:gd name="T92" fmla="*/ 86 w 190"/>
                <a:gd name="T93" fmla="*/ 189 h 190"/>
                <a:gd name="T94" fmla="*/ 95 w 190"/>
                <a:gd name="T95" fmla="*/ 183 h 190"/>
                <a:gd name="T96" fmla="*/ 108 w 190"/>
                <a:gd name="T97" fmla="*/ 184 h 190"/>
                <a:gd name="T98" fmla="*/ 120 w 190"/>
                <a:gd name="T99" fmla="*/ 182 h 190"/>
                <a:gd name="T100" fmla="*/ 132 w 190"/>
                <a:gd name="T101" fmla="*/ 175 h 190"/>
                <a:gd name="T102" fmla="*/ 139 w 190"/>
                <a:gd name="T103" fmla="*/ 179 h 190"/>
                <a:gd name="T104" fmla="*/ 78 w 190"/>
                <a:gd name="T105" fmla="*/ 74 h 190"/>
                <a:gd name="T106" fmla="*/ 86 w 190"/>
                <a:gd name="T107" fmla="*/ 76 h 190"/>
                <a:gd name="T108" fmla="*/ 121 w 190"/>
                <a:gd name="T109" fmla="*/ 88 h 190"/>
                <a:gd name="T110" fmla="*/ 124 w 190"/>
                <a:gd name="T111" fmla="*/ 80 h 190"/>
                <a:gd name="T112" fmla="*/ 77 w 190"/>
                <a:gd name="T113" fmla="*/ 104 h 190"/>
                <a:gd name="T114" fmla="*/ 81 w 190"/>
                <a:gd name="T115" fmla="*/ 102 h 190"/>
                <a:gd name="T116" fmla="*/ 102 w 190"/>
                <a:gd name="T117" fmla="*/ 108 h 190"/>
                <a:gd name="T118" fmla="*/ 104 w 190"/>
                <a:gd name="T119" fmla="*/ 113 h 190"/>
                <a:gd name="T120" fmla="*/ 102 w 190"/>
                <a:gd name="T121" fmla="*/ 12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90">
                  <a:moveTo>
                    <a:pt x="143" y="171"/>
                  </a:moveTo>
                  <a:cubicBezTo>
                    <a:pt x="142" y="169"/>
                    <a:pt x="142" y="169"/>
                    <a:pt x="142" y="169"/>
                  </a:cubicBezTo>
                  <a:cubicBezTo>
                    <a:pt x="140" y="167"/>
                    <a:pt x="140" y="163"/>
                    <a:pt x="143" y="160"/>
                  </a:cubicBezTo>
                  <a:cubicBezTo>
                    <a:pt x="146" y="157"/>
                    <a:pt x="151" y="158"/>
                    <a:pt x="153" y="161"/>
                  </a:cubicBezTo>
                  <a:cubicBezTo>
                    <a:pt x="154" y="163"/>
                    <a:pt x="154" y="163"/>
                    <a:pt x="154" y="163"/>
                  </a:cubicBezTo>
                  <a:cubicBezTo>
                    <a:pt x="156" y="165"/>
                    <a:pt x="159" y="165"/>
                    <a:pt x="161" y="163"/>
                  </a:cubicBezTo>
                  <a:cubicBezTo>
                    <a:pt x="162" y="162"/>
                    <a:pt x="162" y="161"/>
                    <a:pt x="163" y="160"/>
                  </a:cubicBezTo>
                  <a:cubicBezTo>
                    <a:pt x="165" y="159"/>
                    <a:pt x="165" y="156"/>
                    <a:pt x="163" y="154"/>
                  </a:cubicBezTo>
                  <a:cubicBezTo>
                    <a:pt x="161" y="153"/>
                    <a:pt x="161" y="153"/>
                    <a:pt x="161" y="153"/>
                  </a:cubicBezTo>
                  <a:cubicBezTo>
                    <a:pt x="159" y="151"/>
                    <a:pt x="158" y="147"/>
                    <a:pt x="159" y="144"/>
                  </a:cubicBezTo>
                  <a:cubicBezTo>
                    <a:pt x="161" y="140"/>
                    <a:pt x="166" y="139"/>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5" y="132"/>
                    <a:pt x="175" y="132"/>
                    <a:pt x="175" y="132"/>
                  </a:cubicBezTo>
                  <a:cubicBezTo>
                    <a:pt x="171" y="130"/>
                    <a:pt x="169" y="126"/>
                    <a:pt x="171" y="123"/>
                  </a:cubicBezTo>
                  <a:cubicBezTo>
                    <a:pt x="169" y="120"/>
                    <a:pt x="172" y="116"/>
                    <a:pt x="176" y="118"/>
                  </a:cubicBezTo>
                  <a:cubicBezTo>
                    <a:pt x="181" y="120"/>
                    <a:pt x="181" y="120"/>
                    <a:pt x="181" y="120"/>
                  </a:cubicBezTo>
                  <a:cubicBezTo>
                    <a:pt x="184" y="121"/>
                    <a:pt x="186" y="119"/>
                    <a:pt x="187" y="117"/>
                  </a:cubicBezTo>
                  <a:cubicBezTo>
                    <a:pt x="187" y="116"/>
                    <a:pt x="188" y="114"/>
                    <a:pt x="188" y="113"/>
                  </a:cubicBezTo>
                  <a:cubicBezTo>
                    <a:pt x="188" y="111"/>
                    <a:pt x="186" y="108"/>
                    <a:pt x="184" y="108"/>
                  </a:cubicBezTo>
                  <a:cubicBezTo>
                    <a:pt x="182" y="108"/>
                    <a:pt x="182" y="108"/>
                    <a:pt x="182" y="108"/>
                  </a:cubicBezTo>
                  <a:cubicBezTo>
                    <a:pt x="178" y="107"/>
                    <a:pt x="175" y="104"/>
                    <a:pt x="175" y="100"/>
                  </a:cubicBezTo>
                  <a:cubicBezTo>
                    <a:pt x="176" y="97"/>
                    <a:pt x="179" y="94"/>
                    <a:pt x="183" y="94"/>
                  </a:cubicBezTo>
                  <a:cubicBezTo>
                    <a:pt x="185" y="94"/>
                    <a:pt x="185" y="94"/>
                    <a:pt x="185" y="94"/>
                  </a:cubicBezTo>
                  <a:cubicBezTo>
                    <a:pt x="187" y="95"/>
                    <a:pt x="190" y="93"/>
                    <a:pt x="189" y="90"/>
                  </a:cubicBezTo>
                  <a:cubicBezTo>
                    <a:pt x="189" y="89"/>
                    <a:pt x="189" y="87"/>
                    <a:pt x="189" y="86"/>
                  </a:cubicBezTo>
                  <a:cubicBezTo>
                    <a:pt x="189" y="84"/>
                    <a:pt x="186" y="82"/>
                    <a:pt x="184" y="82"/>
                  </a:cubicBezTo>
                  <a:cubicBezTo>
                    <a:pt x="182" y="83"/>
                    <a:pt x="182" y="83"/>
                    <a:pt x="182" y="83"/>
                  </a:cubicBezTo>
                  <a:cubicBezTo>
                    <a:pt x="178" y="84"/>
                    <a:pt x="174" y="81"/>
                    <a:pt x="174" y="77"/>
                  </a:cubicBezTo>
                  <a:cubicBezTo>
                    <a:pt x="173" y="74"/>
                    <a:pt x="175" y="70"/>
                    <a:pt x="179" y="69"/>
                  </a:cubicBezTo>
                  <a:cubicBezTo>
                    <a:pt x="181" y="69"/>
                    <a:pt x="181" y="69"/>
                    <a:pt x="181" y="69"/>
                  </a:cubicBezTo>
                  <a:cubicBezTo>
                    <a:pt x="183" y="69"/>
                    <a:pt x="185" y="66"/>
                    <a:pt x="184" y="63"/>
                  </a:cubicBezTo>
                  <a:cubicBezTo>
                    <a:pt x="184" y="62"/>
                    <a:pt x="183" y="61"/>
                    <a:pt x="183" y="60"/>
                  </a:cubicBezTo>
                  <a:cubicBezTo>
                    <a:pt x="182" y="58"/>
                    <a:pt x="179" y="57"/>
                    <a:pt x="177" y="58"/>
                  </a:cubicBezTo>
                  <a:cubicBezTo>
                    <a:pt x="175" y="59"/>
                    <a:pt x="175" y="59"/>
                    <a:pt x="175" y="59"/>
                  </a:cubicBezTo>
                  <a:cubicBezTo>
                    <a:pt x="171" y="61"/>
                    <a:pt x="167" y="59"/>
                    <a:pt x="166" y="56"/>
                  </a:cubicBezTo>
                  <a:cubicBezTo>
                    <a:pt x="164" y="53"/>
                    <a:pt x="165" y="48"/>
                    <a:pt x="168" y="47"/>
                  </a:cubicBezTo>
                  <a:cubicBezTo>
                    <a:pt x="170" y="46"/>
                    <a:pt x="170" y="46"/>
                    <a:pt x="170" y="46"/>
                  </a:cubicBezTo>
                  <a:cubicBezTo>
                    <a:pt x="172" y="45"/>
                    <a:pt x="173" y="42"/>
                    <a:pt x="172" y="40"/>
                  </a:cubicBezTo>
                  <a:cubicBezTo>
                    <a:pt x="171" y="39"/>
                    <a:pt x="170" y="38"/>
                    <a:pt x="169" y="37"/>
                  </a:cubicBezTo>
                  <a:cubicBezTo>
                    <a:pt x="168" y="35"/>
                    <a:pt x="165" y="34"/>
                    <a:pt x="163" y="36"/>
                  </a:cubicBezTo>
                  <a:cubicBezTo>
                    <a:pt x="161" y="38"/>
                    <a:pt x="161" y="38"/>
                    <a:pt x="161" y="38"/>
                  </a:cubicBezTo>
                  <a:cubicBezTo>
                    <a:pt x="159" y="40"/>
                    <a:pt x="155" y="40"/>
                    <a:pt x="153" y="38"/>
                  </a:cubicBezTo>
                  <a:cubicBezTo>
                    <a:pt x="149" y="36"/>
                    <a:pt x="149" y="31"/>
                    <a:pt x="152" y="28"/>
                  </a:cubicBezTo>
                  <a:cubicBezTo>
                    <a:pt x="153" y="27"/>
                    <a:pt x="153" y="27"/>
                    <a:pt x="153" y="27"/>
                  </a:cubicBezTo>
                  <a:cubicBezTo>
                    <a:pt x="155" y="25"/>
                    <a:pt x="155" y="22"/>
                    <a:pt x="153" y="20"/>
                  </a:cubicBezTo>
                  <a:cubicBezTo>
                    <a:pt x="152" y="19"/>
                    <a:pt x="151" y="19"/>
                    <a:pt x="150" y="18"/>
                  </a:cubicBezTo>
                  <a:cubicBezTo>
                    <a:pt x="148" y="16"/>
                    <a:pt x="145" y="17"/>
                    <a:pt x="144" y="19"/>
                  </a:cubicBezTo>
                  <a:cubicBezTo>
                    <a:pt x="142" y="21"/>
                    <a:pt x="142" y="21"/>
                    <a:pt x="142" y="21"/>
                  </a:cubicBezTo>
                  <a:cubicBezTo>
                    <a:pt x="141" y="25"/>
                    <a:pt x="136" y="26"/>
                    <a:pt x="133" y="24"/>
                  </a:cubicBezTo>
                  <a:cubicBezTo>
                    <a:pt x="130" y="22"/>
                    <a:pt x="129" y="18"/>
                    <a:pt x="131" y="15"/>
                  </a:cubicBezTo>
                  <a:cubicBezTo>
                    <a:pt x="131" y="13"/>
                    <a:pt x="131" y="13"/>
                    <a:pt x="131" y="13"/>
                  </a:cubicBezTo>
                  <a:cubicBezTo>
                    <a:pt x="133" y="11"/>
                    <a:pt x="132" y="8"/>
                    <a:pt x="129" y="7"/>
                  </a:cubicBezTo>
                  <a:cubicBezTo>
                    <a:pt x="128" y="6"/>
                    <a:pt x="127" y="6"/>
                    <a:pt x="126" y="6"/>
                  </a:cubicBezTo>
                  <a:cubicBezTo>
                    <a:pt x="123" y="5"/>
                    <a:pt x="121" y="6"/>
                    <a:pt x="120" y="9"/>
                  </a:cubicBezTo>
                  <a:cubicBezTo>
                    <a:pt x="120" y="11"/>
                    <a:pt x="120" y="11"/>
                    <a:pt x="120" y="11"/>
                  </a:cubicBezTo>
                  <a:cubicBezTo>
                    <a:pt x="119" y="15"/>
                    <a:pt x="115" y="17"/>
                    <a:pt x="111" y="16"/>
                  </a:cubicBezTo>
                  <a:cubicBezTo>
                    <a:pt x="108" y="15"/>
                    <a:pt x="106" y="11"/>
                    <a:pt x="106" y="8"/>
                  </a:cubicBezTo>
                  <a:cubicBezTo>
                    <a:pt x="107" y="6"/>
                    <a:pt x="107" y="6"/>
                    <a:pt x="107" y="6"/>
                  </a:cubicBezTo>
                  <a:cubicBezTo>
                    <a:pt x="107" y="3"/>
                    <a:pt x="106" y="1"/>
                    <a:pt x="103" y="1"/>
                  </a:cubicBezTo>
                  <a:cubicBezTo>
                    <a:pt x="102" y="1"/>
                    <a:pt x="101" y="1"/>
                    <a:pt x="99" y="0"/>
                  </a:cubicBezTo>
                  <a:cubicBezTo>
                    <a:pt x="97" y="0"/>
                    <a:pt x="95" y="2"/>
                    <a:pt x="95" y="5"/>
                  </a:cubicBezTo>
                  <a:cubicBezTo>
                    <a:pt x="95" y="7"/>
                    <a:pt x="95" y="7"/>
                    <a:pt x="95" y="7"/>
                  </a:cubicBezTo>
                  <a:cubicBezTo>
                    <a:pt x="95" y="11"/>
                    <a:pt x="92" y="14"/>
                    <a:pt x="89" y="14"/>
                  </a:cubicBezTo>
                  <a:cubicBezTo>
                    <a:pt x="89" y="14"/>
                    <a:pt x="89" y="14"/>
                    <a:pt x="89" y="14"/>
                  </a:cubicBezTo>
                  <a:cubicBezTo>
                    <a:pt x="85" y="15"/>
                    <a:pt x="82" y="12"/>
                    <a:pt x="81" y="8"/>
                  </a:cubicBezTo>
                  <a:cubicBezTo>
                    <a:pt x="81" y="6"/>
                    <a:pt x="81" y="6"/>
                    <a:pt x="81" y="6"/>
                  </a:cubicBezTo>
                  <a:cubicBezTo>
                    <a:pt x="81" y="4"/>
                    <a:pt x="79" y="2"/>
                    <a:pt x="76" y="2"/>
                  </a:cubicBezTo>
                  <a:cubicBezTo>
                    <a:pt x="75" y="2"/>
                    <a:pt x="74" y="3"/>
                    <a:pt x="72" y="3"/>
                  </a:cubicBezTo>
                  <a:cubicBezTo>
                    <a:pt x="70" y="4"/>
                    <a:pt x="69" y="6"/>
                    <a:pt x="69" y="9"/>
                  </a:cubicBezTo>
                  <a:cubicBezTo>
                    <a:pt x="70" y="11"/>
                    <a:pt x="70" y="11"/>
                    <a:pt x="70" y="11"/>
                  </a:cubicBezTo>
                  <a:cubicBezTo>
                    <a:pt x="71" y="14"/>
                    <a:pt x="70" y="18"/>
                    <a:pt x="66" y="19"/>
                  </a:cubicBezTo>
                  <a:cubicBezTo>
                    <a:pt x="63" y="21"/>
                    <a:pt x="59" y="19"/>
                    <a:pt x="57" y="15"/>
                  </a:cubicBezTo>
                  <a:cubicBezTo>
                    <a:pt x="57" y="14"/>
                    <a:pt x="57" y="14"/>
                    <a:pt x="57" y="14"/>
                  </a:cubicBezTo>
                  <a:cubicBezTo>
                    <a:pt x="56" y="11"/>
                    <a:pt x="53" y="10"/>
                    <a:pt x="51" y="11"/>
                  </a:cubicBezTo>
                  <a:cubicBezTo>
                    <a:pt x="51" y="11"/>
                    <a:pt x="51" y="11"/>
                    <a:pt x="51" y="11"/>
                  </a:cubicBezTo>
                  <a:cubicBezTo>
                    <a:pt x="50" y="12"/>
                    <a:pt x="48" y="12"/>
                    <a:pt x="47" y="13"/>
                  </a:cubicBezTo>
                  <a:cubicBezTo>
                    <a:pt x="45" y="14"/>
                    <a:pt x="45" y="17"/>
                    <a:pt x="46" y="19"/>
                  </a:cubicBezTo>
                  <a:cubicBezTo>
                    <a:pt x="47" y="21"/>
                    <a:pt x="47" y="21"/>
                    <a:pt x="47" y="21"/>
                  </a:cubicBezTo>
                  <a:cubicBezTo>
                    <a:pt x="50" y="24"/>
                    <a:pt x="49" y="28"/>
                    <a:pt x="46" y="31"/>
                  </a:cubicBezTo>
                  <a:cubicBezTo>
                    <a:pt x="43" y="33"/>
                    <a:pt x="39" y="32"/>
                    <a:pt x="36" y="29"/>
                  </a:cubicBezTo>
                  <a:cubicBezTo>
                    <a:pt x="35" y="28"/>
                    <a:pt x="35" y="28"/>
                    <a:pt x="35" y="28"/>
                  </a:cubicBezTo>
                  <a:cubicBezTo>
                    <a:pt x="34" y="25"/>
                    <a:pt x="31" y="25"/>
                    <a:pt x="29" y="27"/>
                  </a:cubicBezTo>
                  <a:cubicBezTo>
                    <a:pt x="28" y="28"/>
                    <a:pt x="27" y="29"/>
                    <a:pt x="26" y="30"/>
                  </a:cubicBezTo>
                  <a:cubicBezTo>
                    <a:pt x="24" y="32"/>
                    <a:pt x="25" y="34"/>
                    <a:pt x="27" y="36"/>
                  </a:cubicBezTo>
                  <a:cubicBezTo>
                    <a:pt x="28" y="37"/>
                    <a:pt x="28" y="37"/>
                    <a:pt x="28" y="37"/>
                  </a:cubicBezTo>
                  <a:cubicBezTo>
                    <a:pt x="31" y="40"/>
                    <a:pt x="32" y="44"/>
                    <a:pt x="30" y="47"/>
                  </a:cubicBezTo>
                  <a:cubicBezTo>
                    <a:pt x="27" y="50"/>
                    <a:pt x="23" y="50"/>
                    <a:pt x="20" y="48"/>
                  </a:cubicBezTo>
                  <a:cubicBezTo>
                    <a:pt x="19" y="47"/>
                    <a:pt x="19" y="47"/>
                    <a:pt x="19" y="47"/>
                  </a:cubicBezTo>
                  <a:cubicBezTo>
                    <a:pt x="17" y="45"/>
                    <a:pt x="14" y="46"/>
                    <a:pt x="12" y="48"/>
                  </a:cubicBezTo>
                  <a:cubicBezTo>
                    <a:pt x="12" y="49"/>
                    <a:pt x="11" y="51"/>
                    <a:pt x="11" y="52"/>
                  </a:cubicBezTo>
                  <a:cubicBezTo>
                    <a:pt x="9" y="54"/>
                    <a:pt x="10" y="57"/>
                    <a:pt x="13" y="58"/>
                  </a:cubicBezTo>
                  <a:cubicBezTo>
                    <a:pt x="15" y="58"/>
                    <a:pt x="15" y="58"/>
                    <a:pt x="15" y="58"/>
                  </a:cubicBezTo>
                  <a:cubicBezTo>
                    <a:pt x="18" y="60"/>
                    <a:pt x="20" y="64"/>
                    <a:pt x="19" y="67"/>
                  </a:cubicBezTo>
                  <a:cubicBezTo>
                    <a:pt x="20" y="70"/>
                    <a:pt x="17" y="74"/>
                    <a:pt x="14" y="73"/>
                  </a:cubicBezTo>
                  <a:cubicBezTo>
                    <a:pt x="8" y="70"/>
                    <a:pt x="8" y="70"/>
                    <a:pt x="8" y="70"/>
                  </a:cubicBezTo>
                  <a:cubicBezTo>
                    <a:pt x="6" y="69"/>
                    <a:pt x="3" y="71"/>
                    <a:pt x="3" y="73"/>
                  </a:cubicBezTo>
                  <a:cubicBezTo>
                    <a:pt x="2" y="75"/>
                    <a:pt x="2" y="76"/>
                    <a:pt x="2" y="77"/>
                  </a:cubicBezTo>
                  <a:cubicBezTo>
                    <a:pt x="1" y="80"/>
                    <a:pt x="3" y="82"/>
                    <a:pt x="6" y="82"/>
                  </a:cubicBezTo>
                  <a:cubicBezTo>
                    <a:pt x="8" y="82"/>
                    <a:pt x="8" y="82"/>
                    <a:pt x="8" y="82"/>
                  </a:cubicBezTo>
                  <a:cubicBezTo>
                    <a:pt x="11" y="83"/>
                    <a:pt x="14" y="85"/>
                    <a:pt x="14" y="89"/>
                  </a:cubicBezTo>
                  <a:cubicBezTo>
                    <a:pt x="14" y="93"/>
                    <a:pt x="11" y="96"/>
                    <a:pt x="7" y="96"/>
                  </a:cubicBezTo>
                  <a:cubicBezTo>
                    <a:pt x="5" y="96"/>
                    <a:pt x="5" y="96"/>
                    <a:pt x="5" y="96"/>
                  </a:cubicBezTo>
                  <a:cubicBezTo>
                    <a:pt x="2" y="96"/>
                    <a:pt x="0" y="98"/>
                    <a:pt x="0" y="100"/>
                  </a:cubicBezTo>
                  <a:cubicBezTo>
                    <a:pt x="0" y="102"/>
                    <a:pt x="0" y="103"/>
                    <a:pt x="0" y="104"/>
                  </a:cubicBezTo>
                  <a:cubicBezTo>
                    <a:pt x="1" y="107"/>
                    <a:pt x="3" y="108"/>
                    <a:pt x="6" y="108"/>
                  </a:cubicBezTo>
                  <a:cubicBezTo>
                    <a:pt x="8" y="107"/>
                    <a:pt x="8" y="107"/>
                    <a:pt x="8" y="107"/>
                  </a:cubicBezTo>
                  <a:cubicBezTo>
                    <a:pt x="11" y="107"/>
                    <a:pt x="14" y="108"/>
                    <a:pt x="15" y="112"/>
                  </a:cubicBezTo>
                  <a:cubicBezTo>
                    <a:pt x="17" y="116"/>
                    <a:pt x="15" y="120"/>
                    <a:pt x="10" y="121"/>
                  </a:cubicBezTo>
                  <a:cubicBezTo>
                    <a:pt x="9" y="121"/>
                    <a:pt x="9" y="121"/>
                    <a:pt x="9" y="121"/>
                  </a:cubicBezTo>
                  <a:cubicBezTo>
                    <a:pt x="6" y="122"/>
                    <a:pt x="5" y="124"/>
                    <a:pt x="5" y="127"/>
                  </a:cubicBezTo>
                  <a:cubicBezTo>
                    <a:pt x="6" y="128"/>
                    <a:pt x="6" y="129"/>
                    <a:pt x="7" y="130"/>
                  </a:cubicBezTo>
                  <a:cubicBezTo>
                    <a:pt x="8" y="133"/>
                    <a:pt x="11" y="134"/>
                    <a:pt x="13" y="132"/>
                  </a:cubicBezTo>
                  <a:cubicBezTo>
                    <a:pt x="15" y="131"/>
                    <a:pt x="15" y="131"/>
                    <a:pt x="15" y="131"/>
                  </a:cubicBezTo>
                  <a:cubicBezTo>
                    <a:pt x="18" y="130"/>
                    <a:pt x="22" y="131"/>
                    <a:pt x="24" y="134"/>
                  </a:cubicBezTo>
                  <a:cubicBezTo>
                    <a:pt x="26" y="138"/>
                    <a:pt x="24" y="142"/>
                    <a:pt x="21" y="143"/>
                  </a:cubicBezTo>
                  <a:cubicBezTo>
                    <a:pt x="19" y="144"/>
                    <a:pt x="19" y="144"/>
                    <a:pt x="19" y="144"/>
                  </a:cubicBezTo>
                  <a:cubicBezTo>
                    <a:pt x="17" y="146"/>
                    <a:pt x="16" y="149"/>
                    <a:pt x="18" y="151"/>
                  </a:cubicBezTo>
                  <a:cubicBezTo>
                    <a:pt x="19" y="152"/>
                    <a:pt x="19" y="153"/>
                    <a:pt x="20" y="154"/>
                  </a:cubicBezTo>
                  <a:cubicBezTo>
                    <a:pt x="22" y="156"/>
                    <a:pt x="25" y="156"/>
                    <a:pt x="27" y="154"/>
                  </a:cubicBezTo>
                  <a:cubicBezTo>
                    <a:pt x="28" y="153"/>
                    <a:pt x="28" y="153"/>
                    <a:pt x="28" y="153"/>
                  </a:cubicBezTo>
                  <a:cubicBezTo>
                    <a:pt x="31" y="150"/>
                    <a:pt x="34" y="150"/>
                    <a:pt x="37" y="152"/>
                  </a:cubicBezTo>
                  <a:cubicBezTo>
                    <a:pt x="40" y="154"/>
                    <a:pt x="41" y="159"/>
                    <a:pt x="38" y="162"/>
                  </a:cubicBezTo>
                  <a:cubicBezTo>
                    <a:pt x="36" y="164"/>
                    <a:pt x="36" y="164"/>
                    <a:pt x="36" y="164"/>
                  </a:cubicBezTo>
                  <a:cubicBezTo>
                    <a:pt x="35" y="165"/>
                    <a:pt x="35" y="168"/>
                    <a:pt x="37" y="170"/>
                  </a:cubicBezTo>
                  <a:cubicBezTo>
                    <a:pt x="38" y="171"/>
                    <a:pt x="39" y="172"/>
                    <a:pt x="40" y="172"/>
                  </a:cubicBezTo>
                  <a:cubicBezTo>
                    <a:pt x="42" y="174"/>
                    <a:pt x="45" y="173"/>
                    <a:pt x="46" y="171"/>
                  </a:cubicBezTo>
                  <a:cubicBezTo>
                    <a:pt x="47" y="169"/>
                    <a:pt x="47" y="169"/>
                    <a:pt x="47" y="169"/>
                  </a:cubicBezTo>
                  <a:cubicBezTo>
                    <a:pt x="49" y="166"/>
                    <a:pt x="52" y="165"/>
                    <a:pt x="55" y="166"/>
                  </a:cubicBezTo>
                  <a:cubicBezTo>
                    <a:pt x="59" y="167"/>
                    <a:pt x="61" y="172"/>
                    <a:pt x="59" y="176"/>
                  </a:cubicBezTo>
                  <a:cubicBezTo>
                    <a:pt x="58" y="177"/>
                    <a:pt x="58" y="177"/>
                    <a:pt x="58" y="177"/>
                  </a:cubicBezTo>
                  <a:cubicBezTo>
                    <a:pt x="57" y="179"/>
                    <a:pt x="58" y="182"/>
                    <a:pt x="60" y="183"/>
                  </a:cubicBezTo>
                  <a:cubicBezTo>
                    <a:pt x="61" y="184"/>
                    <a:pt x="63" y="184"/>
                    <a:pt x="64" y="185"/>
                  </a:cubicBezTo>
                  <a:cubicBezTo>
                    <a:pt x="66" y="185"/>
                    <a:pt x="69" y="184"/>
                    <a:pt x="69" y="182"/>
                  </a:cubicBezTo>
                  <a:cubicBezTo>
                    <a:pt x="70" y="180"/>
                    <a:pt x="70" y="180"/>
                    <a:pt x="70" y="180"/>
                  </a:cubicBezTo>
                  <a:cubicBezTo>
                    <a:pt x="71" y="176"/>
                    <a:pt x="74" y="174"/>
                    <a:pt x="77" y="174"/>
                  </a:cubicBezTo>
                  <a:cubicBezTo>
                    <a:pt x="81" y="174"/>
                    <a:pt x="84" y="178"/>
                    <a:pt x="83" y="182"/>
                  </a:cubicBezTo>
                  <a:cubicBezTo>
                    <a:pt x="83" y="184"/>
                    <a:pt x="83" y="184"/>
                    <a:pt x="83" y="184"/>
                  </a:cubicBezTo>
                  <a:cubicBezTo>
                    <a:pt x="82" y="187"/>
                    <a:pt x="84" y="189"/>
                    <a:pt x="86" y="189"/>
                  </a:cubicBezTo>
                  <a:cubicBezTo>
                    <a:pt x="88" y="190"/>
                    <a:pt x="89" y="190"/>
                    <a:pt x="90" y="190"/>
                  </a:cubicBezTo>
                  <a:cubicBezTo>
                    <a:pt x="93" y="190"/>
                    <a:pt x="95" y="188"/>
                    <a:pt x="95" y="185"/>
                  </a:cubicBezTo>
                  <a:cubicBezTo>
                    <a:pt x="95" y="183"/>
                    <a:pt x="95" y="183"/>
                    <a:pt x="95"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5" y="188"/>
                    <a:pt x="116" y="187"/>
                    <a:pt x="117" y="187"/>
                  </a:cubicBezTo>
                  <a:cubicBezTo>
                    <a:pt x="120" y="187"/>
                    <a:pt x="121" y="184"/>
                    <a:pt x="120" y="182"/>
                  </a:cubicBezTo>
                  <a:cubicBezTo>
                    <a:pt x="119" y="179"/>
                    <a:pt x="119" y="179"/>
                    <a:pt x="119" y="179"/>
                  </a:cubicBezTo>
                  <a:cubicBezTo>
                    <a:pt x="118" y="176"/>
                    <a:pt x="120" y="171"/>
                    <a:pt x="125" y="170"/>
                  </a:cubicBezTo>
                  <a:cubicBezTo>
                    <a:pt x="128" y="170"/>
                    <a:pt x="131" y="172"/>
                    <a:pt x="132" y="175"/>
                  </a:cubicBezTo>
                  <a:cubicBezTo>
                    <a:pt x="133" y="177"/>
                    <a:pt x="133" y="177"/>
                    <a:pt x="133" y="177"/>
                  </a:cubicBezTo>
                  <a:cubicBezTo>
                    <a:pt x="134" y="179"/>
                    <a:pt x="136" y="180"/>
                    <a:pt x="139" y="179"/>
                  </a:cubicBezTo>
                  <a:cubicBezTo>
                    <a:pt x="139" y="179"/>
                    <a:pt x="139" y="179"/>
                    <a:pt x="139" y="179"/>
                  </a:cubicBezTo>
                  <a:cubicBezTo>
                    <a:pt x="140" y="178"/>
                    <a:pt x="141" y="178"/>
                    <a:pt x="142" y="177"/>
                  </a:cubicBezTo>
                  <a:cubicBezTo>
                    <a:pt x="144" y="176"/>
                    <a:pt x="145" y="173"/>
                    <a:pt x="143" y="171"/>
                  </a:cubicBezTo>
                  <a:close/>
                  <a:moveTo>
                    <a:pt x="78" y="74"/>
                  </a:moveTo>
                  <a:cubicBezTo>
                    <a:pt x="77" y="71"/>
                    <a:pt x="78" y="68"/>
                    <a:pt x="80" y="66"/>
                  </a:cubicBezTo>
                  <a:cubicBezTo>
                    <a:pt x="83" y="65"/>
                    <a:pt x="87" y="66"/>
                    <a:pt x="88" y="69"/>
                  </a:cubicBezTo>
                  <a:cubicBezTo>
                    <a:pt x="90" y="71"/>
                    <a:pt x="89" y="75"/>
                    <a:pt x="86" y="76"/>
                  </a:cubicBezTo>
                  <a:cubicBezTo>
                    <a:pt x="83" y="78"/>
                    <a:pt x="79" y="77"/>
                    <a:pt x="78" y="74"/>
                  </a:cubicBezTo>
                  <a:close/>
                  <a:moveTo>
                    <a:pt x="124" y="80"/>
                  </a:moveTo>
                  <a:cubicBezTo>
                    <a:pt x="125" y="83"/>
                    <a:pt x="124" y="86"/>
                    <a:pt x="121" y="88"/>
                  </a:cubicBezTo>
                  <a:cubicBezTo>
                    <a:pt x="118" y="89"/>
                    <a:pt x="115" y="88"/>
                    <a:pt x="113" y="85"/>
                  </a:cubicBezTo>
                  <a:cubicBezTo>
                    <a:pt x="112" y="83"/>
                    <a:pt x="113" y="79"/>
                    <a:pt x="116" y="78"/>
                  </a:cubicBezTo>
                  <a:cubicBezTo>
                    <a:pt x="119" y="76"/>
                    <a:pt x="122" y="77"/>
                    <a:pt x="124" y="80"/>
                  </a:cubicBezTo>
                  <a:close/>
                  <a:moveTo>
                    <a:pt x="67" y="109"/>
                  </a:moveTo>
                  <a:cubicBezTo>
                    <a:pt x="65" y="107"/>
                    <a:pt x="66" y="103"/>
                    <a:pt x="69" y="102"/>
                  </a:cubicBezTo>
                  <a:cubicBezTo>
                    <a:pt x="72" y="100"/>
                    <a:pt x="75" y="101"/>
                    <a:pt x="77" y="104"/>
                  </a:cubicBezTo>
                  <a:cubicBezTo>
                    <a:pt x="78" y="107"/>
                    <a:pt x="77" y="110"/>
                    <a:pt x="74" y="112"/>
                  </a:cubicBezTo>
                  <a:cubicBezTo>
                    <a:pt x="72" y="113"/>
                    <a:pt x="68" y="112"/>
                    <a:pt x="67" y="109"/>
                  </a:cubicBezTo>
                  <a:close/>
                  <a:moveTo>
                    <a:pt x="81" y="102"/>
                  </a:moveTo>
                  <a:cubicBezTo>
                    <a:pt x="78" y="95"/>
                    <a:pt x="80" y="86"/>
                    <a:pt x="88" y="82"/>
                  </a:cubicBezTo>
                  <a:cubicBezTo>
                    <a:pt x="95" y="78"/>
                    <a:pt x="104" y="81"/>
                    <a:pt x="108" y="88"/>
                  </a:cubicBezTo>
                  <a:cubicBezTo>
                    <a:pt x="112" y="96"/>
                    <a:pt x="109" y="105"/>
                    <a:pt x="102" y="108"/>
                  </a:cubicBezTo>
                  <a:cubicBezTo>
                    <a:pt x="94" y="112"/>
                    <a:pt x="85" y="109"/>
                    <a:pt x="81" y="102"/>
                  </a:cubicBezTo>
                  <a:close/>
                  <a:moveTo>
                    <a:pt x="102" y="121"/>
                  </a:moveTo>
                  <a:cubicBezTo>
                    <a:pt x="100" y="118"/>
                    <a:pt x="102" y="114"/>
                    <a:pt x="104" y="113"/>
                  </a:cubicBezTo>
                  <a:cubicBezTo>
                    <a:pt x="107" y="111"/>
                    <a:pt x="111" y="113"/>
                    <a:pt x="112" y="115"/>
                  </a:cubicBezTo>
                  <a:cubicBezTo>
                    <a:pt x="114" y="118"/>
                    <a:pt x="113" y="122"/>
                    <a:pt x="110" y="123"/>
                  </a:cubicBezTo>
                  <a:cubicBezTo>
                    <a:pt x="107" y="125"/>
                    <a:pt x="103" y="124"/>
                    <a:pt x="102" y="121"/>
                  </a:cubicBez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5138383" y="2392198"/>
            <a:ext cx="1341939" cy="1047534"/>
            <a:chOff x="5126350" y="2103440"/>
            <a:chExt cx="1341939" cy="1047534"/>
          </a:xfrm>
        </p:grpSpPr>
        <p:sp>
          <p:nvSpPr>
            <p:cNvPr id="19" name="Freeform 7"/>
            <p:cNvSpPr>
              <a:spLocks noEditPoints="1"/>
            </p:cNvSpPr>
            <p:nvPr/>
          </p:nvSpPr>
          <p:spPr bwMode="auto">
            <a:xfrm>
              <a:off x="6081454" y="2103440"/>
              <a:ext cx="258802" cy="255379"/>
            </a:xfrm>
            <a:custGeom>
              <a:avLst/>
              <a:gdLst>
                <a:gd name="T0" fmla="*/ 61 w 160"/>
                <a:gd name="T1" fmla="*/ 100 h 158"/>
                <a:gd name="T2" fmla="*/ 79 w 160"/>
                <a:gd name="T3" fmla="*/ 51 h 158"/>
                <a:gd name="T4" fmla="*/ 101 w 160"/>
                <a:gd name="T5" fmla="*/ 98 h 158"/>
                <a:gd name="T6" fmla="*/ 82 w 160"/>
                <a:gd name="T7" fmla="*/ 0 h 158"/>
                <a:gd name="T8" fmla="*/ 67 w 160"/>
                <a:gd name="T9" fmla="*/ 0 h 158"/>
                <a:gd name="T10" fmla="*/ 56 w 160"/>
                <a:gd name="T11" fmla="*/ 19 h 158"/>
                <a:gd name="T12" fmla="*/ 49 w 160"/>
                <a:gd name="T13" fmla="*/ 25 h 158"/>
                <a:gd name="T14" fmla="*/ 38 w 160"/>
                <a:gd name="T15" fmla="*/ 21 h 158"/>
                <a:gd name="T16" fmla="*/ 28 w 160"/>
                <a:gd name="T17" fmla="*/ 18 h 158"/>
                <a:gd name="T18" fmla="*/ 15 w 160"/>
                <a:gd name="T19" fmla="*/ 31 h 158"/>
                <a:gd name="T20" fmla="*/ 22 w 160"/>
                <a:gd name="T21" fmla="*/ 54 h 158"/>
                <a:gd name="T22" fmla="*/ 18 w 160"/>
                <a:gd name="T23" fmla="*/ 63 h 158"/>
                <a:gd name="T24" fmla="*/ 0 w 160"/>
                <a:gd name="T25" fmla="*/ 76 h 158"/>
                <a:gd name="T26" fmla="*/ 5 w 160"/>
                <a:gd name="T27" fmla="*/ 96 h 158"/>
                <a:gd name="T28" fmla="*/ 24 w 160"/>
                <a:gd name="T29" fmla="*/ 103 h 158"/>
                <a:gd name="T30" fmla="*/ 20 w 160"/>
                <a:gd name="T31" fmla="*/ 127 h 158"/>
                <a:gd name="T32" fmla="*/ 33 w 160"/>
                <a:gd name="T33" fmla="*/ 143 h 158"/>
                <a:gd name="T34" fmla="*/ 40 w 160"/>
                <a:gd name="T35" fmla="*/ 144 h 158"/>
                <a:gd name="T36" fmla="*/ 58 w 160"/>
                <a:gd name="T37" fmla="*/ 136 h 158"/>
                <a:gd name="T38" fmla="*/ 64 w 160"/>
                <a:gd name="T39" fmla="*/ 139 h 158"/>
                <a:gd name="T40" fmla="*/ 74 w 160"/>
                <a:gd name="T41" fmla="*/ 157 h 158"/>
                <a:gd name="T42" fmla="*/ 78 w 160"/>
                <a:gd name="T43" fmla="*/ 158 h 158"/>
                <a:gd name="T44" fmla="*/ 98 w 160"/>
                <a:gd name="T45" fmla="*/ 154 h 158"/>
                <a:gd name="T46" fmla="*/ 108 w 160"/>
                <a:gd name="T47" fmla="*/ 133 h 158"/>
                <a:gd name="T48" fmla="*/ 111 w 160"/>
                <a:gd name="T49" fmla="*/ 133 h 158"/>
                <a:gd name="T50" fmla="*/ 130 w 160"/>
                <a:gd name="T51" fmla="*/ 139 h 158"/>
                <a:gd name="T52" fmla="*/ 135 w 160"/>
                <a:gd name="T53" fmla="*/ 138 h 158"/>
                <a:gd name="T54" fmla="*/ 146 w 160"/>
                <a:gd name="T55" fmla="*/ 120 h 158"/>
                <a:gd name="T56" fmla="*/ 138 w 160"/>
                <a:gd name="T57" fmla="*/ 99 h 158"/>
                <a:gd name="T58" fmla="*/ 157 w 160"/>
                <a:gd name="T59" fmla="*/ 88 h 158"/>
                <a:gd name="T60" fmla="*/ 158 w 160"/>
                <a:gd name="T61" fmla="*/ 67 h 158"/>
                <a:gd name="T62" fmla="*/ 138 w 160"/>
                <a:gd name="T63" fmla="*/ 56 h 158"/>
                <a:gd name="T64" fmla="*/ 134 w 160"/>
                <a:gd name="T65" fmla="*/ 46 h 158"/>
                <a:gd name="T66" fmla="*/ 139 w 160"/>
                <a:gd name="T67" fmla="*/ 31 h 158"/>
                <a:gd name="T68" fmla="*/ 127 w 160"/>
                <a:gd name="T69" fmla="*/ 15 h 158"/>
                <a:gd name="T70" fmla="*/ 119 w 160"/>
                <a:gd name="T71" fmla="*/ 14 h 158"/>
                <a:gd name="T72" fmla="*/ 101 w 160"/>
                <a:gd name="T73" fmla="*/ 22 h 158"/>
                <a:gd name="T74" fmla="*/ 95 w 160"/>
                <a:gd name="T75" fmla="*/ 19 h 158"/>
                <a:gd name="T76" fmla="*/ 82 w 160"/>
                <a:gd name="T7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58">
                  <a:moveTo>
                    <a:pt x="80" y="107"/>
                  </a:moveTo>
                  <a:cubicBezTo>
                    <a:pt x="73" y="107"/>
                    <a:pt x="67" y="105"/>
                    <a:pt x="61" y="100"/>
                  </a:cubicBezTo>
                  <a:cubicBezTo>
                    <a:pt x="49" y="89"/>
                    <a:pt x="48" y="71"/>
                    <a:pt x="58" y="60"/>
                  </a:cubicBezTo>
                  <a:cubicBezTo>
                    <a:pt x="64" y="54"/>
                    <a:pt x="71" y="51"/>
                    <a:pt x="79" y="51"/>
                  </a:cubicBezTo>
                  <a:cubicBezTo>
                    <a:pt x="86" y="51"/>
                    <a:pt x="93" y="53"/>
                    <a:pt x="98" y="58"/>
                  </a:cubicBezTo>
                  <a:cubicBezTo>
                    <a:pt x="110" y="68"/>
                    <a:pt x="111" y="87"/>
                    <a:pt x="101" y="98"/>
                  </a:cubicBezTo>
                  <a:cubicBezTo>
                    <a:pt x="96" y="104"/>
                    <a:pt x="88" y="107"/>
                    <a:pt x="80" y="107"/>
                  </a:cubicBezTo>
                  <a:moveTo>
                    <a:pt x="82" y="0"/>
                  </a:moveTo>
                  <a:cubicBezTo>
                    <a:pt x="81" y="0"/>
                    <a:pt x="81" y="0"/>
                    <a:pt x="81" y="0"/>
                  </a:cubicBezTo>
                  <a:cubicBezTo>
                    <a:pt x="76" y="0"/>
                    <a:pt x="72" y="0"/>
                    <a:pt x="67" y="0"/>
                  </a:cubicBezTo>
                  <a:cubicBezTo>
                    <a:pt x="64" y="0"/>
                    <a:pt x="62" y="2"/>
                    <a:pt x="61" y="4"/>
                  </a:cubicBezTo>
                  <a:cubicBezTo>
                    <a:pt x="60" y="9"/>
                    <a:pt x="58" y="14"/>
                    <a:pt x="56" y="19"/>
                  </a:cubicBezTo>
                  <a:cubicBezTo>
                    <a:pt x="56" y="22"/>
                    <a:pt x="54" y="23"/>
                    <a:pt x="51" y="24"/>
                  </a:cubicBezTo>
                  <a:cubicBezTo>
                    <a:pt x="51" y="25"/>
                    <a:pt x="50" y="25"/>
                    <a:pt x="49" y="25"/>
                  </a:cubicBezTo>
                  <a:cubicBezTo>
                    <a:pt x="49" y="25"/>
                    <a:pt x="49" y="25"/>
                    <a:pt x="48" y="25"/>
                  </a:cubicBezTo>
                  <a:cubicBezTo>
                    <a:pt x="45" y="23"/>
                    <a:pt x="41" y="22"/>
                    <a:pt x="38" y="21"/>
                  </a:cubicBezTo>
                  <a:cubicBezTo>
                    <a:pt x="35" y="20"/>
                    <a:pt x="32" y="19"/>
                    <a:pt x="30" y="19"/>
                  </a:cubicBezTo>
                  <a:cubicBezTo>
                    <a:pt x="29" y="18"/>
                    <a:pt x="29" y="18"/>
                    <a:pt x="28" y="18"/>
                  </a:cubicBezTo>
                  <a:cubicBezTo>
                    <a:pt x="27" y="18"/>
                    <a:pt x="26" y="19"/>
                    <a:pt x="25" y="20"/>
                  </a:cubicBezTo>
                  <a:cubicBezTo>
                    <a:pt x="22" y="24"/>
                    <a:pt x="19" y="28"/>
                    <a:pt x="15" y="31"/>
                  </a:cubicBezTo>
                  <a:cubicBezTo>
                    <a:pt x="13" y="33"/>
                    <a:pt x="13" y="36"/>
                    <a:pt x="14" y="39"/>
                  </a:cubicBezTo>
                  <a:cubicBezTo>
                    <a:pt x="17" y="44"/>
                    <a:pt x="19" y="49"/>
                    <a:pt x="22" y="54"/>
                  </a:cubicBezTo>
                  <a:cubicBezTo>
                    <a:pt x="22" y="55"/>
                    <a:pt x="23" y="56"/>
                    <a:pt x="23" y="56"/>
                  </a:cubicBezTo>
                  <a:cubicBezTo>
                    <a:pt x="22" y="58"/>
                    <a:pt x="21" y="61"/>
                    <a:pt x="18" y="63"/>
                  </a:cubicBezTo>
                  <a:cubicBezTo>
                    <a:pt x="13" y="65"/>
                    <a:pt x="8" y="68"/>
                    <a:pt x="3" y="70"/>
                  </a:cubicBezTo>
                  <a:cubicBezTo>
                    <a:pt x="1" y="71"/>
                    <a:pt x="0" y="73"/>
                    <a:pt x="0" y="76"/>
                  </a:cubicBezTo>
                  <a:cubicBezTo>
                    <a:pt x="1" y="81"/>
                    <a:pt x="1" y="86"/>
                    <a:pt x="1" y="90"/>
                  </a:cubicBezTo>
                  <a:cubicBezTo>
                    <a:pt x="1" y="93"/>
                    <a:pt x="2" y="95"/>
                    <a:pt x="5" y="96"/>
                  </a:cubicBezTo>
                  <a:cubicBezTo>
                    <a:pt x="11" y="98"/>
                    <a:pt x="16" y="100"/>
                    <a:pt x="22" y="102"/>
                  </a:cubicBezTo>
                  <a:cubicBezTo>
                    <a:pt x="23" y="102"/>
                    <a:pt x="23" y="102"/>
                    <a:pt x="24" y="103"/>
                  </a:cubicBezTo>
                  <a:cubicBezTo>
                    <a:pt x="25" y="105"/>
                    <a:pt x="27" y="108"/>
                    <a:pt x="25" y="111"/>
                  </a:cubicBezTo>
                  <a:cubicBezTo>
                    <a:pt x="23" y="116"/>
                    <a:pt x="22" y="122"/>
                    <a:pt x="20" y="127"/>
                  </a:cubicBezTo>
                  <a:cubicBezTo>
                    <a:pt x="20" y="129"/>
                    <a:pt x="20" y="131"/>
                    <a:pt x="22" y="133"/>
                  </a:cubicBezTo>
                  <a:cubicBezTo>
                    <a:pt x="26" y="136"/>
                    <a:pt x="30" y="139"/>
                    <a:pt x="33" y="143"/>
                  </a:cubicBezTo>
                  <a:cubicBezTo>
                    <a:pt x="35" y="144"/>
                    <a:pt x="36" y="145"/>
                    <a:pt x="37" y="145"/>
                  </a:cubicBezTo>
                  <a:cubicBezTo>
                    <a:pt x="38" y="145"/>
                    <a:pt x="39" y="144"/>
                    <a:pt x="40" y="144"/>
                  </a:cubicBezTo>
                  <a:cubicBezTo>
                    <a:pt x="45" y="142"/>
                    <a:pt x="49" y="140"/>
                    <a:pt x="53" y="137"/>
                  </a:cubicBezTo>
                  <a:cubicBezTo>
                    <a:pt x="55" y="137"/>
                    <a:pt x="57" y="136"/>
                    <a:pt x="58" y="136"/>
                  </a:cubicBezTo>
                  <a:cubicBezTo>
                    <a:pt x="59" y="136"/>
                    <a:pt x="61" y="136"/>
                    <a:pt x="62" y="137"/>
                  </a:cubicBezTo>
                  <a:cubicBezTo>
                    <a:pt x="63" y="137"/>
                    <a:pt x="64" y="138"/>
                    <a:pt x="64" y="139"/>
                  </a:cubicBezTo>
                  <a:cubicBezTo>
                    <a:pt x="66" y="144"/>
                    <a:pt x="69" y="148"/>
                    <a:pt x="71" y="153"/>
                  </a:cubicBezTo>
                  <a:cubicBezTo>
                    <a:pt x="72" y="154"/>
                    <a:pt x="73" y="156"/>
                    <a:pt x="74" y="157"/>
                  </a:cubicBezTo>
                  <a:cubicBezTo>
                    <a:pt x="75" y="158"/>
                    <a:pt x="77" y="158"/>
                    <a:pt x="78" y="158"/>
                  </a:cubicBezTo>
                  <a:cubicBezTo>
                    <a:pt x="78" y="158"/>
                    <a:pt x="78" y="158"/>
                    <a:pt x="78" y="158"/>
                  </a:cubicBezTo>
                  <a:cubicBezTo>
                    <a:pt x="83" y="158"/>
                    <a:pt x="88" y="158"/>
                    <a:pt x="93" y="158"/>
                  </a:cubicBezTo>
                  <a:cubicBezTo>
                    <a:pt x="96" y="158"/>
                    <a:pt x="97" y="156"/>
                    <a:pt x="98" y="154"/>
                  </a:cubicBezTo>
                  <a:cubicBezTo>
                    <a:pt x="100" y="149"/>
                    <a:pt x="102" y="144"/>
                    <a:pt x="103" y="139"/>
                  </a:cubicBezTo>
                  <a:cubicBezTo>
                    <a:pt x="104" y="136"/>
                    <a:pt x="105" y="134"/>
                    <a:pt x="108" y="133"/>
                  </a:cubicBezTo>
                  <a:cubicBezTo>
                    <a:pt x="109" y="133"/>
                    <a:pt x="110" y="133"/>
                    <a:pt x="110" y="133"/>
                  </a:cubicBezTo>
                  <a:cubicBezTo>
                    <a:pt x="111" y="133"/>
                    <a:pt x="111" y="133"/>
                    <a:pt x="111" y="133"/>
                  </a:cubicBezTo>
                  <a:cubicBezTo>
                    <a:pt x="115" y="135"/>
                    <a:pt x="118" y="136"/>
                    <a:pt x="122" y="137"/>
                  </a:cubicBezTo>
                  <a:cubicBezTo>
                    <a:pt x="125" y="138"/>
                    <a:pt x="127" y="139"/>
                    <a:pt x="130" y="139"/>
                  </a:cubicBezTo>
                  <a:cubicBezTo>
                    <a:pt x="131" y="139"/>
                    <a:pt x="131" y="140"/>
                    <a:pt x="131" y="140"/>
                  </a:cubicBezTo>
                  <a:cubicBezTo>
                    <a:pt x="133" y="140"/>
                    <a:pt x="134" y="139"/>
                    <a:pt x="135" y="138"/>
                  </a:cubicBezTo>
                  <a:cubicBezTo>
                    <a:pt x="138" y="134"/>
                    <a:pt x="141" y="130"/>
                    <a:pt x="144" y="127"/>
                  </a:cubicBezTo>
                  <a:cubicBezTo>
                    <a:pt x="147" y="125"/>
                    <a:pt x="147" y="122"/>
                    <a:pt x="146" y="120"/>
                  </a:cubicBezTo>
                  <a:cubicBezTo>
                    <a:pt x="143" y="115"/>
                    <a:pt x="141" y="110"/>
                    <a:pt x="138" y="105"/>
                  </a:cubicBezTo>
                  <a:cubicBezTo>
                    <a:pt x="137" y="103"/>
                    <a:pt x="137" y="101"/>
                    <a:pt x="138" y="99"/>
                  </a:cubicBezTo>
                  <a:cubicBezTo>
                    <a:pt x="138" y="97"/>
                    <a:pt x="139" y="96"/>
                    <a:pt x="141" y="95"/>
                  </a:cubicBezTo>
                  <a:cubicBezTo>
                    <a:pt x="146" y="93"/>
                    <a:pt x="151" y="90"/>
                    <a:pt x="157" y="88"/>
                  </a:cubicBezTo>
                  <a:cubicBezTo>
                    <a:pt x="159" y="86"/>
                    <a:pt x="160" y="85"/>
                    <a:pt x="159" y="82"/>
                  </a:cubicBezTo>
                  <a:cubicBezTo>
                    <a:pt x="159" y="77"/>
                    <a:pt x="159" y="72"/>
                    <a:pt x="158" y="67"/>
                  </a:cubicBezTo>
                  <a:cubicBezTo>
                    <a:pt x="158" y="65"/>
                    <a:pt x="157" y="63"/>
                    <a:pt x="155" y="62"/>
                  </a:cubicBezTo>
                  <a:cubicBezTo>
                    <a:pt x="149" y="60"/>
                    <a:pt x="144" y="58"/>
                    <a:pt x="138" y="56"/>
                  </a:cubicBezTo>
                  <a:cubicBezTo>
                    <a:pt x="136" y="56"/>
                    <a:pt x="136" y="55"/>
                    <a:pt x="135" y="54"/>
                  </a:cubicBezTo>
                  <a:cubicBezTo>
                    <a:pt x="133" y="51"/>
                    <a:pt x="133" y="49"/>
                    <a:pt x="134" y="46"/>
                  </a:cubicBezTo>
                  <a:cubicBezTo>
                    <a:pt x="135" y="45"/>
                    <a:pt x="135" y="44"/>
                    <a:pt x="136" y="43"/>
                  </a:cubicBezTo>
                  <a:cubicBezTo>
                    <a:pt x="137" y="39"/>
                    <a:pt x="138" y="35"/>
                    <a:pt x="139" y="31"/>
                  </a:cubicBezTo>
                  <a:cubicBezTo>
                    <a:pt x="140" y="29"/>
                    <a:pt x="139" y="27"/>
                    <a:pt x="137" y="25"/>
                  </a:cubicBezTo>
                  <a:cubicBezTo>
                    <a:pt x="133" y="22"/>
                    <a:pt x="130" y="19"/>
                    <a:pt x="127" y="15"/>
                  </a:cubicBezTo>
                  <a:cubicBezTo>
                    <a:pt x="125" y="14"/>
                    <a:pt x="124" y="13"/>
                    <a:pt x="122" y="13"/>
                  </a:cubicBezTo>
                  <a:cubicBezTo>
                    <a:pt x="121" y="13"/>
                    <a:pt x="120" y="14"/>
                    <a:pt x="119" y="14"/>
                  </a:cubicBezTo>
                  <a:cubicBezTo>
                    <a:pt x="115" y="16"/>
                    <a:pt x="110" y="18"/>
                    <a:pt x="106" y="21"/>
                  </a:cubicBezTo>
                  <a:cubicBezTo>
                    <a:pt x="104" y="21"/>
                    <a:pt x="103" y="22"/>
                    <a:pt x="101" y="22"/>
                  </a:cubicBezTo>
                  <a:cubicBezTo>
                    <a:pt x="100" y="22"/>
                    <a:pt x="99" y="22"/>
                    <a:pt x="98" y="21"/>
                  </a:cubicBezTo>
                  <a:cubicBezTo>
                    <a:pt x="97" y="21"/>
                    <a:pt x="96" y="20"/>
                    <a:pt x="95" y="19"/>
                  </a:cubicBezTo>
                  <a:cubicBezTo>
                    <a:pt x="93" y="13"/>
                    <a:pt x="90" y="8"/>
                    <a:pt x="87" y="3"/>
                  </a:cubicBezTo>
                  <a:cubicBezTo>
                    <a:pt x="86" y="0"/>
                    <a:pt x="84" y="0"/>
                    <a:pt x="82" y="0"/>
                  </a:cubicBezTo>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Freeform 8"/>
            <p:cNvSpPr>
              <a:spLocks noEditPoints="1"/>
            </p:cNvSpPr>
            <p:nvPr/>
          </p:nvSpPr>
          <p:spPr bwMode="auto">
            <a:xfrm>
              <a:off x="6350528" y="2200662"/>
              <a:ext cx="117761" cy="117761"/>
            </a:xfrm>
            <a:custGeom>
              <a:avLst/>
              <a:gdLst>
                <a:gd name="T0" fmla="*/ 28 w 73"/>
                <a:gd name="T1" fmla="*/ 46 h 73"/>
                <a:gd name="T2" fmla="*/ 37 w 73"/>
                <a:gd name="T3" fmla="*/ 24 h 73"/>
                <a:gd name="T4" fmla="*/ 47 w 73"/>
                <a:gd name="T5" fmla="*/ 45 h 73"/>
                <a:gd name="T6" fmla="*/ 38 w 73"/>
                <a:gd name="T7" fmla="*/ 0 h 73"/>
                <a:gd name="T8" fmla="*/ 31 w 73"/>
                <a:gd name="T9" fmla="*/ 1 h 73"/>
                <a:gd name="T10" fmla="*/ 26 w 73"/>
                <a:gd name="T11" fmla="*/ 9 h 73"/>
                <a:gd name="T12" fmla="*/ 23 w 73"/>
                <a:gd name="T13" fmla="*/ 12 h 73"/>
                <a:gd name="T14" fmla="*/ 18 w 73"/>
                <a:gd name="T15" fmla="*/ 10 h 73"/>
                <a:gd name="T16" fmla="*/ 13 w 73"/>
                <a:gd name="T17" fmla="*/ 9 h 73"/>
                <a:gd name="T18" fmla="*/ 7 w 73"/>
                <a:gd name="T19" fmla="*/ 15 h 73"/>
                <a:gd name="T20" fmla="*/ 10 w 73"/>
                <a:gd name="T21" fmla="*/ 25 h 73"/>
                <a:gd name="T22" fmla="*/ 9 w 73"/>
                <a:gd name="T23" fmla="*/ 29 h 73"/>
                <a:gd name="T24" fmla="*/ 1 w 73"/>
                <a:gd name="T25" fmla="*/ 35 h 73"/>
                <a:gd name="T26" fmla="*/ 3 w 73"/>
                <a:gd name="T27" fmla="*/ 44 h 73"/>
                <a:gd name="T28" fmla="*/ 11 w 73"/>
                <a:gd name="T29" fmla="*/ 48 h 73"/>
                <a:gd name="T30" fmla="*/ 10 w 73"/>
                <a:gd name="T31" fmla="*/ 59 h 73"/>
                <a:gd name="T32" fmla="*/ 16 w 73"/>
                <a:gd name="T33" fmla="*/ 66 h 73"/>
                <a:gd name="T34" fmla="*/ 19 w 73"/>
                <a:gd name="T35" fmla="*/ 66 h 73"/>
                <a:gd name="T36" fmla="*/ 27 w 73"/>
                <a:gd name="T37" fmla="*/ 63 h 73"/>
                <a:gd name="T38" fmla="*/ 30 w 73"/>
                <a:gd name="T39" fmla="*/ 64 h 73"/>
                <a:gd name="T40" fmla="*/ 34 w 73"/>
                <a:gd name="T41" fmla="*/ 73 h 73"/>
                <a:gd name="T42" fmla="*/ 36 w 73"/>
                <a:gd name="T43" fmla="*/ 73 h 73"/>
                <a:gd name="T44" fmla="*/ 45 w 73"/>
                <a:gd name="T45" fmla="*/ 71 h 73"/>
                <a:gd name="T46" fmla="*/ 50 w 73"/>
                <a:gd name="T47" fmla="*/ 62 h 73"/>
                <a:gd name="T48" fmla="*/ 51 w 73"/>
                <a:gd name="T49" fmla="*/ 61 h 73"/>
                <a:gd name="T50" fmla="*/ 60 w 73"/>
                <a:gd name="T51" fmla="*/ 64 h 73"/>
                <a:gd name="T52" fmla="*/ 62 w 73"/>
                <a:gd name="T53" fmla="*/ 64 h 73"/>
                <a:gd name="T54" fmla="*/ 67 w 73"/>
                <a:gd name="T55" fmla="*/ 55 h 73"/>
                <a:gd name="T56" fmla="*/ 63 w 73"/>
                <a:gd name="T57" fmla="*/ 46 h 73"/>
                <a:gd name="T58" fmla="*/ 72 w 73"/>
                <a:gd name="T59" fmla="*/ 41 h 73"/>
                <a:gd name="T60" fmla="*/ 73 w 73"/>
                <a:gd name="T61" fmla="*/ 31 h 73"/>
                <a:gd name="T62" fmla="*/ 63 w 73"/>
                <a:gd name="T63" fmla="*/ 26 h 73"/>
                <a:gd name="T64" fmla="*/ 62 w 73"/>
                <a:gd name="T65" fmla="*/ 22 h 73"/>
                <a:gd name="T66" fmla="*/ 64 w 73"/>
                <a:gd name="T67" fmla="*/ 15 h 73"/>
                <a:gd name="T68" fmla="*/ 58 w 73"/>
                <a:gd name="T69" fmla="*/ 8 h 73"/>
                <a:gd name="T70" fmla="*/ 55 w 73"/>
                <a:gd name="T71" fmla="*/ 7 h 73"/>
                <a:gd name="T72" fmla="*/ 47 w 73"/>
                <a:gd name="T73" fmla="*/ 11 h 73"/>
                <a:gd name="T74" fmla="*/ 44 w 73"/>
                <a:gd name="T75" fmla="*/ 9 h 73"/>
                <a:gd name="T76" fmla="*/ 38 w 73"/>
                <a:gd name="T7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73">
                  <a:moveTo>
                    <a:pt x="37" y="50"/>
                  </a:moveTo>
                  <a:cubicBezTo>
                    <a:pt x="34" y="50"/>
                    <a:pt x="31" y="49"/>
                    <a:pt x="28" y="46"/>
                  </a:cubicBezTo>
                  <a:cubicBezTo>
                    <a:pt x="23" y="41"/>
                    <a:pt x="22" y="33"/>
                    <a:pt x="27" y="28"/>
                  </a:cubicBezTo>
                  <a:cubicBezTo>
                    <a:pt x="30" y="25"/>
                    <a:pt x="33" y="24"/>
                    <a:pt x="37" y="24"/>
                  </a:cubicBezTo>
                  <a:cubicBezTo>
                    <a:pt x="40" y="24"/>
                    <a:pt x="43" y="25"/>
                    <a:pt x="45" y="27"/>
                  </a:cubicBezTo>
                  <a:cubicBezTo>
                    <a:pt x="51" y="32"/>
                    <a:pt x="51" y="40"/>
                    <a:pt x="47" y="45"/>
                  </a:cubicBezTo>
                  <a:cubicBezTo>
                    <a:pt x="44" y="48"/>
                    <a:pt x="41" y="50"/>
                    <a:pt x="37" y="50"/>
                  </a:cubicBezTo>
                  <a:moveTo>
                    <a:pt x="38" y="0"/>
                  </a:moveTo>
                  <a:cubicBezTo>
                    <a:pt x="38" y="0"/>
                    <a:pt x="37" y="0"/>
                    <a:pt x="37" y="0"/>
                  </a:cubicBezTo>
                  <a:cubicBezTo>
                    <a:pt x="35" y="1"/>
                    <a:pt x="33" y="1"/>
                    <a:pt x="31" y="1"/>
                  </a:cubicBezTo>
                  <a:cubicBezTo>
                    <a:pt x="30" y="1"/>
                    <a:pt x="29" y="1"/>
                    <a:pt x="28" y="3"/>
                  </a:cubicBezTo>
                  <a:cubicBezTo>
                    <a:pt x="28" y="5"/>
                    <a:pt x="27" y="7"/>
                    <a:pt x="26" y="9"/>
                  </a:cubicBezTo>
                  <a:cubicBezTo>
                    <a:pt x="26" y="10"/>
                    <a:pt x="25" y="11"/>
                    <a:pt x="24" y="12"/>
                  </a:cubicBezTo>
                  <a:cubicBezTo>
                    <a:pt x="24" y="12"/>
                    <a:pt x="23" y="12"/>
                    <a:pt x="23" y="12"/>
                  </a:cubicBezTo>
                  <a:cubicBezTo>
                    <a:pt x="23" y="12"/>
                    <a:pt x="23" y="12"/>
                    <a:pt x="22" y="12"/>
                  </a:cubicBezTo>
                  <a:cubicBezTo>
                    <a:pt x="21" y="11"/>
                    <a:pt x="19" y="11"/>
                    <a:pt x="18" y="10"/>
                  </a:cubicBezTo>
                  <a:cubicBezTo>
                    <a:pt x="16" y="10"/>
                    <a:pt x="15" y="9"/>
                    <a:pt x="14" y="9"/>
                  </a:cubicBezTo>
                  <a:cubicBezTo>
                    <a:pt x="14" y="9"/>
                    <a:pt x="14" y="9"/>
                    <a:pt x="13" y="9"/>
                  </a:cubicBezTo>
                  <a:cubicBezTo>
                    <a:pt x="13" y="9"/>
                    <a:pt x="12" y="9"/>
                    <a:pt x="12" y="10"/>
                  </a:cubicBezTo>
                  <a:cubicBezTo>
                    <a:pt x="10" y="12"/>
                    <a:pt x="9" y="13"/>
                    <a:pt x="7" y="15"/>
                  </a:cubicBezTo>
                  <a:cubicBezTo>
                    <a:pt x="6" y="16"/>
                    <a:pt x="6" y="17"/>
                    <a:pt x="7" y="18"/>
                  </a:cubicBezTo>
                  <a:cubicBezTo>
                    <a:pt x="8" y="21"/>
                    <a:pt x="9" y="23"/>
                    <a:pt x="10" y="25"/>
                  </a:cubicBezTo>
                  <a:cubicBezTo>
                    <a:pt x="11" y="26"/>
                    <a:pt x="11" y="26"/>
                    <a:pt x="11" y="26"/>
                  </a:cubicBezTo>
                  <a:cubicBezTo>
                    <a:pt x="10" y="27"/>
                    <a:pt x="10" y="29"/>
                    <a:pt x="9" y="29"/>
                  </a:cubicBezTo>
                  <a:cubicBezTo>
                    <a:pt x="6" y="30"/>
                    <a:pt x="4" y="31"/>
                    <a:pt x="2" y="33"/>
                  </a:cubicBezTo>
                  <a:cubicBezTo>
                    <a:pt x="1" y="33"/>
                    <a:pt x="0" y="34"/>
                    <a:pt x="1" y="35"/>
                  </a:cubicBezTo>
                  <a:cubicBezTo>
                    <a:pt x="1" y="38"/>
                    <a:pt x="1" y="40"/>
                    <a:pt x="1" y="42"/>
                  </a:cubicBezTo>
                  <a:cubicBezTo>
                    <a:pt x="1" y="43"/>
                    <a:pt x="2" y="44"/>
                    <a:pt x="3" y="44"/>
                  </a:cubicBezTo>
                  <a:cubicBezTo>
                    <a:pt x="5" y="45"/>
                    <a:pt x="8" y="46"/>
                    <a:pt x="11" y="47"/>
                  </a:cubicBezTo>
                  <a:cubicBezTo>
                    <a:pt x="11" y="48"/>
                    <a:pt x="11" y="48"/>
                    <a:pt x="11" y="48"/>
                  </a:cubicBezTo>
                  <a:cubicBezTo>
                    <a:pt x="12" y="49"/>
                    <a:pt x="13" y="50"/>
                    <a:pt x="12" y="51"/>
                  </a:cubicBezTo>
                  <a:cubicBezTo>
                    <a:pt x="11" y="54"/>
                    <a:pt x="11" y="56"/>
                    <a:pt x="10" y="59"/>
                  </a:cubicBezTo>
                  <a:cubicBezTo>
                    <a:pt x="9" y="60"/>
                    <a:pt x="10" y="61"/>
                    <a:pt x="11" y="61"/>
                  </a:cubicBezTo>
                  <a:cubicBezTo>
                    <a:pt x="12" y="63"/>
                    <a:pt x="14" y="64"/>
                    <a:pt x="16" y="66"/>
                  </a:cubicBezTo>
                  <a:cubicBezTo>
                    <a:pt x="16" y="66"/>
                    <a:pt x="17" y="67"/>
                    <a:pt x="18" y="67"/>
                  </a:cubicBezTo>
                  <a:cubicBezTo>
                    <a:pt x="18" y="67"/>
                    <a:pt x="18" y="67"/>
                    <a:pt x="19" y="66"/>
                  </a:cubicBezTo>
                  <a:cubicBezTo>
                    <a:pt x="21" y="65"/>
                    <a:pt x="23" y="64"/>
                    <a:pt x="25" y="63"/>
                  </a:cubicBezTo>
                  <a:cubicBezTo>
                    <a:pt x="26" y="63"/>
                    <a:pt x="26" y="63"/>
                    <a:pt x="27" y="63"/>
                  </a:cubicBezTo>
                  <a:cubicBezTo>
                    <a:pt x="28" y="63"/>
                    <a:pt x="28" y="63"/>
                    <a:pt x="29" y="63"/>
                  </a:cubicBezTo>
                  <a:cubicBezTo>
                    <a:pt x="29" y="63"/>
                    <a:pt x="29" y="64"/>
                    <a:pt x="30" y="64"/>
                  </a:cubicBezTo>
                  <a:cubicBezTo>
                    <a:pt x="31" y="66"/>
                    <a:pt x="32" y="68"/>
                    <a:pt x="33" y="70"/>
                  </a:cubicBezTo>
                  <a:cubicBezTo>
                    <a:pt x="33" y="71"/>
                    <a:pt x="34" y="72"/>
                    <a:pt x="34" y="73"/>
                  </a:cubicBezTo>
                  <a:cubicBezTo>
                    <a:pt x="35" y="73"/>
                    <a:pt x="35" y="73"/>
                    <a:pt x="36" y="73"/>
                  </a:cubicBezTo>
                  <a:cubicBezTo>
                    <a:pt x="36" y="73"/>
                    <a:pt x="36" y="73"/>
                    <a:pt x="36" y="73"/>
                  </a:cubicBezTo>
                  <a:cubicBezTo>
                    <a:pt x="38" y="73"/>
                    <a:pt x="40" y="73"/>
                    <a:pt x="43" y="73"/>
                  </a:cubicBezTo>
                  <a:cubicBezTo>
                    <a:pt x="44" y="73"/>
                    <a:pt x="45" y="72"/>
                    <a:pt x="45" y="71"/>
                  </a:cubicBezTo>
                  <a:cubicBezTo>
                    <a:pt x="46" y="69"/>
                    <a:pt x="47" y="66"/>
                    <a:pt x="48" y="64"/>
                  </a:cubicBezTo>
                  <a:cubicBezTo>
                    <a:pt x="48" y="63"/>
                    <a:pt x="49" y="62"/>
                    <a:pt x="50" y="62"/>
                  </a:cubicBezTo>
                  <a:cubicBezTo>
                    <a:pt x="50" y="61"/>
                    <a:pt x="50" y="61"/>
                    <a:pt x="51" y="61"/>
                  </a:cubicBezTo>
                  <a:cubicBezTo>
                    <a:pt x="51" y="61"/>
                    <a:pt x="51" y="61"/>
                    <a:pt x="51" y="61"/>
                  </a:cubicBezTo>
                  <a:cubicBezTo>
                    <a:pt x="53" y="62"/>
                    <a:pt x="54" y="63"/>
                    <a:pt x="56" y="63"/>
                  </a:cubicBezTo>
                  <a:cubicBezTo>
                    <a:pt x="57" y="64"/>
                    <a:pt x="59" y="64"/>
                    <a:pt x="60" y="64"/>
                  </a:cubicBezTo>
                  <a:cubicBezTo>
                    <a:pt x="60" y="64"/>
                    <a:pt x="60" y="64"/>
                    <a:pt x="60" y="64"/>
                  </a:cubicBezTo>
                  <a:cubicBezTo>
                    <a:pt x="61" y="64"/>
                    <a:pt x="61" y="64"/>
                    <a:pt x="62" y="64"/>
                  </a:cubicBezTo>
                  <a:cubicBezTo>
                    <a:pt x="63" y="62"/>
                    <a:pt x="65" y="60"/>
                    <a:pt x="66" y="58"/>
                  </a:cubicBezTo>
                  <a:cubicBezTo>
                    <a:pt x="67" y="57"/>
                    <a:pt x="68" y="56"/>
                    <a:pt x="67" y="55"/>
                  </a:cubicBezTo>
                  <a:cubicBezTo>
                    <a:pt x="66" y="53"/>
                    <a:pt x="65" y="51"/>
                    <a:pt x="64" y="49"/>
                  </a:cubicBezTo>
                  <a:cubicBezTo>
                    <a:pt x="63" y="48"/>
                    <a:pt x="63" y="47"/>
                    <a:pt x="63" y="46"/>
                  </a:cubicBezTo>
                  <a:cubicBezTo>
                    <a:pt x="64" y="45"/>
                    <a:pt x="64" y="45"/>
                    <a:pt x="65" y="44"/>
                  </a:cubicBezTo>
                  <a:cubicBezTo>
                    <a:pt x="67" y="43"/>
                    <a:pt x="70" y="42"/>
                    <a:pt x="72" y="41"/>
                  </a:cubicBezTo>
                  <a:cubicBezTo>
                    <a:pt x="73" y="40"/>
                    <a:pt x="73" y="39"/>
                    <a:pt x="73" y="38"/>
                  </a:cubicBezTo>
                  <a:cubicBezTo>
                    <a:pt x="73" y="36"/>
                    <a:pt x="73" y="34"/>
                    <a:pt x="73" y="31"/>
                  </a:cubicBezTo>
                  <a:cubicBezTo>
                    <a:pt x="73" y="30"/>
                    <a:pt x="72" y="29"/>
                    <a:pt x="71" y="29"/>
                  </a:cubicBezTo>
                  <a:cubicBezTo>
                    <a:pt x="69" y="28"/>
                    <a:pt x="66" y="27"/>
                    <a:pt x="63" y="26"/>
                  </a:cubicBezTo>
                  <a:cubicBezTo>
                    <a:pt x="63" y="26"/>
                    <a:pt x="62" y="26"/>
                    <a:pt x="62" y="25"/>
                  </a:cubicBezTo>
                  <a:cubicBezTo>
                    <a:pt x="61" y="24"/>
                    <a:pt x="61" y="23"/>
                    <a:pt x="62" y="22"/>
                  </a:cubicBezTo>
                  <a:cubicBezTo>
                    <a:pt x="62" y="21"/>
                    <a:pt x="62" y="21"/>
                    <a:pt x="62" y="20"/>
                  </a:cubicBezTo>
                  <a:cubicBezTo>
                    <a:pt x="63" y="18"/>
                    <a:pt x="63" y="17"/>
                    <a:pt x="64" y="15"/>
                  </a:cubicBezTo>
                  <a:cubicBezTo>
                    <a:pt x="64" y="14"/>
                    <a:pt x="64" y="13"/>
                    <a:pt x="63" y="12"/>
                  </a:cubicBezTo>
                  <a:cubicBezTo>
                    <a:pt x="61" y="11"/>
                    <a:pt x="60" y="9"/>
                    <a:pt x="58" y="8"/>
                  </a:cubicBezTo>
                  <a:cubicBezTo>
                    <a:pt x="58" y="7"/>
                    <a:pt x="57" y="7"/>
                    <a:pt x="56" y="7"/>
                  </a:cubicBezTo>
                  <a:cubicBezTo>
                    <a:pt x="56" y="7"/>
                    <a:pt x="55" y="7"/>
                    <a:pt x="55" y="7"/>
                  </a:cubicBezTo>
                  <a:cubicBezTo>
                    <a:pt x="53" y="8"/>
                    <a:pt x="51" y="9"/>
                    <a:pt x="49" y="10"/>
                  </a:cubicBezTo>
                  <a:cubicBezTo>
                    <a:pt x="48" y="10"/>
                    <a:pt x="47" y="11"/>
                    <a:pt x="47" y="11"/>
                  </a:cubicBezTo>
                  <a:cubicBezTo>
                    <a:pt x="46" y="11"/>
                    <a:pt x="46" y="11"/>
                    <a:pt x="45" y="10"/>
                  </a:cubicBezTo>
                  <a:cubicBezTo>
                    <a:pt x="45" y="10"/>
                    <a:pt x="44" y="10"/>
                    <a:pt x="44" y="9"/>
                  </a:cubicBezTo>
                  <a:cubicBezTo>
                    <a:pt x="43" y="7"/>
                    <a:pt x="41" y="4"/>
                    <a:pt x="40" y="2"/>
                  </a:cubicBezTo>
                  <a:cubicBezTo>
                    <a:pt x="40" y="1"/>
                    <a:pt x="39" y="0"/>
                    <a:pt x="38" y="0"/>
                  </a:cubicBezTo>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12"/>
            <p:cNvSpPr>
              <a:spLocks noEditPoints="1"/>
            </p:cNvSpPr>
            <p:nvPr/>
          </p:nvSpPr>
          <p:spPr bwMode="auto">
            <a:xfrm>
              <a:off x="5539202" y="2521084"/>
              <a:ext cx="210191" cy="200606"/>
            </a:xfrm>
            <a:custGeom>
              <a:avLst/>
              <a:gdLst>
                <a:gd name="T0" fmla="*/ 86 w 130"/>
                <a:gd name="T1" fmla="*/ 74 h 124"/>
                <a:gd name="T2" fmla="*/ 55 w 130"/>
                <a:gd name="T3" fmla="*/ 44 h 124"/>
                <a:gd name="T4" fmla="*/ 86 w 130"/>
                <a:gd name="T5" fmla="*/ 13 h 124"/>
                <a:gd name="T6" fmla="*/ 116 w 130"/>
                <a:gd name="T7" fmla="*/ 44 h 124"/>
                <a:gd name="T8" fmla="*/ 86 w 130"/>
                <a:gd name="T9" fmla="*/ 74 h 124"/>
                <a:gd name="T10" fmla="*/ 86 w 130"/>
                <a:gd name="T11" fmla="*/ 0 h 124"/>
                <a:gd name="T12" fmla="*/ 42 w 130"/>
                <a:gd name="T13" fmla="*/ 44 h 124"/>
                <a:gd name="T14" fmla="*/ 46 w 130"/>
                <a:gd name="T15" fmla="*/ 62 h 124"/>
                <a:gd name="T16" fmla="*/ 3 w 130"/>
                <a:gd name="T17" fmla="*/ 104 h 124"/>
                <a:gd name="T18" fmla="*/ 3 w 130"/>
                <a:gd name="T19" fmla="*/ 116 h 124"/>
                <a:gd name="T20" fmla="*/ 8 w 130"/>
                <a:gd name="T21" fmla="*/ 121 h 124"/>
                <a:gd name="T22" fmla="*/ 14 w 130"/>
                <a:gd name="T23" fmla="*/ 124 h 124"/>
                <a:gd name="T24" fmla="*/ 20 w 130"/>
                <a:gd name="T25" fmla="*/ 121 h 124"/>
                <a:gd name="T26" fmla="*/ 61 w 130"/>
                <a:gd name="T27" fmla="*/ 80 h 124"/>
                <a:gd name="T28" fmla="*/ 86 w 130"/>
                <a:gd name="T29" fmla="*/ 88 h 124"/>
                <a:gd name="T30" fmla="*/ 130 w 130"/>
                <a:gd name="T31" fmla="*/ 44 h 124"/>
                <a:gd name="T32" fmla="*/ 86 w 130"/>
                <a:gd name="T3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24">
                  <a:moveTo>
                    <a:pt x="86" y="74"/>
                  </a:moveTo>
                  <a:cubicBezTo>
                    <a:pt x="69" y="74"/>
                    <a:pt x="55" y="61"/>
                    <a:pt x="55" y="44"/>
                  </a:cubicBezTo>
                  <a:cubicBezTo>
                    <a:pt x="55" y="27"/>
                    <a:pt x="69" y="13"/>
                    <a:pt x="86" y="13"/>
                  </a:cubicBezTo>
                  <a:cubicBezTo>
                    <a:pt x="103" y="13"/>
                    <a:pt x="116" y="27"/>
                    <a:pt x="116" y="44"/>
                  </a:cubicBezTo>
                  <a:cubicBezTo>
                    <a:pt x="116" y="61"/>
                    <a:pt x="103" y="74"/>
                    <a:pt x="86" y="74"/>
                  </a:cubicBezTo>
                  <a:moveTo>
                    <a:pt x="86" y="0"/>
                  </a:moveTo>
                  <a:cubicBezTo>
                    <a:pt x="62" y="0"/>
                    <a:pt x="42" y="19"/>
                    <a:pt x="42" y="44"/>
                  </a:cubicBezTo>
                  <a:cubicBezTo>
                    <a:pt x="42" y="50"/>
                    <a:pt x="43" y="56"/>
                    <a:pt x="46" y="62"/>
                  </a:cubicBezTo>
                  <a:cubicBezTo>
                    <a:pt x="3" y="104"/>
                    <a:pt x="3" y="104"/>
                    <a:pt x="3" y="104"/>
                  </a:cubicBezTo>
                  <a:cubicBezTo>
                    <a:pt x="0" y="108"/>
                    <a:pt x="0" y="113"/>
                    <a:pt x="3" y="116"/>
                  </a:cubicBezTo>
                  <a:cubicBezTo>
                    <a:pt x="8" y="121"/>
                    <a:pt x="8" y="121"/>
                    <a:pt x="8" y="121"/>
                  </a:cubicBezTo>
                  <a:cubicBezTo>
                    <a:pt x="10" y="123"/>
                    <a:pt x="12" y="124"/>
                    <a:pt x="14" y="124"/>
                  </a:cubicBezTo>
                  <a:cubicBezTo>
                    <a:pt x="16" y="124"/>
                    <a:pt x="19" y="123"/>
                    <a:pt x="20" y="121"/>
                  </a:cubicBezTo>
                  <a:cubicBezTo>
                    <a:pt x="61" y="80"/>
                    <a:pt x="61" y="80"/>
                    <a:pt x="61" y="80"/>
                  </a:cubicBezTo>
                  <a:cubicBezTo>
                    <a:pt x="68" y="85"/>
                    <a:pt x="77" y="88"/>
                    <a:pt x="86" y="88"/>
                  </a:cubicBezTo>
                  <a:cubicBezTo>
                    <a:pt x="110" y="88"/>
                    <a:pt x="130" y="68"/>
                    <a:pt x="130" y="44"/>
                  </a:cubicBezTo>
                  <a:cubicBezTo>
                    <a:pt x="130" y="19"/>
                    <a:pt x="110" y="0"/>
                    <a:pt x="86" y="0"/>
                  </a:cubicBezTo>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41"/>
            <p:cNvSpPr>
              <a:spLocks noEditPoints="1"/>
            </p:cNvSpPr>
            <p:nvPr/>
          </p:nvSpPr>
          <p:spPr bwMode="auto">
            <a:xfrm>
              <a:off x="5126350" y="2111656"/>
              <a:ext cx="1035896" cy="1039318"/>
            </a:xfrm>
            <a:custGeom>
              <a:avLst/>
              <a:gdLst>
                <a:gd name="T0" fmla="*/ 619 w 640"/>
                <a:gd name="T1" fmla="*/ 436 h 642"/>
                <a:gd name="T2" fmla="*/ 614 w 640"/>
                <a:gd name="T3" fmla="*/ 371 h 642"/>
                <a:gd name="T4" fmla="*/ 625 w 640"/>
                <a:gd name="T5" fmla="*/ 332 h 642"/>
                <a:gd name="T6" fmla="*/ 623 w 640"/>
                <a:gd name="T7" fmla="*/ 286 h 642"/>
                <a:gd name="T8" fmla="*/ 608 w 640"/>
                <a:gd name="T9" fmla="*/ 248 h 642"/>
                <a:gd name="T10" fmla="*/ 609 w 640"/>
                <a:gd name="T11" fmla="*/ 182 h 642"/>
                <a:gd name="T12" fmla="*/ 547 w 640"/>
                <a:gd name="T13" fmla="*/ 167 h 642"/>
                <a:gd name="T14" fmla="*/ 550 w 640"/>
                <a:gd name="T15" fmla="*/ 97 h 642"/>
                <a:gd name="T16" fmla="*/ 488 w 640"/>
                <a:gd name="T17" fmla="*/ 74 h 642"/>
                <a:gd name="T18" fmla="*/ 457 w 640"/>
                <a:gd name="T19" fmla="*/ 48 h 642"/>
                <a:gd name="T20" fmla="*/ 414 w 640"/>
                <a:gd name="T21" fmla="*/ 31 h 642"/>
                <a:gd name="T22" fmla="*/ 374 w 640"/>
                <a:gd name="T23" fmla="*/ 29 h 642"/>
                <a:gd name="T24" fmla="*/ 314 w 640"/>
                <a:gd name="T25" fmla="*/ 0 h 642"/>
                <a:gd name="T26" fmla="*/ 266 w 640"/>
                <a:gd name="T27" fmla="*/ 52 h 642"/>
                <a:gd name="T28" fmla="*/ 224 w 640"/>
                <a:gd name="T29" fmla="*/ 15 h 642"/>
                <a:gd name="T30" fmla="*/ 200 w 640"/>
                <a:gd name="T31" fmla="*/ 75 h 642"/>
                <a:gd name="T32" fmla="*/ 131 w 640"/>
                <a:gd name="T33" fmla="*/ 62 h 642"/>
                <a:gd name="T34" fmla="*/ 100 w 640"/>
                <a:gd name="T35" fmla="*/ 120 h 642"/>
                <a:gd name="T36" fmla="*/ 70 w 640"/>
                <a:gd name="T37" fmla="*/ 147 h 642"/>
                <a:gd name="T38" fmla="*/ 47 w 640"/>
                <a:gd name="T39" fmla="*/ 187 h 642"/>
                <a:gd name="T40" fmla="*/ 39 w 640"/>
                <a:gd name="T41" fmla="*/ 227 h 642"/>
                <a:gd name="T42" fmla="*/ 2 w 640"/>
                <a:gd name="T43" fmla="*/ 281 h 642"/>
                <a:gd name="T44" fmla="*/ 47 w 640"/>
                <a:gd name="T45" fmla="*/ 332 h 642"/>
                <a:gd name="T46" fmla="*/ 6 w 640"/>
                <a:gd name="T47" fmla="*/ 385 h 642"/>
                <a:gd name="T48" fmla="*/ 46 w 640"/>
                <a:gd name="T49" fmla="*/ 438 h 642"/>
                <a:gd name="T50" fmla="*/ 58 w 640"/>
                <a:gd name="T51" fmla="*/ 476 h 642"/>
                <a:gd name="T52" fmla="*/ 85 w 640"/>
                <a:gd name="T53" fmla="*/ 514 h 642"/>
                <a:gd name="T54" fmla="*/ 117 w 640"/>
                <a:gd name="T55" fmla="*/ 538 h 642"/>
                <a:gd name="T56" fmla="*/ 152 w 640"/>
                <a:gd name="T57" fmla="*/ 594 h 642"/>
                <a:gd name="T58" fmla="*/ 217 w 640"/>
                <a:gd name="T59" fmla="*/ 574 h 642"/>
                <a:gd name="T60" fmla="*/ 248 w 640"/>
                <a:gd name="T61" fmla="*/ 633 h 642"/>
                <a:gd name="T62" fmla="*/ 313 w 640"/>
                <a:gd name="T63" fmla="*/ 619 h 642"/>
                <a:gd name="T64" fmla="*/ 353 w 640"/>
                <a:gd name="T65" fmla="*/ 624 h 642"/>
                <a:gd name="T66" fmla="*/ 398 w 640"/>
                <a:gd name="T67" fmla="*/ 615 h 642"/>
                <a:gd name="T68" fmla="*/ 437 w 640"/>
                <a:gd name="T69" fmla="*/ 603 h 642"/>
                <a:gd name="T70" fmla="*/ 478 w 640"/>
                <a:gd name="T71" fmla="*/ 581 h 642"/>
                <a:gd name="T72" fmla="*/ 506 w 640"/>
                <a:gd name="T73" fmla="*/ 553 h 642"/>
                <a:gd name="T74" fmla="*/ 567 w 640"/>
                <a:gd name="T75" fmla="*/ 526 h 642"/>
                <a:gd name="T76" fmla="*/ 557 w 640"/>
                <a:gd name="T77" fmla="*/ 459 h 642"/>
                <a:gd name="T78" fmla="*/ 540 w 640"/>
                <a:gd name="T79" fmla="*/ 327 h 642"/>
                <a:gd name="T80" fmla="*/ 480 w 640"/>
                <a:gd name="T81" fmla="*/ 170 h 642"/>
                <a:gd name="T82" fmla="*/ 346 w 640"/>
                <a:gd name="T83" fmla="*/ 103 h 642"/>
                <a:gd name="T84" fmla="*/ 326 w 640"/>
                <a:gd name="T85" fmla="*/ 111 h 642"/>
                <a:gd name="T86" fmla="*/ 169 w 640"/>
                <a:gd name="T87" fmla="*/ 161 h 642"/>
                <a:gd name="T88" fmla="*/ 102 w 640"/>
                <a:gd name="T89" fmla="*/ 295 h 642"/>
                <a:gd name="T90" fmla="*/ 101 w 640"/>
                <a:gd name="T91" fmla="*/ 315 h 642"/>
                <a:gd name="T92" fmla="*/ 161 w 640"/>
                <a:gd name="T93" fmla="*/ 472 h 642"/>
                <a:gd name="T94" fmla="*/ 295 w 640"/>
                <a:gd name="T95" fmla="*/ 539 h 642"/>
                <a:gd name="T96" fmla="*/ 393 w 640"/>
                <a:gd name="T97" fmla="*/ 164 h 642"/>
                <a:gd name="T98" fmla="*/ 314 w 640"/>
                <a:gd name="T99" fmla="*/ 540 h 642"/>
                <a:gd name="T100" fmla="*/ 386 w 640"/>
                <a:gd name="T101" fmla="*/ 530 h 642"/>
                <a:gd name="T102" fmla="*/ 528 w 640"/>
                <a:gd name="T103" fmla="*/ 3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642">
                  <a:moveTo>
                    <a:pt x="576" y="444"/>
                  </a:moveTo>
                  <a:cubicBezTo>
                    <a:pt x="594" y="455"/>
                    <a:pt x="594" y="455"/>
                    <a:pt x="594" y="455"/>
                  </a:cubicBezTo>
                  <a:cubicBezTo>
                    <a:pt x="601" y="459"/>
                    <a:pt x="611" y="456"/>
                    <a:pt x="614" y="448"/>
                  </a:cubicBezTo>
                  <a:cubicBezTo>
                    <a:pt x="616" y="444"/>
                    <a:pt x="618" y="440"/>
                    <a:pt x="619" y="436"/>
                  </a:cubicBezTo>
                  <a:cubicBezTo>
                    <a:pt x="622" y="428"/>
                    <a:pt x="618" y="420"/>
                    <a:pt x="610" y="417"/>
                  </a:cubicBezTo>
                  <a:cubicBezTo>
                    <a:pt x="603" y="415"/>
                    <a:pt x="603" y="415"/>
                    <a:pt x="603" y="415"/>
                  </a:cubicBezTo>
                  <a:cubicBezTo>
                    <a:pt x="592" y="412"/>
                    <a:pt x="584" y="402"/>
                    <a:pt x="585" y="391"/>
                  </a:cubicBezTo>
                  <a:cubicBezTo>
                    <a:pt x="587" y="376"/>
                    <a:pt x="601" y="367"/>
                    <a:pt x="614" y="371"/>
                  </a:cubicBezTo>
                  <a:cubicBezTo>
                    <a:pt x="620" y="372"/>
                    <a:pt x="620" y="372"/>
                    <a:pt x="620" y="372"/>
                  </a:cubicBezTo>
                  <a:cubicBezTo>
                    <a:pt x="629" y="375"/>
                    <a:pt x="637" y="369"/>
                    <a:pt x="638" y="360"/>
                  </a:cubicBezTo>
                  <a:cubicBezTo>
                    <a:pt x="639" y="356"/>
                    <a:pt x="639" y="352"/>
                    <a:pt x="640" y="348"/>
                  </a:cubicBezTo>
                  <a:cubicBezTo>
                    <a:pt x="640" y="339"/>
                    <a:pt x="634" y="332"/>
                    <a:pt x="625" y="332"/>
                  </a:cubicBezTo>
                  <a:cubicBezTo>
                    <a:pt x="618" y="332"/>
                    <a:pt x="618" y="332"/>
                    <a:pt x="618" y="332"/>
                  </a:cubicBezTo>
                  <a:cubicBezTo>
                    <a:pt x="607" y="332"/>
                    <a:pt x="596" y="325"/>
                    <a:pt x="594" y="314"/>
                  </a:cubicBezTo>
                  <a:cubicBezTo>
                    <a:pt x="591" y="299"/>
                    <a:pt x="602" y="286"/>
                    <a:pt x="616" y="286"/>
                  </a:cubicBezTo>
                  <a:cubicBezTo>
                    <a:pt x="623" y="286"/>
                    <a:pt x="623" y="286"/>
                    <a:pt x="623" y="286"/>
                  </a:cubicBezTo>
                  <a:cubicBezTo>
                    <a:pt x="631" y="286"/>
                    <a:pt x="638" y="278"/>
                    <a:pt x="637" y="269"/>
                  </a:cubicBezTo>
                  <a:cubicBezTo>
                    <a:pt x="636" y="265"/>
                    <a:pt x="635" y="261"/>
                    <a:pt x="634" y="256"/>
                  </a:cubicBezTo>
                  <a:cubicBezTo>
                    <a:pt x="633" y="248"/>
                    <a:pt x="624" y="243"/>
                    <a:pt x="616" y="246"/>
                  </a:cubicBezTo>
                  <a:cubicBezTo>
                    <a:pt x="608" y="248"/>
                    <a:pt x="608" y="248"/>
                    <a:pt x="608" y="248"/>
                  </a:cubicBezTo>
                  <a:cubicBezTo>
                    <a:pt x="596" y="252"/>
                    <a:pt x="583" y="245"/>
                    <a:pt x="579" y="233"/>
                  </a:cubicBezTo>
                  <a:cubicBezTo>
                    <a:pt x="576" y="221"/>
                    <a:pt x="582" y="208"/>
                    <a:pt x="595" y="204"/>
                  </a:cubicBezTo>
                  <a:cubicBezTo>
                    <a:pt x="601" y="202"/>
                    <a:pt x="601" y="202"/>
                    <a:pt x="601" y="202"/>
                  </a:cubicBezTo>
                  <a:cubicBezTo>
                    <a:pt x="609" y="199"/>
                    <a:pt x="613" y="190"/>
                    <a:pt x="609" y="182"/>
                  </a:cubicBezTo>
                  <a:cubicBezTo>
                    <a:pt x="607" y="178"/>
                    <a:pt x="605" y="174"/>
                    <a:pt x="603" y="171"/>
                  </a:cubicBezTo>
                  <a:cubicBezTo>
                    <a:pt x="599" y="163"/>
                    <a:pt x="590" y="161"/>
                    <a:pt x="583" y="165"/>
                  </a:cubicBezTo>
                  <a:cubicBezTo>
                    <a:pt x="577" y="169"/>
                    <a:pt x="577" y="169"/>
                    <a:pt x="577" y="169"/>
                  </a:cubicBezTo>
                  <a:cubicBezTo>
                    <a:pt x="567" y="176"/>
                    <a:pt x="554" y="175"/>
                    <a:pt x="547" y="167"/>
                  </a:cubicBezTo>
                  <a:cubicBezTo>
                    <a:pt x="537" y="156"/>
                    <a:pt x="539" y="139"/>
                    <a:pt x="550" y="132"/>
                  </a:cubicBezTo>
                  <a:cubicBezTo>
                    <a:pt x="556" y="128"/>
                    <a:pt x="556" y="128"/>
                    <a:pt x="556" y="128"/>
                  </a:cubicBezTo>
                  <a:cubicBezTo>
                    <a:pt x="563" y="123"/>
                    <a:pt x="564" y="113"/>
                    <a:pt x="558" y="106"/>
                  </a:cubicBezTo>
                  <a:cubicBezTo>
                    <a:pt x="556" y="103"/>
                    <a:pt x="553" y="100"/>
                    <a:pt x="550" y="97"/>
                  </a:cubicBezTo>
                  <a:cubicBezTo>
                    <a:pt x="544" y="91"/>
                    <a:pt x="534" y="91"/>
                    <a:pt x="528" y="98"/>
                  </a:cubicBezTo>
                  <a:cubicBezTo>
                    <a:pt x="524" y="103"/>
                    <a:pt x="524" y="103"/>
                    <a:pt x="524" y="103"/>
                  </a:cubicBezTo>
                  <a:cubicBezTo>
                    <a:pt x="516" y="112"/>
                    <a:pt x="504" y="115"/>
                    <a:pt x="494" y="109"/>
                  </a:cubicBezTo>
                  <a:cubicBezTo>
                    <a:pt x="481" y="102"/>
                    <a:pt x="479" y="85"/>
                    <a:pt x="488" y="74"/>
                  </a:cubicBezTo>
                  <a:cubicBezTo>
                    <a:pt x="492" y="70"/>
                    <a:pt x="492" y="70"/>
                    <a:pt x="492" y="70"/>
                  </a:cubicBezTo>
                  <a:cubicBezTo>
                    <a:pt x="497" y="63"/>
                    <a:pt x="496" y="53"/>
                    <a:pt x="488" y="48"/>
                  </a:cubicBezTo>
                  <a:cubicBezTo>
                    <a:pt x="485" y="46"/>
                    <a:pt x="481" y="44"/>
                    <a:pt x="477" y="41"/>
                  </a:cubicBezTo>
                  <a:cubicBezTo>
                    <a:pt x="470" y="37"/>
                    <a:pt x="460" y="40"/>
                    <a:pt x="457" y="48"/>
                  </a:cubicBezTo>
                  <a:cubicBezTo>
                    <a:pt x="454" y="55"/>
                    <a:pt x="454" y="55"/>
                    <a:pt x="454" y="55"/>
                  </a:cubicBezTo>
                  <a:cubicBezTo>
                    <a:pt x="450" y="65"/>
                    <a:pt x="438" y="71"/>
                    <a:pt x="427" y="69"/>
                  </a:cubicBezTo>
                  <a:cubicBezTo>
                    <a:pt x="413" y="65"/>
                    <a:pt x="406" y="50"/>
                    <a:pt x="412" y="37"/>
                  </a:cubicBezTo>
                  <a:cubicBezTo>
                    <a:pt x="414" y="31"/>
                    <a:pt x="414" y="31"/>
                    <a:pt x="414" y="31"/>
                  </a:cubicBezTo>
                  <a:cubicBezTo>
                    <a:pt x="418" y="23"/>
                    <a:pt x="413" y="14"/>
                    <a:pt x="405" y="12"/>
                  </a:cubicBezTo>
                  <a:cubicBezTo>
                    <a:pt x="401" y="11"/>
                    <a:pt x="396" y="9"/>
                    <a:pt x="392" y="9"/>
                  </a:cubicBezTo>
                  <a:cubicBezTo>
                    <a:pt x="384" y="7"/>
                    <a:pt x="376" y="12"/>
                    <a:pt x="375" y="21"/>
                  </a:cubicBezTo>
                  <a:cubicBezTo>
                    <a:pt x="374" y="29"/>
                    <a:pt x="374" y="29"/>
                    <a:pt x="374" y="29"/>
                  </a:cubicBezTo>
                  <a:cubicBezTo>
                    <a:pt x="372" y="41"/>
                    <a:pt x="360" y="50"/>
                    <a:pt x="348" y="49"/>
                  </a:cubicBezTo>
                  <a:cubicBezTo>
                    <a:pt x="337" y="52"/>
                    <a:pt x="325" y="43"/>
                    <a:pt x="327" y="31"/>
                  </a:cubicBezTo>
                  <a:cubicBezTo>
                    <a:pt x="329" y="17"/>
                    <a:pt x="329" y="17"/>
                    <a:pt x="329" y="17"/>
                  </a:cubicBezTo>
                  <a:cubicBezTo>
                    <a:pt x="330" y="8"/>
                    <a:pt x="323" y="0"/>
                    <a:pt x="314" y="0"/>
                  </a:cubicBezTo>
                  <a:cubicBezTo>
                    <a:pt x="310" y="0"/>
                    <a:pt x="306" y="1"/>
                    <a:pt x="301" y="1"/>
                  </a:cubicBezTo>
                  <a:cubicBezTo>
                    <a:pt x="293" y="1"/>
                    <a:pt x="286" y="9"/>
                    <a:pt x="288" y="18"/>
                  </a:cubicBezTo>
                  <a:cubicBezTo>
                    <a:pt x="289" y="25"/>
                    <a:pt x="289" y="25"/>
                    <a:pt x="289" y="25"/>
                  </a:cubicBezTo>
                  <a:cubicBezTo>
                    <a:pt x="291" y="39"/>
                    <a:pt x="281" y="52"/>
                    <a:pt x="266" y="52"/>
                  </a:cubicBezTo>
                  <a:cubicBezTo>
                    <a:pt x="255" y="52"/>
                    <a:pt x="245" y="43"/>
                    <a:pt x="244" y="32"/>
                  </a:cubicBezTo>
                  <a:cubicBezTo>
                    <a:pt x="243" y="27"/>
                    <a:pt x="243" y="27"/>
                    <a:pt x="243" y="27"/>
                  </a:cubicBezTo>
                  <a:cubicBezTo>
                    <a:pt x="241" y="18"/>
                    <a:pt x="233" y="13"/>
                    <a:pt x="224" y="15"/>
                  </a:cubicBezTo>
                  <a:cubicBezTo>
                    <a:pt x="224" y="15"/>
                    <a:pt x="224" y="15"/>
                    <a:pt x="224" y="15"/>
                  </a:cubicBezTo>
                  <a:cubicBezTo>
                    <a:pt x="220" y="17"/>
                    <a:pt x="216" y="18"/>
                    <a:pt x="212" y="19"/>
                  </a:cubicBezTo>
                  <a:cubicBezTo>
                    <a:pt x="204" y="22"/>
                    <a:pt x="200" y="31"/>
                    <a:pt x="204" y="39"/>
                  </a:cubicBezTo>
                  <a:cubicBezTo>
                    <a:pt x="207" y="46"/>
                    <a:pt x="207" y="46"/>
                    <a:pt x="207" y="46"/>
                  </a:cubicBezTo>
                  <a:cubicBezTo>
                    <a:pt x="212" y="56"/>
                    <a:pt x="209" y="68"/>
                    <a:pt x="200" y="75"/>
                  </a:cubicBezTo>
                  <a:cubicBezTo>
                    <a:pt x="188" y="83"/>
                    <a:pt x="172" y="79"/>
                    <a:pt x="166" y="66"/>
                  </a:cubicBezTo>
                  <a:cubicBezTo>
                    <a:pt x="163" y="60"/>
                    <a:pt x="163" y="60"/>
                    <a:pt x="163" y="60"/>
                  </a:cubicBezTo>
                  <a:cubicBezTo>
                    <a:pt x="159" y="52"/>
                    <a:pt x="149" y="50"/>
                    <a:pt x="142" y="55"/>
                  </a:cubicBezTo>
                  <a:cubicBezTo>
                    <a:pt x="138" y="57"/>
                    <a:pt x="135" y="59"/>
                    <a:pt x="131" y="62"/>
                  </a:cubicBezTo>
                  <a:cubicBezTo>
                    <a:pt x="124" y="67"/>
                    <a:pt x="123" y="77"/>
                    <a:pt x="129" y="83"/>
                  </a:cubicBezTo>
                  <a:cubicBezTo>
                    <a:pt x="134" y="89"/>
                    <a:pt x="134" y="89"/>
                    <a:pt x="134" y="89"/>
                  </a:cubicBezTo>
                  <a:cubicBezTo>
                    <a:pt x="141" y="97"/>
                    <a:pt x="142" y="110"/>
                    <a:pt x="135" y="119"/>
                  </a:cubicBezTo>
                  <a:cubicBezTo>
                    <a:pt x="126" y="130"/>
                    <a:pt x="109" y="130"/>
                    <a:pt x="100" y="120"/>
                  </a:cubicBezTo>
                  <a:cubicBezTo>
                    <a:pt x="96" y="115"/>
                    <a:pt x="96" y="115"/>
                    <a:pt x="96" y="115"/>
                  </a:cubicBezTo>
                  <a:cubicBezTo>
                    <a:pt x="90" y="109"/>
                    <a:pt x="80" y="109"/>
                    <a:pt x="74" y="116"/>
                  </a:cubicBezTo>
                  <a:cubicBezTo>
                    <a:pt x="71" y="119"/>
                    <a:pt x="69" y="122"/>
                    <a:pt x="66" y="126"/>
                  </a:cubicBezTo>
                  <a:cubicBezTo>
                    <a:pt x="61" y="133"/>
                    <a:pt x="63" y="142"/>
                    <a:pt x="70" y="147"/>
                  </a:cubicBezTo>
                  <a:cubicBezTo>
                    <a:pt x="77" y="151"/>
                    <a:pt x="77" y="151"/>
                    <a:pt x="77" y="151"/>
                  </a:cubicBezTo>
                  <a:cubicBezTo>
                    <a:pt x="87" y="158"/>
                    <a:pt x="91" y="172"/>
                    <a:pt x="84" y="183"/>
                  </a:cubicBezTo>
                  <a:cubicBezTo>
                    <a:pt x="88" y="194"/>
                    <a:pt x="75" y="204"/>
                    <a:pt x="65" y="198"/>
                  </a:cubicBezTo>
                  <a:cubicBezTo>
                    <a:pt x="47" y="187"/>
                    <a:pt x="47" y="187"/>
                    <a:pt x="47" y="187"/>
                  </a:cubicBezTo>
                  <a:cubicBezTo>
                    <a:pt x="40" y="182"/>
                    <a:pt x="30" y="185"/>
                    <a:pt x="26" y="193"/>
                  </a:cubicBezTo>
                  <a:cubicBezTo>
                    <a:pt x="25" y="197"/>
                    <a:pt x="23" y="201"/>
                    <a:pt x="21" y="205"/>
                  </a:cubicBezTo>
                  <a:cubicBezTo>
                    <a:pt x="18" y="213"/>
                    <a:pt x="23" y="222"/>
                    <a:pt x="31" y="225"/>
                  </a:cubicBezTo>
                  <a:cubicBezTo>
                    <a:pt x="39" y="227"/>
                    <a:pt x="39" y="227"/>
                    <a:pt x="39" y="227"/>
                  </a:cubicBezTo>
                  <a:cubicBezTo>
                    <a:pt x="51" y="230"/>
                    <a:pt x="58" y="243"/>
                    <a:pt x="55" y="255"/>
                  </a:cubicBezTo>
                  <a:cubicBezTo>
                    <a:pt x="51" y="267"/>
                    <a:pt x="39" y="274"/>
                    <a:pt x="26" y="271"/>
                  </a:cubicBezTo>
                  <a:cubicBezTo>
                    <a:pt x="20" y="269"/>
                    <a:pt x="20" y="269"/>
                    <a:pt x="20" y="269"/>
                  </a:cubicBezTo>
                  <a:cubicBezTo>
                    <a:pt x="12" y="267"/>
                    <a:pt x="3" y="273"/>
                    <a:pt x="2" y="281"/>
                  </a:cubicBezTo>
                  <a:cubicBezTo>
                    <a:pt x="2" y="286"/>
                    <a:pt x="1" y="290"/>
                    <a:pt x="1" y="294"/>
                  </a:cubicBezTo>
                  <a:cubicBezTo>
                    <a:pt x="0" y="303"/>
                    <a:pt x="7" y="310"/>
                    <a:pt x="16" y="310"/>
                  </a:cubicBezTo>
                  <a:cubicBezTo>
                    <a:pt x="23" y="310"/>
                    <a:pt x="23" y="310"/>
                    <a:pt x="23" y="310"/>
                  </a:cubicBezTo>
                  <a:cubicBezTo>
                    <a:pt x="36" y="310"/>
                    <a:pt x="47" y="320"/>
                    <a:pt x="47" y="332"/>
                  </a:cubicBezTo>
                  <a:cubicBezTo>
                    <a:pt x="47" y="345"/>
                    <a:pt x="37" y="356"/>
                    <a:pt x="24" y="356"/>
                  </a:cubicBezTo>
                  <a:cubicBezTo>
                    <a:pt x="18" y="356"/>
                    <a:pt x="18" y="356"/>
                    <a:pt x="18" y="356"/>
                  </a:cubicBezTo>
                  <a:cubicBezTo>
                    <a:pt x="9" y="356"/>
                    <a:pt x="3" y="364"/>
                    <a:pt x="4" y="373"/>
                  </a:cubicBezTo>
                  <a:cubicBezTo>
                    <a:pt x="5" y="377"/>
                    <a:pt x="5" y="381"/>
                    <a:pt x="6" y="385"/>
                  </a:cubicBezTo>
                  <a:cubicBezTo>
                    <a:pt x="8" y="394"/>
                    <a:pt x="17" y="399"/>
                    <a:pt x="25" y="396"/>
                  </a:cubicBezTo>
                  <a:cubicBezTo>
                    <a:pt x="32" y="394"/>
                    <a:pt x="32" y="394"/>
                    <a:pt x="32" y="394"/>
                  </a:cubicBezTo>
                  <a:cubicBezTo>
                    <a:pt x="44" y="390"/>
                    <a:pt x="57" y="397"/>
                    <a:pt x="61" y="409"/>
                  </a:cubicBezTo>
                  <a:cubicBezTo>
                    <a:pt x="65" y="421"/>
                    <a:pt x="58" y="434"/>
                    <a:pt x="46" y="438"/>
                  </a:cubicBezTo>
                  <a:cubicBezTo>
                    <a:pt x="40" y="440"/>
                    <a:pt x="40" y="440"/>
                    <a:pt x="40" y="440"/>
                  </a:cubicBezTo>
                  <a:cubicBezTo>
                    <a:pt x="32" y="442"/>
                    <a:pt x="28" y="452"/>
                    <a:pt x="31" y="460"/>
                  </a:cubicBezTo>
                  <a:cubicBezTo>
                    <a:pt x="33" y="464"/>
                    <a:pt x="35" y="467"/>
                    <a:pt x="37" y="471"/>
                  </a:cubicBezTo>
                  <a:cubicBezTo>
                    <a:pt x="41" y="479"/>
                    <a:pt x="51" y="481"/>
                    <a:pt x="58" y="476"/>
                  </a:cubicBezTo>
                  <a:cubicBezTo>
                    <a:pt x="64" y="472"/>
                    <a:pt x="64" y="472"/>
                    <a:pt x="64" y="472"/>
                  </a:cubicBezTo>
                  <a:cubicBezTo>
                    <a:pt x="73" y="466"/>
                    <a:pt x="86" y="467"/>
                    <a:pt x="94" y="475"/>
                  </a:cubicBezTo>
                  <a:cubicBezTo>
                    <a:pt x="104" y="486"/>
                    <a:pt x="102" y="503"/>
                    <a:pt x="90" y="510"/>
                  </a:cubicBezTo>
                  <a:cubicBezTo>
                    <a:pt x="85" y="514"/>
                    <a:pt x="85" y="514"/>
                    <a:pt x="85" y="514"/>
                  </a:cubicBezTo>
                  <a:cubicBezTo>
                    <a:pt x="78" y="519"/>
                    <a:pt x="76" y="529"/>
                    <a:pt x="82" y="535"/>
                  </a:cubicBezTo>
                  <a:cubicBezTo>
                    <a:pt x="85" y="539"/>
                    <a:pt x="88" y="542"/>
                    <a:pt x="91" y="545"/>
                  </a:cubicBezTo>
                  <a:cubicBezTo>
                    <a:pt x="97" y="551"/>
                    <a:pt x="107" y="551"/>
                    <a:pt x="112" y="544"/>
                  </a:cubicBezTo>
                  <a:cubicBezTo>
                    <a:pt x="117" y="538"/>
                    <a:pt x="117" y="538"/>
                    <a:pt x="117" y="538"/>
                  </a:cubicBezTo>
                  <a:cubicBezTo>
                    <a:pt x="126" y="528"/>
                    <a:pt x="140" y="527"/>
                    <a:pt x="150" y="535"/>
                  </a:cubicBezTo>
                  <a:cubicBezTo>
                    <a:pt x="160" y="543"/>
                    <a:pt x="161" y="558"/>
                    <a:pt x="153" y="567"/>
                  </a:cubicBezTo>
                  <a:cubicBezTo>
                    <a:pt x="149" y="572"/>
                    <a:pt x="149" y="572"/>
                    <a:pt x="149" y="572"/>
                  </a:cubicBezTo>
                  <a:cubicBezTo>
                    <a:pt x="143" y="579"/>
                    <a:pt x="145" y="589"/>
                    <a:pt x="152" y="594"/>
                  </a:cubicBezTo>
                  <a:cubicBezTo>
                    <a:pt x="156" y="596"/>
                    <a:pt x="160" y="598"/>
                    <a:pt x="163" y="600"/>
                  </a:cubicBezTo>
                  <a:cubicBezTo>
                    <a:pt x="171" y="605"/>
                    <a:pt x="180" y="601"/>
                    <a:pt x="184" y="594"/>
                  </a:cubicBezTo>
                  <a:cubicBezTo>
                    <a:pt x="187" y="586"/>
                    <a:pt x="187" y="586"/>
                    <a:pt x="187" y="586"/>
                  </a:cubicBezTo>
                  <a:cubicBezTo>
                    <a:pt x="192" y="575"/>
                    <a:pt x="205" y="569"/>
                    <a:pt x="217" y="574"/>
                  </a:cubicBezTo>
                  <a:cubicBezTo>
                    <a:pt x="229" y="579"/>
                    <a:pt x="234" y="593"/>
                    <a:pt x="229" y="605"/>
                  </a:cubicBezTo>
                  <a:cubicBezTo>
                    <a:pt x="227" y="610"/>
                    <a:pt x="227" y="610"/>
                    <a:pt x="227" y="610"/>
                  </a:cubicBezTo>
                  <a:cubicBezTo>
                    <a:pt x="223" y="619"/>
                    <a:pt x="228" y="628"/>
                    <a:pt x="236" y="630"/>
                  </a:cubicBezTo>
                  <a:cubicBezTo>
                    <a:pt x="240" y="631"/>
                    <a:pt x="244" y="632"/>
                    <a:pt x="248" y="633"/>
                  </a:cubicBezTo>
                  <a:cubicBezTo>
                    <a:pt x="257" y="635"/>
                    <a:pt x="265" y="629"/>
                    <a:pt x="266" y="621"/>
                  </a:cubicBezTo>
                  <a:cubicBezTo>
                    <a:pt x="267" y="613"/>
                    <a:pt x="267" y="613"/>
                    <a:pt x="267" y="613"/>
                  </a:cubicBezTo>
                  <a:cubicBezTo>
                    <a:pt x="269" y="601"/>
                    <a:pt x="280" y="592"/>
                    <a:pt x="293" y="593"/>
                  </a:cubicBezTo>
                  <a:cubicBezTo>
                    <a:pt x="305" y="595"/>
                    <a:pt x="314" y="606"/>
                    <a:pt x="313" y="619"/>
                  </a:cubicBezTo>
                  <a:cubicBezTo>
                    <a:pt x="312" y="625"/>
                    <a:pt x="312" y="625"/>
                    <a:pt x="312" y="625"/>
                  </a:cubicBezTo>
                  <a:cubicBezTo>
                    <a:pt x="311" y="634"/>
                    <a:pt x="318" y="642"/>
                    <a:pt x="327" y="641"/>
                  </a:cubicBezTo>
                  <a:cubicBezTo>
                    <a:pt x="331" y="641"/>
                    <a:pt x="335" y="641"/>
                    <a:pt x="339" y="641"/>
                  </a:cubicBezTo>
                  <a:cubicBezTo>
                    <a:pt x="348" y="640"/>
                    <a:pt x="354" y="633"/>
                    <a:pt x="353" y="624"/>
                  </a:cubicBezTo>
                  <a:cubicBezTo>
                    <a:pt x="352" y="616"/>
                    <a:pt x="352" y="616"/>
                    <a:pt x="352" y="616"/>
                  </a:cubicBezTo>
                  <a:cubicBezTo>
                    <a:pt x="349" y="604"/>
                    <a:pt x="358" y="592"/>
                    <a:pt x="371" y="590"/>
                  </a:cubicBezTo>
                  <a:cubicBezTo>
                    <a:pt x="383" y="588"/>
                    <a:pt x="395" y="596"/>
                    <a:pt x="397" y="609"/>
                  </a:cubicBezTo>
                  <a:cubicBezTo>
                    <a:pt x="398" y="615"/>
                    <a:pt x="398" y="615"/>
                    <a:pt x="398" y="615"/>
                  </a:cubicBezTo>
                  <a:cubicBezTo>
                    <a:pt x="399" y="624"/>
                    <a:pt x="408" y="629"/>
                    <a:pt x="416" y="627"/>
                  </a:cubicBezTo>
                  <a:cubicBezTo>
                    <a:pt x="417" y="627"/>
                    <a:pt x="417" y="627"/>
                    <a:pt x="417" y="627"/>
                  </a:cubicBezTo>
                  <a:cubicBezTo>
                    <a:pt x="421" y="625"/>
                    <a:pt x="425" y="624"/>
                    <a:pt x="429" y="622"/>
                  </a:cubicBezTo>
                  <a:cubicBezTo>
                    <a:pt x="437" y="620"/>
                    <a:pt x="441" y="610"/>
                    <a:pt x="437" y="603"/>
                  </a:cubicBezTo>
                  <a:cubicBezTo>
                    <a:pt x="434" y="596"/>
                    <a:pt x="434" y="596"/>
                    <a:pt x="434" y="596"/>
                  </a:cubicBezTo>
                  <a:cubicBezTo>
                    <a:pt x="428" y="584"/>
                    <a:pt x="433" y="570"/>
                    <a:pt x="444" y="565"/>
                  </a:cubicBezTo>
                  <a:cubicBezTo>
                    <a:pt x="456" y="559"/>
                    <a:pt x="470" y="564"/>
                    <a:pt x="475" y="576"/>
                  </a:cubicBezTo>
                  <a:cubicBezTo>
                    <a:pt x="478" y="581"/>
                    <a:pt x="478" y="581"/>
                    <a:pt x="478" y="581"/>
                  </a:cubicBezTo>
                  <a:cubicBezTo>
                    <a:pt x="482" y="589"/>
                    <a:pt x="492" y="592"/>
                    <a:pt x="499" y="587"/>
                  </a:cubicBezTo>
                  <a:cubicBezTo>
                    <a:pt x="502" y="585"/>
                    <a:pt x="506" y="582"/>
                    <a:pt x="509" y="580"/>
                  </a:cubicBezTo>
                  <a:cubicBezTo>
                    <a:pt x="516" y="575"/>
                    <a:pt x="517" y="565"/>
                    <a:pt x="512" y="558"/>
                  </a:cubicBezTo>
                  <a:cubicBezTo>
                    <a:pt x="506" y="553"/>
                    <a:pt x="506" y="553"/>
                    <a:pt x="506" y="553"/>
                  </a:cubicBezTo>
                  <a:cubicBezTo>
                    <a:pt x="498" y="543"/>
                    <a:pt x="499" y="529"/>
                    <a:pt x="508" y="520"/>
                  </a:cubicBezTo>
                  <a:cubicBezTo>
                    <a:pt x="517" y="512"/>
                    <a:pt x="532" y="512"/>
                    <a:pt x="541" y="522"/>
                  </a:cubicBezTo>
                  <a:cubicBezTo>
                    <a:pt x="545" y="526"/>
                    <a:pt x="545" y="526"/>
                    <a:pt x="545" y="526"/>
                  </a:cubicBezTo>
                  <a:cubicBezTo>
                    <a:pt x="551" y="533"/>
                    <a:pt x="561" y="533"/>
                    <a:pt x="567" y="526"/>
                  </a:cubicBezTo>
                  <a:cubicBezTo>
                    <a:pt x="569" y="523"/>
                    <a:pt x="572" y="519"/>
                    <a:pt x="575" y="516"/>
                  </a:cubicBezTo>
                  <a:cubicBezTo>
                    <a:pt x="580" y="509"/>
                    <a:pt x="578" y="499"/>
                    <a:pt x="571" y="495"/>
                  </a:cubicBezTo>
                  <a:cubicBezTo>
                    <a:pt x="564" y="491"/>
                    <a:pt x="564" y="491"/>
                    <a:pt x="564" y="491"/>
                  </a:cubicBezTo>
                  <a:cubicBezTo>
                    <a:pt x="553" y="484"/>
                    <a:pt x="550" y="470"/>
                    <a:pt x="557" y="459"/>
                  </a:cubicBezTo>
                  <a:cubicBezTo>
                    <a:pt x="553" y="448"/>
                    <a:pt x="566" y="438"/>
                    <a:pt x="576" y="444"/>
                  </a:cubicBezTo>
                  <a:moveTo>
                    <a:pt x="493" y="185"/>
                  </a:moveTo>
                  <a:cubicBezTo>
                    <a:pt x="509" y="205"/>
                    <a:pt x="521" y="229"/>
                    <a:pt x="530" y="255"/>
                  </a:cubicBezTo>
                  <a:cubicBezTo>
                    <a:pt x="537" y="279"/>
                    <a:pt x="540" y="303"/>
                    <a:pt x="540" y="327"/>
                  </a:cubicBezTo>
                  <a:cubicBezTo>
                    <a:pt x="530" y="326"/>
                    <a:pt x="530" y="326"/>
                    <a:pt x="530" y="326"/>
                  </a:cubicBezTo>
                  <a:cubicBezTo>
                    <a:pt x="531" y="278"/>
                    <a:pt x="515" y="230"/>
                    <a:pt x="485" y="191"/>
                  </a:cubicBezTo>
                  <a:cubicBezTo>
                    <a:pt x="493" y="185"/>
                    <a:pt x="493" y="185"/>
                    <a:pt x="493" y="185"/>
                  </a:cubicBezTo>
                  <a:moveTo>
                    <a:pt x="480" y="170"/>
                  </a:moveTo>
                  <a:cubicBezTo>
                    <a:pt x="472" y="177"/>
                    <a:pt x="472" y="177"/>
                    <a:pt x="472" y="177"/>
                  </a:cubicBezTo>
                  <a:cubicBezTo>
                    <a:pt x="455" y="158"/>
                    <a:pt x="433" y="142"/>
                    <a:pt x="409" y="131"/>
                  </a:cubicBezTo>
                  <a:cubicBezTo>
                    <a:pt x="388" y="121"/>
                    <a:pt x="367" y="115"/>
                    <a:pt x="345" y="113"/>
                  </a:cubicBezTo>
                  <a:cubicBezTo>
                    <a:pt x="346" y="103"/>
                    <a:pt x="346" y="103"/>
                    <a:pt x="346" y="103"/>
                  </a:cubicBezTo>
                  <a:cubicBezTo>
                    <a:pt x="397" y="109"/>
                    <a:pt x="445" y="133"/>
                    <a:pt x="480" y="170"/>
                  </a:cubicBezTo>
                  <a:moveTo>
                    <a:pt x="254" y="112"/>
                  </a:moveTo>
                  <a:cubicBezTo>
                    <a:pt x="278" y="104"/>
                    <a:pt x="303" y="101"/>
                    <a:pt x="326" y="101"/>
                  </a:cubicBezTo>
                  <a:cubicBezTo>
                    <a:pt x="326" y="111"/>
                    <a:pt x="326" y="111"/>
                    <a:pt x="326" y="111"/>
                  </a:cubicBezTo>
                  <a:cubicBezTo>
                    <a:pt x="277" y="110"/>
                    <a:pt x="229" y="126"/>
                    <a:pt x="191" y="156"/>
                  </a:cubicBezTo>
                  <a:cubicBezTo>
                    <a:pt x="184" y="149"/>
                    <a:pt x="184" y="149"/>
                    <a:pt x="184" y="149"/>
                  </a:cubicBezTo>
                  <a:cubicBezTo>
                    <a:pt x="205" y="133"/>
                    <a:pt x="228" y="120"/>
                    <a:pt x="254" y="112"/>
                  </a:cubicBezTo>
                  <a:moveTo>
                    <a:pt x="169" y="161"/>
                  </a:moveTo>
                  <a:cubicBezTo>
                    <a:pt x="176" y="169"/>
                    <a:pt x="176" y="169"/>
                    <a:pt x="176" y="169"/>
                  </a:cubicBezTo>
                  <a:cubicBezTo>
                    <a:pt x="157" y="187"/>
                    <a:pt x="142" y="208"/>
                    <a:pt x="130" y="233"/>
                  </a:cubicBezTo>
                  <a:cubicBezTo>
                    <a:pt x="121" y="253"/>
                    <a:pt x="115" y="275"/>
                    <a:pt x="112" y="296"/>
                  </a:cubicBezTo>
                  <a:cubicBezTo>
                    <a:pt x="102" y="295"/>
                    <a:pt x="102" y="295"/>
                    <a:pt x="102" y="295"/>
                  </a:cubicBezTo>
                  <a:cubicBezTo>
                    <a:pt x="108" y="244"/>
                    <a:pt x="132" y="197"/>
                    <a:pt x="169" y="161"/>
                  </a:cubicBezTo>
                  <a:moveTo>
                    <a:pt x="148" y="457"/>
                  </a:moveTo>
                  <a:cubicBezTo>
                    <a:pt x="132" y="437"/>
                    <a:pt x="119" y="413"/>
                    <a:pt x="111" y="387"/>
                  </a:cubicBezTo>
                  <a:cubicBezTo>
                    <a:pt x="103" y="363"/>
                    <a:pt x="100" y="339"/>
                    <a:pt x="101" y="315"/>
                  </a:cubicBezTo>
                  <a:cubicBezTo>
                    <a:pt x="111" y="315"/>
                    <a:pt x="111" y="315"/>
                    <a:pt x="111" y="315"/>
                  </a:cubicBezTo>
                  <a:cubicBezTo>
                    <a:pt x="110" y="364"/>
                    <a:pt x="126" y="412"/>
                    <a:pt x="156" y="450"/>
                  </a:cubicBezTo>
                  <a:cubicBezTo>
                    <a:pt x="148" y="457"/>
                    <a:pt x="148" y="457"/>
                    <a:pt x="148" y="457"/>
                  </a:cubicBezTo>
                  <a:moveTo>
                    <a:pt x="161" y="472"/>
                  </a:moveTo>
                  <a:cubicBezTo>
                    <a:pt x="168" y="465"/>
                    <a:pt x="168" y="465"/>
                    <a:pt x="168" y="465"/>
                  </a:cubicBezTo>
                  <a:cubicBezTo>
                    <a:pt x="186" y="484"/>
                    <a:pt x="207" y="499"/>
                    <a:pt x="232" y="511"/>
                  </a:cubicBezTo>
                  <a:cubicBezTo>
                    <a:pt x="253" y="521"/>
                    <a:pt x="274" y="526"/>
                    <a:pt x="295" y="529"/>
                  </a:cubicBezTo>
                  <a:cubicBezTo>
                    <a:pt x="295" y="539"/>
                    <a:pt x="295" y="539"/>
                    <a:pt x="295" y="539"/>
                  </a:cubicBezTo>
                  <a:cubicBezTo>
                    <a:pt x="244" y="533"/>
                    <a:pt x="196" y="509"/>
                    <a:pt x="161" y="472"/>
                  </a:cubicBezTo>
                  <a:moveTo>
                    <a:pt x="247" y="478"/>
                  </a:moveTo>
                  <a:cubicBezTo>
                    <a:pt x="161" y="438"/>
                    <a:pt x="123" y="335"/>
                    <a:pt x="163" y="248"/>
                  </a:cubicBezTo>
                  <a:cubicBezTo>
                    <a:pt x="204" y="161"/>
                    <a:pt x="307" y="124"/>
                    <a:pt x="393" y="164"/>
                  </a:cubicBezTo>
                  <a:cubicBezTo>
                    <a:pt x="480" y="204"/>
                    <a:pt x="517" y="307"/>
                    <a:pt x="477" y="394"/>
                  </a:cubicBezTo>
                  <a:cubicBezTo>
                    <a:pt x="437" y="480"/>
                    <a:pt x="334" y="518"/>
                    <a:pt x="247" y="478"/>
                  </a:cubicBezTo>
                  <a:moveTo>
                    <a:pt x="386" y="530"/>
                  </a:moveTo>
                  <a:cubicBezTo>
                    <a:pt x="362" y="538"/>
                    <a:pt x="338" y="541"/>
                    <a:pt x="314" y="540"/>
                  </a:cubicBezTo>
                  <a:cubicBezTo>
                    <a:pt x="315" y="530"/>
                    <a:pt x="315" y="530"/>
                    <a:pt x="315" y="530"/>
                  </a:cubicBezTo>
                  <a:cubicBezTo>
                    <a:pt x="364" y="532"/>
                    <a:pt x="411" y="516"/>
                    <a:pt x="450" y="486"/>
                  </a:cubicBezTo>
                  <a:cubicBezTo>
                    <a:pt x="456" y="493"/>
                    <a:pt x="456" y="493"/>
                    <a:pt x="456" y="493"/>
                  </a:cubicBezTo>
                  <a:cubicBezTo>
                    <a:pt x="436" y="509"/>
                    <a:pt x="412" y="522"/>
                    <a:pt x="386" y="530"/>
                  </a:cubicBezTo>
                  <a:moveTo>
                    <a:pt x="471" y="480"/>
                  </a:moveTo>
                  <a:cubicBezTo>
                    <a:pt x="465" y="473"/>
                    <a:pt x="465" y="473"/>
                    <a:pt x="465" y="473"/>
                  </a:cubicBezTo>
                  <a:cubicBezTo>
                    <a:pt x="483" y="455"/>
                    <a:pt x="499" y="434"/>
                    <a:pt x="510" y="409"/>
                  </a:cubicBezTo>
                  <a:cubicBezTo>
                    <a:pt x="520" y="389"/>
                    <a:pt x="526" y="367"/>
                    <a:pt x="528" y="346"/>
                  </a:cubicBezTo>
                  <a:cubicBezTo>
                    <a:pt x="538" y="347"/>
                    <a:pt x="538" y="347"/>
                    <a:pt x="538" y="347"/>
                  </a:cubicBezTo>
                  <a:cubicBezTo>
                    <a:pt x="532" y="398"/>
                    <a:pt x="508" y="445"/>
                    <a:pt x="471" y="480"/>
                  </a:cubicBezTo>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3471915" y="2591436"/>
            <a:ext cx="1086560" cy="1087929"/>
            <a:chOff x="3459881" y="2302677"/>
            <a:chExt cx="1086560" cy="1087929"/>
          </a:xfrm>
        </p:grpSpPr>
        <p:sp>
          <p:nvSpPr>
            <p:cNvPr id="24" name="Freeform 11"/>
            <p:cNvSpPr>
              <a:spLocks noEditPoints="1"/>
            </p:cNvSpPr>
            <p:nvPr/>
          </p:nvSpPr>
          <p:spPr bwMode="auto">
            <a:xfrm>
              <a:off x="3919974" y="2681295"/>
              <a:ext cx="174589" cy="333431"/>
            </a:xfrm>
            <a:custGeom>
              <a:avLst/>
              <a:gdLst>
                <a:gd name="T0" fmla="*/ 54 w 108"/>
                <a:gd name="T1" fmla="*/ 199 h 206"/>
                <a:gd name="T2" fmla="*/ 43 w 108"/>
                <a:gd name="T3" fmla="*/ 188 h 206"/>
                <a:gd name="T4" fmla="*/ 54 w 108"/>
                <a:gd name="T5" fmla="*/ 177 h 206"/>
                <a:gd name="T6" fmla="*/ 65 w 108"/>
                <a:gd name="T7" fmla="*/ 188 h 206"/>
                <a:gd name="T8" fmla="*/ 54 w 108"/>
                <a:gd name="T9" fmla="*/ 199 h 206"/>
                <a:gd name="T10" fmla="*/ 12 w 108"/>
                <a:gd name="T11" fmla="*/ 167 h 206"/>
                <a:gd name="T12" fmla="*/ 12 w 108"/>
                <a:gd name="T13" fmla="*/ 40 h 206"/>
                <a:gd name="T14" fmla="*/ 96 w 108"/>
                <a:gd name="T15" fmla="*/ 40 h 206"/>
                <a:gd name="T16" fmla="*/ 96 w 108"/>
                <a:gd name="T17" fmla="*/ 167 h 206"/>
                <a:gd name="T18" fmla="*/ 12 w 108"/>
                <a:gd name="T19" fmla="*/ 167 h 206"/>
                <a:gd name="T20" fmla="*/ 41 w 108"/>
                <a:gd name="T21" fmla="*/ 25 h 206"/>
                <a:gd name="T22" fmla="*/ 37 w 108"/>
                <a:gd name="T23" fmla="*/ 21 h 206"/>
                <a:gd name="T24" fmla="*/ 41 w 108"/>
                <a:gd name="T25" fmla="*/ 17 h 206"/>
                <a:gd name="T26" fmla="*/ 68 w 108"/>
                <a:gd name="T27" fmla="*/ 17 h 206"/>
                <a:gd name="T28" fmla="*/ 72 w 108"/>
                <a:gd name="T29" fmla="*/ 21 h 206"/>
                <a:gd name="T30" fmla="*/ 68 w 108"/>
                <a:gd name="T31" fmla="*/ 25 h 206"/>
                <a:gd name="T32" fmla="*/ 41 w 108"/>
                <a:gd name="T33" fmla="*/ 25 h 206"/>
                <a:gd name="T34" fmla="*/ 94 w 108"/>
                <a:gd name="T35" fmla="*/ 0 h 206"/>
                <a:gd name="T36" fmla="*/ 14 w 108"/>
                <a:gd name="T37" fmla="*/ 0 h 206"/>
                <a:gd name="T38" fmla="*/ 0 w 108"/>
                <a:gd name="T39" fmla="*/ 15 h 206"/>
                <a:gd name="T40" fmla="*/ 0 w 108"/>
                <a:gd name="T41" fmla="*/ 192 h 206"/>
                <a:gd name="T42" fmla="*/ 14 w 108"/>
                <a:gd name="T43" fmla="*/ 206 h 206"/>
                <a:gd name="T44" fmla="*/ 94 w 108"/>
                <a:gd name="T45" fmla="*/ 206 h 206"/>
                <a:gd name="T46" fmla="*/ 108 w 108"/>
                <a:gd name="T47" fmla="*/ 192 h 206"/>
                <a:gd name="T48" fmla="*/ 108 w 108"/>
                <a:gd name="T49" fmla="*/ 15 h 206"/>
                <a:gd name="T50" fmla="*/ 94 w 108"/>
                <a:gd name="T5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206">
                  <a:moveTo>
                    <a:pt x="54" y="199"/>
                  </a:moveTo>
                  <a:cubicBezTo>
                    <a:pt x="48" y="199"/>
                    <a:pt x="43" y="194"/>
                    <a:pt x="43" y="188"/>
                  </a:cubicBezTo>
                  <a:cubicBezTo>
                    <a:pt x="43" y="182"/>
                    <a:pt x="48" y="177"/>
                    <a:pt x="54" y="177"/>
                  </a:cubicBezTo>
                  <a:cubicBezTo>
                    <a:pt x="60" y="177"/>
                    <a:pt x="65" y="182"/>
                    <a:pt x="65" y="188"/>
                  </a:cubicBezTo>
                  <a:cubicBezTo>
                    <a:pt x="65" y="194"/>
                    <a:pt x="60" y="199"/>
                    <a:pt x="54" y="199"/>
                  </a:cubicBezTo>
                  <a:moveTo>
                    <a:pt x="12" y="167"/>
                  </a:moveTo>
                  <a:cubicBezTo>
                    <a:pt x="12" y="40"/>
                    <a:pt x="12" y="40"/>
                    <a:pt x="12" y="40"/>
                  </a:cubicBezTo>
                  <a:cubicBezTo>
                    <a:pt x="96" y="40"/>
                    <a:pt x="96" y="40"/>
                    <a:pt x="96" y="40"/>
                  </a:cubicBezTo>
                  <a:cubicBezTo>
                    <a:pt x="96" y="167"/>
                    <a:pt x="96" y="167"/>
                    <a:pt x="96" y="167"/>
                  </a:cubicBezTo>
                  <a:cubicBezTo>
                    <a:pt x="12" y="167"/>
                    <a:pt x="12" y="167"/>
                    <a:pt x="12" y="167"/>
                  </a:cubicBezTo>
                  <a:moveTo>
                    <a:pt x="41" y="25"/>
                  </a:moveTo>
                  <a:cubicBezTo>
                    <a:pt x="39" y="25"/>
                    <a:pt x="37" y="23"/>
                    <a:pt x="37" y="21"/>
                  </a:cubicBezTo>
                  <a:cubicBezTo>
                    <a:pt x="37" y="19"/>
                    <a:pt x="39" y="17"/>
                    <a:pt x="41" y="17"/>
                  </a:cubicBezTo>
                  <a:cubicBezTo>
                    <a:pt x="68" y="17"/>
                    <a:pt x="68" y="17"/>
                    <a:pt x="68" y="17"/>
                  </a:cubicBezTo>
                  <a:cubicBezTo>
                    <a:pt x="70" y="17"/>
                    <a:pt x="72" y="19"/>
                    <a:pt x="72" y="21"/>
                  </a:cubicBezTo>
                  <a:cubicBezTo>
                    <a:pt x="72" y="23"/>
                    <a:pt x="70" y="25"/>
                    <a:pt x="68" y="25"/>
                  </a:cubicBezTo>
                  <a:cubicBezTo>
                    <a:pt x="41" y="25"/>
                    <a:pt x="41" y="25"/>
                    <a:pt x="41" y="25"/>
                  </a:cubicBezTo>
                  <a:moveTo>
                    <a:pt x="94" y="0"/>
                  </a:moveTo>
                  <a:cubicBezTo>
                    <a:pt x="14" y="0"/>
                    <a:pt x="14" y="0"/>
                    <a:pt x="14" y="0"/>
                  </a:cubicBezTo>
                  <a:cubicBezTo>
                    <a:pt x="6" y="0"/>
                    <a:pt x="0" y="7"/>
                    <a:pt x="0" y="15"/>
                  </a:cubicBezTo>
                  <a:cubicBezTo>
                    <a:pt x="0" y="192"/>
                    <a:pt x="0" y="192"/>
                    <a:pt x="0" y="192"/>
                  </a:cubicBezTo>
                  <a:cubicBezTo>
                    <a:pt x="0" y="200"/>
                    <a:pt x="6" y="206"/>
                    <a:pt x="14" y="206"/>
                  </a:cubicBezTo>
                  <a:cubicBezTo>
                    <a:pt x="94" y="206"/>
                    <a:pt x="94" y="206"/>
                    <a:pt x="94" y="206"/>
                  </a:cubicBezTo>
                  <a:cubicBezTo>
                    <a:pt x="102" y="206"/>
                    <a:pt x="108" y="200"/>
                    <a:pt x="108" y="192"/>
                  </a:cubicBezTo>
                  <a:cubicBezTo>
                    <a:pt x="108" y="15"/>
                    <a:pt x="108" y="15"/>
                    <a:pt x="108" y="15"/>
                  </a:cubicBezTo>
                  <a:cubicBezTo>
                    <a:pt x="108" y="7"/>
                    <a:pt x="102" y="0"/>
                    <a:pt x="94" y="0"/>
                  </a:cubicBezTo>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42"/>
            <p:cNvSpPr>
              <a:spLocks noEditPoints="1"/>
            </p:cNvSpPr>
            <p:nvPr/>
          </p:nvSpPr>
          <p:spPr bwMode="auto">
            <a:xfrm>
              <a:off x="3459881" y="2302677"/>
              <a:ext cx="1086560" cy="1087929"/>
            </a:xfrm>
            <a:custGeom>
              <a:avLst/>
              <a:gdLst>
                <a:gd name="T0" fmla="*/ 640 w 671"/>
                <a:gd name="T1" fmla="*/ 357 h 672"/>
                <a:gd name="T2" fmla="*/ 626 w 671"/>
                <a:gd name="T3" fmla="*/ 244 h 672"/>
                <a:gd name="T4" fmla="*/ 573 w 671"/>
                <a:gd name="T5" fmla="*/ 144 h 672"/>
                <a:gd name="T6" fmla="*/ 515 w 671"/>
                <a:gd name="T7" fmla="*/ 51 h 672"/>
                <a:gd name="T8" fmla="*/ 409 w 671"/>
                <a:gd name="T9" fmla="*/ 8 h 672"/>
                <a:gd name="T10" fmla="*/ 295 w 671"/>
                <a:gd name="T11" fmla="*/ 2 h 672"/>
                <a:gd name="T12" fmla="*/ 198 w 671"/>
                <a:gd name="T13" fmla="*/ 29 h 672"/>
                <a:gd name="T14" fmla="*/ 129 w 671"/>
                <a:gd name="T15" fmla="*/ 114 h 672"/>
                <a:gd name="T16" fmla="*/ 52 w 671"/>
                <a:gd name="T17" fmla="*/ 227 h 672"/>
                <a:gd name="T18" fmla="*/ 0 w 671"/>
                <a:gd name="T19" fmla="*/ 324 h 672"/>
                <a:gd name="T20" fmla="*/ 16 w 671"/>
                <a:gd name="T21" fmla="*/ 437 h 672"/>
                <a:gd name="T22" fmla="*/ 68 w 671"/>
                <a:gd name="T23" fmla="*/ 539 h 672"/>
                <a:gd name="T24" fmla="*/ 166 w 671"/>
                <a:gd name="T25" fmla="*/ 588 h 672"/>
                <a:gd name="T26" fmla="*/ 293 w 671"/>
                <a:gd name="T27" fmla="*/ 637 h 672"/>
                <a:gd name="T28" fmla="*/ 399 w 671"/>
                <a:gd name="T29" fmla="*/ 666 h 672"/>
                <a:gd name="T30" fmla="*/ 494 w 671"/>
                <a:gd name="T31" fmla="*/ 633 h 672"/>
                <a:gd name="T32" fmla="*/ 584 w 671"/>
                <a:gd name="T33" fmla="*/ 563 h 672"/>
                <a:gd name="T34" fmla="*/ 646 w 671"/>
                <a:gd name="T35" fmla="*/ 467 h 672"/>
                <a:gd name="T36" fmla="*/ 579 w 671"/>
                <a:gd name="T37" fmla="*/ 437 h 672"/>
                <a:gd name="T38" fmla="*/ 598 w 671"/>
                <a:gd name="T39" fmla="*/ 364 h 672"/>
                <a:gd name="T40" fmla="*/ 599 w 671"/>
                <a:gd name="T41" fmla="*/ 327 h 672"/>
                <a:gd name="T42" fmla="*/ 548 w 671"/>
                <a:gd name="T43" fmla="*/ 273 h 672"/>
                <a:gd name="T44" fmla="*/ 575 w 671"/>
                <a:gd name="T45" fmla="*/ 225 h 672"/>
                <a:gd name="T46" fmla="*/ 557 w 671"/>
                <a:gd name="T47" fmla="*/ 192 h 672"/>
                <a:gd name="T48" fmla="*/ 530 w 671"/>
                <a:gd name="T49" fmla="*/ 157 h 672"/>
                <a:gd name="T50" fmla="*/ 502 w 671"/>
                <a:gd name="T51" fmla="*/ 131 h 672"/>
                <a:gd name="T52" fmla="*/ 429 w 671"/>
                <a:gd name="T53" fmla="*/ 136 h 672"/>
                <a:gd name="T54" fmla="*/ 398 w 671"/>
                <a:gd name="T55" fmla="*/ 124 h 672"/>
                <a:gd name="T56" fmla="*/ 373 w 671"/>
                <a:gd name="T57" fmla="*/ 75 h 672"/>
                <a:gd name="T58" fmla="*/ 365 w 671"/>
                <a:gd name="T59" fmla="*/ 74 h 672"/>
                <a:gd name="T60" fmla="*/ 290 w 671"/>
                <a:gd name="T61" fmla="*/ 76 h 672"/>
                <a:gd name="T62" fmla="*/ 267 w 671"/>
                <a:gd name="T63" fmla="*/ 127 h 672"/>
                <a:gd name="T64" fmla="*/ 217 w 671"/>
                <a:gd name="T65" fmla="*/ 151 h 672"/>
                <a:gd name="T66" fmla="*/ 162 w 671"/>
                <a:gd name="T67" fmla="*/ 137 h 672"/>
                <a:gd name="T68" fmla="*/ 157 w 671"/>
                <a:gd name="T69" fmla="*/ 142 h 672"/>
                <a:gd name="T70" fmla="*/ 109 w 671"/>
                <a:gd name="T71" fmla="*/ 200 h 672"/>
                <a:gd name="T72" fmla="*/ 92 w 671"/>
                <a:gd name="T73" fmla="*/ 234 h 672"/>
                <a:gd name="T74" fmla="*/ 123 w 671"/>
                <a:gd name="T75" fmla="*/ 281 h 672"/>
                <a:gd name="T76" fmla="*/ 117 w 671"/>
                <a:gd name="T77" fmla="*/ 312 h 672"/>
                <a:gd name="T78" fmla="*/ 74 w 671"/>
                <a:gd name="T79" fmla="*/ 375 h 672"/>
                <a:gd name="T80" fmla="*/ 76 w 671"/>
                <a:gd name="T81" fmla="*/ 382 h 672"/>
                <a:gd name="T82" fmla="*/ 114 w 671"/>
                <a:gd name="T83" fmla="*/ 480 h 672"/>
                <a:gd name="T84" fmla="*/ 155 w 671"/>
                <a:gd name="T85" fmla="*/ 462 h 672"/>
                <a:gd name="T86" fmla="*/ 193 w 671"/>
                <a:gd name="T87" fmla="*/ 503 h 672"/>
                <a:gd name="T88" fmla="*/ 218 w 671"/>
                <a:gd name="T89" fmla="*/ 522 h 672"/>
                <a:gd name="T90" fmla="*/ 228 w 671"/>
                <a:gd name="T91" fmla="*/ 577 h 672"/>
                <a:gd name="T92" fmla="*/ 251 w 671"/>
                <a:gd name="T93" fmla="*/ 521 h 672"/>
                <a:gd name="T94" fmla="*/ 271 w 671"/>
                <a:gd name="T95" fmla="*/ 592 h 672"/>
                <a:gd name="T96" fmla="*/ 313 w 671"/>
                <a:gd name="T97" fmla="*/ 555 h 672"/>
                <a:gd name="T98" fmla="*/ 369 w 671"/>
                <a:gd name="T99" fmla="*/ 554 h 672"/>
                <a:gd name="T100" fmla="*/ 412 w 671"/>
                <a:gd name="T101" fmla="*/ 589 h 672"/>
                <a:gd name="T102" fmla="*/ 419 w 671"/>
                <a:gd name="T103" fmla="*/ 586 h 672"/>
                <a:gd name="T104" fmla="*/ 487 w 671"/>
                <a:gd name="T105" fmla="*/ 553 h 672"/>
                <a:gd name="T106" fmla="*/ 487 w 671"/>
                <a:gd name="T107" fmla="*/ 497 h 672"/>
                <a:gd name="T108" fmla="*/ 522 w 671"/>
                <a:gd name="T109" fmla="*/ 454 h 672"/>
                <a:gd name="T110" fmla="*/ 537 w 671"/>
                <a:gd name="T111" fmla="*/ 42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1" h="672">
                  <a:moveTo>
                    <a:pt x="620" y="446"/>
                  </a:moveTo>
                  <a:cubicBezTo>
                    <a:pt x="626" y="431"/>
                    <a:pt x="630" y="416"/>
                    <a:pt x="633" y="401"/>
                  </a:cubicBezTo>
                  <a:cubicBezTo>
                    <a:pt x="667" y="398"/>
                    <a:pt x="667" y="398"/>
                    <a:pt x="667" y="398"/>
                  </a:cubicBezTo>
                  <a:cubicBezTo>
                    <a:pt x="669" y="384"/>
                    <a:pt x="669" y="384"/>
                    <a:pt x="669" y="384"/>
                  </a:cubicBezTo>
                  <a:cubicBezTo>
                    <a:pt x="671" y="370"/>
                    <a:pt x="671" y="370"/>
                    <a:pt x="671" y="370"/>
                  </a:cubicBezTo>
                  <a:cubicBezTo>
                    <a:pt x="640" y="357"/>
                    <a:pt x="640" y="357"/>
                    <a:pt x="640" y="357"/>
                  </a:cubicBezTo>
                  <a:cubicBezTo>
                    <a:pt x="641" y="342"/>
                    <a:pt x="641" y="326"/>
                    <a:pt x="639" y="311"/>
                  </a:cubicBezTo>
                  <a:cubicBezTo>
                    <a:pt x="671" y="298"/>
                    <a:pt x="671" y="298"/>
                    <a:pt x="671" y="298"/>
                  </a:cubicBezTo>
                  <a:cubicBezTo>
                    <a:pt x="669" y="284"/>
                    <a:pt x="669" y="284"/>
                    <a:pt x="669" y="284"/>
                  </a:cubicBezTo>
                  <a:cubicBezTo>
                    <a:pt x="666" y="270"/>
                    <a:pt x="666" y="270"/>
                    <a:pt x="666" y="270"/>
                  </a:cubicBezTo>
                  <a:cubicBezTo>
                    <a:pt x="633" y="267"/>
                    <a:pt x="633" y="267"/>
                    <a:pt x="633" y="267"/>
                  </a:cubicBezTo>
                  <a:cubicBezTo>
                    <a:pt x="631" y="259"/>
                    <a:pt x="629" y="252"/>
                    <a:pt x="626" y="244"/>
                  </a:cubicBezTo>
                  <a:cubicBezTo>
                    <a:pt x="624" y="237"/>
                    <a:pt x="621" y="230"/>
                    <a:pt x="619" y="222"/>
                  </a:cubicBezTo>
                  <a:cubicBezTo>
                    <a:pt x="645" y="201"/>
                    <a:pt x="645" y="201"/>
                    <a:pt x="645" y="201"/>
                  </a:cubicBezTo>
                  <a:cubicBezTo>
                    <a:pt x="638" y="188"/>
                    <a:pt x="638" y="188"/>
                    <a:pt x="638" y="188"/>
                  </a:cubicBezTo>
                  <a:cubicBezTo>
                    <a:pt x="632" y="175"/>
                    <a:pt x="632" y="175"/>
                    <a:pt x="632" y="175"/>
                  </a:cubicBezTo>
                  <a:cubicBezTo>
                    <a:pt x="599" y="183"/>
                    <a:pt x="599" y="183"/>
                    <a:pt x="599" y="183"/>
                  </a:cubicBezTo>
                  <a:cubicBezTo>
                    <a:pt x="591" y="169"/>
                    <a:pt x="582" y="156"/>
                    <a:pt x="573" y="144"/>
                  </a:cubicBezTo>
                  <a:cubicBezTo>
                    <a:pt x="591" y="116"/>
                    <a:pt x="591" y="116"/>
                    <a:pt x="591" y="116"/>
                  </a:cubicBezTo>
                  <a:cubicBezTo>
                    <a:pt x="581" y="106"/>
                    <a:pt x="581" y="106"/>
                    <a:pt x="581" y="106"/>
                  </a:cubicBezTo>
                  <a:cubicBezTo>
                    <a:pt x="572" y="95"/>
                    <a:pt x="572" y="95"/>
                    <a:pt x="572" y="95"/>
                  </a:cubicBezTo>
                  <a:cubicBezTo>
                    <a:pt x="542" y="112"/>
                    <a:pt x="542" y="112"/>
                    <a:pt x="542" y="112"/>
                  </a:cubicBezTo>
                  <a:cubicBezTo>
                    <a:pt x="531" y="101"/>
                    <a:pt x="519" y="92"/>
                    <a:pt x="506" y="83"/>
                  </a:cubicBezTo>
                  <a:cubicBezTo>
                    <a:pt x="515" y="51"/>
                    <a:pt x="515" y="51"/>
                    <a:pt x="515" y="51"/>
                  </a:cubicBezTo>
                  <a:cubicBezTo>
                    <a:pt x="503" y="44"/>
                    <a:pt x="503" y="44"/>
                    <a:pt x="503" y="44"/>
                  </a:cubicBezTo>
                  <a:cubicBezTo>
                    <a:pt x="490" y="37"/>
                    <a:pt x="490" y="37"/>
                    <a:pt x="490" y="37"/>
                  </a:cubicBezTo>
                  <a:cubicBezTo>
                    <a:pt x="467" y="61"/>
                    <a:pt x="467" y="61"/>
                    <a:pt x="467" y="61"/>
                  </a:cubicBezTo>
                  <a:cubicBezTo>
                    <a:pt x="453" y="55"/>
                    <a:pt x="439" y="49"/>
                    <a:pt x="424" y="44"/>
                  </a:cubicBezTo>
                  <a:cubicBezTo>
                    <a:pt x="423" y="11"/>
                    <a:pt x="423" y="11"/>
                    <a:pt x="423" y="11"/>
                  </a:cubicBezTo>
                  <a:cubicBezTo>
                    <a:pt x="409" y="8"/>
                    <a:pt x="409" y="8"/>
                    <a:pt x="409" y="8"/>
                  </a:cubicBezTo>
                  <a:cubicBezTo>
                    <a:pt x="395" y="4"/>
                    <a:pt x="395" y="4"/>
                    <a:pt x="395" y="4"/>
                  </a:cubicBezTo>
                  <a:cubicBezTo>
                    <a:pt x="381" y="35"/>
                    <a:pt x="381" y="35"/>
                    <a:pt x="381" y="35"/>
                  </a:cubicBezTo>
                  <a:cubicBezTo>
                    <a:pt x="365" y="33"/>
                    <a:pt x="350" y="32"/>
                    <a:pt x="334" y="32"/>
                  </a:cubicBezTo>
                  <a:cubicBezTo>
                    <a:pt x="323" y="0"/>
                    <a:pt x="323" y="0"/>
                    <a:pt x="323" y="0"/>
                  </a:cubicBezTo>
                  <a:cubicBezTo>
                    <a:pt x="309" y="1"/>
                    <a:pt x="309" y="1"/>
                    <a:pt x="309" y="1"/>
                  </a:cubicBezTo>
                  <a:cubicBezTo>
                    <a:pt x="295" y="2"/>
                    <a:pt x="295" y="2"/>
                    <a:pt x="295" y="2"/>
                  </a:cubicBezTo>
                  <a:cubicBezTo>
                    <a:pt x="290" y="35"/>
                    <a:pt x="290" y="35"/>
                    <a:pt x="290" y="35"/>
                  </a:cubicBezTo>
                  <a:cubicBezTo>
                    <a:pt x="275" y="38"/>
                    <a:pt x="260" y="41"/>
                    <a:pt x="245" y="46"/>
                  </a:cubicBezTo>
                  <a:cubicBezTo>
                    <a:pt x="244" y="46"/>
                    <a:pt x="244" y="46"/>
                    <a:pt x="244" y="46"/>
                  </a:cubicBezTo>
                  <a:cubicBezTo>
                    <a:pt x="225" y="18"/>
                    <a:pt x="225" y="18"/>
                    <a:pt x="225" y="18"/>
                  </a:cubicBezTo>
                  <a:cubicBezTo>
                    <a:pt x="212" y="24"/>
                    <a:pt x="212" y="24"/>
                    <a:pt x="212" y="24"/>
                  </a:cubicBezTo>
                  <a:cubicBezTo>
                    <a:pt x="198" y="29"/>
                    <a:pt x="198" y="29"/>
                    <a:pt x="198" y="29"/>
                  </a:cubicBezTo>
                  <a:cubicBezTo>
                    <a:pt x="203" y="62"/>
                    <a:pt x="203" y="62"/>
                    <a:pt x="203" y="62"/>
                  </a:cubicBezTo>
                  <a:cubicBezTo>
                    <a:pt x="189" y="69"/>
                    <a:pt x="176" y="77"/>
                    <a:pt x="163" y="86"/>
                  </a:cubicBezTo>
                  <a:cubicBezTo>
                    <a:pt x="136" y="65"/>
                    <a:pt x="136" y="65"/>
                    <a:pt x="136" y="65"/>
                  </a:cubicBezTo>
                  <a:cubicBezTo>
                    <a:pt x="125" y="74"/>
                    <a:pt x="125" y="74"/>
                    <a:pt x="125" y="74"/>
                  </a:cubicBezTo>
                  <a:cubicBezTo>
                    <a:pt x="114" y="83"/>
                    <a:pt x="114" y="83"/>
                    <a:pt x="114" y="83"/>
                  </a:cubicBezTo>
                  <a:cubicBezTo>
                    <a:pt x="129" y="114"/>
                    <a:pt x="129" y="114"/>
                    <a:pt x="129" y="114"/>
                  </a:cubicBezTo>
                  <a:cubicBezTo>
                    <a:pt x="117" y="124"/>
                    <a:pt x="107" y="136"/>
                    <a:pt x="97" y="148"/>
                  </a:cubicBezTo>
                  <a:cubicBezTo>
                    <a:pt x="65" y="136"/>
                    <a:pt x="65" y="136"/>
                    <a:pt x="65" y="136"/>
                  </a:cubicBezTo>
                  <a:cubicBezTo>
                    <a:pt x="57" y="148"/>
                    <a:pt x="57" y="148"/>
                    <a:pt x="57" y="148"/>
                  </a:cubicBezTo>
                  <a:cubicBezTo>
                    <a:pt x="49" y="160"/>
                    <a:pt x="49" y="160"/>
                    <a:pt x="49" y="160"/>
                  </a:cubicBezTo>
                  <a:cubicBezTo>
                    <a:pt x="72" y="185"/>
                    <a:pt x="72" y="185"/>
                    <a:pt x="72" y="185"/>
                  </a:cubicBezTo>
                  <a:cubicBezTo>
                    <a:pt x="65" y="198"/>
                    <a:pt x="58" y="212"/>
                    <a:pt x="52" y="227"/>
                  </a:cubicBezTo>
                  <a:cubicBezTo>
                    <a:pt x="19" y="225"/>
                    <a:pt x="19" y="225"/>
                    <a:pt x="19" y="225"/>
                  </a:cubicBezTo>
                  <a:cubicBezTo>
                    <a:pt x="14" y="239"/>
                    <a:pt x="14" y="239"/>
                    <a:pt x="14" y="239"/>
                  </a:cubicBezTo>
                  <a:cubicBezTo>
                    <a:pt x="10" y="252"/>
                    <a:pt x="10" y="252"/>
                    <a:pt x="10" y="252"/>
                  </a:cubicBezTo>
                  <a:cubicBezTo>
                    <a:pt x="40" y="269"/>
                    <a:pt x="40" y="269"/>
                    <a:pt x="40" y="269"/>
                  </a:cubicBezTo>
                  <a:cubicBezTo>
                    <a:pt x="36" y="284"/>
                    <a:pt x="34" y="300"/>
                    <a:pt x="33" y="316"/>
                  </a:cubicBezTo>
                  <a:cubicBezTo>
                    <a:pt x="0" y="324"/>
                    <a:pt x="0" y="324"/>
                    <a:pt x="0" y="324"/>
                  </a:cubicBezTo>
                  <a:cubicBezTo>
                    <a:pt x="0" y="338"/>
                    <a:pt x="0" y="338"/>
                    <a:pt x="0" y="338"/>
                  </a:cubicBezTo>
                  <a:cubicBezTo>
                    <a:pt x="0" y="352"/>
                    <a:pt x="0" y="352"/>
                    <a:pt x="0" y="352"/>
                  </a:cubicBezTo>
                  <a:cubicBezTo>
                    <a:pt x="33" y="360"/>
                    <a:pt x="33" y="360"/>
                    <a:pt x="33" y="360"/>
                  </a:cubicBezTo>
                  <a:cubicBezTo>
                    <a:pt x="34" y="375"/>
                    <a:pt x="37" y="390"/>
                    <a:pt x="40" y="406"/>
                  </a:cubicBezTo>
                  <a:cubicBezTo>
                    <a:pt x="11" y="423"/>
                    <a:pt x="11" y="423"/>
                    <a:pt x="11" y="423"/>
                  </a:cubicBezTo>
                  <a:cubicBezTo>
                    <a:pt x="16" y="437"/>
                    <a:pt x="16" y="437"/>
                    <a:pt x="16" y="437"/>
                  </a:cubicBezTo>
                  <a:cubicBezTo>
                    <a:pt x="20" y="450"/>
                    <a:pt x="20" y="450"/>
                    <a:pt x="20" y="450"/>
                  </a:cubicBezTo>
                  <a:cubicBezTo>
                    <a:pt x="54" y="448"/>
                    <a:pt x="54" y="448"/>
                    <a:pt x="54" y="448"/>
                  </a:cubicBezTo>
                  <a:cubicBezTo>
                    <a:pt x="60" y="463"/>
                    <a:pt x="66" y="477"/>
                    <a:pt x="74" y="490"/>
                  </a:cubicBezTo>
                  <a:cubicBezTo>
                    <a:pt x="52" y="515"/>
                    <a:pt x="52" y="515"/>
                    <a:pt x="52" y="515"/>
                  </a:cubicBezTo>
                  <a:cubicBezTo>
                    <a:pt x="60" y="527"/>
                    <a:pt x="60" y="527"/>
                    <a:pt x="60" y="527"/>
                  </a:cubicBezTo>
                  <a:cubicBezTo>
                    <a:pt x="68" y="539"/>
                    <a:pt x="68" y="539"/>
                    <a:pt x="68" y="539"/>
                  </a:cubicBezTo>
                  <a:cubicBezTo>
                    <a:pt x="99" y="526"/>
                    <a:pt x="99" y="526"/>
                    <a:pt x="99" y="526"/>
                  </a:cubicBezTo>
                  <a:cubicBezTo>
                    <a:pt x="109" y="539"/>
                    <a:pt x="120" y="550"/>
                    <a:pt x="131" y="560"/>
                  </a:cubicBezTo>
                  <a:cubicBezTo>
                    <a:pt x="117" y="591"/>
                    <a:pt x="117" y="591"/>
                    <a:pt x="117" y="591"/>
                  </a:cubicBezTo>
                  <a:cubicBezTo>
                    <a:pt x="128" y="600"/>
                    <a:pt x="128" y="600"/>
                    <a:pt x="128" y="600"/>
                  </a:cubicBezTo>
                  <a:cubicBezTo>
                    <a:pt x="139" y="609"/>
                    <a:pt x="139" y="609"/>
                    <a:pt x="139" y="609"/>
                  </a:cubicBezTo>
                  <a:cubicBezTo>
                    <a:pt x="166" y="588"/>
                    <a:pt x="166" y="588"/>
                    <a:pt x="166" y="588"/>
                  </a:cubicBezTo>
                  <a:cubicBezTo>
                    <a:pt x="179" y="596"/>
                    <a:pt x="193" y="604"/>
                    <a:pt x="207" y="611"/>
                  </a:cubicBezTo>
                  <a:cubicBezTo>
                    <a:pt x="202" y="644"/>
                    <a:pt x="202" y="644"/>
                    <a:pt x="202" y="644"/>
                  </a:cubicBezTo>
                  <a:cubicBezTo>
                    <a:pt x="215" y="650"/>
                    <a:pt x="215" y="650"/>
                    <a:pt x="215" y="650"/>
                  </a:cubicBezTo>
                  <a:cubicBezTo>
                    <a:pt x="229" y="655"/>
                    <a:pt x="229" y="655"/>
                    <a:pt x="229" y="655"/>
                  </a:cubicBezTo>
                  <a:cubicBezTo>
                    <a:pt x="248" y="627"/>
                    <a:pt x="248" y="627"/>
                    <a:pt x="248" y="627"/>
                  </a:cubicBezTo>
                  <a:cubicBezTo>
                    <a:pt x="263" y="631"/>
                    <a:pt x="278" y="635"/>
                    <a:pt x="293" y="637"/>
                  </a:cubicBezTo>
                  <a:cubicBezTo>
                    <a:pt x="299" y="670"/>
                    <a:pt x="299" y="670"/>
                    <a:pt x="299" y="670"/>
                  </a:cubicBezTo>
                  <a:cubicBezTo>
                    <a:pt x="313" y="671"/>
                    <a:pt x="313" y="671"/>
                    <a:pt x="313" y="671"/>
                  </a:cubicBezTo>
                  <a:cubicBezTo>
                    <a:pt x="327" y="672"/>
                    <a:pt x="327" y="672"/>
                    <a:pt x="327" y="672"/>
                  </a:cubicBezTo>
                  <a:cubicBezTo>
                    <a:pt x="338" y="640"/>
                    <a:pt x="338" y="640"/>
                    <a:pt x="338" y="640"/>
                  </a:cubicBezTo>
                  <a:cubicBezTo>
                    <a:pt x="353" y="640"/>
                    <a:pt x="369" y="639"/>
                    <a:pt x="384" y="636"/>
                  </a:cubicBezTo>
                  <a:cubicBezTo>
                    <a:pt x="399" y="666"/>
                    <a:pt x="399" y="666"/>
                    <a:pt x="399" y="666"/>
                  </a:cubicBezTo>
                  <a:cubicBezTo>
                    <a:pt x="413" y="663"/>
                    <a:pt x="413" y="663"/>
                    <a:pt x="413" y="663"/>
                  </a:cubicBezTo>
                  <a:cubicBezTo>
                    <a:pt x="427" y="660"/>
                    <a:pt x="427" y="660"/>
                    <a:pt x="427" y="660"/>
                  </a:cubicBezTo>
                  <a:cubicBezTo>
                    <a:pt x="427" y="626"/>
                    <a:pt x="427" y="626"/>
                    <a:pt x="427" y="626"/>
                  </a:cubicBezTo>
                  <a:cubicBezTo>
                    <a:pt x="428" y="626"/>
                    <a:pt x="428" y="626"/>
                    <a:pt x="428" y="626"/>
                  </a:cubicBezTo>
                  <a:cubicBezTo>
                    <a:pt x="443" y="621"/>
                    <a:pt x="457" y="615"/>
                    <a:pt x="471" y="609"/>
                  </a:cubicBezTo>
                  <a:cubicBezTo>
                    <a:pt x="494" y="633"/>
                    <a:pt x="494" y="633"/>
                    <a:pt x="494" y="633"/>
                  </a:cubicBezTo>
                  <a:cubicBezTo>
                    <a:pt x="506" y="626"/>
                    <a:pt x="506" y="626"/>
                    <a:pt x="506" y="626"/>
                  </a:cubicBezTo>
                  <a:cubicBezTo>
                    <a:pt x="518" y="619"/>
                    <a:pt x="518" y="619"/>
                    <a:pt x="518" y="619"/>
                  </a:cubicBezTo>
                  <a:cubicBezTo>
                    <a:pt x="509" y="586"/>
                    <a:pt x="509" y="586"/>
                    <a:pt x="509" y="586"/>
                  </a:cubicBezTo>
                  <a:cubicBezTo>
                    <a:pt x="522" y="578"/>
                    <a:pt x="534" y="568"/>
                    <a:pt x="545" y="557"/>
                  </a:cubicBezTo>
                  <a:cubicBezTo>
                    <a:pt x="575" y="574"/>
                    <a:pt x="575" y="574"/>
                    <a:pt x="575" y="574"/>
                  </a:cubicBezTo>
                  <a:cubicBezTo>
                    <a:pt x="584" y="563"/>
                    <a:pt x="584" y="563"/>
                    <a:pt x="584" y="563"/>
                  </a:cubicBezTo>
                  <a:cubicBezTo>
                    <a:pt x="594" y="553"/>
                    <a:pt x="594" y="553"/>
                    <a:pt x="594" y="553"/>
                  </a:cubicBezTo>
                  <a:cubicBezTo>
                    <a:pt x="575" y="525"/>
                    <a:pt x="575" y="525"/>
                    <a:pt x="575" y="525"/>
                  </a:cubicBezTo>
                  <a:cubicBezTo>
                    <a:pt x="585" y="512"/>
                    <a:pt x="593" y="499"/>
                    <a:pt x="601" y="486"/>
                  </a:cubicBezTo>
                  <a:cubicBezTo>
                    <a:pt x="634" y="493"/>
                    <a:pt x="634" y="493"/>
                    <a:pt x="634" y="493"/>
                  </a:cubicBezTo>
                  <a:cubicBezTo>
                    <a:pt x="640" y="480"/>
                    <a:pt x="640" y="480"/>
                    <a:pt x="640" y="480"/>
                  </a:cubicBezTo>
                  <a:cubicBezTo>
                    <a:pt x="646" y="467"/>
                    <a:pt x="646" y="467"/>
                    <a:pt x="646" y="467"/>
                  </a:cubicBezTo>
                  <a:cubicBezTo>
                    <a:pt x="620" y="446"/>
                    <a:pt x="620" y="446"/>
                    <a:pt x="620" y="446"/>
                  </a:cubicBezTo>
                  <a:moveTo>
                    <a:pt x="579" y="437"/>
                  </a:moveTo>
                  <a:cubicBezTo>
                    <a:pt x="540" y="420"/>
                    <a:pt x="540" y="420"/>
                    <a:pt x="540" y="420"/>
                  </a:cubicBezTo>
                  <a:cubicBezTo>
                    <a:pt x="543" y="412"/>
                    <a:pt x="546" y="405"/>
                    <a:pt x="548" y="397"/>
                  </a:cubicBezTo>
                  <a:cubicBezTo>
                    <a:pt x="589" y="408"/>
                    <a:pt x="589" y="408"/>
                    <a:pt x="589" y="408"/>
                  </a:cubicBezTo>
                  <a:cubicBezTo>
                    <a:pt x="587" y="418"/>
                    <a:pt x="583" y="428"/>
                    <a:pt x="579" y="437"/>
                  </a:cubicBezTo>
                  <a:moveTo>
                    <a:pt x="591" y="401"/>
                  </a:moveTo>
                  <a:cubicBezTo>
                    <a:pt x="550" y="390"/>
                    <a:pt x="550" y="390"/>
                    <a:pt x="550" y="390"/>
                  </a:cubicBezTo>
                  <a:cubicBezTo>
                    <a:pt x="552" y="382"/>
                    <a:pt x="554" y="374"/>
                    <a:pt x="555" y="366"/>
                  </a:cubicBezTo>
                  <a:cubicBezTo>
                    <a:pt x="597" y="372"/>
                    <a:pt x="597" y="372"/>
                    <a:pt x="597" y="372"/>
                  </a:cubicBezTo>
                  <a:cubicBezTo>
                    <a:pt x="596" y="382"/>
                    <a:pt x="594" y="392"/>
                    <a:pt x="591" y="401"/>
                  </a:cubicBezTo>
                  <a:moveTo>
                    <a:pt x="598" y="364"/>
                  </a:moveTo>
                  <a:cubicBezTo>
                    <a:pt x="556" y="359"/>
                    <a:pt x="556" y="359"/>
                    <a:pt x="556" y="359"/>
                  </a:cubicBezTo>
                  <a:cubicBezTo>
                    <a:pt x="556" y="351"/>
                    <a:pt x="557" y="343"/>
                    <a:pt x="557" y="335"/>
                  </a:cubicBezTo>
                  <a:cubicBezTo>
                    <a:pt x="600" y="334"/>
                    <a:pt x="600" y="334"/>
                    <a:pt x="600" y="334"/>
                  </a:cubicBezTo>
                  <a:cubicBezTo>
                    <a:pt x="600" y="344"/>
                    <a:pt x="599" y="354"/>
                    <a:pt x="598" y="364"/>
                  </a:cubicBezTo>
                  <a:moveTo>
                    <a:pt x="597" y="297"/>
                  </a:moveTo>
                  <a:cubicBezTo>
                    <a:pt x="598" y="307"/>
                    <a:pt x="599" y="317"/>
                    <a:pt x="599" y="327"/>
                  </a:cubicBezTo>
                  <a:cubicBezTo>
                    <a:pt x="557" y="328"/>
                    <a:pt x="557" y="328"/>
                    <a:pt x="557" y="328"/>
                  </a:cubicBezTo>
                  <a:cubicBezTo>
                    <a:pt x="556" y="320"/>
                    <a:pt x="556" y="312"/>
                    <a:pt x="554" y="304"/>
                  </a:cubicBezTo>
                  <a:cubicBezTo>
                    <a:pt x="597" y="297"/>
                    <a:pt x="597" y="297"/>
                    <a:pt x="597" y="297"/>
                  </a:cubicBezTo>
                  <a:moveTo>
                    <a:pt x="595" y="290"/>
                  </a:moveTo>
                  <a:cubicBezTo>
                    <a:pt x="553" y="297"/>
                    <a:pt x="553" y="297"/>
                    <a:pt x="553" y="297"/>
                  </a:cubicBezTo>
                  <a:cubicBezTo>
                    <a:pt x="552" y="289"/>
                    <a:pt x="550" y="281"/>
                    <a:pt x="548" y="273"/>
                  </a:cubicBezTo>
                  <a:cubicBezTo>
                    <a:pt x="588" y="260"/>
                    <a:pt x="588" y="260"/>
                    <a:pt x="588" y="260"/>
                  </a:cubicBezTo>
                  <a:cubicBezTo>
                    <a:pt x="591" y="270"/>
                    <a:pt x="594" y="280"/>
                    <a:pt x="595" y="290"/>
                  </a:cubicBezTo>
                  <a:moveTo>
                    <a:pt x="586" y="253"/>
                  </a:moveTo>
                  <a:cubicBezTo>
                    <a:pt x="545" y="266"/>
                    <a:pt x="545" y="266"/>
                    <a:pt x="545" y="266"/>
                  </a:cubicBezTo>
                  <a:cubicBezTo>
                    <a:pt x="543" y="259"/>
                    <a:pt x="540" y="251"/>
                    <a:pt x="537" y="244"/>
                  </a:cubicBezTo>
                  <a:cubicBezTo>
                    <a:pt x="575" y="225"/>
                    <a:pt x="575" y="225"/>
                    <a:pt x="575" y="225"/>
                  </a:cubicBezTo>
                  <a:cubicBezTo>
                    <a:pt x="579" y="234"/>
                    <a:pt x="583" y="244"/>
                    <a:pt x="586" y="253"/>
                  </a:cubicBezTo>
                  <a:moveTo>
                    <a:pt x="557" y="192"/>
                  </a:moveTo>
                  <a:cubicBezTo>
                    <a:pt x="562" y="201"/>
                    <a:pt x="567" y="209"/>
                    <a:pt x="572" y="219"/>
                  </a:cubicBezTo>
                  <a:cubicBezTo>
                    <a:pt x="533" y="237"/>
                    <a:pt x="533" y="237"/>
                    <a:pt x="533" y="237"/>
                  </a:cubicBezTo>
                  <a:cubicBezTo>
                    <a:pt x="530" y="230"/>
                    <a:pt x="526" y="223"/>
                    <a:pt x="521" y="216"/>
                  </a:cubicBezTo>
                  <a:cubicBezTo>
                    <a:pt x="557" y="192"/>
                    <a:pt x="557" y="192"/>
                    <a:pt x="557" y="192"/>
                  </a:cubicBezTo>
                  <a:moveTo>
                    <a:pt x="553" y="186"/>
                  </a:moveTo>
                  <a:cubicBezTo>
                    <a:pt x="517" y="210"/>
                    <a:pt x="517" y="210"/>
                    <a:pt x="517" y="210"/>
                  </a:cubicBezTo>
                  <a:cubicBezTo>
                    <a:pt x="513" y="204"/>
                    <a:pt x="508" y="197"/>
                    <a:pt x="503" y="191"/>
                  </a:cubicBezTo>
                  <a:cubicBezTo>
                    <a:pt x="534" y="162"/>
                    <a:pt x="534" y="162"/>
                    <a:pt x="534" y="162"/>
                  </a:cubicBezTo>
                  <a:cubicBezTo>
                    <a:pt x="541" y="170"/>
                    <a:pt x="547" y="178"/>
                    <a:pt x="553" y="186"/>
                  </a:cubicBezTo>
                  <a:moveTo>
                    <a:pt x="530" y="157"/>
                  </a:moveTo>
                  <a:cubicBezTo>
                    <a:pt x="498" y="186"/>
                    <a:pt x="498" y="186"/>
                    <a:pt x="498" y="186"/>
                  </a:cubicBezTo>
                  <a:cubicBezTo>
                    <a:pt x="492" y="180"/>
                    <a:pt x="486" y="174"/>
                    <a:pt x="480" y="169"/>
                  </a:cubicBezTo>
                  <a:cubicBezTo>
                    <a:pt x="508" y="136"/>
                    <a:pt x="508" y="136"/>
                    <a:pt x="508" y="136"/>
                  </a:cubicBezTo>
                  <a:cubicBezTo>
                    <a:pt x="515" y="142"/>
                    <a:pt x="523" y="149"/>
                    <a:pt x="530" y="157"/>
                  </a:cubicBezTo>
                  <a:moveTo>
                    <a:pt x="478" y="114"/>
                  </a:moveTo>
                  <a:cubicBezTo>
                    <a:pt x="486" y="119"/>
                    <a:pt x="494" y="125"/>
                    <a:pt x="502" y="131"/>
                  </a:cubicBezTo>
                  <a:cubicBezTo>
                    <a:pt x="475" y="164"/>
                    <a:pt x="475" y="164"/>
                    <a:pt x="475" y="164"/>
                  </a:cubicBezTo>
                  <a:cubicBezTo>
                    <a:pt x="468" y="159"/>
                    <a:pt x="462" y="155"/>
                    <a:pt x="455" y="150"/>
                  </a:cubicBezTo>
                  <a:cubicBezTo>
                    <a:pt x="478" y="114"/>
                    <a:pt x="478" y="114"/>
                    <a:pt x="478" y="114"/>
                  </a:cubicBezTo>
                  <a:moveTo>
                    <a:pt x="471" y="110"/>
                  </a:moveTo>
                  <a:cubicBezTo>
                    <a:pt x="449" y="146"/>
                    <a:pt x="449" y="146"/>
                    <a:pt x="449" y="146"/>
                  </a:cubicBezTo>
                  <a:cubicBezTo>
                    <a:pt x="443" y="143"/>
                    <a:pt x="436" y="139"/>
                    <a:pt x="429" y="136"/>
                  </a:cubicBezTo>
                  <a:cubicBezTo>
                    <a:pt x="429" y="136"/>
                    <a:pt x="428" y="136"/>
                    <a:pt x="427" y="135"/>
                  </a:cubicBezTo>
                  <a:cubicBezTo>
                    <a:pt x="445" y="96"/>
                    <a:pt x="445" y="96"/>
                    <a:pt x="445" y="96"/>
                  </a:cubicBezTo>
                  <a:cubicBezTo>
                    <a:pt x="454" y="100"/>
                    <a:pt x="463" y="105"/>
                    <a:pt x="471" y="110"/>
                  </a:cubicBezTo>
                  <a:moveTo>
                    <a:pt x="438" y="93"/>
                  </a:moveTo>
                  <a:cubicBezTo>
                    <a:pt x="421" y="132"/>
                    <a:pt x="421" y="132"/>
                    <a:pt x="421" y="132"/>
                  </a:cubicBezTo>
                  <a:cubicBezTo>
                    <a:pt x="413" y="129"/>
                    <a:pt x="406" y="127"/>
                    <a:pt x="398" y="124"/>
                  </a:cubicBezTo>
                  <a:cubicBezTo>
                    <a:pt x="409" y="83"/>
                    <a:pt x="409" y="83"/>
                    <a:pt x="409" y="83"/>
                  </a:cubicBezTo>
                  <a:cubicBezTo>
                    <a:pt x="419" y="85"/>
                    <a:pt x="429" y="89"/>
                    <a:pt x="438" y="93"/>
                  </a:cubicBezTo>
                  <a:moveTo>
                    <a:pt x="402" y="81"/>
                  </a:moveTo>
                  <a:cubicBezTo>
                    <a:pt x="391" y="122"/>
                    <a:pt x="391" y="122"/>
                    <a:pt x="391" y="122"/>
                  </a:cubicBezTo>
                  <a:cubicBezTo>
                    <a:pt x="383" y="120"/>
                    <a:pt x="375" y="119"/>
                    <a:pt x="367" y="118"/>
                  </a:cubicBezTo>
                  <a:cubicBezTo>
                    <a:pt x="373" y="75"/>
                    <a:pt x="373" y="75"/>
                    <a:pt x="373" y="75"/>
                  </a:cubicBezTo>
                  <a:cubicBezTo>
                    <a:pt x="383" y="76"/>
                    <a:pt x="393" y="78"/>
                    <a:pt x="402" y="81"/>
                  </a:cubicBezTo>
                  <a:moveTo>
                    <a:pt x="365" y="74"/>
                  </a:moveTo>
                  <a:cubicBezTo>
                    <a:pt x="360" y="117"/>
                    <a:pt x="360" y="117"/>
                    <a:pt x="360" y="117"/>
                  </a:cubicBezTo>
                  <a:cubicBezTo>
                    <a:pt x="352" y="116"/>
                    <a:pt x="344" y="115"/>
                    <a:pt x="336" y="116"/>
                  </a:cubicBezTo>
                  <a:cubicBezTo>
                    <a:pt x="335" y="72"/>
                    <a:pt x="335" y="72"/>
                    <a:pt x="335" y="72"/>
                  </a:cubicBezTo>
                  <a:cubicBezTo>
                    <a:pt x="345" y="72"/>
                    <a:pt x="355" y="73"/>
                    <a:pt x="365" y="74"/>
                  </a:cubicBezTo>
                  <a:moveTo>
                    <a:pt x="328" y="72"/>
                  </a:moveTo>
                  <a:cubicBezTo>
                    <a:pt x="329" y="116"/>
                    <a:pt x="329" y="116"/>
                    <a:pt x="329" y="116"/>
                  </a:cubicBezTo>
                  <a:cubicBezTo>
                    <a:pt x="321" y="116"/>
                    <a:pt x="313" y="117"/>
                    <a:pt x="305" y="118"/>
                  </a:cubicBezTo>
                  <a:cubicBezTo>
                    <a:pt x="298" y="75"/>
                    <a:pt x="298" y="75"/>
                    <a:pt x="298" y="75"/>
                  </a:cubicBezTo>
                  <a:cubicBezTo>
                    <a:pt x="308" y="73"/>
                    <a:pt x="318" y="72"/>
                    <a:pt x="328" y="72"/>
                  </a:cubicBezTo>
                  <a:moveTo>
                    <a:pt x="290" y="76"/>
                  </a:moveTo>
                  <a:cubicBezTo>
                    <a:pt x="297" y="119"/>
                    <a:pt x="297" y="119"/>
                    <a:pt x="297" y="119"/>
                  </a:cubicBezTo>
                  <a:cubicBezTo>
                    <a:pt x="289" y="120"/>
                    <a:pt x="282" y="122"/>
                    <a:pt x="274" y="125"/>
                  </a:cubicBezTo>
                  <a:cubicBezTo>
                    <a:pt x="261" y="83"/>
                    <a:pt x="261" y="83"/>
                    <a:pt x="261" y="83"/>
                  </a:cubicBezTo>
                  <a:cubicBezTo>
                    <a:pt x="271" y="80"/>
                    <a:pt x="280" y="78"/>
                    <a:pt x="290" y="76"/>
                  </a:cubicBezTo>
                  <a:moveTo>
                    <a:pt x="254" y="85"/>
                  </a:moveTo>
                  <a:cubicBezTo>
                    <a:pt x="267" y="127"/>
                    <a:pt x="267" y="127"/>
                    <a:pt x="267" y="127"/>
                  </a:cubicBezTo>
                  <a:cubicBezTo>
                    <a:pt x="259" y="129"/>
                    <a:pt x="252" y="132"/>
                    <a:pt x="244" y="136"/>
                  </a:cubicBezTo>
                  <a:cubicBezTo>
                    <a:pt x="225" y="96"/>
                    <a:pt x="225" y="96"/>
                    <a:pt x="225" y="96"/>
                  </a:cubicBezTo>
                  <a:cubicBezTo>
                    <a:pt x="235" y="92"/>
                    <a:pt x="244" y="88"/>
                    <a:pt x="254" y="85"/>
                  </a:cubicBezTo>
                  <a:moveTo>
                    <a:pt x="219" y="99"/>
                  </a:moveTo>
                  <a:cubicBezTo>
                    <a:pt x="238" y="139"/>
                    <a:pt x="238" y="139"/>
                    <a:pt x="238" y="139"/>
                  </a:cubicBezTo>
                  <a:cubicBezTo>
                    <a:pt x="231" y="142"/>
                    <a:pt x="224" y="146"/>
                    <a:pt x="217" y="151"/>
                  </a:cubicBezTo>
                  <a:cubicBezTo>
                    <a:pt x="192" y="114"/>
                    <a:pt x="192" y="114"/>
                    <a:pt x="192" y="114"/>
                  </a:cubicBezTo>
                  <a:cubicBezTo>
                    <a:pt x="201" y="109"/>
                    <a:pt x="210" y="104"/>
                    <a:pt x="219" y="99"/>
                  </a:cubicBezTo>
                  <a:moveTo>
                    <a:pt x="186" y="118"/>
                  </a:moveTo>
                  <a:cubicBezTo>
                    <a:pt x="211" y="155"/>
                    <a:pt x="211" y="155"/>
                    <a:pt x="211" y="155"/>
                  </a:cubicBezTo>
                  <a:cubicBezTo>
                    <a:pt x="204" y="159"/>
                    <a:pt x="198" y="164"/>
                    <a:pt x="192" y="170"/>
                  </a:cubicBezTo>
                  <a:cubicBezTo>
                    <a:pt x="162" y="137"/>
                    <a:pt x="162" y="137"/>
                    <a:pt x="162" y="137"/>
                  </a:cubicBezTo>
                  <a:cubicBezTo>
                    <a:pt x="170" y="130"/>
                    <a:pt x="178" y="124"/>
                    <a:pt x="186" y="118"/>
                  </a:cubicBezTo>
                  <a:moveTo>
                    <a:pt x="157" y="142"/>
                  </a:moveTo>
                  <a:cubicBezTo>
                    <a:pt x="186" y="175"/>
                    <a:pt x="186" y="175"/>
                    <a:pt x="186" y="175"/>
                  </a:cubicBezTo>
                  <a:cubicBezTo>
                    <a:pt x="180" y="180"/>
                    <a:pt x="175" y="186"/>
                    <a:pt x="170" y="192"/>
                  </a:cubicBezTo>
                  <a:cubicBezTo>
                    <a:pt x="136" y="164"/>
                    <a:pt x="136" y="164"/>
                    <a:pt x="136" y="164"/>
                  </a:cubicBezTo>
                  <a:cubicBezTo>
                    <a:pt x="142" y="156"/>
                    <a:pt x="149" y="149"/>
                    <a:pt x="157" y="142"/>
                  </a:cubicBezTo>
                  <a:moveTo>
                    <a:pt x="131" y="169"/>
                  </a:moveTo>
                  <a:cubicBezTo>
                    <a:pt x="165" y="198"/>
                    <a:pt x="165" y="198"/>
                    <a:pt x="165" y="198"/>
                  </a:cubicBezTo>
                  <a:cubicBezTo>
                    <a:pt x="160" y="204"/>
                    <a:pt x="155" y="210"/>
                    <a:pt x="151" y="217"/>
                  </a:cubicBezTo>
                  <a:cubicBezTo>
                    <a:pt x="113" y="194"/>
                    <a:pt x="113" y="194"/>
                    <a:pt x="113" y="194"/>
                  </a:cubicBezTo>
                  <a:cubicBezTo>
                    <a:pt x="119" y="185"/>
                    <a:pt x="125" y="177"/>
                    <a:pt x="131" y="169"/>
                  </a:cubicBezTo>
                  <a:moveTo>
                    <a:pt x="109" y="200"/>
                  </a:moveTo>
                  <a:cubicBezTo>
                    <a:pt x="147" y="223"/>
                    <a:pt x="147" y="223"/>
                    <a:pt x="147" y="223"/>
                  </a:cubicBezTo>
                  <a:cubicBezTo>
                    <a:pt x="143" y="230"/>
                    <a:pt x="140" y="236"/>
                    <a:pt x="136" y="243"/>
                  </a:cubicBezTo>
                  <a:cubicBezTo>
                    <a:pt x="136" y="244"/>
                    <a:pt x="136" y="244"/>
                    <a:pt x="136" y="245"/>
                  </a:cubicBezTo>
                  <a:cubicBezTo>
                    <a:pt x="95" y="227"/>
                    <a:pt x="95" y="227"/>
                    <a:pt x="95" y="227"/>
                  </a:cubicBezTo>
                  <a:cubicBezTo>
                    <a:pt x="99" y="218"/>
                    <a:pt x="104" y="209"/>
                    <a:pt x="109" y="200"/>
                  </a:cubicBezTo>
                  <a:moveTo>
                    <a:pt x="92" y="234"/>
                  </a:moveTo>
                  <a:cubicBezTo>
                    <a:pt x="133" y="251"/>
                    <a:pt x="133" y="251"/>
                    <a:pt x="133" y="251"/>
                  </a:cubicBezTo>
                  <a:cubicBezTo>
                    <a:pt x="130" y="259"/>
                    <a:pt x="127" y="267"/>
                    <a:pt x="125" y="274"/>
                  </a:cubicBezTo>
                  <a:cubicBezTo>
                    <a:pt x="82" y="263"/>
                    <a:pt x="82" y="263"/>
                    <a:pt x="82" y="263"/>
                  </a:cubicBezTo>
                  <a:cubicBezTo>
                    <a:pt x="85" y="253"/>
                    <a:pt x="88" y="243"/>
                    <a:pt x="92" y="234"/>
                  </a:cubicBezTo>
                  <a:moveTo>
                    <a:pt x="80" y="270"/>
                  </a:moveTo>
                  <a:cubicBezTo>
                    <a:pt x="123" y="281"/>
                    <a:pt x="123" y="281"/>
                    <a:pt x="123" y="281"/>
                  </a:cubicBezTo>
                  <a:cubicBezTo>
                    <a:pt x="121" y="289"/>
                    <a:pt x="119" y="297"/>
                    <a:pt x="118" y="305"/>
                  </a:cubicBezTo>
                  <a:cubicBezTo>
                    <a:pt x="74" y="300"/>
                    <a:pt x="74" y="300"/>
                    <a:pt x="74" y="300"/>
                  </a:cubicBezTo>
                  <a:cubicBezTo>
                    <a:pt x="75" y="289"/>
                    <a:pt x="78" y="279"/>
                    <a:pt x="80" y="270"/>
                  </a:cubicBezTo>
                  <a:moveTo>
                    <a:pt x="72" y="337"/>
                  </a:moveTo>
                  <a:cubicBezTo>
                    <a:pt x="71" y="327"/>
                    <a:pt x="72" y="317"/>
                    <a:pt x="73" y="307"/>
                  </a:cubicBezTo>
                  <a:cubicBezTo>
                    <a:pt x="117" y="312"/>
                    <a:pt x="117" y="312"/>
                    <a:pt x="117" y="312"/>
                  </a:cubicBezTo>
                  <a:cubicBezTo>
                    <a:pt x="116" y="320"/>
                    <a:pt x="116" y="328"/>
                    <a:pt x="116" y="336"/>
                  </a:cubicBezTo>
                  <a:cubicBezTo>
                    <a:pt x="72" y="337"/>
                    <a:pt x="72" y="337"/>
                    <a:pt x="72" y="337"/>
                  </a:cubicBezTo>
                  <a:moveTo>
                    <a:pt x="72" y="345"/>
                  </a:moveTo>
                  <a:cubicBezTo>
                    <a:pt x="116" y="344"/>
                    <a:pt x="116" y="344"/>
                    <a:pt x="116" y="344"/>
                  </a:cubicBezTo>
                  <a:cubicBezTo>
                    <a:pt x="116" y="352"/>
                    <a:pt x="117" y="360"/>
                    <a:pt x="118" y="368"/>
                  </a:cubicBezTo>
                  <a:cubicBezTo>
                    <a:pt x="74" y="375"/>
                    <a:pt x="74" y="375"/>
                    <a:pt x="74" y="375"/>
                  </a:cubicBezTo>
                  <a:cubicBezTo>
                    <a:pt x="73" y="365"/>
                    <a:pt x="72" y="355"/>
                    <a:pt x="72" y="345"/>
                  </a:cubicBezTo>
                  <a:moveTo>
                    <a:pt x="76" y="382"/>
                  </a:moveTo>
                  <a:cubicBezTo>
                    <a:pt x="120" y="375"/>
                    <a:pt x="120" y="375"/>
                    <a:pt x="120" y="375"/>
                  </a:cubicBezTo>
                  <a:cubicBezTo>
                    <a:pt x="121" y="383"/>
                    <a:pt x="123" y="391"/>
                    <a:pt x="125" y="399"/>
                  </a:cubicBezTo>
                  <a:cubicBezTo>
                    <a:pt x="83" y="412"/>
                    <a:pt x="83" y="412"/>
                    <a:pt x="83" y="412"/>
                  </a:cubicBezTo>
                  <a:cubicBezTo>
                    <a:pt x="80" y="402"/>
                    <a:pt x="77" y="392"/>
                    <a:pt x="76" y="382"/>
                  </a:cubicBezTo>
                  <a:moveTo>
                    <a:pt x="96" y="447"/>
                  </a:moveTo>
                  <a:cubicBezTo>
                    <a:pt x="92" y="438"/>
                    <a:pt x="88" y="429"/>
                    <a:pt x="85" y="419"/>
                  </a:cubicBezTo>
                  <a:cubicBezTo>
                    <a:pt x="127" y="406"/>
                    <a:pt x="127" y="406"/>
                    <a:pt x="127" y="406"/>
                  </a:cubicBezTo>
                  <a:cubicBezTo>
                    <a:pt x="130" y="413"/>
                    <a:pt x="133" y="421"/>
                    <a:pt x="136" y="428"/>
                  </a:cubicBezTo>
                  <a:cubicBezTo>
                    <a:pt x="96" y="447"/>
                    <a:pt x="96" y="447"/>
                    <a:pt x="96" y="447"/>
                  </a:cubicBezTo>
                  <a:moveTo>
                    <a:pt x="114" y="480"/>
                  </a:moveTo>
                  <a:cubicBezTo>
                    <a:pt x="109" y="472"/>
                    <a:pt x="104" y="463"/>
                    <a:pt x="99" y="454"/>
                  </a:cubicBezTo>
                  <a:cubicBezTo>
                    <a:pt x="139" y="435"/>
                    <a:pt x="139" y="435"/>
                    <a:pt x="139" y="435"/>
                  </a:cubicBezTo>
                  <a:cubicBezTo>
                    <a:pt x="143" y="442"/>
                    <a:pt x="147" y="449"/>
                    <a:pt x="151" y="456"/>
                  </a:cubicBezTo>
                  <a:cubicBezTo>
                    <a:pt x="114" y="480"/>
                    <a:pt x="114" y="480"/>
                    <a:pt x="114" y="480"/>
                  </a:cubicBezTo>
                  <a:moveTo>
                    <a:pt x="119" y="486"/>
                  </a:moveTo>
                  <a:cubicBezTo>
                    <a:pt x="155" y="462"/>
                    <a:pt x="155" y="462"/>
                    <a:pt x="155" y="462"/>
                  </a:cubicBezTo>
                  <a:cubicBezTo>
                    <a:pt x="160" y="468"/>
                    <a:pt x="165" y="475"/>
                    <a:pt x="170" y="481"/>
                  </a:cubicBezTo>
                  <a:cubicBezTo>
                    <a:pt x="137" y="510"/>
                    <a:pt x="137" y="510"/>
                    <a:pt x="137" y="510"/>
                  </a:cubicBezTo>
                  <a:cubicBezTo>
                    <a:pt x="131" y="503"/>
                    <a:pt x="124" y="495"/>
                    <a:pt x="119" y="486"/>
                  </a:cubicBezTo>
                  <a:moveTo>
                    <a:pt x="142" y="516"/>
                  </a:moveTo>
                  <a:cubicBezTo>
                    <a:pt x="175" y="486"/>
                    <a:pt x="175" y="486"/>
                    <a:pt x="175" y="486"/>
                  </a:cubicBezTo>
                  <a:cubicBezTo>
                    <a:pt x="181" y="492"/>
                    <a:pt x="186" y="498"/>
                    <a:pt x="193" y="503"/>
                  </a:cubicBezTo>
                  <a:cubicBezTo>
                    <a:pt x="164" y="537"/>
                    <a:pt x="164" y="537"/>
                    <a:pt x="164" y="537"/>
                  </a:cubicBezTo>
                  <a:cubicBezTo>
                    <a:pt x="157" y="530"/>
                    <a:pt x="149" y="523"/>
                    <a:pt x="142" y="516"/>
                  </a:cubicBezTo>
                  <a:moveTo>
                    <a:pt x="195" y="559"/>
                  </a:moveTo>
                  <a:cubicBezTo>
                    <a:pt x="186" y="554"/>
                    <a:pt x="178" y="548"/>
                    <a:pt x="170" y="542"/>
                  </a:cubicBezTo>
                  <a:cubicBezTo>
                    <a:pt x="198" y="508"/>
                    <a:pt x="198" y="508"/>
                    <a:pt x="198" y="508"/>
                  </a:cubicBezTo>
                  <a:cubicBezTo>
                    <a:pt x="204" y="513"/>
                    <a:pt x="211" y="517"/>
                    <a:pt x="218" y="522"/>
                  </a:cubicBezTo>
                  <a:cubicBezTo>
                    <a:pt x="195" y="559"/>
                    <a:pt x="195" y="559"/>
                    <a:pt x="195" y="559"/>
                  </a:cubicBezTo>
                  <a:moveTo>
                    <a:pt x="201" y="563"/>
                  </a:moveTo>
                  <a:cubicBezTo>
                    <a:pt x="224" y="526"/>
                    <a:pt x="224" y="526"/>
                    <a:pt x="224" y="526"/>
                  </a:cubicBezTo>
                  <a:cubicBezTo>
                    <a:pt x="230" y="529"/>
                    <a:pt x="237" y="533"/>
                    <a:pt x="244" y="536"/>
                  </a:cubicBezTo>
                  <a:cubicBezTo>
                    <a:pt x="244" y="536"/>
                    <a:pt x="245" y="536"/>
                    <a:pt x="245" y="537"/>
                  </a:cubicBezTo>
                  <a:cubicBezTo>
                    <a:pt x="228" y="577"/>
                    <a:pt x="228" y="577"/>
                    <a:pt x="228" y="577"/>
                  </a:cubicBezTo>
                  <a:cubicBezTo>
                    <a:pt x="219" y="573"/>
                    <a:pt x="210" y="568"/>
                    <a:pt x="201" y="563"/>
                  </a:cubicBezTo>
                  <a:moveTo>
                    <a:pt x="251" y="521"/>
                  </a:moveTo>
                  <a:cubicBezTo>
                    <a:pt x="148" y="473"/>
                    <a:pt x="104" y="352"/>
                    <a:pt x="152" y="250"/>
                  </a:cubicBezTo>
                  <a:cubicBezTo>
                    <a:pt x="199" y="148"/>
                    <a:pt x="320" y="104"/>
                    <a:pt x="422" y="151"/>
                  </a:cubicBezTo>
                  <a:cubicBezTo>
                    <a:pt x="524" y="199"/>
                    <a:pt x="569" y="320"/>
                    <a:pt x="521" y="422"/>
                  </a:cubicBezTo>
                  <a:cubicBezTo>
                    <a:pt x="474" y="524"/>
                    <a:pt x="353" y="568"/>
                    <a:pt x="251" y="521"/>
                  </a:cubicBezTo>
                  <a:moveTo>
                    <a:pt x="235" y="580"/>
                  </a:moveTo>
                  <a:cubicBezTo>
                    <a:pt x="252" y="540"/>
                    <a:pt x="252" y="540"/>
                    <a:pt x="252" y="540"/>
                  </a:cubicBezTo>
                  <a:cubicBezTo>
                    <a:pt x="260" y="543"/>
                    <a:pt x="267" y="545"/>
                    <a:pt x="275" y="548"/>
                  </a:cubicBezTo>
                  <a:cubicBezTo>
                    <a:pt x="263" y="590"/>
                    <a:pt x="263" y="590"/>
                    <a:pt x="263" y="590"/>
                  </a:cubicBezTo>
                  <a:cubicBezTo>
                    <a:pt x="254" y="587"/>
                    <a:pt x="244" y="584"/>
                    <a:pt x="235" y="580"/>
                  </a:cubicBezTo>
                  <a:moveTo>
                    <a:pt x="271" y="592"/>
                  </a:moveTo>
                  <a:cubicBezTo>
                    <a:pt x="282" y="550"/>
                    <a:pt x="282" y="550"/>
                    <a:pt x="282" y="550"/>
                  </a:cubicBezTo>
                  <a:cubicBezTo>
                    <a:pt x="290" y="552"/>
                    <a:pt x="298" y="553"/>
                    <a:pt x="306" y="554"/>
                  </a:cubicBezTo>
                  <a:cubicBezTo>
                    <a:pt x="300" y="598"/>
                    <a:pt x="300" y="598"/>
                    <a:pt x="300" y="598"/>
                  </a:cubicBezTo>
                  <a:cubicBezTo>
                    <a:pt x="290" y="596"/>
                    <a:pt x="280" y="594"/>
                    <a:pt x="271" y="592"/>
                  </a:cubicBezTo>
                  <a:moveTo>
                    <a:pt x="308" y="599"/>
                  </a:moveTo>
                  <a:cubicBezTo>
                    <a:pt x="313" y="555"/>
                    <a:pt x="313" y="555"/>
                    <a:pt x="313" y="555"/>
                  </a:cubicBezTo>
                  <a:cubicBezTo>
                    <a:pt x="321" y="556"/>
                    <a:pt x="329" y="556"/>
                    <a:pt x="337" y="556"/>
                  </a:cubicBezTo>
                  <a:cubicBezTo>
                    <a:pt x="338" y="600"/>
                    <a:pt x="338" y="600"/>
                    <a:pt x="338" y="600"/>
                  </a:cubicBezTo>
                  <a:cubicBezTo>
                    <a:pt x="328" y="600"/>
                    <a:pt x="318" y="600"/>
                    <a:pt x="308" y="599"/>
                  </a:cubicBezTo>
                  <a:moveTo>
                    <a:pt x="345" y="600"/>
                  </a:moveTo>
                  <a:cubicBezTo>
                    <a:pt x="345" y="556"/>
                    <a:pt x="345" y="556"/>
                    <a:pt x="345" y="556"/>
                  </a:cubicBezTo>
                  <a:cubicBezTo>
                    <a:pt x="353" y="556"/>
                    <a:pt x="361" y="555"/>
                    <a:pt x="369" y="554"/>
                  </a:cubicBezTo>
                  <a:cubicBezTo>
                    <a:pt x="376" y="597"/>
                    <a:pt x="376" y="597"/>
                    <a:pt x="376" y="597"/>
                  </a:cubicBezTo>
                  <a:cubicBezTo>
                    <a:pt x="366" y="599"/>
                    <a:pt x="355" y="600"/>
                    <a:pt x="345" y="600"/>
                  </a:cubicBezTo>
                  <a:moveTo>
                    <a:pt x="383" y="596"/>
                  </a:moveTo>
                  <a:cubicBezTo>
                    <a:pt x="376" y="553"/>
                    <a:pt x="376" y="553"/>
                    <a:pt x="376" y="553"/>
                  </a:cubicBezTo>
                  <a:cubicBezTo>
                    <a:pt x="384" y="551"/>
                    <a:pt x="392" y="549"/>
                    <a:pt x="399" y="547"/>
                  </a:cubicBezTo>
                  <a:cubicBezTo>
                    <a:pt x="412" y="589"/>
                    <a:pt x="412" y="589"/>
                    <a:pt x="412" y="589"/>
                  </a:cubicBezTo>
                  <a:cubicBezTo>
                    <a:pt x="403" y="592"/>
                    <a:pt x="393" y="594"/>
                    <a:pt x="383" y="596"/>
                  </a:cubicBezTo>
                  <a:moveTo>
                    <a:pt x="419" y="586"/>
                  </a:moveTo>
                  <a:cubicBezTo>
                    <a:pt x="406" y="545"/>
                    <a:pt x="406" y="545"/>
                    <a:pt x="406" y="545"/>
                  </a:cubicBezTo>
                  <a:cubicBezTo>
                    <a:pt x="414" y="542"/>
                    <a:pt x="421" y="539"/>
                    <a:pt x="429" y="536"/>
                  </a:cubicBezTo>
                  <a:cubicBezTo>
                    <a:pt x="448" y="575"/>
                    <a:pt x="448" y="575"/>
                    <a:pt x="448" y="575"/>
                  </a:cubicBezTo>
                  <a:cubicBezTo>
                    <a:pt x="438" y="579"/>
                    <a:pt x="429" y="583"/>
                    <a:pt x="419" y="586"/>
                  </a:cubicBezTo>
                  <a:moveTo>
                    <a:pt x="454" y="572"/>
                  </a:moveTo>
                  <a:cubicBezTo>
                    <a:pt x="435" y="533"/>
                    <a:pt x="435" y="533"/>
                    <a:pt x="435" y="533"/>
                  </a:cubicBezTo>
                  <a:cubicBezTo>
                    <a:pt x="443" y="529"/>
                    <a:pt x="449" y="525"/>
                    <a:pt x="456" y="521"/>
                  </a:cubicBezTo>
                  <a:cubicBezTo>
                    <a:pt x="480" y="557"/>
                    <a:pt x="480" y="557"/>
                    <a:pt x="480" y="557"/>
                  </a:cubicBezTo>
                  <a:cubicBezTo>
                    <a:pt x="472" y="562"/>
                    <a:pt x="463" y="567"/>
                    <a:pt x="454" y="572"/>
                  </a:cubicBezTo>
                  <a:moveTo>
                    <a:pt x="487" y="553"/>
                  </a:moveTo>
                  <a:cubicBezTo>
                    <a:pt x="462" y="517"/>
                    <a:pt x="462" y="517"/>
                    <a:pt x="462" y="517"/>
                  </a:cubicBezTo>
                  <a:cubicBezTo>
                    <a:pt x="469" y="512"/>
                    <a:pt x="475" y="507"/>
                    <a:pt x="481" y="502"/>
                  </a:cubicBezTo>
                  <a:cubicBezTo>
                    <a:pt x="510" y="534"/>
                    <a:pt x="510" y="534"/>
                    <a:pt x="510" y="534"/>
                  </a:cubicBezTo>
                  <a:cubicBezTo>
                    <a:pt x="503" y="541"/>
                    <a:pt x="495" y="547"/>
                    <a:pt x="487" y="553"/>
                  </a:cubicBezTo>
                  <a:moveTo>
                    <a:pt x="516" y="529"/>
                  </a:moveTo>
                  <a:cubicBezTo>
                    <a:pt x="487" y="497"/>
                    <a:pt x="487" y="497"/>
                    <a:pt x="487" y="497"/>
                  </a:cubicBezTo>
                  <a:cubicBezTo>
                    <a:pt x="493" y="492"/>
                    <a:pt x="498" y="486"/>
                    <a:pt x="503" y="480"/>
                  </a:cubicBezTo>
                  <a:cubicBezTo>
                    <a:pt x="537" y="507"/>
                    <a:pt x="537" y="507"/>
                    <a:pt x="537" y="507"/>
                  </a:cubicBezTo>
                  <a:cubicBezTo>
                    <a:pt x="530" y="515"/>
                    <a:pt x="523" y="522"/>
                    <a:pt x="516" y="529"/>
                  </a:cubicBezTo>
                  <a:moveTo>
                    <a:pt x="541" y="501"/>
                  </a:moveTo>
                  <a:cubicBezTo>
                    <a:pt x="508" y="474"/>
                    <a:pt x="508" y="474"/>
                    <a:pt x="508" y="474"/>
                  </a:cubicBezTo>
                  <a:cubicBezTo>
                    <a:pt x="513" y="468"/>
                    <a:pt x="518" y="461"/>
                    <a:pt x="522" y="454"/>
                  </a:cubicBezTo>
                  <a:cubicBezTo>
                    <a:pt x="559" y="477"/>
                    <a:pt x="559" y="477"/>
                    <a:pt x="559" y="477"/>
                  </a:cubicBezTo>
                  <a:cubicBezTo>
                    <a:pt x="553" y="485"/>
                    <a:pt x="548" y="494"/>
                    <a:pt x="541" y="501"/>
                  </a:cubicBezTo>
                  <a:moveTo>
                    <a:pt x="563" y="471"/>
                  </a:moveTo>
                  <a:cubicBezTo>
                    <a:pt x="526" y="448"/>
                    <a:pt x="526" y="448"/>
                    <a:pt x="526" y="448"/>
                  </a:cubicBezTo>
                  <a:cubicBezTo>
                    <a:pt x="530" y="442"/>
                    <a:pt x="533" y="435"/>
                    <a:pt x="536" y="429"/>
                  </a:cubicBezTo>
                  <a:cubicBezTo>
                    <a:pt x="537" y="428"/>
                    <a:pt x="537" y="427"/>
                    <a:pt x="537" y="427"/>
                  </a:cubicBezTo>
                  <a:cubicBezTo>
                    <a:pt x="577" y="444"/>
                    <a:pt x="577" y="444"/>
                    <a:pt x="577" y="444"/>
                  </a:cubicBezTo>
                  <a:cubicBezTo>
                    <a:pt x="572" y="453"/>
                    <a:pt x="568" y="462"/>
                    <a:pt x="563" y="471"/>
                  </a:cubicBezTo>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6" name="Freeform 43"/>
          <p:cNvSpPr>
            <a:spLocks noEditPoints="1"/>
          </p:cNvSpPr>
          <p:nvPr/>
        </p:nvSpPr>
        <p:spPr bwMode="auto">
          <a:xfrm>
            <a:off x="4391417" y="3405499"/>
            <a:ext cx="662753" cy="660700"/>
          </a:xfrm>
          <a:custGeom>
            <a:avLst/>
            <a:gdLst>
              <a:gd name="T0" fmla="*/ 140 w 409"/>
              <a:gd name="T1" fmla="*/ 29 h 408"/>
              <a:gd name="T2" fmla="*/ 109 w 409"/>
              <a:gd name="T3" fmla="*/ 44 h 408"/>
              <a:gd name="T4" fmla="*/ 81 w 409"/>
              <a:gd name="T5" fmla="*/ 64 h 408"/>
              <a:gd name="T6" fmla="*/ 58 w 409"/>
              <a:gd name="T7" fmla="*/ 89 h 408"/>
              <a:gd name="T8" fmla="*/ 39 w 409"/>
              <a:gd name="T9" fmla="*/ 118 h 408"/>
              <a:gd name="T10" fmla="*/ 26 w 409"/>
              <a:gd name="T11" fmla="*/ 150 h 408"/>
              <a:gd name="T12" fmla="*/ 19 w 409"/>
              <a:gd name="T13" fmla="*/ 184 h 408"/>
              <a:gd name="T14" fmla="*/ 19 w 409"/>
              <a:gd name="T15" fmla="*/ 218 h 408"/>
              <a:gd name="T16" fmla="*/ 25 w 409"/>
              <a:gd name="T17" fmla="*/ 252 h 408"/>
              <a:gd name="T18" fmla="*/ 36 w 409"/>
              <a:gd name="T19" fmla="*/ 284 h 408"/>
              <a:gd name="T20" fmla="*/ 54 w 409"/>
              <a:gd name="T21" fmla="*/ 314 h 408"/>
              <a:gd name="T22" fmla="*/ 77 w 409"/>
              <a:gd name="T23" fmla="*/ 340 h 408"/>
              <a:gd name="T24" fmla="*/ 104 w 409"/>
              <a:gd name="T25" fmla="*/ 361 h 408"/>
              <a:gd name="T26" fmla="*/ 134 w 409"/>
              <a:gd name="T27" fmla="*/ 377 h 408"/>
              <a:gd name="T28" fmla="*/ 167 w 409"/>
              <a:gd name="T29" fmla="*/ 387 h 408"/>
              <a:gd name="T30" fmla="*/ 201 w 409"/>
              <a:gd name="T31" fmla="*/ 391 h 408"/>
              <a:gd name="T32" fmla="*/ 236 w 409"/>
              <a:gd name="T33" fmla="*/ 388 h 408"/>
              <a:gd name="T34" fmla="*/ 269 w 409"/>
              <a:gd name="T35" fmla="*/ 379 h 408"/>
              <a:gd name="T36" fmla="*/ 300 w 409"/>
              <a:gd name="T37" fmla="*/ 364 h 408"/>
              <a:gd name="T38" fmla="*/ 328 w 409"/>
              <a:gd name="T39" fmla="*/ 344 h 408"/>
              <a:gd name="T40" fmla="*/ 351 w 409"/>
              <a:gd name="T41" fmla="*/ 319 h 408"/>
              <a:gd name="T42" fmla="*/ 370 w 409"/>
              <a:gd name="T43" fmla="*/ 290 h 408"/>
              <a:gd name="T44" fmla="*/ 383 w 409"/>
              <a:gd name="T45" fmla="*/ 258 h 408"/>
              <a:gd name="T46" fmla="*/ 390 w 409"/>
              <a:gd name="T47" fmla="*/ 225 h 408"/>
              <a:gd name="T48" fmla="*/ 390 w 409"/>
              <a:gd name="T49" fmla="*/ 190 h 408"/>
              <a:gd name="T50" fmla="*/ 385 w 409"/>
              <a:gd name="T51" fmla="*/ 156 h 408"/>
              <a:gd name="T52" fmla="*/ 373 w 409"/>
              <a:gd name="T53" fmla="*/ 124 h 408"/>
              <a:gd name="T54" fmla="*/ 355 w 409"/>
              <a:gd name="T55" fmla="*/ 95 h 408"/>
              <a:gd name="T56" fmla="*/ 332 w 409"/>
              <a:gd name="T57" fmla="*/ 69 h 408"/>
              <a:gd name="T58" fmla="*/ 305 w 409"/>
              <a:gd name="T59" fmla="*/ 48 h 408"/>
              <a:gd name="T60" fmla="*/ 275 w 409"/>
              <a:gd name="T61" fmla="*/ 32 h 408"/>
              <a:gd name="T62" fmla="*/ 242 w 409"/>
              <a:gd name="T63" fmla="*/ 22 h 408"/>
              <a:gd name="T64" fmla="*/ 208 w 409"/>
              <a:gd name="T65" fmla="*/ 18 h 408"/>
              <a:gd name="T66" fmla="*/ 174 w 409"/>
              <a:gd name="T67" fmla="*/ 21 h 408"/>
              <a:gd name="T68" fmla="*/ 179 w 409"/>
              <a:gd name="T69" fmla="*/ 124 h 408"/>
              <a:gd name="T70" fmla="*/ 124 w 409"/>
              <a:gd name="T71" fmla="*/ 230 h 408"/>
              <a:gd name="T72" fmla="*/ 316 w 409"/>
              <a:gd name="T73" fmla="*/ 288 h 408"/>
              <a:gd name="T74" fmla="*/ 74 w 409"/>
              <a:gd name="T75" fmla="*/ 288 h 408"/>
              <a:gd name="T76" fmla="*/ 120 w 409"/>
              <a:gd name="T77" fmla="*/ 265 h 408"/>
              <a:gd name="T78" fmla="*/ 309 w 409"/>
              <a:gd name="T79" fmla="*/ 89 h 408"/>
              <a:gd name="T80" fmla="*/ 336 w 409"/>
              <a:gd name="T81" fmla="*/ 252 h 408"/>
              <a:gd name="T82" fmla="*/ 304 w 409"/>
              <a:gd name="T83" fmla="*/ 173 h 408"/>
              <a:gd name="T84" fmla="*/ 289 w 409"/>
              <a:gd name="T85" fmla="*/ 93 h 408"/>
              <a:gd name="T86" fmla="*/ 252 w 409"/>
              <a:gd name="T87" fmla="*/ 73 h 408"/>
              <a:gd name="T88" fmla="*/ 173 w 409"/>
              <a:gd name="T89" fmla="*/ 104 h 408"/>
              <a:gd name="T90" fmla="*/ 67 w 409"/>
              <a:gd name="T91" fmla="*/ 229 h 408"/>
              <a:gd name="T92" fmla="*/ 244 w 409"/>
              <a:gd name="T93" fmla="*/ 5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9" h="408">
                <a:moveTo>
                  <a:pt x="157" y="24"/>
                </a:moveTo>
                <a:cubicBezTo>
                  <a:pt x="143" y="9"/>
                  <a:pt x="143" y="9"/>
                  <a:pt x="143" y="9"/>
                </a:cubicBezTo>
                <a:cubicBezTo>
                  <a:pt x="140" y="29"/>
                  <a:pt x="140" y="29"/>
                  <a:pt x="140" y="29"/>
                </a:cubicBezTo>
                <a:cubicBezTo>
                  <a:pt x="139" y="37"/>
                  <a:pt x="131" y="40"/>
                  <a:pt x="125" y="36"/>
                </a:cubicBezTo>
                <a:cubicBezTo>
                  <a:pt x="108" y="24"/>
                  <a:pt x="108" y="24"/>
                  <a:pt x="108" y="24"/>
                </a:cubicBezTo>
                <a:cubicBezTo>
                  <a:pt x="109" y="44"/>
                  <a:pt x="109" y="44"/>
                  <a:pt x="109" y="44"/>
                </a:cubicBezTo>
                <a:cubicBezTo>
                  <a:pt x="110" y="52"/>
                  <a:pt x="102" y="57"/>
                  <a:pt x="95" y="53"/>
                </a:cubicBezTo>
                <a:cubicBezTo>
                  <a:pt x="77" y="45"/>
                  <a:pt x="77" y="45"/>
                  <a:pt x="77" y="45"/>
                </a:cubicBezTo>
                <a:cubicBezTo>
                  <a:pt x="81" y="64"/>
                  <a:pt x="81" y="64"/>
                  <a:pt x="81" y="64"/>
                </a:cubicBezTo>
                <a:cubicBezTo>
                  <a:pt x="83" y="72"/>
                  <a:pt x="76" y="78"/>
                  <a:pt x="69" y="76"/>
                </a:cubicBezTo>
                <a:cubicBezTo>
                  <a:pt x="50" y="71"/>
                  <a:pt x="50" y="71"/>
                  <a:pt x="50" y="71"/>
                </a:cubicBezTo>
                <a:cubicBezTo>
                  <a:pt x="58" y="89"/>
                  <a:pt x="58" y="89"/>
                  <a:pt x="58" y="89"/>
                </a:cubicBezTo>
                <a:cubicBezTo>
                  <a:pt x="61" y="96"/>
                  <a:pt x="55" y="104"/>
                  <a:pt x="48" y="103"/>
                </a:cubicBezTo>
                <a:cubicBezTo>
                  <a:pt x="28" y="102"/>
                  <a:pt x="28" y="102"/>
                  <a:pt x="28" y="102"/>
                </a:cubicBezTo>
                <a:cubicBezTo>
                  <a:pt x="39" y="118"/>
                  <a:pt x="39" y="118"/>
                  <a:pt x="39" y="118"/>
                </a:cubicBezTo>
                <a:cubicBezTo>
                  <a:pt x="43" y="125"/>
                  <a:pt x="40" y="133"/>
                  <a:pt x="32" y="134"/>
                </a:cubicBezTo>
                <a:cubicBezTo>
                  <a:pt x="12" y="136"/>
                  <a:pt x="12" y="136"/>
                  <a:pt x="12" y="136"/>
                </a:cubicBezTo>
                <a:cubicBezTo>
                  <a:pt x="26" y="150"/>
                  <a:pt x="26" y="150"/>
                  <a:pt x="26" y="150"/>
                </a:cubicBezTo>
                <a:cubicBezTo>
                  <a:pt x="32" y="155"/>
                  <a:pt x="29" y="164"/>
                  <a:pt x="22" y="167"/>
                </a:cubicBezTo>
                <a:cubicBezTo>
                  <a:pt x="3" y="172"/>
                  <a:pt x="3" y="172"/>
                  <a:pt x="3" y="172"/>
                </a:cubicBezTo>
                <a:cubicBezTo>
                  <a:pt x="19" y="184"/>
                  <a:pt x="19" y="184"/>
                  <a:pt x="19" y="184"/>
                </a:cubicBezTo>
                <a:cubicBezTo>
                  <a:pt x="26" y="188"/>
                  <a:pt x="25" y="197"/>
                  <a:pt x="18" y="201"/>
                </a:cubicBezTo>
                <a:cubicBezTo>
                  <a:pt x="0" y="210"/>
                  <a:pt x="0" y="210"/>
                  <a:pt x="0" y="210"/>
                </a:cubicBezTo>
                <a:cubicBezTo>
                  <a:pt x="19" y="218"/>
                  <a:pt x="19" y="218"/>
                  <a:pt x="19" y="218"/>
                </a:cubicBezTo>
                <a:cubicBezTo>
                  <a:pt x="26" y="221"/>
                  <a:pt x="27" y="230"/>
                  <a:pt x="21" y="235"/>
                </a:cubicBezTo>
                <a:cubicBezTo>
                  <a:pt x="5" y="247"/>
                  <a:pt x="5" y="247"/>
                  <a:pt x="5" y="247"/>
                </a:cubicBezTo>
                <a:cubicBezTo>
                  <a:pt x="25" y="252"/>
                  <a:pt x="25" y="252"/>
                  <a:pt x="25" y="252"/>
                </a:cubicBezTo>
                <a:cubicBezTo>
                  <a:pt x="32" y="254"/>
                  <a:pt x="35" y="263"/>
                  <a:pt x="30" y="268"/>
                </a:cubicBezTo>
                <a:cubicBezTo>
                  <a:pt x="16" y="283"/>
                  <a:pt x="16" y="283"/>
                  <a:pt x="16" y="283"/>
                </a:cubicBezTo>
                <a:cubicBezTo>
                  <a:pt x="36" y="284"/>
                  <a:pt x="36" y="284"/>
                  <a:pt x="36" y="284"/>
                </a:cubicBezTo>
                <a:cubicBezTo>
                  <a:pt x="44" y="285"/>
                  <a:pt x="48" y="293"/>
                  <a:pt x="44" y="299"/>
                </a:cubicBezTo>
                <a:cubicBezTo>
                  <a:pt x="34" y="317"/>
                  <a:pt x="34" y="317"/>
                  <a:pt x="34" y="317"/>
                </a:cubicBezTo>
                <a:cubicBezTo>
                  <a:pt x="54" y="314"/>
                  <a:pt x="54" y="314"/>
                  <a:pt x="54" y="314"/>
                </a:cubicBezTo>
                <a:cubicBezTo>
                  <a:pt x="61" y="313"/>
                  <a:pt x="67" y="320"/>
                  <a:pt x="65" y="327"/>
                </a:cubicBezTo>
                <a:cubicBezTo>
                  <a:pt x="57" y="346"/>
                  <a:pt x="57" y="346"/>
                  <a:pt x="57" y="346"/>
                </a:cubicBezTo>
                <a:cubicBezTo>
                  <a:pt x="77" y="340"/>
                  <a:pt x="77" y="340"/>
                  <a:pt x="77" y="340"/>
                </a:cubicBezTo>
                <a:cubicBezTo>
                  <a:pt x="84" y="337"/>
                  <a:pt x="91" y="343"/>
                  <a:pt x="89" y="351"/>
                </a:cubicBezTo>
                <a:cubicBezTo>
                  <a:pt x="86" y="371"/>
                  <a:pt x="86" y="371"/>
                  <a:pt x="86" y="371"/>
                </a:cubicBezTo>
                <a:cubicBezTo>
                  <a:pt x="104" y="361"/>
                  <a:pt x="104" y="361"/>
                  <a:pt x="104" y="361"/>
                </a:cubicBezTo>
                <a:cubicBezTo>
                  <a:pt x="110" y="357"/>
                  <a:pt x="118" y="362"/>
                  <a:pt x="118" y="369"/>
                </a:cubicBezTo>
                <a:cubicBezTo>
                  <a:pt x="119" y="390"/>
                  <a:pt x="119" y="390"/>
                  <a:pt x="119" y="390"/>
                </a:cubicBezTo>
                <a:cubicBezTo>
                  <a:pt x="134" y="377"/>
                  <a:pt x="134" y="377"/>
                  <a:pt x="134" y="377"/>
                </a:cubicBezTo>
                <a:cubicBezTo>
                  <a:pt x="140" y="372"/>
                  <a:pt x="149" y="375"/>
                  <a:pt x="150" y="382"/>
                </a:cubicBezTo>
                <a:cubicBezTo>
                  <a:pt x="154" y="402"/>
                  <a:pt x="154" y="402"/>
                  <a:pt x="154" y="402"/>
                </a:cubicBezTo>
                <a:cubicBezTo>
                  <a:pt x="167" y="387"/>
                  <a:pt x="167" y="387"/>
                  <a:pt x="167" y="387"/>
                </a:cubicBezTo>
                <a:cubicBezTo>
                  <a:pt x="172" y="381"/>
                  <a:pt x="181" y="383"/>
                  <a:pt x="184" y="389"/>
                </a:cubicBezTo>
                <a:cubicBezTo>
                  <a:pt x="191" y="408"/>
                  <a:pt x="191" y="408"/>
                  <a:pt x="191" y="408"/>
                </a:cubicBezTo>
                <a:cubicBezTo>
                  <a:pt x="201" y="391"/>
                  <a:pt x="201" y="391"/>
                  <a:pt x="201" y="391"/>
                </a:cubicBezTo>
                <a:cubicBezTo>
                  <a:pt x="205" y="384"/>
                  <a:pt x="214" y="384"/>
                  <a:pt x="218" y="390"/>
                </a:cubicBezTo>
                <a:cubicBezTo>
                  <a:pt x="229" y="407"/>
                  <a:pt x="229" y="407"/>
                  <a:pt x="229" y="407"/>
                </a:cubicBezTo>
                <a:cubicBezTo>
                  <a:pt x="236" y="388"/>
                  <a:pt x="236" y="388"/>
                  <a:pt x="236" y="388"/>
                </a:cubicBezTo>
                <a:cubicBezTo>
                  <a:pt x="238" y="381"/>
                  <a:pt x="247" y="379"/>
                  <a:pt x="252" y="384"/>
                </a:cubicBezTo>
                <a:cubicBezTo>
                  <a:pt x="266" y="399"/>
                  <a:pt x="266" y="399"/>
                  <a:pt x="266" y="399"/>
                </a:cubicBezTo>
                <a:cubicBezTo>
                  <a:pt x="269" y="379"/>
                  <a:pt x="269" y="379"/>
                  <a:pt x="269" y="379"/>
                </a:cubicBezTo>
                <a:cubicBezTo>
                  <a:pt x="270" y="372"/>
                  <a:pt x="278" y="368"/>
                  <a:pt x="284" y="373"/>
                </a:cubicBezTo>
                <a:cubicBezTo>
                  <a:pt x="301" y="385"/>
                  <a:pt x="301" y="385"/>
                  <a:pt x="301" y="385"/>
                </a:cubicBezTo>
                <a:cubicBezTo>
                  <a:pt x="300" y="364"/>
                  <a:pt x="300" y="364"/>
                  <a:pt x="300" y="364"/>
                </a:cubicBezTo>
                <a:cubicBezTo>
                  <a:pt x="300" y="357"/>
                  <a:pt x="307" y="352"/>
                  <a:pt x="314" y="355"/>
                </a:cubicBezTo>
                <a:cubicBezTo>
                  <a:pt x="332" y="364"/>
                  <a:pt x="332" y="364"/>
                  <a:pt x="332" y="364"/>
                </a:cubicBezTo>
                <a:cubicBezTo>
                  <a:pt x="328" y="344"/>
                  <a:pt x="328" y="344"/>
                  <a:pt x="328" y="344"/>
                </a:cubicBezTo>
                <a:cubicBezTo>
                  <a:pt x="326" y="337"/>
                  <a:pt x="333" y="330"/>
                  <a:pt x="340" y="332"/>
                </a:cubicBezTo>
                <a:cubicBezTo>
                  <a:pt x="359" y="338"/>
                  <a:pt x="359" y="338"/>
                  <a:pt x="359" y="338"/>
                </a:cubicBezTo>
                <a:cubicBezTo>
                  <a:pt x="351" y="319"/>
                  <a:pt x="351" y="319"/>
                  <a:pt x="351" y="319"/>
                </a:cubicBezTo>
                <a:cubicBezTo>
                  <a:pt x="348" y="312"/>
                  <a:pt x="354" y="305"/>
                  <a:pt x="361" y="305"/>
                </a:cubicBezTo>
                <a:cubicBezTo>
                  <a:pt x="381" y="307"/>
                  <a:pt x="381" y="307"/>
                  <a:pt x="381" y="307"/>
                </a:cubicBezTo>
                <a:cubicBezTo>
                  <a:pt x="370" y="290"/>
                  <a:pt x="370" y="290"/>
                  <a:pt x="370" y="290"/>
                </a:cubicBezTo>
                <a:cubicBezTo>
                  <a:pt x="366" y="284"/>
                  <a:pt x="370" y="276"/>
                  <a:pt x="377" y="275"/>
                </a:cubicBezTo>
                <a:cubicBezTo>
                  <a:pt x="397" y="273"/>
                  <a:pt x="397" y="273"/>
                  <a:pt x="397" y="273"/>
                </a:cubicBezTo>
                <a:cubicBezTo>
                  <a:pt x="383" y="258"/>
                  <a:pt x="383" y="258"/>
                  <a:pt x="383" y="258"/>
                </a:cubicBezTo>
                <a:cubicBezTo>
                  <a:pt x="378" y="253"/>
                  <a:pt x="380" y="244"/>
                  <a:pt x="387" y="242"/>
                </a:cubicBezTo>
                <a:cubicBezTo>
                  <a:pt x="406" y="236"/>
                  <a:pt x="406" y="236"/>
                  <a:pt x="406" y="236"/>
                </a:cubicBezTo>
                <a:cubicBezTo>
                  <a:pt x="390" y="225"/>
                  <a:pt x="390" y="225"/>
                  <a:pt x="390" y="225"/>
                </a:cubicBezTo>
                <a:cubicBezTo>
                  <a:pt x="384" y="220"/>
                  <a:pt x="384" y="211"/>
                  <a:pt x="391" y="208"/>
                </a:cubicBezTo>
                <a:cubicBezTo>
                  <a:pt x="409" y="199"/>
                  <a:pt x="409" y="199"/>
                  <a:pt x="409" y="199"/>
                </a:cubicBezTo>
                <a:cubicBezTo>
                  <a:pt x="390" y="190"/>
                  <a:pt x="390" y="190"/>
                  <a:pt x="390" y="190"/>
                </a:cubicBezTo>
                <a:cubicBezTo>
                  <a:pt x="384" y="187"/>
                  <a:pt x="382" y="178"/>
                  <a:pt x="388" y="174"/>
                </a:cubicBezTo>
                <a:cubicBezTo>
                  <a:pt x="404" y="161"/>
                  <a:pt x="404" y="161"/>
                  <a:pt x="404" y="161"/>
                </a:cubicBezTo>
                <a:cubicBezTo>
                  <a:pt x="385" y="156"/>
                  <a:pt x="385" y="156"/>
                  <a:pt x="385" y="156"/>
                </a:cubicBezTo>
                <a:cubicBezTo>
                  <a:pt x="377" y="155"/>
                  <a:pt x="375" y="146"/>
                  <a:pt x="380" y="140"/>
                </a:cubicBezTo>
                <a:cubicBezTo>
                  <a:pt x="393" y="125"/>
                  <a:pt x="393" y="125"/>
                  <a:pt x="393" y="125"/>
                </a:cubicBezTo>
                <a:cubicBezTo>
                  <a:pt x="373" y="124"/>
                  <a:pt x="373" y="124"/>
                  <a:pt x="373" y="124"/>
                </a:cubicBezTo>
                <a:cubicBezTo>
                  <a:pt x="365" y="124"/>
                  <a:pt x="361" y="116"/>
                  <a:pt x="365" y="109"/>
                </a:cubicBezTo>
                <a:cubicBezTo>
                  <a:pt x="375" y="92"/>
                  <a:pt x="375" y="92"/>
                  <a:pt x="375" y="92"/>
                </a:cubicBezTo>
                <a:cubicBezTo>
                  <a:pt x="355" y="95"/>
                  <a:pt x="355" y="95"/>
                  <a:pt x="355" y="95"/>
                </a:cubicBezTo>
                <a:cubicBezTo>
                  <a:pt x="348" y="96"/>
                  <a:pt x="342" y="88"/>
                  <a:pt x="345" y="81"/>
                </a:cubicBezTo>
                <a:cubicBezTo>
                  <a:pt x="352" y="62"/>
                  <a:pt x="352" y="62"/>
                  <a:pt x="352" y="62"/>
                </a:cubicBezTo>
                <a:cubicBezTo>
                  <a:pt x="332" y="69"/>
                  <a:pt x="332" y="69"/>
                  <a:pt x="332" y="69"/>
                </a:cubicBezTo>
                <a:cubicBezTo>
                  <a:pt x="325" y="71"/>
                  <a:pt x="318" y="65"/>
                  <a:pt x="320" y="58"/>
                </a:cubicBezTo>
                <a:cubicBezTo>
                  <a:pt x="323" y="38"/>
                  <a:pt x="323" y="38"/>
                  <a:pt x="323" y="38"/>
                </a:cubicBezTo>
                <a:cubicBezTo>
                  <a:pt x="305" y="48"/>
                  <a:pt x="305" y="48"/>
                  <a:pt x="305" y="48"/>
                </a:cubicBezTo>
                <a:cubicBezTo>
                  <a:pt x="299" y="51"/>
                  <a:pt x="291" y="47"/>
                  <a:pt x="291" y="39"/>
                </a:cubicBezTo>
                <a:cubicBezTo>
                  <a:pt x="291" y="19"/>
                  <a:pt x="291" y="19"/>
                  <a:pt x="291" y="19"/>
                </a:cubicBezTo>
                <a:cubicBezTo>
                  <a:pt x="275" y="32"/>
                  <a:pt x="275" y="32"/>
                  <a:pt x="275" y="32"/>
                </a:cubicBezTo>
                <a:cubicBezTo>
                  <a:pt x="269" y="36"/>
                  <a:pt x="260" y="33"/>
                  <a:pt x="259" y="26"/>
                </a:cubicBezTo>
                <a:cubicBezTo>
                  <a:pt x="255" y="6"/>
                  <a:pt x="255" y="6"/>
                  <a:pt x="255" y="6"/>
                </a:cubicBezTo>
                <a:cubicBezTo>
                  <a:pt x="242" y="22"/>
                  <a:pt x="242" y="22"/>
                  <a:pt x="242" y="22"/>
                </a:cubicBezTo>
                <a:cubicBezTo>
                  <a:pt x="237" y="27"/>
                  <a:pt x="228" y="26"/>
                  <a:pt x="225" y="19"/>
                </a:cubicBezTo>
                <a:cubicBezTo>
                  <a:pt x="218" y="0"/>
                  <a:pt x="218" y="0"/>
                  <a:pt x="218" y="0"/>
                </a:cubicBezTo>
                <a:cubicBezTo>
                  <a:pt x="208" y="18"/>
                  <a:pt x="208" y="18"/>
                  <a:pt x="208" y="18"/>
                </a:cubicBezTo>
                <a:cubicBezTo>
                  <a:pt x="204" y="24"/>
                  <a:pt x="195" y="25"/>
                  <a:pt x="191" y="18"/>
                </a:cubicBezTo>
                <a:cubicBezTo>
                  <a:pt x="180" y="1"/>
                  <a:pt x="180" y="1"/>
                  <a:pt x="180" y="1"/>
                </a:cubicBezTo>
                <a:cubicBezTo>
                  <a:pt x="174" y="21"/>
                  <a:pt x="174" y="21"/>
                  <a:pt x="174" y="21"/>
                </a:cubicBezTo>
                <a:cubicBezTo>
                  <a:pt x="171" y="28"/>
                  <a:pt x="162" y="30"/>
                  <a:pt x="157" y="24"/>
                </a:cubicBezTo>
                <a:close/>
                <a:moveTo>
                  <a:pt x="124" y="230"/>
                </a:moveTo>
                <a:cubicBezTo>
                  <a:pt x="110" y="185"/>
                  <a:pt x="135" y="138"/>
                  <a:pt x="179" y="124"/>
                </a:cubicBezTo>
                <a:cubicBezTo>
                  <a:pt x="224" y="110"/>
                  <a:pt x="271" y="134"/>
                  <a:pt x="285" y="179"/>
                </a:cubicBezTo>
                <a:cubicBezTo>
                  <a:pt x="299" y="223"/>
                  <a:pt x="274" y="271"/>
                  <a:pt x="230" y="285"/>
                </a:cubicBezTo>
                <a:cubicBezTo>
                  <a:pt x="185" y="299"/>
                  <a:pt x="138" y="274"/>
                  <a:pt x="124" y="230"/>
                </a:cubicBezTo>
                <a:close/>
                <a:moveTo>
                  <a:pt x="278" y="279"/>
                </a:moveTo>
                <a:cubicBezTo>
                  <a:pt x="282" y="275"/>
                  <a:pt x="288" y="274"/>
                  <a:pt x="293" y="276"/>
                </a:cubicBezTo>
                <a:cubicBezTo>
                  <a:pt x="316" y="288"/>
                  <a:pt x="316" y="288"/>
                  <a:pt x="316" y="288"/>
                </a:cubicBezTo>
                <a:cubicBezTo>
                  <a:pt x="324" y="292"/>
                  <a:pt x="326" y="302"/>
                  <a:pt x="320" y="308"/>
                </a:cubicBezTo>
                <a:cubicBezTo>
                  <a:pt x="302" y="328"/>
                  <a:pt x="279" y="344"/>
                  <a:pt x="251" y="352"/>
                </a:cubicBezTo>
                <a:cubicBezTo>
                  <a:pt x="183" y="374"/>
                  <a:pt x="110" y="346"/>
                  <a:pt x="74" y="288"/>
                </a:cubicBezTo>
                <a:cubicBezTo>
                  <a:pt x="69" y="281"/>
                  <a:pt x="72" y="271"/>
                  <a:pt x="81" y="268"/>
                </a:cubicBezTo>
                <a:cubicBezTo>
                  <a:pt x="105" y="261"/>
                  <a:pt x="105" y="261"/>
                  <a:pt x="105" y="261"/>
                </a:cubicBezTo>
                <a:cubicBezTo>
                  <a:pt x="110" y="259"/>
                  <a:pt x="116" y="261"/>
                  <a:pt x="120" y="265"/>
                </a:cubicBezTo>
                <a:cubicBezTo>
                  <a:pt x="145" y="301"/>
                  <a:pt x="192" y="318"/>
                  <a:pt x="236" y="304"/>
                </a:cubicBezTo>
                <a:cubicBezTo>
                  <a:pt x="252" y="299"/>
                  <a:pt x="267" y="290"/>
                  <a:pt x="278" y="279"/>
                </a:cubicBezTo>
                <a:close/>
                <a:moveTo>
                  <a:pt x="309" y="89"/>
                </a:moveTo>
                <a:cubicBezTo>
                  <a:pt x="329" y="107"/>
                  <a:pt x="344" y="130"/>
                  <a:pt x="353" y="158"/>
                </a:cubicBezTo>
                <a:cubicBezTo>
                  <a:pt x="362" y="187"/>
                  <a:pt x="362" y="216"/>
                  <a:pt x="355" y="244"/>
                </a:cubicBezTo>
                <a:cubicBezTo>
                  <a:pt x="353" y="252"/>
                  <a:pt x="344" y="256"/>
                  <a:pt x="336" y="252"/>
                </a:cubicBezTo>
                <a:cubicBezTo>
                  <a:pt x="314" y="240"/>
                  <a:pt x="314" y="240"/>
                  <a:pt x="314" y="240"/>
                </a:cubicBezTo>
                <a:cubicBezTo>
                  <a:pt x="309" y="238"/>
                  <a:pt x="306" y="232"/>
                  <a:pt x="307" y="226"/>
                </a:cubicBezTo>
                <a:cubicBezTo>
                  <a:pt x="311" y="209"/>
                  <a:pt x="310" y="191"/>
                  <a:pt x="304" y="173"/>
                </a:cubicBezTo>
                <a:cubicBezTo>
                  <a:pt x="299" y="156"/>
                  <a:pt x="290" y="142"/>
                  <a:pt x="279" y="131"/>
                </a:cubicBezTo>
                <a:cubicBezTo>
                  <a:pt x="275" y="127"/>
                  <a:pt x="274" y="121"/>
                  <a:pt x="277" y="116"/>
                </a:cubicBezTo>
                <a:cubicBezTo>
                  <a:pt x="289" y="93"/>
                  <a:pt x="289" y="93"/>
                  <a:pt x="289" y="93"/>
                </a:cubicBezTo>
                <a:cubicBezTo>
                  <a:pt x="293" y="85"/>
                  <a:pt x="302" y="83"/>
                  <a:pt x="309" y="89"/>
                </a:cubicBezTo>
                <a:close/>
                <a:moveTo>
                  <a:pt x="244" y="54"/>
                </a:moveTo>
                <a:cubicBezTo>
                  <a:pt x="252" y="56"/>
                  <a:pt x="256" y="65"/>
                  <a:pt x="252" y="73"/>
                </a:cubicBezTo>
                <a:cubicBezTo>
                  <a:pt x="241" y="95"/>
                  <a:pt x="241" y="95"/>
                  <a:pt x="241" y="95"/>
                </a:cubicBezTo>
                <a:cubicBezTo>
                  <a:pt x="238" y="100"/>
                  <a:pt x="232" y="103"/>
                  <a:pt x="227" y="102"/>
                </a:cubicBezTo>
                <a:cubicBezTo>
                  <a:pt x="209" y="98"/>
                  <a:pt x="191" y="99"/>
                  <a:pt x="173" y="104"/>
                </a:cubicBezTo>
                <a:cubicBezTo>
                  <a:pt x="127" y="119"/>
                  <a:pt x="98" y="163"/>
                  <a:pt x="100" y="209"/>
                </a:cubicBezTo>
                <a:cubicBezTo>
                  <a:pt x="100" y="215"/>
                  <a:pt x="96" y="220"/>
                  <a:pt x="91" y="222"/>
                </a:cubicBezTo>
                <a:cubicBezTo>
                  <a:pt x="67" y="229"/>
                  <a:pt x="67" y="229"/>
                  <a:pt x="67" y="229"/>
                </a:cubicBezTo>
                <a:cubicBezTo>
                  <a:pt x="59" y="232"/>
                  <a:pt x="51" y="226"/>
                  <a:pt x="50" y="218"/>
                </a:cubicBezTo>
                <a:cubicBezTo>
                  <a:pt x="43" y="147"/>
                  <a:pt x="87" y="78"/>
                  <a:pt x="158" y="56"/>
                </a:cubicBezTo>
                <a:cubicBezTo>
                  <a:pt x="187" y="47"/>
                  <a:pt x="217" y="47"/>
                  <a:pt x="244" y="54"/>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7" name="组合 26"/>
          <p:cNvGrpSpPr/>
          <p:nvPr/>
        </p:nvGrpSpPr>
        <p:grpSpPr>
          <a:xfrm>
            <a:off x="4963111" y="3237071"/>
            <a:ext cx="871577" cy="934564"/>
            <a:chOff x="4951077" y="2948313"/>
            <a:chExt cx="871577" cy="934564"/>
          </a:xfrm>
        </p:grpSpPr>
        <p:sp>
          <p:nvSpPr>
            <p:cNvPr id="28" name="Freeform 6"/>
            <p:cNvSpPr>
              <a:spLocks noEditPoints="1"/>
            </p:cNvSpPr>
            <p:nvPr/>
          </p:nvSpPr>
          <p:spPr bwMode="auto">
            <a:xfrm>
              <a:off x="4951077" y="2948313"/>
              <a:ext cx="306044" cy="308098"/>
            </a:xfrm>
            <a:custGeom>
              <a:avLst/>
              <a:gdLst>
                <a:gd name="T0" fmla="*/ 143 w 189"/>
                <a:gd name="T1" fmla="*/ 160 h 190"/>
                <a:gd name="T2" fmla="*/ 160 w 189"/>
                <a:gd name="T3" fmla="*/ 163 h 190"/>
                <a:gd name="T4" fmla="*/ 161 w 189"/>
                <a:gd name="T5" fmla="*/ 153 h 190"/>
                <a:gd name="T6" fmla="*/ 171 w 189"/>
                <a:gd name="T7" fmla="*/ 143 h 190"/>
                <a:gd name="T8" fmla="*/ 177 w 189"/>
                <a:gd name="T9" fmla="*/ 133 h 190"/>
                <a:gd name="T10" fmla="*/ 175 w 189"/>
                <a:gd name="T11" fmla="*/ 118 h 190"/>
                <a:gd name="T12" fmla="*/ 188 w 189"/>
                <a:gd name="T13" fmla="*/ 113 h 190"/>
                <a:gd name="T14" fmla="*/ 175 w 189"/>
                <a:gd name="T15" fmla="*/ 101 h 190"/>
                <a:gd name="T16" fmla="*/ 189 w 189"/>
                <a:gd name="T17" fmla="*/ 90 h 190"/>
                <a:gd name="T18" fmla="*/ 182 w 189"/>
                <a:gd name="T19" fmla="*/ 83 h 190"/>
                <a:gd name="T20" fmla="*/ 181 w 189"/>
                <a:gd name="T21" fmla="*/ 69 h 190"/>
                <a:gd name="T22" fmla="*/ 177 w 189"/>
                <a:gd name="T23" fmla="*/ 58 h 190"/>
                <a:gd name="T24" fmla="*/ 168 w 189"/>
                <a:gd name="T25" fmla="*/ 47 h 190"/>
                <a:gd name="T26" fmla="*/ 169 w 189"/>
                <a:gd name="T27" fmla="*/ 37 h 190"/>
                <a:gd name="T28" fmla="*/ 152 w 189"/>
                <a:gd name="T29" fmla="*/ 38 h 190"/>
                <a:gd name="T30" fmla="*/ 153 w 189"/>
                <a:gd name="T31" fmla="*/ 20 h 190"/>
                <a:gd name="T32" fmla="*/ 142 w 189"/>
                <a:gd name="T33" fmla="*/ 21 h 190"/>
                <a:gd name="T34" fmla="*/ 131 w 189"/>
                <a:gd name="T35" fmla="*/ 13 h 190"/>
                <a:gd name="T36" fmla="*/ 120 w 189"/>
                <a:gd name="T37" fmla="*/ 9 h 190"/>
                <a:gd name="T38" fmla="*/ 106 w 189"/>
                <a:gd name="T39" fmla="*/ 8 h 190"/>
                <a:gd name="T40" fmla="*/ 99 w 189"/>
                <a:gd name="T41" fmla="*/ 1 h 190"/>
                <a:gd name="T42" fmla="*/ 88 w 189"/>
                <a:gd name="T43" fmla="*/ 15 h 190"/>
                <a:gd name="T44" fmla="*/ 76 w 189"/>
                <a:gd name="T45" fmla="*/ 2 h 190"/>
                <a:gd name="T46" fmla="*/ 70 w 189"/>
                <a:gd name="T47" fmla="*/ 11 h 190"/>
                <a:gd name="T48" fmla="*/ 57 w 189"/>
                <a:gd name="T49" fmla="*/ 14 h 190"/>
                <a:gd name="T50" fmla="*/ 47 w 189"/>
                <a:gd name="T51" fmla="*/ 13 h 190"/>
                <a:gd name="T52" fmla="*/ 46 w 189"/>
                <a:gd name="T53" fmla="*/ 31 h 190"/>
                <a:gd name="T54" fmla="*/ 29 w 189"/>
                <a:gd name="T55" fmla="*/ 27 h 190"/>
                <a:gd name="T56" fmla="*/ 28 w 189"/>
                <a:gd name="T57" fmla="*/ 38 h 190"/>
                <a:gd name="T58" fmla="*/ 18 w 189"/>
                <a:gd name="T59" fmla="*/ 47 h 190"/>
                <a:gd name="T60" fmla="*/ 13 w 189"/>
                <a:gd name="T61" fmla="*/ 58 h 190"/>
                <a:gd name="T62" fmla="*/ 14 w 189"/>
                <a:gd name="T63" fmla="*/ 73 h 190"/>
                <a:gd name="T64" fmla="*/ 2 w 189"/>
                <a:gd name="T65" fmla="*/ 77 h 190"/>
                <a:gd name="T66" fmla="*/ 14 w 189"/>
                <a:gd name="T67" fmla="*/ 89 h 190"/>
                <a:gd name="T68" fmla="*/ 0 w 189"/>
                <a:gd name="T69" fmla="*/ 100 h 190"/>
                <a:gd name="T70" fmla="*/ 7 w 189"/>
                <a:gd name="T71" fmla="*/ 108 h 190"/>
                <a:gd name="T72" fmla="*/ 8 w 189"/>
                <a:gd name="T73" fmla="*/ 121 h 190"/>
                <a:gd name="T74" fmla="*/ 13 w 189"/>
                <a:gd name="T75" fmla="*/ 133 h 190"/>
                <a:gd name="T76" fmla="*/ 21 w 189"/>
                <a:gd name="T77" fmla="*/ 144 h 190"/>
                <a:gd name="T78" fmla="*/ 20 w 189"/>
                <a:gd name="T79" fmla="*/ 154 h 190"/>
                <a:gd name="T80" fmla="*/ 37 w 189"/>
                <a:gd name="T81" fmla="*/ 152 h 190"/>
                <a:gd name="T82" fmla="*/ 37 w 189"/>
                <a:gd name="T83" fmla="*/ 170 h 190"/>
                <a:gd name="T84" fmla="*/ 47 w 189"/>
                <a:gd name="T85" fmla="*/ 169 h 190"/>
                <a:gd name="T86" fmla="*/ 58 w 189"/>
                <a:gd name="T87" fmla="*/ 177 h 190"/>
                <a:gd name="T88" fmla="*/ 69 w 189"/>
                <a:gd name="T89" fmla="*/ 182 h 190"/>
                <a:gd name="T90" fmla="*/ 83 w 189"/>
                <a:gd name="T91" fmla="*/ 183 h 190"/>
                <a:gd name="T92" fmla="*/ 90 w 189"/>
                <a:gd name="T93" fmla="*/ 190 h 190"/>
                <a:gd name="T94" fmla="*/ 101 w 189"/>
                <a:gd name="T95" fmla="*/ 176 h 190"/>
                <a:gd name="T96" fmla="*/ 113 w 189"/>
                <a:gd name="T97" fmla="*/ 188 h 190"/>
                <a:gd name="T98" fmla="*/ 119 w 189"/>
                <a:gd name="T99" fmla="*/ 180 h 190"/>
                <a:gd name="T100" fmla="*/ 133 w 189"/>
                <a:gd name="T101" fmla="*/ 177 h 190"/>
                <a:gd name="T102" fmla="*/ 142 w 189"/>
                <a:gd name="T103" fmla="*/ 177 h 190"/>
                <a:gd name="T104" fmla="*/ 80 w 189"/>
                <a:gd name="T105" fmla="*/ 66 h 190"/>
                <a:gd name="T106" fmla="*/ 78 w 189"/>
                <a:gd name="T107" fmla="*/ 74 h 190"/>
                <a:gd name="T108" fmla="*/ 113 w 189"/>
                <a:gd name="T109" fmla="*/ 85 h 190"/>
                <a:gd name="T110" fmla="*/ 66 w 189"/>
                <a:gd name="T111" fmla="*/ 109 h 190"/>
                <a:gd name="T112" fmla="*/ 74 w 189"/>
                <a:gd name="T113" fmla="*/ 112 h 190"/>
                <a:gd name="T114" fmla="*/ 88 w 189"/>
                <a:gd name="T115" fmla="*/ 82 h 190"/>
                <a:gd name="T116" fmla="*/ 81 w 189"/>
                <a:gd name="T117" fmla="*/ 102 h 190"/>
                <a:gd name="T118" fmla="*/ 112 w 189"/>
                <a:gd name="T119" fmla="*/ 11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 h="190">
                  <a:moveTo>
                    <a:pt x="143" y="171"/>
                  </a:moveTo>
                  <a:cubicBezTo>
                    <a:pt x="142" y="169"/>
                    <a:pt x="142" y="169"/>
                    <a:pt x="142" y="169"/>
                  </a:cubicBezTo>
                  <a:cubicBezTo>
                    <a:pt x="140" y="167"/>
                    <a:pt x="140" y="163"/>
                    <a:pt x="143" y="160"/>
                  </a:cubicBezTo>
                  <a:cubicBezTo>
                    <a:pt x="146" y="157"/>
                    <a:pt x="150" y="158"/>
                    <a:pt x="153" y="161"/>
                  </a:cubicBezTo>
                  <a:cubicBezTo>
                    <a:pt x="154" y="163"/>
                    <a:pt x="154" y="163"/>
                    <a:pt x="154" y="163"/>
                  </a:cubicBezTo>
                  <a:cubicBezTo>
                    <a:pt x="156" y="165"/>
                    <a:pt x="159" y="165"/>
                    <a:pt x="160" y="163"/>
                  </a:cubicBezTo>
                  <a:cubicBezTo>
                    <a:pt x="161" y="162"/>
                    <a:pt x="162" y="162"/>
                    <a:pt x="163" y="161"/>
                  </a:cubicBezTo>
                  <a:cubicBezTo>
                    <a:pt x="165" y="159"/>
                    <a:pt x="165" y="156"/>
                    <a:pt x="163" y="154"/>
                  </a:cubicBezTo>
                  <a:cubicBezTo>
                    <a:pt x="161" y="153"/>
                    <a:pt x="161" y="153"/>
                    <a:pt x="161" y="153"/>
                  </a:cubicBezTo>
                  <a:cubicBezTo>
                    <a:pt x="158" y="151"/>
                    <a:pt x="157" y="147"/>
                    <a:pt x="159" y="144"/>
                  </a:cubicBezTo>
                  <a:cubicBezTo>
                    <a:pt x="161" y="140"/>
                    <a:pt x="166" y="140"/>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4" y="132"/>
                    <a:pt x="174" y="132"/>
                    <a:pt x="174" y="132"/>
                  </a:cubicBezTo>
                  <a:cubicBezTo>
                    <a:pt x="171" y="130"/>
                    <a:pt x="169" y="127"/>
                    <a:pt x="171" y="123"/>
                  </a:cubicBezTo>
                  <a:cubicBezTo>
                    <a:pt x="169" y="120"/>
                    <a:pt x="172" y="116"/>
                    <a:pt x="175" y="118"/>
                  </a:cubicBezTo>
                  <a:cubicBezTo>
                    <a:pt x="181" y="120"/>
                    <a:pt x="181" y="120"/>
                    <a:pt x="181" y="120"/>
                  </a:cubicBezTo>
                  <a:cubicBezTo>
                    <a:pt x="183" y="121"/>
                    <a:pt x="186" y="119"/>
                    <a:pt x="187" y="117"/>
                  </a:cubicBezTo>
                  <a:cubicBezTo>
                    <a:pt x="187" y="116"/>
                    <a:pt x="187" y="114"/>
                    <a:pt x="188" y="113"/>
                  </a:cubicBezTo>
                  <a:cubicBezTo>
                    <a:pt x="188" y="111"/>
                    <a:pt x="186" y="108"/>
                    <a:pt x="184" y="108"/>
                  </a:cubicBezTo>
                  <a:cubicBezTo>
                    <a:pt x="181" y="108"/>
                    <a:pt x="181" y="108"/>
                    <a:pt x="181" y="108"/>
                  </a:cubicBezTo>
                  <a:cubicBezTo>
                    <a:pt x="178" y="108"/>
                    <a:pt x="175" y="104"/>
                    <a:pt x="175" y="101"/>
                  </a:cubicBezTo>
                  <a:cubicBezTo>
                    <a:pt x="176" y="97"/>
                    <a:pt x="179" y="94"/>
                    <a:pt x="183" y="94"/>
                  </a:cubicBezTo>
                  <a:cubicBezTo>
                    <a:pt x="185" y="94"/>
                    <a:pt x="185" y="94"/>
                    <a:pt x="185" y="94"/>
                  </a:cubicBezTo>
                  <a:cubicBezTo>
                    <a:pt x="187" y="95"/>
                    <a:pt x="189" y="93"/>
                    <a:pt x="189" y="90"/>
                  </a:cubicBezTo>
                  <a:cubicBezTo>
                    <a:pt x="189" y="89"/>
                    <a:pt x="189" y="87"/>
                    <a:pt x="189" y="86"/>
                  </a:cubicBezTo>
                  <a:cubicBezTo>
                    <a:pt x="189" y="84"/>
                    <a:pt x="186" y="82"/>
                    <a:pt x="184" y="82"/>
                  </a:cubicBezTo>
                  <a:cubicBezTo>
                    <a:pt x="182" y="83"/>
                    <a:pt x="182" y="83"/>
                    <a:pt x="182" y="83"/>
                  </a:cubicBezTo>
                  <a:cubicBezTo>
                    <a:pt x="178" y="84"/>
                    <a:pt x="174" y="81"/>
                    <a:pt x="173" y="78"/>
                  </a:cubicBezTo>
                  <a:cubicBezTo>
                    <a:pt x="173" y="74"/>
                    <a:pt x="175" y="70"/>
                    <a:pt x="179" y="70"/>
                  </a:cubicBezTo>
                  <a:cubicBezTo>
                    <a:pt x="181" y="69"/>
                    <a:pt x="181" y="69"/>
                    <a:pt x="181" y="69"/>
                  </a:cubicBezTo>
                  <a:cubicBezTo>
                    <a:pt x="183" y="69"/>
                    <a:pt x="185" y="66"/>
                    <a:pt x="184" y="64"/>
                  </a:cubicBezTo>
                  <a:cubicBezTo>
                    <a:pt x="183" y="62"/>
                    <a:pt x="183" y="61"/>
                    <a:pt x="182" y="60"/>
                  </a:cubicBezTo>
                  <a:cubicBezTo>
                    <a:pt x="182" y="58"/>
                    <a:pt x="179" y="57"/>
                    <a:pt x="177" y="58"/>
                  </a:cubicBezTo>
                  <a:cubicBezTo>
                    <a:pt x="175" y="59"/>
                    <a:pt x="175" y="59"/>
                    <a:pt x="175" y="59"/>
                  </a:cubicBezTo>
                  <a:cubicBezTo>
                    <a:pt x="171" y="61"/>
                    <a:pt x="167" y="59"/>
                    <a:pt x="165" y="56"/>
                  </a:cubicBezTo>
                  <a:cubicBezTo>
                    <a:pt x="164" y="53"/>
                    <a:pt x="165" y="49"/>
                    <a:pt x="168" y="47"/>
                  </a:cubicBezTo>
                  <a:cubicBezTo>
                    <a:pt x="170" y="46"/>
                    <a:pt x="170" y="46"/>
                    <a:pt x="170" y="46"/>
                  </a:cubicBezTo>
                  <a:cubicBezTo>
                    <a:pt x="172" y="45"/>
                    <a:pt x="173" y="42"/>
                    <a:pt x="171" y="40"/>
                  </a:cubicBezTo>
                  <a:cubicBezTo>
                    <a:pt x="171" y="39"/>
                    <a:pt x="170" y="38"/>
                    <a:pt x="169" y="37"/>
                  </a:cubicBezTo>
                  <a:cubicBezTo>
                    <a:pt x="167" y="35"/>
                    <a:pt x="165" y="34"/>
                    <a:pt x="163" y="36"/>
                  </a:cubicBezTo>
                  <a:cubicBezTo>
                    <a:pt x="161" y="38"/>
                    <a:pt x="161" y="38"/>
                    <a:pt x="161" y="38"/>
                  </a:cubicBezTo>
                  <a:cubicBezTo>
                    <a:pt x="159" y="40"/>
                    <a:pt x="155" y="40"/>
                    <a:pt x="152" y="38"/>
                  </a:cubicBezTo>
                  <a:cubicBezTo>
                    <a:pt x="149" y="36"/>
                    <a:pt x="149" y="31"/>
                    <a:pt x="152" y="28"/>
                  </a:cubicBezTo>
                  <a:cubicBezTo>
                    <a:pt x="153" y="27"/>
                    <a:pt x="153" y="27"/>
                    <a:pt x="153" y="27"/>
                  </a:cubicBezTo>
                  <a:cubicBezTo>
                    <a:pt x="155" y="25"/>
                    <a:pt x="155" y="22"/>
                    <a:pt x="153" y="20"/>
                  </a:cubicBezTo>
                  <a:cubicBezTo>
                    <a:pt x="152" y="20"/>
                    <a:pt x="151" y="19"/>
                    <a:pt x="150" y="18"/>
                  </a:cubicBezTo>
                  <a:cubicBezTo>
                    <a:pt x="147" y="17"/>
                    <a:pt x="145" y="17"/>
                    <a:pt x="143" y="19"/>
                  </a:cubicBezTo>
                  <a:cubicBezTo>
                    <a:pt x="142" y="21"/>
                    <a:pt x="142" y="21"/>
                    <a:pt x="142" y="21"/>
                  </a:cubicBezTo>
                  <a:cubicBezTo>
                    <a:pt x="140" y="25"/>
                    <a:pt x="136" y="26"/>
                    <a:pt x="133" y="24"/>
                  </a:cubicBezTo>
                  <a:cubicBezTo>
                    <a:pt x="130" y="22"/>
                    <a:pt x="128" y="18"/>
                    <a:pt x="130" y="15"/>
                  </a:cubicBezTo>
                  <a:cubicBezTo>
                    <a:pt x="131" y="13"/>
                    <a:pt x="131" y="13"/>
                    <a:pt x="131" y="13"/>
                  </a:cubicBezTo>
                  <a:cubicBezTo>
                    <a:pt x="133" y="11"/>
                    <a:pt x="132" y="8"/>
                    <a:pt x="129" y="7"/>
                  </a:cubicBezTo>
                  <a:cubicBezTo>
                    <a:pt x="128" y="7"/>
                    <a:pt x="127" y="6"/>
                    <a:pt x="126" y="6"/>
                  </a:cubicBezTo>
                  <a:cubicBezTo>
                    <a:pt x="123" y="5"/>
                    <a:pt x="121" y="6"/>
                    <a:pt x="120" y="9"/>
                  </a:cubicBezTo>
                  <a:cubicBezTo>
                    <a:pt x="119" y="11"/>
                    <a:pt x="119" y="11"/>
                    <a:pt x="119" y="11"/>
                  </a:cubicBezTo>
                  <a:cubicBezTo>
                    <a:pt x="119" y="15"/>
                    <a:pt x="115" y="17"/>
                    <a:pt x="111" y="16"/>
                  </a:cubicBezTo>
                  <a:cubicBezTo>
                    <a:pt x="108" y="15"/>
                    <a:pt x="105" y="12"/>
                    <a:pt x="106" y="8"/>
                  </a:cubicBezTo>
                  <a:cubicBezTo>
                    <a:pt x="107" y="6"/>
                    <a:pt x="107" y="6"/>
                    <a:pt x="107" y="6"/>
                  </a:cubicBezTo>
                  <a:cubicBezTo>
                    <a:pt x="107" y="4"/>
                    <a:pt x="105" y="1"/>
                    <a:pt x="103" y="1"/>
                  </a:cubicBezTo>
                  <a:cubicBezTo>
                    <a:pt x="102" y="1"/>
                    <a:pt x="100" y="1"/>
                    <a:pt x="99" y="1"/>
                  </a:cubicBezTo>
                  <a:cubicBezTo>
                    <a:pt x="97" y="0"/>
                    <a:pt x="94" y="3"/>
                    <a:pt x="95" y="5"/>
                  </a:cubicBezTo>
                  <a:cubicBezTo>
                    <a:pt x="95" y="7"/>
                    <a:pt x="95" y="7"/>
                    <a:pt x="95" y="7"/>
                  </a:cubicBezTo>
                  <a:cubicBezTo>
                    <a:pt x="95" y="11"/>
                    <a:pt x="92" y="14"/>
                    <a:pt x="88" y="15"/>
                  </a:cubicBezTo>
                  <a:cubicBezTo>
                    <a:pt x="85" y="15"/>
                    <a:pt x="81" y="12"/>
                    <a:pt x="81" y="8"/>
                  </a:cubicBezTo>
                  <a:cubicBezTo>
                    <a:pt x="81" y="6"/>
                    <a:pt x="81" y="6"/>
                    <a:pt x="81" y="6"/>
                  </a:cubicBezTo>
                  <a:cubicBezTo>
                    <a:pt x="81" y="4"/>
                    <a:pt x="78" y="2"/>
                    <a:pt x="76" y="2"/>
                  </a:cubicBezTo>
                  <a:cubicBezTo>
                    <a:pt x="75" y="3"/>
                    <a:pt x="73" y="3"/>
                    <a:pt x="72" y="3"/>
                  </a:cubicBezTo>
                  <a:cubicBezTo>
                    <a:pt x="70" y="4"/>
                    <a:pt x="68" y="6"/>
                    <a:pt x="69" y="9"/>
                  </a:cubicBezTo>
                  <a:cubicBezTo>
                    <a:pt x="70" y="11"/>
                    <a:pt x="70" y="11"/>
                    <a:pt x="70" y="11"/>
                  </a:cubicBezTo>
                  <a:cubicBezTo>
                    <a:pt x="71" y="14"/>
                    <a:pt x="69" y="18"/>
                    <a:pt x="66" y="20"/>
                  </a:cubicBezTo>
                  <a:cubicBezTo>
                    <a:pt x="62" y="21"/>
                    <a:pt x="58" y="19"/>
                    <a:pt x="57" y="15"/>
                  </a:cubicBezTo>
                  <a:cubicBezTo>
                    <a:pt x="57" y="14"/>
                    <a:pt x="57" y="14"/>
                    <a:pt x="57" y="14"/>
                  </a:cubicBezTo>
                  <a:cubicBezTo>
                    <a:pt x="56" y="11"/>
                    <a:pt x="53" y="10"/>
                    <a:pt x="51" y="11"/>
                  </a:cubicBezTo>
                  <a:cubicBezTo>
                    <a:pt x="51" y="11"/>
                    <a:pt x="51" y="11"/>
                    <a:pt x="51" y="11"/>
                  </a:cubicBezTo>
                  <a:cubicBezTo>
                    <a:pt x="49" y="12"/>
                    <a:pt x="48" y="13"/>
                    <a:pt x="47" y="13"/>
                  </a:cubicBezTo>
                  <a:cubicBezTo>
                    <a:pt x="45" y="14"/>
                    <a:pt x="44" y="17"/>
                    <a:pt x="46" y="19"/>
                  </a:cubicBezTo>
                  <a:cubicBezTo>
                    <a:pt x="47" y="21"/>
                    <a:pt x="47" y="21"/>
                    <a:pt x="47" y="21"/>
                  </a:cubicBezTo>
                  <a:cubicBezTo>
                    <a:pt x="49" y="24"/>
                    <a:pt x="49" y="29"/>
                    <a:pt x="46" y="31"/>
                  </a:cubicBezTo>
                  <a:cubicBezTo>
                    <a:pt x="43" y="33"/>
                    <a:pt x="38" y="32"/>
                    <a:pt x="36" y="29"/>
                  </a:cubicBezTo>
                  <a:cubicBezTo>
                    <a:pt x="35" y="28"/>
                    <a:pt x="35" y="28"/>
                    <a:pt x="35" y="28"/>
                  </a:cubicBezTo>
                  <a:cubicBezTo>
                    <a:pt x="34" y="26"/>
                    <a:pt x="31" y="25"/>
                    <a:pt x="29" y="27"/>
                  </a:cubicBezTo>
                  <a:cubicBezTo>
                    <a:pt x="28" y="28"/>
                    <a:pt x="27" y="29"/>
                    <a:pt x="26" y="30"/>
                  </a:cubicBezTo>
                  <a:cubicBezTo>
                    <a:pt x="24" y="32"/>
                    <a:pt x="24" y="35"/>
                    <a:pt x="26" y="36"/>
                  </a:cubicBezTo>
                  <a:cubicBezTo>
                    <a:pt x="28" y="38"/>
                    <a:pt x="28" y="38"/>
                    <a:pt x="28" y="38"/>
                  </a:cubicBezTo>
                  <a:cubicBezTo>
                    <a:pt x="31" y="40"/>
                    <a:pt x="32" y="44"/>
                    <a:pt x="29" y="47"/>
                  </a:cubicBezTo>
                  <a:cubicBezTo>
                    <a:pt x="27" y="50"/>
                    <a:pt x="23" y="51"/>
                    <a:pt x="20" y="48"/>
                  </a:cubicBezTo>
                  <a:cubicBezTo>
                    <a:pt x="18" y="47"/>
                    <a:pt x="18" y="47"/>
                    <a:pt x="18" y="47"/>
                  </a:cubicBezTo>
                  <a:cubicBezTo>
                    <a:pt x="16" y="46"/>
                    <a:pt x="13" y="46"/>
                    <a:pt x="12" y="48"/>
                  </a:cubicBezTo>
                  <a:cubicBezTo>
                    <a:pt x="12" y="50"/>
                    <a:pt x="11" y="51"/>
                    <a:pt x="10" y="52"/>
                  </a:cubicBezTo>
                  <a:cubicBezTo>
                    <a:pt x="9" y="54"/>
                    <a:pt x="10" y="57"/>
                    <a:pt x="13" y="58"/>
                  </a:cubicBezTo>
                  <a:cubicBezTo>
                    <a:pt x="15" y="59"/>
                    <a:pt x="15" y="59"/>
                    <a:pt x="15" y="59"/>
                  </a:cubicBezTo>
                  <a:cubicBezTo>
                    <a:pt x="18" y="60"/>
                    <a:pt x="20" y="64"/>
                    <a:pt x="19" y="67"/>
                  </a:cubicBezTo>
                  <a:cubicBezTo>
                    <a:pt x="20" y="71"/>
                    <a:pt x="17" y="74"/>
                    <a:pt x="14" y="73"/>
                  </a:cubicBezTo>
                  <a:cubicBezTo>
                    <a:pt x="8" y="71"/>
                    <a:pt x="8" y="71"/>
                    <a:pt x="8" y="71"/>
                  </a:cubicBezTo>
                  <a:cubicBezTo>
                    <a:pt x="6" y="70"/>
                    <a:pt x="3" y="71"/>
                    <a:pt x="2" y="74"/>
                  </a:cubicBezTo>
                  <a:cubicBezTo>
                    <a:pt x="2" y="75"/>
                    <a:pt x="2" y="76"/>
                    <a:pt x="2" y="77"/>
                  </a:cubicBezTo>
                  <a:cubicBezTo>
                    <a:pt x="1" y="80"/>
                    <a:pt x="3" y="82"/>
                    <a:pt x="5" y="82"/>
                  </a:cubicBezTo>
                  <a:cubicBezTo>
                    <a:pt x="7" y="83"/>
                    <a:pt x="7" y="83"/>
                    <a:pt x="7" y="83"/>
                  </a:cubicBezTo>
                  <a:cubicBezTo>
                    <a:pt x="11" y="83"/>
                    <a:pt x="14" y="85"/>
                    <a:pt x="14" y="89"/>
                  </a:cubicBezTo>
                  <a:cubicBezTo>
                    <a:pt x="14" y="93"/>
                    <a:pt x="11" y="96"/>
                    <a:pt x="6" y="96"/>
                  </a:cubicBezTo>
                  <a:cubicBezTo>
                    <a:pt x="5" y="96"/>
                    <a:pt x="5" y="96"/>
                    <a:pt x="5" y="96"/>
                  </a:cubicBezTo>
                  <a:cubicBezTo>
                    <a:pt x="2" y="96"/>
                    <a:pt x="0" y="98"/>
                    <a:pt x="0" y="100"/>
                  </a:cubicBezTo>
                  <a:cubicBezTo>
                    <a:pt x="0" y="102"/>
                    <a:pt x="0" y="103"/>
                    <a:pt x="0" y="104"/>
                  </a:cubicBezTo>
                  <a:cubicBezTo>
                    <a:pt x="0" y="107"/>
                    <a:pt x="3" y="108"/>
                    <a:pt x="5" y="108"/>
                  </a:cubicBezTo>
                  <a:cubicBezTo>
                    <a:pt x="7" y="108"/>
                    <a:pt x="7" y="108"/>
                    <a:pt x="7" y="108"/>
                  </a:cubicBezTo>
                  <a:cubicBezTo>
                    <a:pt x="11" y="107"/>
                    <a:pt x="14" y="109"/>
                    <a:pt x="15" y="112"/>
                  </a:cubicBezTo>
                  <a:cubicBezTo>
                    <a:pt x="17" y="116"/>
                    <a:pt x="14" y="120"/>
                    <a:pt x="10" y="121"/>
                  </a:cubicBezTo>
                  <a:cubicBezTo>
                    <a:pt x="8" y="121"/>
                    <a:pt x="8" y="121"/>
                    <a:pt x="8" y="121"/>
                  </a:cubicBezTo>
                  <a:cubicBezTo>
                    <a:pt x="6" y="122"/>
                    <a:pt x="4" y="124"/>
                    <a:pt x="5" y="127"/>
                  </a:cubicBezTo>
                  <a:cubicBezTo>
                    <a:pt x="6" y="128"/>
                    <a:pt x="6" y="129"/>
                    <a:pt x="7" y="130"/>
                  </a:cubicBezTo>
                  <a:cubicBezTo>
                    <a:pt x="8" y="133"/>
                    <a:pt x="10" y="134"/>
                    <a:pt x="13" y="133"/>
                  </a:cubicBezTo>
                  <a:cubicBezTo>
                    <a:pt x="15" y="132"/>
                    <a:pt x="15" y="132"/>
                    <a:pt x="15" y="132"/>
                  </a:cubicBezTo>
                  <a:cubicBezTo>
                    <a:pt x="18" y="130"/>
                    <a:pt x="22" y="131"/>
                    <a:pt x="24" y="134"/>
                  </a:cubicBezTo>
                  <a:cubicBezTo>
                    <a:pt x="26" y="138"/>
                    <a:pt x="24" y="142"/>
                    <a:pt x="21" y="144"/>
                  </a:cubicBezTo>
                  <a:cubicBezTo>
                    <a:pt x="19" y="144"/>
                    <a:pt x="19" y="144"/>
                    <a:pt x="19" y="144"/>
                  </a:cubicBezTo>
                  <a:cubicBezTo>
                    <a:pt x="17" y="146"/>
                    <a:pt x="16" y="149"/>
                    <a:pt x="18" y="151"/>
                  </a:cubicBezTo>
                  <a:cubicBezTo>
                    <a:pt x="19" y="152"/>
                    <a:pt x="19" y="153"/>
                    <a:pt x="20" y="154"/>
                  </a:cubicBezTo>
                  <a:cubicBezTo>
                    <a:pt x="22" y="156"/>
                    <a:pt x="25" y="156"/>
                    <a:pt x="26" y="154"/>
                  </a:cubicBezTo>
                  <a:cubicBezTo>
                    <a:pt x="28" y="153"/>
                    <a:pt x="28" y="153"/>
                    <a:pt x="28" y="153"/>
                  </a:cubicBezTo>
                  <a:cubicBezTo>
                    <a:pt x="30" y="150"/>
                    <a:pt x="34" y="150"/>
                    <a:pt x="37" y="152"/>
                  </a:cubicBezTo>
                  <a:cubicBezTo>
                    <a:pt x="40" y="155"/>
                    <a:pt x="40" y="159"/>
                    <a:pt x="38" y="162"/>
                  </a:cubicBezTo>
                  <a:cubicBezTo>
                    <a:pt x="36" y="164"/>
                    <a:pt x="36" y="164"/>
                    <a:pt x="36" y="164"/>
                  </a:cubicBezTo>
                  <a:cubicBezTo>
                    <a:pt x="34" y="165"/>
                    <a:pt x="34" y="169"/>
                    <a:pt x="37" y="170"/>
                  </a:cubicBezTo>
                  <a:cubicBezTo>
                    <a:pt x="38" y="171"/>
                    <a:pt x="39" y="172"/>
                    <a:pt x="40" y="172"/>
                  </a:cubicBezTo>
                  <a:cubicBezTo>
                    <a:pt x="42" y="174"/>
                    <a:pt x="45" y="173"/>
                    <a:pt x="46" y="171"/>
                  </a:cubicBezTo>
                  <a:cubicBezTo>
                    <a:pt x="47" y="169"/>
                    <a:pt x="47" y="169"/>
                    <a:pt x="47" y="169"/>
                  </a:cubicBezTo>
                  <a:cubicBezTo>
                    <a:pt x="48" y="166"/>
                    <a:pt x="52" y="165"/>
                    <a:pt x="55" y="166"/>
                  </a:cubicBezTo>
                  <a:cubicBezTo>
                    <a:pt x="59" y="167"/>
                    <a:pt x="61" y="172"/>
                    <a:pt x="59" y="176"/>
                  </a:cubicBezTo>
                  <a:cubicBezTo>
                    <a:pt x="58" y="177"/>
                    <a:pt x="58" y="177"/>
                    <a:pt x="58" y="177"/>
                  </a:cubicBezTo>
                  <a:cubicBezTo>
                    <a:pt x="57" y="180"/>
                    <a:pt x="58" y="182"/>
                    <a:pt x="60" y="183"/>
                  </a:cubicBezTo>
                  <a:cubicBezTo>
                    <a:pt x="61" y="184"/>
                    <a:pt x="62" y="184"/>
                    <a:pt x="64" y="185"/>
                  </a:cubicBezTo>
                  <a:cubicBezTo>
                    <a:pt x="66" y="186"/>
                    <a:pt x="69" y="184"/>
                    <a:pt x="69" y="182"/>
                  </a:cubicBezTo>
                  <a:cubicBezTo>
                    <a:pt x="70" y="180"/>
                    <a:pt x="70" y="180"/>
                    <a:pt x="70" y="180"/>
                  </a:cubicBezTo>
                  <a:cubicBezTo>
                    <a:pt x="70" y="176"/>
                    <a:pt x="73" y="174"/>
                    <a:pt x="77" y="174"/>
                  </a:cubicBezTo>
                  <a:cubicBezTo>
                    <a:pt x="81" y="174"/>
                    <a:pt x="84" y="179"/>
                    <a:pt x="83" y="183"/>
                  </a:cubicBezTo>
                  <a:cubicBezTo>
                    <a:pt x="82" y="184"/>
                    <a:pt x="82" y="184"/>
                    <a:pt x="82" y="184"/>
                  </a:cubicBezTo>
                  <a:cubicBezTo>
                    <a:pt x="82" y="187"/>
                    <a:pt x="84" y="189"/>
                    <a:pt x="86" y="190"/>
                  </a:cubicBezTo>
                  <a:cubicBezTo>
                    <a:pt x="87" y="190"/>
                    <a:pt x="89" y="190"/>
                    <a:pt x="90" y="190"/>
                  </a:cubicBezTo>
                  <a:cubicBezTo>
                    <a:pt x="93" y="190"/>
                    <a:pt x="95" y="188"/>
                    <a:pt x="94" y="185"/>
                  </a:cubicBezTo>
                  <a:cubicBezTo>
                    <a:pt x="94" y="183"/>
                    <a:pt x="94" y="183"/>
                    <a:pt x="94"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4" y="188"/>
                    <a:pt x="116" y="188"/>
                    <a:pt x="117" y="187"/>
                  </a:cubicBezTo>
                  <a:cubicBezTo>
                    <a:pt x="119" y="187"/>
                    <a:pt x="121" y="184"/>
                    <a:pt x="120" y="182"/>
                  </a:cubicBezTo>
                  <a:cubicBezTo>
                    <a:pt x="119" y="180"/>
                    <a:pt x="119" y="180"/>
                    <a:pt x="119" y="180"/>
                  </a:cubicBezTo>
                  <a:cubicBezTo>
                    <a:pt x="118" y="176"/>
                    <a:pt x="120" y="171"/>
                    <a:pt x="124" y="171"/>
                  </a:cubicBezTo>
                  <a:cubicBezTo>
                    <a:pt x="128" y="170"/>
                    <a:pt x="131" y="172"/>
                    <a:pt x="132" y="175"/>
                  </a:cubicBezTo>
                  <a:cubicBezTo>
                    <a:pt x="133" y="177"/>
                    <a:pt x="133" y="177"/>
                    <a:pt x="133" y="177"/>
                  </a:cubicBezTo>
                  <a:cubicBezTo>
                    <a:pt x="133" y="179"/>
                    <a:pt x="136" y="180"/>
                    <a:pt x="139" y="179"/>
                  </a:cubicBezTo>
                  <a:cubicBezTo>
                    <a:pt x="139" y="179"/>
                    <a:pt x="139" y="179"/>
                    <a:pt x="139" y="179"/>
                  </a:cubicBezTo>
                  <a:cubicBezTo>
                    <a:pt x="140" y="178"/>
                    <a:pt x="141" y="178"/>
                    <a:pt x="142" y="177"/>
                  </a:cubicBezTo>
                  <a:cubicBezTo>
                    <a:pt x="144" y="176"/>
                    <a:pt x="145" y="173"/>
                    <a:pt x="143" y="171"/>
                  </a:cubicBezTo>
                  <a:moveTo>
                    <a:pt x="78" y="74"/>
                  </a:moveTo>
                  <a:cubicBezTo>
                    <a:pt x="76" y="71"/>
                    <a:pt x="77" y="68"/>
                    <a:pt x="80" y="66"/>
                  </a:cubicBezTo>
                  <a:cubicBezTo>
                    <a:pt x="83" y="65"/>
                    <a:pt x="87" y="66"/>
                    <a:pt x="88" y="69"/>
                  </a:cubicBezTo>
                  <a:cubicBezTo>
                    <a:pt x="89" y="72"/>
                    <a:pt x="88" y="75"/>
                    <a:pt x="86" y="77"/>
                  </a:cubicBezTo>
                  <a:cubicBezTo>
                    <a:pt x="83" y="78"/>
                    <a:pt x="79" y="77"/>
                    <a:pt x="78" y="74"/>
                  </a:cubicBezTo>
                  <a:moveTo>
                    <a:pt x="123" y="80"/>
                  </a:moveTo>
                  <a:cubicBezTo>
                    <a:pt x="125" y="83"/>
                    <a:pt x="124" y="86"/>
                    <a:pt x="121" y="88"/>
                  </a:cubicBezTo>
                  <a:cubicBezTo>
                    <a:pt x="118" y="89"/>
                    <a:pt x="115" y="88"/>
                    <a:pt x="113" y="85"/>
                  </a:cubicBezTo>
                  <a:cubicBezTo>
                    <a:pt x="112" y="83"/>
                    <a:pt x="113" y="79"/>
                    <a:pt x="116" y="78"/>
                  </a:cubicBezTo>
                  <a:cubicBezTo>
                    <a:pt x="118" y="76"/>
                    <a:pt x="122" y="77"/>
                    <a:pt x="123" y="80"/>
                  </a:cubicBezTo>
                  <a:moveTo>
                    <a:pt x="66" y="109"/>
                  </a:moveTo>
                  <a:cubicBezTo>
                    <a:pt x="65" y="107"/>
                    <a:pt x="66" y="103"/>
                    <a:pt x="69" y="102"/>
                  </a:cubicBezTo>
                  <a:cubicBezTo>
                    <a:pt x="72" y="100"/>
                    <a:pt x="75" y="101"/>
                    <a:pt x="77" y="104"/>
                  </a:cubicBezTo>
                  <a:cubicBezTo>
                    <a:pt x="78" y="107"/>
                    <a:pt x="77" y="110"/>
                    <a:pt x="74" y="112"/>
                  </a:cubicBezTo>
                  <a:cubicBezTo>
                    <a:pt x="71" y="113"/>
                    <a:pt x="68" y="112"/>
                    <a:pt x="66" y="109"/>
                  </a:cubicBezTo>
                  <a:moveTo>
                    <a:pt x="81" y="102"/>
                  </a:moveTo>
                  <a:cubicBezTo>
                    <a:pt x="77" y="95"/>
                    <a:pt x="80" y="86"/>
                    <a:pt x="88" y="82"/>
                  </a:cubicBezTo>
                  <a:cubicBezTo>
                    <a:pt x="95" y="78"/>
                    <a:pt x="104" y="81"/>
                    <a:pt x="108" y="88"/>
                  </a:cubicBezTo>
                  <a:cubicBezTo>
                    <a:pt x="112" y="96"/>
                    <a:pt x="109" y="105"/>
                    <a:pt x="101" y="108"/>
                  </a:cubicBezTo>
                  <a:cubicBezTo>
                    <a:pt x="94" y="112"/>
                    <a:pt x="85" y="110"/>
                    <a:pt x="81" y="102"/>
                  </a:cubicBezTo>
                  <a:moveTo>
                    <a:pt x="102" y="121"/>
                  </a:moveTo>
                  <a:cubicBezTo>
                    <a:pt x="100" y="118"/>
                    <a:pt x="101" y="115"/>
                    <a:pt x="104" y="113"/>
                  </a:cubicBezTo>
                  <a:cubicBezTo>
                    <a:pt x="107" y="112"/>
                    <a:pt x="111" y="113"/>
                    <a:pt x="112" y="115"/>
                  </a:cubicBezTo>
                  <a:cubicBezTo>
                    <a:pt x="113" y="118"/>
                    <a:pt x="112" y="122"/>
                    <a:pt x="110" y="123"/>
                  </a:cubicBezTo>
                  <a:cubicBezTo>
                    <a:pt x="107" y="125"/>
                    <a:pt x="103" y="124"/>
                    <a:pt x="102" y="121"/>
                  </a:cubicBezTo>
                </a:path>
              </a:pathLst>
            </a:custGeom>
            <a:solidFill>
              <a:schemeClr val="tx2">
                <a:lumMod val="20000"/>
                <a:lumOff val="8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49"/>
            <p:cNvSpPr>
              <a:spLocks noEditPoints="1"/>
            </p:cNvSpPr>
            <p:nvPr/>
          </p:nvSpPr>
          <p:spPr bwMode="auto">
            <a:xfrm>
              <a:off x="5088696" y="3150973"/>
              <a:ext cx="733958" cy="731904"/>
            </a:xfrm>
            <a:custGeom>
              <a:avLst/>
              <a:gdLst>
                <a:gd name="T0" fmla="*/ 446 w 453"/>
                <a:gd name="T1" fmla="*/ 172 h 452"/>
                <a:gd name="T2" fmla="*/ 407 w 453"/>
                <a:gd name="T3" fmla="*/ 167 h 452"/>
                <a:gd name="T4" fmla="*/ 394 w 453"/>
                <a:gd name="T5" fmla="*/ 151 h 452"/>
                <a:gd name="T6" fmla="*/ 419 w 453"/>
                <a:gd name="T7" fmla="*/ 122 h 452"/>
                <a:gd name="T8" fmla="*/ 396 w 453"/>
                <a:gd name="T9" fmla="*/ 76 h 452"/>
                <a:gd name="T10" fmla="*/ 360 w 453"/>
                <a:gd name="T11" fmla="*/ 89 h 452"/>
                <a:gd name="T12" fmla="*/ 334 w 453"/>
                <a:gd name="T13" fmla="*/ 76 h 452"/>
                <a:gd name="T14" fmla="*/ 340 w 453"/>
                <a:gd name="T15" fmla="*/ 40 h 452"/>
                <a:gd name="T16" fmla="*/ 297 w 453"/>
                <a:gd name="T17" fmla="*/ 12 h 452"/>
                <a:gd name="T18" fmla="*/ 274 w 453"/>
                <a:gd name="T19" fmla="*/ 39 h 452"/>
                <a:gd name="T20" fmla="*/ 238 w 453"/>
                <a:gd name="T21" fmla="*/ 41 h 452"/>
                <a:gd name="T22" fmla="*/ 225 w 453"/>
                <a:gd name="T23" fmla="*/ 8 h 452"/>
                <a:gd name="T24" fmla="*/ 173 w 453"/>
                <a:gd name="T25" fmla="*/ 7 h 452"/>
                <a:gd name="T26" fmla="*/ 168 w 453"/>
                <a:gd name="T27" fmla="*/ 41 h 452"/>
                <a:gd name="T28" fmla="*/ 150 w 453"/>
                <a:gd name="T29" fmla="*/ 56 h 452"/>
                <a:gd name="T30" fmla="*/ 123 w 453"/>
                <a:gd name="T31" fmla="*/ 34 h 452"/>
                <a:gd name="T32" fmla="*/ 77 w 453"/>
                <a:gd name="T33" fmla="*/ 57 h 452"/>
                <a:gd name="T34" fmla="*/ 88 w 453"/>
                <a:gd name="T35" fmla="*/ 90 h 452"/>
                <a:gd name="T36" fmla="*/ 75 w 453"/>
                <a:gd name="T37" fmla="*/ 117 h 452"/>
                <a:gd name="T38" fmla="*/ 41 w 453"/>
                <a:gd name="T39" fmla="*/ 112 h 452"/>
                <a:gd name="T40" fmla="*/ 12 w 453"/>
                <a:gd name="T41" fmla="*/ 155 h 452"/>
                <a:gd name="T42" fmla="*/ 40 w 453"/>
                <a:gd name="T43" fmla="*/ 178 h 452"/>
                <a:gd name="T44" fmla="*/ 42 w 453"/>
                <a:gd name="T45" fmla="*/ 214 h 452"/>
                <a:gd name="T46" fmla="*/ 9 w 453"/>
                <a:gd name="T47" fmla="*/ 228 h 452"/>
                <a:gd name="T48" fmla="*/ 7 w 453"/>
                <a:gd name="T49" fmla="*/ 279 h 452"/>
                <a:gd name="T50" fmla="*/ 44 w 453"/>
                <a:gd name="T51" fmla="*/ 284 h 452"/>
                <a:gd name="T52" fmla="*/ 58 w 453"/>
                <a:gd name="T53" fmla="*/ 301 h 452"/>
                <a:gd name="T54" fmla="*/ 35 w 453"/>
                <a:gd name="T55" fmla="*/ 329 h 452"/>
                <a:gd name="T56" fmla="*/ 58 w 453"/>
                <a:gd name="T57" fmla="*/ 375 h 452"/>
                <a:gd name="T58" fmla="*/ 94 w 453"/>
                <a:gd name="T59" fmla="*/ 362 h 452"/>
                <a:gd name="T60" fmla="*/ 119 w 453"/>
                <a:gd name="T61" fmla="*/ 374 h 452"/>
                <a:gd name="T62" fmla="*/ 113 w 453"/>
                <a:gd name="T63" fmla="*/ 411 h 452"/>
                <a:gd name="T64" fmla="*/ 156 w 453"/>
                <a:gd name="T65" fmla="*/ 440 h 452"/>
                <a:gd name="T66" fmla="*/ 181 w 453"/>
                <a:gd name="T67" fmla="*/ 409 h 452"/>
                <a:gd name="T68" fmla="*/ 214 w 453"/>
                <a:gd name="T69" fmla="*/ 406 h 452"/>
                <a:gd name="T70" fmla="*/ 228 w 453"/>
                <a:gd name="T71" fmla="*/ 443 h 452"/>
                <a:gd name="T72" fmla="*/ 280 w 453"/>
                <a:gd name="T73" fmla="*/ 445 h 452"/>
                <a:gd name="T74" fmla="*/ 285 w 453"/>
                <a:gd name="T75" fmla="*/ 405 h 452"/>
                <a:gd name="T76" fmla="*/ 300 w 453"/>
                <a:gd name="T77" fmla="*/ 391 h 452"/>
                <a:gd name="T78" fmla="*/ 330 w 453"/>
                <a:gd name="T79" fmla="*/ 418 h 452"/>
                <a:gd name="T80" fmla="*/ 376 w 453"/>
                <a:gd name="T81" fmla="*/ 395 h 452"/>
                <a:gd name="T82" fmla="*/ 362 w 453"/>
                <a:gd name="T83" fmla="*/ 357 h 452"/>
                <a:gd name="T84" fmla="*/ 373 w 453"/>
                <a:gd name="T85" fmla="*/ 332 h 452"/>
                <a:gd name="T86" fmla="*/ 412 w 453"/>
                <a:gd name="T87" fmla="*/ 340 h 452"/>
                <a:gd name="T88" fmla="*/ 441 w 453"/>
                <a:gd name="T89" fmla="*/ 297 h 452"/>
                <a:gd name="T90" fmla="*/ 409 w 453"/>
                <a:gd name="T91" fmla="*/ 271 h 452"/>
                <a:gd name="T92" fmla="*/ 408 w 453"/>
                <a:gd name="T93" fmla="*/ 238 h 452"/>
                <a:gd name="T94" fmla="*/ 444 w 453"/>
                <a:gd name="T95" fmla="*/ 224 h 452"/>
                <a:gd name="T96" fmla="*/ 315 w 453"/>
                <a:gd name="T97" fmla="*/ 351 h 452"/>
                <a:gd name="T98" fmla="*/ 134 w 453"/>
                <a:gd name="T99" fmla="*/ 105 h 452"/>
                <a:gd name="T100" fmla="*/ 315 w 453"/>
                <a:gd name="T101" fmla="*/ 35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3" h="452">
                  <a:moveTo>
                    <a:pt x="452" y="213"/>
                  </a:moveTo>
                  <a:cubicBezTo>
                    <a:pt x="446" y="172"/>
                    <a:pt x="446" y="172"/>
                    <a:pt x="446" y="172"/>
                  </a:cubicBezTo>
                  <a:cubicBezTo>
                    <a:pt x="445" y="167"/>
                    <a:pt x="440" y="164"/>
                    <a:pt x="435" y="164"/>
                  </a:cubicBezTo>
                  <a:cubicBezTo>
                    <a:pt x="407" y="167"/>
                    <a:pt x="407" y="167"/>
                    <a:pt x="407" y="167"/>
                  </a:cubicBezTo>
                  <a:cubicBezTo>
                    <a:pt x="403" y="168"/>
                    <a:pt x="399" y="165"/>
                    <a:pt x="397" y="161"/>
                  </a:cubicBezTo>
                  <a:cubicBezTo>
                    <a:pt x="396" y="158"/>
                    <a:pt x="395" y="154"/>
                    <a:pt x="394" y="151"/>
                  </a:cubicBezTo>
                  <a:cubicBezTo>
                    <a:pt x="392" y="147"/>
                    <a:pt x="393" y="143"/>
                    <a:pt x="396" y="140"/>
                  </a:cubicBezTo>
                  <a:cubicBezTo>
                    <a:pt x="419" y="122"/>
                    <a:pt x="419" y="122"/>
                    <a:pt x="419" y="122"/>
                  </a:cubicBezTo>
                  <a:cubicBezTo>
                    <a:pt x="423" y="119"/>
                    <a:pt x="423" y="113"/>
                    <a:pt x="420" y="109"/>
                  </a:cubicBezTo>
                  <a:cubicBezTo>
                    <a:pt x="396" y="76"/>
                    <a:pt x="396" y="76"/>
                    <a:pt x="396" y="76"/>
                  </a:cubicBezTo>
                  <a:cubicBezTo>
                    <a:pt x="393" y="72"/>
                    <a:pt x="387" y="71"/>
                    <a:pt x="383" y="73"/>
                  </a:cubicBezTo>
                  <a:cubicBezTo>
                    <a:pt x="360" y="89"/>
                    <a:pt x="360" y="89"/>
                    <a:pt x="360" y="89"/>
                  </a:cubicBezTo>
                  <a:cubicBezTo>
                    <a:pt x="357" y="91"/>
                    <a:pt x="352" y="91"/>
                    <a:pt x="349" y="88"/>
                  </a:cubicBezTo>
                  <a:cubicBezTo>
                    <a:pt x="344" y="84"/>
                    <a:pt x="339" y="80"/>
                    <a:pt x="334" y="76"/>
                  </a:cubicBezTo>
                  <a:cubicBezTo>
                    <a:pt x="331" y="73"/>
                    <a:pt x="329" y="69"/>
                    <a:pt x="331" y="65"/>
                  </a:cubicBezTo>
                  <a:cubicBezTo>
                    <a:pt x="340" y="40"/>
                    <a:pt x="340" y="40"/>
                    <a:pt x="340" y="40"/>
                  </a:cubicBezTo>
                  <a:cubicBezTo>
                    <a:pt x="342" y="35"/>
                    <a:pt x="340" y="30"/>
                    <a:pt x="335" y="28"/>
                  </a:cubicBezTo>
                  <a:cubicBezTo>
                    <a:pt x="297" y="12"/>
                    <a:pt x="297" y="12"/>
                    <a:pt x="297" y="12"/>
                  </a:cubicBezTo>
                  <a:cubicBezTo>
                    <a:pt x="293" y="9"/>
                    <a:pt x="287" y="11"/>
                    <a:pt x="285" y="16"/>
                  </a:cubicBezTo>
                  <a:cubicBezTo>
                    <a:pt x="274" y="39"/>
                    <a:pt x="274" y="39"/>
                    <a:pt x="274" y="39"/>
                  </a:cubicBezTo>
                  <a:cubicBezTo>
                    <a:pt x="272" y="43"/>
                    <a:pt x="268" y="45"/>
                    <a:pt x="263" y="44"/>
                  </a:cubicBezTo>
                  <a:cubicBezTo>
                    <a:pt x="255" y="42"/>
                    <a:pt x="247" y="41"/>
                    <a:pt x="238" y="41"/>
                  </a:cubicBezTo>
                  <a:cubicBezTo>
                    <a:pt x="234" y="40"/>
                    <a:pt x="230" y="37"/>
                    <a:pt x="229" y="33"/>
                  </a:cubicBezTo>
                  <a:cubicBezTo>
                    <a:pt x="225" y="8"/>
                    <a:pt x="225" y="8"/>
                    <a:pt x="225" y="8"/>
                  </a:cubicBezTo>
                  <a:cubicBezTo>
                    <a:pt x="224" y="3"/>
                    <a:pt x="219" y="0"/>
                    <a:pt x="214" y="0"/>
                  </a:cubicBezTo>
                  <a:cubicBezTo>
                    <a:pt x="173" y="7"/>
                    <a:pt x="173" y="7"/>
                    <a:pt x="173" y="7"/>
                  </a:cubicBezTo>
                  <a:cubicBezTo>
                    <a:pt x="168" y="7"/>
                    <a:pt x="164" y="12"/>
                    <a:pt x="165" y="17"/>
                  </a:cubicBezTo>
                  <a:cubicBezTo>
                    <a:pt x="168" y="41"/>
                    <a:pt x="168" y="41"/>
                    <a:pt x="168" y="41"/>
                  </a:cubicBezTo>
                  <a:cubicBezTo>
                    <a:pt x="168" y="46"/>
                    <a:pt x="165" y="50"/>
                    <a:pt x="161" y="51"/>
                  </a:cubicBezTo>
                  <a:cubicBezTo>
                    <a:pt x="158" y="53"/>
                    <a:pt x="154" y="54"/>
                    <a:pt x="150" y="56"/>
                  </a:cubicBezTo>
                  <a:cubicBezTo>
                    <a:pt x="146" y="58"/>
                    <a:pt x="141" y="57"/>
                    <a:pt x="139" y="53"/>
                  </a:cubicBezTo>
                  <a:cubicBezTo>
                    <a:pt x="123" y="34"/>
                    <a:pt x="123" y="34"/>
                    <a:pt x="123" y="34"/>
                  </a:cubicBezTo>
                  <a:cubicBezTo>
                    <a:pt x="120" y="30"/>
                    <a:pt x="114" y="29"/>
                    <a:pt x="110" y="32"/>
                  </a:cubicBezTo>
                  <a:cubicBezTo>
                    <a:pt x="77" y="57"/>
                    <a:pt x="77" y="57"/>
                    <a:pt x="77" y="57"/>
                  </a:cubicBezTo>
                  <a:cubicBezTo>
                    <a:pt x="73" y="60"/>
                    <a:pt x="72" y="66"/>
                    <a:pt x="75" y="70"/>
                  </a:cubicBezTo>
                  <a:cubicBezTo>
                    <a:pt x="88" y="90"/>
                    <a:pt x="88" y="90"/>
                    <a:pt x="88" y="90"/>
                  </a:cubicBezTo>
                  <a:cubicBezTo>
                    <a:pt x="91" y="94"/>
                    <a:pt x="90" y="99"/>
                    <a:pt x="87" y="102"/>
                  </a:cubicBezTo>
                  <a:cubicBezTo>
                    <a:pt x="83" y="107"/>
                    <a:pt x="79" y="112"/>
                    <a:pt x="75" y="117"/>
                  </a:cubicBezTo>
                  <a:cubicBezTo>
                    <a:pt x="73" y="121"/>
                    <a:pt x="68" y="122"/>
                    <a:pt x="64" y="121"/>
                  </a:cubicBezTo>
                  <a:cubicBezTo>
                    <a:pt x="41" y="112"/>
                    <a:pt x="41" y="112"/>
                    <a:pt x="41" y="112"/>
                  </a:cubicBezTo>
                  <a:cubicBezTo>
                    <a:pt x="36" y="110"/>
                    <a:pt x="31" y="112"/>
                    <a:pt x="29" y="117"/>
                  </a:cubicBezTo>
                  <a:cubicBezTo>
                    <a:pt x="12" y="155"/>
                    <a:pt x="12" y="155"/>
                    <a:pt x="12" y="155"/>
                  </a:cubicBezTo>
                  <a:cubicBezTo>
                    <a:pt x="10" y="160"/>
                    <a:pt x="12" y="165"/>
                    <a:pt x="17" y="167"/>
                  </a:cubicBezTo>
                  <a:cubicBezTo>
                    <a:pt x="40" y="178"/>
                    <a:pt x="40" y="178"/>
                    <a:pt x="40" y="178"/>
                  </a:cubicBezTo>
                  <a:cubicBezTo>
                    <a:pt x="43" y="180"/>
                    <a:pt x="46" y="184"/>
                    <a:pt x="45" y="189"/>
                  </a:cubicBezTo>
                  <a:cubicBezTo>
                    <a:pt x="43" y="197"/>
                    <a:pt x="42" y="205"/>
                    <a:pt x="42" y="214"/>
                  </a:cubicBezTo>
                  <a:cubicBezTo>
                    <a:pt x="41" y="218"/>
                    <a:pt x="38" y="222"/>
                    <a:pt x="34" y="223"/>
                  </a:cubicBezTo>
                  <a:cubicBezTo>
                    <a:pt x="9" y="228"/>
                    <a:pt x="9" y="228"/>
                    <a:pt x="9" y="228"/>
                  </a:cubicBezTo>
                  <a:cubicBezTo>
                    <a:pt x="4" y="228"/>
                    <a:pt x="0" y="233"/>
                    <a:pt x="1" y="238"/>
                  </a:cubicBezTo>
                  <a:cubicBezTo>
                    <a:pt x="7" y="279"/>
                    <a:pt x="7" y="279"/>
                    <a:pt x="7" y="279"/>
                  </a:cubicBezTo>
                  <a:cubicBezTo>
                    <a:pt x="8" y="284"/>
                    <a:pt x="13" y="288"/>
                    <a:pt x="18" y="287"/>
                  </a:cubicBezTo>
                  <a:cubicBezTo>
                    <a:pt x="44" y="284"/>
                    <a:pt x="44" y="284"/>
                    <a:pt x="44" y="284"/>
                  </a:cubicBezTo>
                  <a:cubicBezTo>
                    <a:pt x="48" y="284"/>
                    <a:pt x="52" y="286"/>
                    <a:pt x="54" y="290"/>
                  </a:cubicBezTo>
                  <a:cubicBezTo>
                    <a:pt x="55" y="294"/>
                    <a:pt x="57" y="297"/>
                    <a:pt x="58" y="301"/>
                  </a:cubicBezTo>
                  <a:cubicBezTo>
                    <a:pt x="60" y="305"/>
                    <a:pt x="59" y="309"/>
                    <a:pt x="56" y="312"/>
                  </a:cubicBezTo>
                  <a:cubicBezTo>
                    <a:pt x="35" y="329"/>
                    <a:pt x="35" y="329"/>
                    <a:pt x="35" y="329"/>
                  </a:cubicBezTo>
                  <a:cubicBezTo>
                    <a:pt x="31" y="332"/>
                    <a:pt x="30" y="338"/>
                    <a:pt x="33" y="342"/>
                  </a:cubicBezTo>
                  <a:cubicBezTo>
                    <a:pt x="58" y="375"/>
                    <a:pt x="58" y="375"/>
                    <a:pt x="58" y="375"/>
                  </a:cubicBezTo>
                  <a:cubicBezTo>
                    <a:pt x="61" y="379"/>
                    <a:pt x="66" y="380"/>
                    <a:pt x="71" y="378"/>
                  </a:cubicBezTo>
                  <a:cubicBezTo>
                    <a:pt x="94" y="362"/>
                    <a:pt x="94" y="362"/>
                    <a:pt x="94" y="362"/>
                  </a:cubicBezTo>
                  <a:cubicBezTo>
                    <a:pt x="97" y="360"/>
                    <a:pt x="102" y="360"/>
                    <a:pt x="105" y="363"/>
                  </a:cubicBezTo>
                  <a:cubicBezTo>
                    <a:pt x="110" y="367"/>
                    <a:pt x="115" y="370"/>
                    <a:pt x="119" y="374"/>
                  </a:cubicBezTo>
                  <a:cubicBezTo>
                    <a:pt x="123" y="376"/>
                    <a:pt x="124" y="381"/>
                    <a:pt x="123" y="385"/>
                  </a:cubicBezTo>
                  <a:cubicBezTo>
                    <a:pt x="113" y="411"/>
                    <a:pt x="113" y="411"/>
                    <a:pt x="113" y="411"/>
                  </a:cubicBezTo>
                  <a:cubicBezTo>
                    <a:pt x="111" y="416"/>
                    <a:pt x="113" y="421"/>
                    <a:pt x="118" y="423"/>
                  </a:cubicBezTo>
                  <a:cubicBezTo>
                    <a:pt x="156" y="440"/>
                    <a:pt x="156" y="440"/>
                    <a:pt x="156" y="440"/>
                  </a:cubicBezTo>
                  <a:cubicBezTo>
                    <a:pt x="160" y="442"/>
                    <a:pt x="166" y="440"/>
                    <a:pt x="168" y="435"/>
                  </a:cubicBezTo>
                  <a:cubicBezTo>
                    <a:pt x="181" y="409"/>
                    <a:pt x="181" y="409"/>
                    <a:pt x="181" y="409"/>
                  </a:cubicBezTo>
                  <a:cubicBezTo>
                    <a:pt x="183" y="405"/>
                    <a:pt x="187" y="403"/>
                    <a:pt x="191" y="404"/>
                  </a:cubicBezTo>
                  <a:cubicBezTo>
                    <a:pt x="199" y="405"/>
                    <a:pt x="206" y="406"/>
                    <a:pt x="214" y="406"/>
                  </a:cubicBezTo>
                  <a:cubicBezTo>
                    <a:pt x="218" y="407"/>
                    <a:pt x="222" y="410"/>
                    <a:pt x="223" y="414"/>
                  </a:cubicBezTo>
                  <a:cubicBezTo>
                    <a:pt x="228" y="443"/>
                    <a:pt x="228" y="443"/>
                    <a:pt x="228" y="443"/>
                  </a:cubicBezTo>
                  <a:cubicBezTo>
                    <a:pt x="229" y="448"/>
                    <a:pt x="234" y="452"/>
                    <a:pt x="239" y="451"/>
                  </a:cubicBezTo>
                  <a:cubicBezTo>
                    <a:pt x="280" y="445"/>
                    <a:pt x="280" y="445"/>
                    <a:pt x="280" y="445"/>
                  </a:cubicBezTo>
                  <a:cubicBezTo>
                    <a:pt x="285" y="444"/>
                    <a:pt x="289" y="440"/>
                    <a:pt x="288" y="435"/>
                  </a:cubicBezTo>
                  <a:cubicBezTo>
                    <a:pt x="285" y="405"/>
                    <a:pt x="285" y="405"/>
                    <a:pt x="285" y="405"/>
                  </a:cubicBezTo>
                  <a:cubicBezTo>
                    <a:pt x="284" y="400"/>
                    <a:pt x="287" y="396"/>
                    <a:pt x="291" y="395"/>
                  </a:cubicBezTo>
                  <a:cubicBezTo>
                    <a:pt x="294" y="393"/>
                    <a:pt x="297" y="392"/>
                    <a:pt x="300" y="391"/>
                  </a:cubicBezTo>
                  <a:cubicBezTo>
                    <a:pt x="303" y="389"/>
                    <a:pt x="308" y="391"/>
                    <a:pt x="311" y="394"/>
                  </a:cubicBezTo>
                  <a:cubicBezTo>
                    <a:pt x="330" y="418"/>
                    <a:pt x="330" y="418"/>
                    <a:pt x="330" y="418"/>
                  </a:cubicBezTo>
                  <a:cubicBezTo>
                    <a:pt x="333" y="422"/>
                    <a:pt x="339" y="423"/>
                    <a:pt x="343" y="420"/>
                  </a:cubicBezTo>
                  <a:cubicBezTo>
                    <a:pt x="376" y="395"/>
                    <a:pt x="376" y="395"/>
                    <a:pt x="376" y="395"/>
                  </a:cubicBezTo>
                  <a:cubicBezTo>
                    <a:pt x="381" y="392"/>
                    <a:pt x="382" y="386"/>
                    <a:pt x="379" y="382"/>
                  </a:cubicBezTo>
                  <a:cubicBezTo>
                    <a:pt x="362" y="357"/>
                    <a:pt x="362" y="357"/>
                    <a:pt x="362" y="357"/>
                  </a:cubicBezTo>
                  <a:cubicBezTo>
                    <a:pt x="359" y="353"/>
                    <a:pt x="359" y="348"/>
                    <a:pt x="362" y="345"/>
                  </a:cubicBezTo>
                  <a:cubicBezTo>
                    <a:pt x="366" y="341"/>
                    <a:pt x="369" y="337"/>
                    <a:pt x="373" y="332"/>
                  </a:cubicBezTo>
                  <a:cubicBezTo>
                    <a:pt x="375" y="329"/>
                    <a:pt x="380" y="327"/>
                    <a:pt x="384" y="329"/>
                  </a:cubicBezTo>
                  <a:cubicBezTo>
                    <a:pt x="412" y="340"/>
                    <a:pt x="412" y="340"/>
                    <a:pt x="412" y="340"/>
                  </a:cubicBezTo>
                  <a:cubicBezTo>
                    <a:pt x="417" y="342"/>
                    <a:pt x="422" y="339"/>
                    <a:pt x="424" y="335"/>
                  </a:cubicBezTo>
                  <a:cubicBezTo>
                    <a:pt x="441" y="297"/>
                    <a:pt x="441" y="297"/>
                    <a:pt x="441" y="297"/>
                  </a:cubicBezTo>
                  <a:cubicBezTo>
                    <a:pt x="443" y="292"/>
                    <a:pt x="441" y="286"/>
                    <a:pt x="436" y="284"/>
                  </a:cubicBezTo>
                  <a:cubicBezTo>
                    <a:pt x="409" y="271"/>
                    <a:pt x="409" y="271"/>
                    <a:pt x="409" y="271"/>
                  </a:cubicBezTo>
                  <a:cubicBezTo>
                    <a:pt x="406" y="269"/>
                    <a:pt x="403" y="265"/>
                    <a:pt x="404" y="261"/>
                  </a:cubicBezTo>
                  <a:cubicBezTo>
                    <a:pt x="406" y="253"/>
                    <a:pt x="407" y="246"/>
                    <a:pt x="408" y="238"/>
                  </a:cubicBezTo>
                  <a:cubicBezTo>
                    <a:pt x="408" y="234"/>
                    <a:pt x="411" y="230"/>
                    <a:pt x="415" y="230"/>
                  </a:cubicBezTo>
                  <a:cubicBezTo>
                    <a:pt x="444" y="224"/>
                    <a:pt x="444" y="224"/>
                    <a:pt x="444" y="224"/>
                  </a:cubicBezTo>
                  <a:cubicBezTo>
                    <a:pt x="449" y="223"/>
                    <a:pt x="453" y="218"/>
                    <a:pt x="452" y="213"/>
                  </a:cubicBezTo>
                  <a:close/>
                  <a:moveTo>
                    <a:pt x="315" y="351"/>
                  </a:moveTo>
                  <a:cubicBezTo>
                    <a:pt x="247" y="400"/>
                    <a:pt x="151" y="386"/>
                    <a:pt x="101" y="318"/>
                  </a:cubicBezTo>
                  <a:cubicBezTo>
                    <a:pt x="52" y="250"/>
                    <a:pt x="66" y="155"/>
                    <a:pt x="134" y="105"/>
                  </a:cubicBezTo>
                  <a:cubicBezTo>
                    <a:pt x="202" y="55"/>
                    <a:pt x="297" y="70"/>
                    <a:pt x="347" y="138"/>
                  </a:cubicBezTo>
                  <a:cubicBezTo>
                    <a:pt x="397" y="205"/>
                    <a:pt x="382" y="301"/>
                    <a:pt x="315" y="351"/>
                  </a:cubicBez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Freeform 50"/>
            <p:cNvSpPr>
              <a:spLocks noEditPoints="1"/>
            </p:cNvSpPr>
            <p:nvPr/>
          </p:nvSpPr>
          <p:spPr bwMode="auto">
            <a:xfrm>
              <a:off x="5194133" y="3262573"/>
              <a:ext cx="514866" cy="514866"/>
            </a:xfrm>
            <a:custGeom>
              <a:avLst/>
              <a:gdLst>
                <a:gd name="T0" fmla="*/ 76 w 318"/>
                <a:gd name="T1" fmla="*/ 46 h 318"/>
                <a:gd name="T2" fmla="*/ 46 w 318"/>
                <a:gd name="T3" fmla="*/ 242 h 318"/>
                <a:gd name="T4" fmla="*/ 242 w 318"/>
                <a:gd name="T5" fmla="*/ 272 h 318"/>
                <a:gd name="T6" fmla="*/ 272 w 318"/>
                <a:gd name="T7" fmla="*/ 76 h 318"/>
                <a:gd name="T8" fmla="*/ 76 w 318"/>
                <a:gd name="T9" fmla="*/ 46 h 318"/>
                <a:gd name="T10" fmla="*/ 233 w 318"/>
                <a:gd name="T11" fmla="*/ 259 h 318"/>
                <a:gd name="T12" fmla="*/ 59 w 318"/>
                <a:gd name="T13" fmla="*/ 232 h 318"/>
                <a:gd name="T14" fmla="*/ 86 w 318"/>
                <a:gd name="T15" fmla="*/ 59 h 318"/>
                <a:gd name="T16" fmla="*/ 259 w 318"/>
                <a:gd name="T17" fmla="*/ 85 h 318"/>
                <a:gd name="T18" fmla="*/ 233 w 318"/>
                <a:gd name="T19" fmla="*/ 2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76" y="46"/>
                  </a:moveTo>
                  <a:cubicBezTo>
                    <a:pt x="14" y="91"/>
                    <a:pt x="0" y="179"/>
                    <a:pt x="46" y="242"/>
                  </a:cubicBezTo>
                  <a:cubicBezTo>
                    <a:pt x="92" y="304"/>
                    <a:pt x="180" y="318"/>
                    <a:pt x="242" y="272"/>
                  </a:cubicBezTo>
                  <a:cubicBezTo>
                    <a:pt x="305" y="226"/>
                    <a:pt x="318" y="138"/>
                    <a:pt x="272" y="76"/>
                  </a:cubicBezTo>
                  <a:cubicBezTo>
                    <a:pt x="227" y="13"/>
                    <a:pt x="139" y="0"/>
                    <a:pt x="76" y="46"/>
                  </a:cubicBezTo>
                  <a:close/>
                  <a:moveTo>
                    <a:pt x="233" y="259"/>
                  </a:moveTo>
                  <a:cubicBezTo>
                    <a:pt x="177" y="299"/>
                    <a:pt x="100" y="287"/>
                    <a:pt x="59" y="232"/>
                  </a:cubicBezTo>
                  <a:cubicBezTo>
                    <a:pt x="19" y="177"/>
                    <a:pt x="31" y="99"/>
                    <a:pt x="86" y="59"/>
                  </a:cubicBezTo>
                  <a:cubicBezTo>
                    <a:pt x="141" y="18"/>
                    <a:pt x="219" y="30"/>
                    <a:pt x="259" y="85"/>
                  </a:cubicBezTo>
                  <a:cubicBezTo>
                    <a:pt x="300" y="141"/>
                    <a:pt x="288" y="218"/>
                    <a:pt x="233" y="259"/>
                  </a:cubicBez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1" name="组合 30"/>
          <p:cNvGrpSpPr/>
          <p:nvPr/>
        </p:nvGrpSpPr>
        <p:grpSpPr>
          <a:xfrm>
            <a:off x="2947465" y="3638969"/>
            <a:ext cx="1536383" cy="1289906"/>
            <a:chOff x="2935430" y="3350210"/>
            <a:chExt cx="1536383" cy="1289906"/>
          </a:xfrm>
        </p:grpSpPr>
        <p:sp>
          <p:nvSpPr>
            <p:cNvPr id="32" name="Freeform 9"/>
            <p:cNvSpPr>
              <a:spLocks noEditPoints="1"/>
            </p:cNvSpPr>
            <p:nvPr/>
          </p:nvSpPr>
          <p:spPr bwMode="auto">
            <a:xfrm>
              <a:off x="3464673" y="3350210"/>
              <a:ext cx="260856" cy="255379"/>
            </a:xfrm>
            <a:custGeom>
              <a:avLst/>
              <a:gdLst>
                <a:gd name="T0" fmla="*/ 52 w 161"/>
                <a:gd name="T1" fmla="*/ 80 h 158"/>
                <a:gd name="T2" fmla="*/ 80 w 161"/>
                <a:gd name="T3" fmla="*/ 51 h 158"/>
                <a:gd name="T4" fmla="*/ 82 w 161"/>
                <a:gd name="T5" fmla="*/ 107 h 158"/>
                <a:gd name="T6" fmla="*/ 83 w 161"/>
                <a:gd name="T7" fmla="*/ 0 h 158"/>
                <a:gd name="T8" fmla="*/ 68 w 161"/>
                <a:gd name="T9" fmla="*/ 1 h 158"/>
                <a:gd name="T10" fmla="*/ 58 w 161"/>
                <a:gd name="T11" fmla="*/ 19 h 158"/>
                <a:gd name="T12" fmla="*/ 50 w 161"/>
                <a:gd name="T13" fmla="*/ 25 h 158"/>
                <a:gd name="T14" fmla="*/ 34 w 161"/>
                <a:gd name="T15" fmla="*/ 20 h 158"/>
                <a:gd name="T16" fmla="*/ 25 w 161"/>
                <a:gd name="T17" fmla="*/ 21 h 158"/>
                <a:gd name="T18" fmla="*/ 14 w 161"/>
                <a:gd name="T19" fmla="*/ 39 h 158"/>
                <a:gd name="T20" fmla="*/ 22 w 161"/>
                <a:gd name="T21" fmla="*/ 60 h 158"/>
                <a:gd name="T22" fmla="*/ 9 w 161"/>
                <a:gd name="T23" fmla="*/ 67 h 158"/>
                <a:gd name="T24" fmla="*/ 0 w 161"/>
                <a:gd name="T25" fmla="*/ 76 h 158"/>
                <a:gd name="T26" fmla="*/ 5 w 161"/>
                <a:gd name="T27" fmla="*/ 96 h 158"/>
                <a:gd name="T28" fmla="*/ 25 w 161"/>
                <a:gd name="T29" fmla="*/ 105 h 158"/>
                <a:gd name="T30" fmla="*/ 20 w 161"/>
                <a:gd name="T31" fmla="*/ 127 h 158"/>
                <a:gd name="T32" fmla="*/ 33 w 161"/>
                <a:gd name="T33" fmla="*/ 143 h 158"/>
                <a:gd name="T34" fmla="*/ 39 w 161"/>
                <a:gd name="T35" fmla="*/ 144 h 158"/>
                <a:gd name="T36" fmla="*/ 58 w 161"/>
                <a:gd name="T37" fmla="*/ 135 h 158"/>
                <a:gd name="T38" fmla="*/ 65 w 161"/>
                <a:gd name="T39" fmla="*/ 141 h 158"/>
                <a:gd name="T40" fmla="*/ 72 w 161"/>
                <a:gd name="T41" fmla="*/ 154 h 158"/>
                <a:gd name="T42" fmla="*/ 78 w 161"/>
                <a:gd name="T43" fmla="*/ 157 h 158"/>
                <a:gd name="T44" fmla="*/ 98 w 161"/>
                <a:gd name="T45" fmla="*/ 153 h 158"/>
                <a:gd name="T46" fmla="*/ 108 w 161"/>
                <a:gd name="T47" fmla="*/ 132 h 158"/>
                <a:gd name="T48" fmla="*/ 112 w 161"/>
                <a:gd name="T49" fmla="*/ 132 h 158"/>
                <a:gd name="T50" fmla="*/ 131 w 161"/>
                <a:gd name="T51" fmla="*/ 138 h 158"/>
                <a:gd name="T52" fmla="*/ 145 w 161"/>
                <a:gd name="T53" fmla="*/ 125 h 158"/>
                <a:gd name="T54" fmla="*/ 140 w 161"/>
                <a:gd name="T55" fmla="*/ 105 h 158"/>
                <a:gd name="T56" fmla="*/ 141 w 161"/>
                <a:gd name="T57" fmla="*/ 95 h 158"/>
                <a:gd name="T58" fmla="*/ 158 w 161"/>
                <a:gd name="T59" fmla="*/ 86 h 158"/>
                <a:gd name="T60" fmla="*/ 160 w 161"/>
                <a:gd name="T61" fmla="*/ 67 h 158"/>
                <a:gd name="T62" fmla="*/ 139 w 161"/>
                <a:gd name="T63" fmla="*/ 55 h 158"/>
                <a:gd name="T64" fmla="*/ 135 w 161"/>
                <a:gd name="T65" fmla="*/ 47 h 158"/>
                <a:gd name="T66" fmla="*/ 138 w 161"/>
                <a:gd name="T67" fmla="*/ 24 h 158"/>
                <a:gd name="T68" fmla="*/ 124 w 161"/>
                <a:gd name="T69" fmla="*/ 13 h 158"/>
                <a:gd name="T70" fmla="*/ 105 w 161"/>
                <a:gd name="T71" fmla="*/ 22 h 158"/>
                <a:gd name="T72" fmla="*/ 103 w 161"/>
                <a:gd name="T73" fmla="*/ 22 h 158"/>
                <a:gd name="T74" fmla="*/ 88 w 161"/>
                <a:gd name="T7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158">
                  <a:moveTo>
                    <a:pt x="80" y="107"/>
                  </a:moveTo>
                  <a:cubicBezTo>
                    <a:pt x="65" y="107"/>
                    <a:pt x="53" y="95"/>
                    <a:pt x="52" y="80"/>
                  </a:cubicBezTo>
                  <a:cubicBezTo>
                    <a:pt x="51" y="65"/>
                    <a:pt x="63" y="52"/>
                    <a:pt x="79" y="51"/>
                  </a:cubicBezTo>
                  <a:cubicBezTo>
                    <a:pt x="79" y="51"/>
                    <a:pt x="80" y="51"/>
                    <a:pt x="80" y="51"/>
                  </a:cubicBezTo>
                  <a:cubicBezTo>
                    <a:pt x="95" y="51"/>
                    <a:pt x="108" y="62"/>
                    <a:pt x="109" y="77"/>
                  </a:cubicBezTo>
                  <a:cubicBezTo>
                    <a:pt x="110" y="92"/>
                    <a:pt x="98" y="106"/>
                    <a:pt x="82" y="107"/>
                  </a:cubicBezTo>
                  <a:cubicBezTo>
                    <a:pt x="81" y="107"/>
                    <a:pt x="81" y="107"/>
                    <a:pt x="80" y="107"/>
                  </a:cubicBezTo>
                  <a:moveTo>
                    <a:pt x="83" y="0"/>
                  </a:moveTo>
                  <a:cubicBezTo>
                    <a:pt x="83" y="0"/>
                    <a:pt x="83" y="0"/>
                    <a:pt x="83" y="0"/>
                  </a:cubicBezTo>
                  <a:cubicBezTo>
                    <a:pt x="78" y="0"/>
                    <a:pt x="73" y="1"/>
                    <a:pt x="68" y="1"/>
                  </a:cubicBezTo>
                  <a:cubicBezTo>
                    <a:pt x="65" y="1"/>
                    <a:pt x="63" y="2"/>
                    <a:pt x="62" y="5"/>
                  </a:cubicBezTo>
                  <a:cubicBezTo>
                    <a:pt x="61" y="9"/>
                    <a:pt x="59" y="14"/>
                    <a:pt x="58" y="19"/>
                  </a:cubicBezTo>
                  <a:cubicBezTo>
                    <a:pt x="57" y="22"/>
                    <a:pt x="55" y="24"/>
                    <a:pt x="52" y="25"/>
                  </a:cubicBezTo>
                  <a:cubicBezTo>
                    <a:pt x="51" y="25"/>
                    <a:pt x="51" y="25"/>
                    <a:pt x="50" y="25"/>
                  </a:cubicBezTo>
                  <a:cubicBezTo>
                    <a:pt x="50" y="25"/>
                    <a:pt x="49" y="25"/>
                    <a:pt x="49" y="25"/>
                  </a:cubicBezTo>
                  <a:cubicBezTo>
                    <a:pt x="44" y="23"/>
                    <a:pt x="39" y="22"/>
                    <a:pt x="34" y="20"/>
                  </a:cubicBezTo>
                  <a:cubicBezTo>
                    <a:pt x="32" y="20"/>
                    <a:pt x="31" y="20"/>
                    <a:pt x="29" y="19"/>
                  </a:cubicBezTo>
                  <a:cubicBezTo>
                    <a:pt x="28" y="20"/>
                    <a:pt x="26" y="20"/>
                    <a:pt x="25" y="21"/>
                  </a:cubicBezTo>
                  <a:cubicBezTo>
                    <a:pt x="22" y="25"/>
                    <a:pt x="19" y="29"/>
                    <a:pt x="16" y="32"/>
                  </a:cubicBezTo>
                  <a:cubicBezTo>
                    <a:pt x="13" y="34"/>
                    <a:pt x="13" y="36"/>
                    <a:pt x="14" y="39"/>
                  </a:cubicBezTo>
                  <a:cubicBezTo>
                    <a:pt x="16" y="44"/>
                    <a:pt x="19" y="48"/>
                    <a:pt x="21" y="52"/>
                  </a:cubicBezTo>
                  <a:cubicBezTo>
                    <a:pt x="23" y="55"/>
                    <a:pt x="23" y="58"/>
                    <a:pt x="22" y="60"/>
                  </a:cubicBezTo>
                  <a:cubicBezTo>
                    <a:pt x="21" y="61"/>
                    <a:pt x="21" y="62"/>
                    <a:pt x="19" y="63"/>
                  </a:cubicBezTo>
                  <a:cubicBezTo>
                    <a:pt x="16" y="64"/>
                    <a:pt x="13" y="66"/>
                    <a:pt x="9" y="67"/>
                  </a:cubicBezTo>
                  <a:cubicBezTo>
                    <a:pt x="7" y="69"/>
                    <a:pt x="4" y="70"/>
                    <a:pt x="2" y="72"/>
                  </a:cubicBezTo>
                  <a:cubicBezTo>
                    <a:pt x="0" y="73"/>
                    <a:pt x="0" y="74"/>
                    <a:pt x="0" y="76"/>
                  </a:cubicBezTo>
                  <a:cubicBezTo>
                    <a:pt x="0" y="81"/>
                    <a:pt x="1" y="86"/>
                    <a:pt x="1" y="91"/>
                  </a:cubicBezTo>
                  <a:cubicBezTo>
                    <a:pt x="1" y="94"/>
                    <a:pt x="2" y="96"/>
                    <a:pt x="5" y="96"/>
                  </a:cubicBezTo>
                  <a:cubicBezTo>
                    <a:pt x="10" y="98"/>
                    <a:pt x="15" y="100"/>
                    <a:pt x="21" y="102"/>
                  </a:cubicBezTo>
                  <a:cubicBezTo>
                    <a:pt x="23" y="102"/>
                    <a:pt x="24" y="103"/>
                    <a:pt x="25" y="105"/>
                  </a:cubicBezTo>
                  <a:cubicBezTo>
                    <a:pt x="26" y="107"/>
                    <a:pt x="26" y="109"/>
                    <a:pt x="25" y="111"/>
                  </a:cubicBezTo>
                  <a:cubicBezTo>
                    <a:pt x="23" y="116"/>
                    <a:pt x="22" y="121"/>
                    <a:pt x="20" y="127"/>
                  </a:cubicBezTo>
                  <a:cubicBezTo>
                    <a:pt x="19" y="129"/>
                    <a:pt x="20" y="131"/>
                    <a:pt x="22" y="133"/>
                  </a:cubicBezTo>
                  <a:cubicBezTo>
                    <a:pt x="26" y="136"/>
                    <a:pt x="29" y="139"/>
                    <a:pt x="33" y="143"/>
                  </a:cubicBezTo>
                  <a:cubicBezTo>
                    <a:pt x="34" y="144"/>
                    <a:pt x="35" y="144"/>
                    <a:pt x="37" y="144"/>
                  </a:cubicBezTo>
                  <a:cubicBezTo>
                    <a:pt x="37" y="144"/>
                    <a:pt x="38" y="144"/>
                    <a:pt x="39" y="144"/>
                  </a:cubicBezTo>
                  <a:cubicBezTo>
                    <a:pt x="44" y="141"/>
                    <a:pt x="50" y="139"/>
                    <a:pt x="55" y="136"/>
                  </a:cubicBezTo>
                  <a:cubicBezTo>
                    <a:pt x="56" y="136"/>
                    <a:pt x="57" y="135"/>
                    <a:pt x="58" y="135"/>
                  </a:cubicBezTo>
                  <a:cubicBezTo>
                    <a:pt x="58" y="135"/>
                    <a:pt x="59" y="135"/>
                    <a:pt x="59" y="136"/>
                  </a:cubicBezTo>
                  <a:cubicBezTo>
                    <a:pt x="62" y="136"/>
                    <a:pt x="64" y="138"/>
                    <a:pt x="65" y="141"/>
                  </a:cubicBezTo>
                  <a:cubicBezTo>
                    <a:pt x="65" y="142"/>
                    <a:pt x="66" y="143"/>
                    <a:pt x="66" y="144"/>
                  </a:cubicBezTo>
                  <a:cubicBezTo>
                    <a:pt x="68" y="147"/>
                    <a:pt x="70" y="151"/>
                    <a:pt x="72" y="154"/>
                  </a:cubicBezTo>
                  <a:cubicBezTo>
                    <a:pt x="73" y="156"/>
                    <a:pt x="75" y="158"/>
                    <a:pt x="77" y="158"/>
                  </a:cubicBezTo>
                  <a:cubicBezTo>
                    <a:pt x="78" y="158"/>
                    <a:pt x="78" y="158"/>
                    <a:pt x="78" y="157"/>
                  </a:cubicBezTo>
                  <a:cubicBezTo>
                    <a:pt x="83" y="157"/>
                    <a:pt x="87" y="157"/>
                    <a:pt x="92" y="157"/>
                  </a:cubicBezTo>
                  <a:cubicBezTo>
                    <a:pt x="95" y="157"/>
                    <a:pt x="97" y="155"/>
                    <a:pt x="98" y="153"/>
                  </a:cubicBezTo>
                  <a:cubicBezTo>
                    <a:pt x="100" y="148"/>
                    <a:pt x="102" y="143"/>
                    <a:pt x="103" y="139"/>
                  </a:cubicBezTo>
                  <a:cubicBezTo>
                    <a:pt x="104" y="135"/>
                    <a:pt x="105" y="133"/>
                    <a:pt x="108" y="132"/>
                  </a:cubicBezTo>
                  <a:cubicBezTo>
                    <a:pt x="109" y="132"/>
                    <a:pt x="110" y="132"/>
                    <a:pt x="110" y="132"/>
                  </a:cubicBezTo>
                  <a:cubicBezTo>
                    <a:pt x="111" y="132"/>
                    <a:pt x="111" y="132"/>
                    <a:pt x="112" y="132"/>
                  </a:cubicBezTo>
                  <a:cubicBezTo>
                    <a:pt x="118" y="134"/>
                    <a:pt x="123" y="136"/>
                    <a:pt x="129" y="138"/>
                  </a:cubicBezTo>
                  <a:cubicBezTo>
                    <a:pt x="130" y="138"/>
                    <a:pt x="130" y="138"/>
                    <a:pt x="131" y="138"/>
                  </a:cubicBezTo>
                  <a:cubicBezTo>
                    <a:pt x="133" y="138"/>
                    <a:pt x="134" y="137"/>
                    <a:pt x="136" y="136"/>
                  </a:cubicBezTo>
                  <a:cubicBezTo>
                    <a:pt x="139" y="132"/>
                    <a:pt x="142" y="129"/>
                    <a:pt x="145" y="125"/>
                  </a:cubicBezTo>
                  <a:cubicBezTo>
                    <a:pt x="147" y="123"/>
                    <a:pt x="148" y="121"/>
                    <a:pt x="146" y="118"/>
                  </a:cubicBezTo>
                  <a:cubicBezTo>
                    <a:pt x="144" y="114"/>
                    <a:pt x="142" y="109"/>
                    <a:pt x="140" y="105"/>
                  </a:cubicBezTo>
                  <a:cubicBezTo>
                    <a:pt x="138" y="102"/>
                    <a:pt x="138" y="100"/>
                    <a:pt x="139" y="97"/>
                  </a:cubicBezTo>
                  <a:cubicBezTo>
                    <a:pt x="140" y="96"/>
                    <a:pt x="140" y="95"/>
                    <a:pt x="141" y="95"/>
                  </a:cubicBezTo>
                  <a:cubicBezTo>
                    <a:pt x="144" y="93"/>
                    <a:pt x="148" y="92"/>
                    <a:pt x="151" y="90"/>
                  </a:cubicBezTo>
                  <a:cubicBezTo>
                    <a:pt x="154" y="89"/>
                    <a:pt x="156" y="87"/>
                    <a:pt x="158" y="86"/>
                  </a:cubicBezTo>
                  <a:cubicBezTo>
                    <a:pt x="160" y="85"/>
                    <a:pt x="161" y="83"/>
                    <a:pt x="161" y="81"/>
                  </a:cubicBezTo>
                  <a:cubicBezTo>
                    <a:pt x="160" y="77"/>
                    <a:pt x="160" y="72"/>
                    <a:pt x="160" y="67"/>
                  </a:cubicBezTo>
                  <a:cubicBezTo>
                    <a:pt x="160" y="64"/>
                    <a:pt x="158" y="62"/>
                    <a:pt x="155" y="61"/>
                  </a:cubicBezTo>
                  <a:cubicBezTo>
                    <a:pt x="150" y="59"/>
                    <a:pt x="144" y="57"/>
                    <a:pt x="139" y="55"/>
                  </a:cubicBezTo>
                  <a:cubicBezTo>
                    <a:pt x="138" y="55"/>
                    <a:pt x="137" y="55"/>
                    <a:pt x="137" y="55"/>
                  </a:cubicBezTo>
                  <a:cubicBezTo>
                    <a:pt x="136" y="52"/>
                    <a:pt x="134" y="50"/>
                    <a:pt x="135" y="47"/>
                  </a:cubicBezTo>
                  <a:cubicBezTo>
                    <a:pt x="138" y="42"/>
                    <a:pt x="139" y="36"/>
                    <a:pt x="141" y="31"/>
                  </a:cubicBezTo>
                  <a:cubicBezTo>
                    <a:pt x="142" y="28"/>
                    <a:pt x="141" y="26"/>
                    <a:pt x="138" y="24"/>
                  </a:cubicBezTo>
                  <a:cubicBezTo>
                    <a:pt x="135" y="21"/>
                    <a:pt x="131" y="18"/>
                    <a:pt x="128" y="15"/>
                  </a:cubicBezTo>
                  <a:cubicBezTo>
                    <a:pt x="127" y="14"/>
                    <a:pt x="125" y="13"/>
                    <a:pt x="124" y="13"/>
                  </a:cubicBezTo>
                  <a:cubicBezTo>
                    <a:pt x="123" y="13"/>
                    <a:pt x="122" y="13"/>
                    <a:pt x="121" y="14"/>
                  </a:cubicBezTo>
                  <a:cubicBezTo>
                    <a:pt x="116" y="16"/>
                    <a:pt x="110" y="19"/>
                    <a:pt x="105" y="22"/>
                  </a:cubicBezTo>
                  <a:cubicBezTo>
                    <a:pt x="104" y="22"/>
                    <a:pt x="104" y="22"/>
                    <a:pt x="103" y="22"/>
                  </a:cubicBezTo>
                  <a:cubicBezTo>
                    <a:pt x="103" y="22"/>
                    <a:pt x="103" y="22"/>
                    <a:pt x="103" y="22"/>
                  </a:cubicBezTo>
                  <a:cubicBezTo>
                    <a:pt x="100" y="21"/>
                    <a:pt x="97" y="21"/>
                    <a:pt x="96" y="18"/>
                  </a:cubicBezTo>
                  <a:cubicBezTo>
                    <a:pt x="94" y="12"/>
                    <a:pt x="91" y="8"/>
                    <a:pt x="88" y="3"/>
                  </a:cubicBezTo>
                  <a:cubicBezTo>
                    <a:pt x="87" y="1"/>
                    <a:pt x="86" y="0"/>
                    <a:pt x="83" y="0"/>
                  </a:cubicBezTo>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Freeform 10"/>
            <p:cNvSpPr>
              <a:spLocks noEditPoints="1"/>
            </p:cNvSpPr>
            <p:nvPr/>
          </p:nvSpPr>
          <p:spPr bwMode="auto">
            <a:xfrm>
              <a:off x="3373613" y="3539177"/>
              <a:ext cx="118446" cy="117077"/>
            </a:xfrm>
            <a:custGeom>
              <a:avLst/>
              <a:gdLst>
                <a:gd name="T0" fmla="*/ 24 w 73"/>
                <a:gd name="T1" fmla="*/ 37 h 72"/>
                <a:gd name="T2" fmla="*/ 37 w 73"/>
                <a:gd name="T3" fmla="*/ 23 h 72"/>
                <a:gd name="T4" fmla="*/ 37 w 73"/>
                <a:gd name="T5" fmla="*/ 49 h 72"/>
                <a:gd name="T6" fmla="*/ 38 w 73"/>
                <a:gd name="T7" fmla="*/ 0 h 72"/>
                <a:gd name="T8" fmla="*/ 31 w 73"/>
                <a:gd name="T9" fmla="*/ 1 h 72"/>
                <a:gd name="T10" fmla="*/ 26 w 73"/>
                <a:gd name="T11" fmla="*/ 9 h 72"/>
                <a:gd name="T12" fmla="*/ 23 w 73"/>
                <a:gd name="T13" fmla="*/ 12 h 72"/>
                <a:gd name="T14" fmla="*/ 16 w 73"/>
                <a:gd name="T15" fmla="*/ 10 h 72"/>
                <a:gd name="T16" fmla="*/ 12 w 73"/>
                <a:gd name="T17" fmla="*/ 10 h 72"/>
                <a:gd name="T18" fmla="*/ 7 w 73"/>
                <a:gd name="T19" fmla="*/ 18 h 72"/>
                <a:gd name="T20" fmla="*/ 10 w 73"/>
                <a:gd name="T21" fmla="*/ 28 h 72"/>
                <a:gd name="T22" fmla="*/ 4 w 73"/>
                <a:gd name="T23" fmla="*/ 31 h 72"/>
                <a:gd name="T24" fmla="*/ 0 w 73"/>
                <a:gd name="T25" fmla="*/ 35 h 72"/>
                <a:gd name="T26" fmla="*/ 2 w 73"/>
                <a:gd name="T27" fmla="*/ 44 h 72"/>
                <a:gd name="T28" fmla="*/ 11 w 73"/>
                <a:gd name="T29" fmla="*/ 48 h 72"/>
                <a:gd name="T30" fmla="*/ 9 w 73"/>
                <a:gd name="T31" fmla="*/ 58 h 72"/>
                <a:gd name="T32" fmla="*/ 15 w 73"/>
                <a:gd name="T33" fmla="*/ 65 h 72"/>
                <a:gd name="T34" fmla="*/ 18 w 73"/>
                <a:gd name="T35" fmla="*/ 66 h 72"/>
                <a:gd name="T36" fmla="*/ 26 w 73"/>
                <a:gd name="T37" fmla="*/ 62 h 72"/>
                <a:gd name="T38" fmla="*/ 30 w 73"/>
                <a:gd name="T39" fmla="*/ 64 h 72"/>
                <a:gd name="T40" fmla="*/ 33 w 73"/>
                <a:gd name="T41" fmla="*/ 71 h 72"/>
                <a:gd name="T42" fmla="*/ 36 w 73"/>
                <a:gd name="T43" fmla="*/ 72 h 72"/>
                <a:gd name="T44" fmla="*/ 45 w 73"/>
                <a:gd name="T45" fmla="*/ 70 h 72"/>
                <a:gd name="T46" fmla="*/ 50 w 73"/>
                <a:gd name="T47" fmla="*/ 61 h 72"/>
                <a:gd name="T48" fmla="*/ 51 w 73"/>
                <a:gd name="T49" fmla="*/ 61 h 72"/>
                <a:gd name="T50" fmla="*/ 60 w 73"/>
                <a:gd name="T51" fmla="*/ 63 h 72"/>
                <a:gd name="T52" fmla="*/ 66 w 73"/>
                <a:gd name="T53" fmla="*/ 58 h 72"/>
                <a:gd name="T54" fmla="*/ 64 w 73"/>
                <a:gd name="T55" fmla="*/ 48 h 72"/>
                <a:gd name="T56" fmla="*/ 65 w 73"/>
                <a:gd name="T57" fmla="*/ 44 h 72"/>
                <a:gd name="T58" fmla="*/ 72 w 73"/>
                <a:gd name="T59" fmla="*/ 40 h 72"/>
                <a:gd name="T60" fmla="*/ 73 w 73"/>
                <a:gd name="T61" fmla="*/ 31 h 72"/>
                <a:gd name="T62" fmla="*/ 63 w 73"/>
                <a:gd name="T63" fmla="*/ 25 h 72"/>
                <a:gd name="T64" fmla="*/ 62 w 73"/>
                <a:gd name="T65" fmla="*/ 22 h 72"/>
                <a:gd name="T66" fmla="*/ 63 w 73"/>
                <a:gd name="T67" fmla="*/ 11 h 72"/>
                <a:gd name="T68" fmla="*/ 57 w 73"/>
                <a:gd name="T69" fmla="*/ 6 h 72"/>
                <a:gd name="T70" fmla="*/ 48 w 73"/>
                <a:gd name="T71" fmla="*/ 10 h 72"/>
                <a:gd name="T72" fmla="*/ 44 w 73"/>
                <a:gd name="T73" fmla="*/ 8 h 72"/>
                <a:gd name="T74" fmla="*/ 38 w 73"/>
                <a:gd name="T7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2">
                  <a:moveTo>
                    <a:pt x="37" y="49"/>
                  </a:moveTo>
                  <a:cubicBezTo>
                    <a:pt x="30" y="49"/>
                    <a:pt x="24" y="44"/>
                    <a:pt x="24" y="37"/>
                  </a:cubicBezTo>
                  <a:cubicBezTo>
                    <a:pt x="23" y="30"/>
                    <a:pt x="29" y="24"/>
                    <a:pt x="36" y="23"/>
                  </a:cubicBezTo>
                  <a:cubicBezTo>
                    <a:pt x="36" y="23"/>
                    <a:pt x="37" y="23"/>
                    <a:pt x="37" y="23"/>
                  </a:cubicBezTo>
                  <a:cubicBezTo>
                    <a:pt x="44" y="23"/>
                    <a:pt x="49" y="29"/>
                    <a:pt x="50" y="35"/>
                  </a:cubicBezTo>
                  <a:cubicBezTo>
                    <a:pt x="50" y="42"/>
                    <a:pt x="45" y="49"/>
                    <a:pt x="37" y="49"/>
                  </a:cubicBezTo>
                  <a:cubicBezTo>
                    <a:pt x="37" y="49"/>
                    <a:pt x="37" y="49"/>
                    <a:pt x="37" y="49"/>
                  </a:cubicBezTo>
                  <a:moveTo>
                    <a:pt x="38" y="0"/>
                  </a:moveTo>
                  <a:cubicBezTo>
                    <a:pt x="38" y="0"/>
                    <a:pt x="38" y="0"/>
                    <a:pt x="38" y="0"/>
                  </a:cubicBezTo>
                  <a:cubicBezTo>
                    <a:pt x="36" y="0"/>
                    <a:pt x="33" y="1"/>
                    <a:pt x="31" y="1"/>
                  </a:cubicBezTo>
                  <a:cubicBezTo>
                    <a:pt x="30" y="1"/>
                    <a:pt x="29" y="1"/>
                    <a:pt x="29" y="2"/>
                  </a:cubicBezTo>
                  <a:cubicBezTo>
                    <a:pt x="28" y="5"/>
                    <a:pt x="27" y="7"/>
                    <a:pt x="26" y="9"/>
                  </a:cubicBezTo>
                  <a:cubicBezTo>
                    <a:pt x="26" y="10"/>
                    <a:pt x="25" y="11"/>
                    <a:pt x="24" y="12"/>
                  </a:cubicBezTo>
                  <a:cubicBezTo>
                    <a:pt x="24" y="12"/>
                    <a:pt x="23" y="12"/>
                    <a:pt x="23" y="12"/>
                  </a:cubicBezTo>
                  <a:cubicBezTo>
                    <a:pt x="23" y="12"/>
                    <a:pt x="23" y="12"/>
                    <a:pt x="22" y="12"/>
                  </a:cubicBezTo>
                  <a:cubicBezTo>
                    <a:pt x="20" y="11"/>
                    <a:pt x="18" y="10"/>
                    <a:pt x="16" y="10"/>
                  </a:cubicBezTo>
                  <a:cubicBezTo>
                    <a:pt x="15" y="9"/>
                    <a:pt x="14" y="9"/>
                    <a:pt x="13" y="9"/>
                  </a:cubicBezTo>
                  <a:cubicBezTo>
                    <a:pt x="13" y="9"/>
                    <a:pt x="12" y="10"/>
                    <a:pt x="12" y="10"/>
                  </a:cubicBezTo>
                  <a:cubicBezTo>
                    <a:pt x="10" y="12"/>
                    <a:pt x="9" y="13"/>
                    <a:pt x="7" y="15"/>
                  </a:cubicBezTo>
                  <a:cubicBezTo>
                    <a:pt x="6" y="16"/>
                    <a:pt x="6" y="17"/>
                    <a:pt x="7" y="18"/>
                  </a:cubicBezTo>
                  <a:cubicBezTo>
                    <a:pt x="8" y="20"/>
                    <a:pt x="9" y="22"/>
                    <a:pt x="10" y="24"/>
                  </a:cubicBezTo>
                  <a:cubicBezTo>
                    <a:pt x="10" y="25"/>
                    <a:pt x="11" y="27"/>
                    <a:pt x="10" y="28"/>
                  </a:cubicBezTo>
                  <a:cubicBezTo>
                    <a:pt x="10" y="28"/>
                    <a:pt x="9" y="29"/>
                    <a:pt x="9" y="29"/>
                  </a:cubicBezTo>
                  <a:cubicBezTo>
                    <a:pt x="7" y="30"/>
                    <a:pt x="6" y="30"/>
                    <a:pt x="4" y="31"/>
                  </a:cubicBezTo>
                  <a:cubicBezTo>
                    <a:pt x="3" y="32"/>
                    <a:pt x="2" y="32"/>
                    <a:pt x="1" y="33"/>
                  </a:cubicBezTo>
                  <a:cubicBezTo>
                    <a:pt x="0" y="33"/>
                    <a:pt x="0" y="34"/>
                    <a:pt x="0" y="35"/>
                  </a:cubicBezTo>
                  <a:cubicBezTo>
                    <a:pt x="0" y="37"/>
                    <a:pt x="0" y="39"/>
                    <a:pt x="0" y="42"/>
                  </a:cubicBezTo>
                  <a:cubicBezTo>
                    <a:pt x="0" y="43"/>
                    <a:pt x="1" y="44"/>
                    <a:pt x="2" y="44"/>
                  </a:cubicBezTo>
                  <a:cubicBezTo>
                    <a:pt x="5" y="45"/>
                    <a:pt x="7" y="46"/>
                    <a:pt x="9" y="47"/>
                  </a:cubicBezTo>
                  <a:cubicBezTo>
                    <a:pt x="10" y="47"/>
                    <a:pt x="11" y="47"/>
                    <a:pt x="11" y="48"/>
                  </a:cubicBezTo>
                  <a:cubicBezTo>
                    <a:pt x="12" y="49"/>
                    <a:pt x="12" y="50"/>
                    <a:pt x="12" y="51"/>
                  </a:cubicBezTo>
                  <a:cubicBezTo>
                    <a:pt x="11" y="53"/>
                    <a:pt x="10" y="56"/>
                    <a:pt x="9" y="58"/>
                  </a:cubicBezTo>
                  <a:cubicBezTo>
                    <a:pt x="9" y="59"/>
                    <a:pt x="9" y="60"/>
                    <a:pt x="10" y="61"/>
                  </a:cubicBezTo>
                  <a:cubicBezTo>
                    <a:pt x="12" y="62"/>
                    <a:pt x="13" y="64"/>
                    <a:pt x="15" y="65"/>
                  </a:cubicBezTo>
                  <a:cubicBezTo>
                    <a:pt x="16" y="66"/>
                    <a:pt x="16" y="66"/>
                    <a:pt x="17" y="66"/>
                  </a:cubicBezTo>
                  <a:cubicBezTo>
                    <a:pt x="17" y="66"/>
                    <a:pt x="18" y="66"/>
                    <a:pt x="18" y="66"/>
                  </a:cubicBezTo>
                  <a:cubicBezTo>
                    <a:pt x="20" y="65"/>
                    <a:pt x="23" y="64"/>
                    <a:pt x="25" y="62"/>
                  </a:cubicBezTo>
                  <a:cubicBezTo>
                    <a:pt x="26" y="62"/>
                    <a:pt x="26" y="62"/>
                    <a:pt x="26" y="62"/>
                  </a:cubicBezTo>
                  <a:cubicBezTo>
                    <a:pt x="27" y="62"/>
                    <a:pt x="27" y="62"/>
                    <a:pt x="27" y="62"/>
                  </a:cubicBezTo>
                  <a:cubicBezTo>
                    <a:pt x="28" y="62"/>
                    <a:pt x="29" y="63"/>
                    <a:pt x="30" y="64"/>
                  </a:cubicBezTo>
                  <a:cubicBezTo>
                    <a:pt x="30" y="65"/>
                    <a:pt x="30" y="65"/>
                    <a:pt x="30" y="66"/>
                  </a:cubicBezTo>
                  <a:cubicBezTo>
                    <a:pt x="31" y="68"/>
                    <a:pt x="32" y="69"/>
                    <a:pt x="33" y="71"/>
                  </a:cubicBezTo>
                  <a:cubicBezTo>
                    <a:pt x="34" y="72"/>
                    <a:pt x="34" y="72"/>
                    <a:pt x="35" y="72"/>
                  </a:cubicBezTo>
                  <a:cubicBezTo>
                    <a:pt x="35" y="72"/>
                    <a:pt x="36" y="72"/>
                    <a:pt x="36" y="72"/>
                  </a:cubicBezTo>
                  <a:cubicBezTo>
                    <a:pt x="38" y="72"/>
                    <a:pt x="40" y="72"/>
                    <a:pt x="42" y="72"/>
                  </a:cubicBezTo>
                  <a:cubicBezTo>
                    <a:pt x="44" y="72"/>
                    <a:pt x="44" y="71"/>
                    <a:pt x="45" y="70"/>
                  </a:cubicBezTo>
                  <a:cubicBezTo>
                    <a:pt x="46" y="68"/>
                    <a:pt x="47" y="66"/>
                    <a:pt x="47" y="64"/>
                  </a:cubicBezTo>
                  <a:cubicBezTo>
                    <a:pt x="48" y="62"/>
                    <a:pt x="48" y="61"/>
                    <a:pt x="50" y="61"/>
                  </a:cubicBezTo>
                  <a:cubicBezTo>
                    <a:pt x="50" y="61"/>
                    <a:pt x="50" y="61"/>
                    <a:pt x="50" y="61"/>
                  </a:cubicBezTo>
                  <a:cubicBezTo>
                    <a:pt x="51" y="61"/>
                    <a:pt x="51" y="61"/>
                    <a:pt x="51" y="61"/>
                  </a:cubicBezTo>
                  <a:cubicBezTo>
                    <a:pt x="54" y="62"/>
                    <a:pt x="56" y="62"/>
                    <a:pt x="59" y="63"/>
                  </a:cubicBezTo>
                  <a:cubicBezTo>
                    <a:pt x="59" y="63"/>
                    <a:pt x="60" y="63"/>
                    <a:pt x="60" y="63"/>
                  </a:cubicBezTo>
                  <a:cubicBezTo>
                    <a:pt x="61" y="63"/>
                    <a:pt x="61" y="63"/>
                    <a:pt x="62" y="62"/>
                  </a:cubicBezTo>
                  <a:cubicBezTo>
                    <a:pt x="63" y="61"/>
                    <a:pt x="65" y="59"/>
                    <a:pt x="66" y="58"/>
                  </a:cubicBezTo>
                  <a:cubicBezTo>
                    <a:pt x="67" y="57"/>
                    <a:pt x="67" y="56"/>
                    <a:pt x="67" y="54"/>
                  </a:cubicBezTo>
                  <a:cubicBezTo>
                    <a:pt x="66" y="52"/>
                    <a:pt x="65" y="50"/>
                    <a:pt x="64" y="48"/>
                  </a:cubicBezTo>
                  <a:cubicBezTo>
                    <a:pt x="63" y="47"/>
                    <a:pt x="63" y="46"/>
                    <a:pt x="64" y="45"/>
                  </a:cubicBezTo>
                  <a:cubicBezTo>
                    <a:pt x="64" y="44"/>
                    <a:pt x="64" y="44"/>
                    <a:pt x="65" y="44"/>
                  </a:cubicBezTo>
                  <a:cubicBezTo>
                    <a:pt x="66" y="43"/>
                    <a:pt x="68" y="42"/>
                    <a:pt x="69" y="41"/>
                  </a:cubicBezTo>
                  <a:cubicBezTo>
                    <a:pt x="70" y="41"/>
                    <a:pt x="71" y="40"/>
                    <a:pt x="72" y="40"/>
                  </a:cubicBezTo>
                  <a:cubicBezTo>
                    <a:pt x="73" y="39"/>
                    <a:pt x="73" y="38"/>
                    <a:pt x="73" y="37"/>
                  </a:cubicBezTo>
                  <a:cubicBezTo>
                    <a:pt x="73" y="35"/>
                    <a:pt x="73" y="33"/>
                    <a:pt x="73" y="31"/>
                  </a:cubicBezTo>
                  <a:cubicBezTo>
                    <a:pt x="73" y="29"/>
                    <a:pt x="72" y="28"/>
                    <a:pt x="71" y="28"/>
                  </a:cubicBezTo>
                  <a:cubicBezTo>
                    <a:pt x="68" y="27"/>
                    <a:pt x="66" y="26"/>
                    <a:pt x="63" y="25"/>
                  </a:cubicBezTo>
                  <a:cubicBezTo>
                    <a:pt x="63" y="25"/>
                    <a:pt x="63" y="25"/>
                    <a:pt x="63" y="25"/>
                  </a:cubicBezTo>
                  <a:cubicBezTo>
                    <a:pt x="62" y="24"/>
                    <a:pt x="61" y="23"/>
                    <a:pt x="62" y="22"/>
                  </a:cubicBezTo>
                  <a:cubicBezTo>
                    <a:pt x="63" y="19"/>
                    <a:pt x="64" y="17"/>
                    <a:pt x="64" y="14"/>
                  </a:cubicBezTo>
                  <a:cubicBezTo>
                    <a:pt x="65" y="13"/>
                    <a:pt x="64" y="12"/>
                    <a:pt x="63" y="11"/>
                  </a:cubicBezTo>
                  <a:cubicBezTo>
                    <a:pt x="62" y="10"/>
                    <a:pt x="60" y="9"/>
                    <a:pt x="58" y="7"/>
                  </a:cubicBezTo>
                  <a:cubicBezTo>
                    <a:pt x="58" y="7"/>
                    <a:pt x="57" y="6"/>
                    <a:pt x="57" y="6"/>
                  </a:cubicBezTo>
                  <a:cubicBezTo>
                    <a:pt x="56" y="6"/>
                    <a:pt x="56" y="6"/>
                    <a:pt x="56" y="7"/>
                  </a:cubicBezTo>
                  <a:cubicBezTo>
                    <a:pt x="53" y="8"/>
                    <a:pt x="50" y="9"/>
                    <a:pt x="48" y="10"/>
                  </a:cubicBezTo>
                  <a:cubicBezTo>
                    <a:pt x="47" y="10"/>
                    <a:pt x="47" y="10"/>
                    <a:pt x="47" y="10"/>
                  </a:cubicBezTo>
                  <a:cubicBezTo>
                    <a:pt x="46" y="10"/>
                    <a:pt x="45" y="10"/>
                    <a:pt x="44" y="8"/>
                  </a:cubicBezTo>
                  <a:cubicBezTo>
                    <a:pt x="43" y="6"/>
                    <a:pt x="42" y="4"/>
                    <a:pt x="40" y="2"/>
                  </a:cubicBezTo>
                  <a:cubicBezTo>
                    <a:pt x="40" y="1"/>
                    <a:pt x="39" y="0"/>
                    <a:pt x="38" y="0"/>
                  </a:cubicBezTo>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Freeform 13"/>
            <p:cNvSpPr/>
            <p:nvPr/>
          </p:nvSpPr>
          <p:spPr bwMode="auto">
            <a:xfrm>
              <a:off x="4004188" y="3780863"/>
              <a:ext cx="45188" cy="49981"/>
            </a:xfrm>
            <a:custGeom>
              <a:avLst/>
              <a:gdLst>
                <a:gd name="T0" fmla="*/ 1 w 28"/>
                <a:gd name="T1" fmla="*/ 0 h 31"/>
                <a:gd name="T2" fmla="*/ 0 w 28"/>
                <a:gd name="T3" fmla="*/ 8 h 31"/>
                <a:gd name="T4" fmla="*/ 21 w 28"/>
                <a:gd name="T5" fmla="*/ 31 h 31"/>
                <a:gd name="T6" fmla="*/ 21 w 28"/>
                <a:gd name="T7" fmla="*/ 31 h 31"/>
                <a:gd name="T8" fmla="*/ 28 w 28"/>
                <a:gd name="T9" fmla="*/ 21 h 31"/>
                <a:gd name="T10" fmla="*/ 9 w 28"/>
                <a:gd name="T11" fmla="*/ 1 h 31"/>
                <a:gd name="T12" fmla="*/ 1 w 2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1" y="0"/>
                  </a:moveTo>
                  <a:cubicBezTo>
                    <a:pt x="0" y="8"/>
                    <a:pt x="0" y="8"/>
                    <a:pt x="0" y="8"/>
                  </a:cubicBezTo>
                  <a:cubicBezTo>
                    <a:pt x="21" y="31"/>
                    <a:pt x="21" y="31"/>
                    <a:pt x="21" y="31"/>
                  </a:cubicBezTo>
                  <a:cubicBezTo>
                    <a:pt x="21" y="31"/>
                    <a:pt x="21" y="31"/>
                    <a:pt x="21" y="31"/>
                  </a:cubicBezTo>
                  <a:cubicBezTo>
                    <a:pt x="21" y="26"/>
                    <a:pt x="24" y="23"/>
                    <a:pt x="28" y="21"/>
                  </a:cubicBezTo>
                  <a:cubicBezTo>
                    <a:pt x="9" y="1"/>
                    <a:pt x="9" y="1"/>
                    <a:pt x="9" y="1"/>
                  </a:cubicBezTo>
                  <a:cubicBezTo>
                    <a:pt x="1" y="0"/>
                    <a:pt x="1" y="0"/>
                    <a:pt x="1"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14"/>
            <p:cNvSpPr/>
            <p:nvPr/>
          </p:nvSpPr>
          <p:spPr bwMode="auto">
            <a:xfrm>
              <a:off x="4067177" y="3801403"/>
              <a:ext cx="59566" cy="34233"/>
            </a:xfrm>
            <a:custGeom>
              <a:avLst/>
              <a:gdLst>
                <a:gd name="T0" fmla="*/ 30 w 37"/>
                <a:gd name="T1" fmla="*/ 0 h 21"/>
                <a:gd name="T2" fmla="*/ 0 w 37"/>
                <a:gd name="T3" fmla="*/ 10 h 21"/>
                <a:gd name="T4" fmla="*/ 3 w 37"/>
                <a:gd name="T5" fmla="*/ 18 h 21"/>
                <a:gd name="T6" fmla="*/ 3 w 37"/>
                <a:gd name="T7" fmla="*/ 21 h 21"/>
                <a:gd name="T8" fmla="*/ 34 w 37"/>
                <a:gd name="T9" fmla="*/ 10 h 21"/>
                <a:gd name="T10" fmla="*/ 37 w 37"/>
                <a:gd name="T11" fmla="*/ 3 h 21"/>
                <a:gd name="T12" fmla="*/ 30 w 3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7" h="21">
                  <a:moveTo>
                    <a:pt x="30" y="0"/>
                  </a:moveTo>
                  <a:cubicBezTo>
                    <a:pt x="0" y="10"/>
                    <a:pt x="0" y="10"/>
                    <a:pt x="0" y="10"/>
                  </a:cubicBezTo>
                  <a:cubicBezTo>
                    <a:pt x="2" y="12"/>
                    <a:pt x="3" y="15"/>
                    <a:pt x="3" y="18"/>
                  </a:cubicBezTo>
                  <a:cubicBezTo>
                    <a:pt x="3" y="19"/>
                    <a:pt x="3" y="20"/>
                    <a:pt x="3" y="21"/>
                  </a:cubicBezTo>
                  <a:cubicBezTo>
                    <a:pt x="34" y="10"/>
                    <a:pt x="34" y="10"/>
                    <a:pt x="34" y="10"/>
                  </a:cubicBezTo>
                  <a:cubicBezTo>
                    <a:pt x="37" y="3"/>
                    <a:pt x="37" y="3"/>
                    <a:pt x="37" y="3"/>
                  </a:cubicBezTo>
                  <a:cubicBezTo>
                    <a:pt x="30" y="0"/>
                    <a:pt x="30" y="0"/>
                    <a:pt x="30"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Freeform 15"/>
            <p:cNvSpPr>
              <a:spLocks noEditPoints="1"/>
            </p:cNvSpPr>
            <p:nvPr/>
          </p:nvSpPr>
          <p:spPr bwMode="auto">
            <a:xfrm>
              <a:off x="3934353" y="3717875"/>
              <a:ext cx="241002" cy="224570"/>
            </a:xfrm>
            <a:custGeom>
              <a:avLst/>
              <a:gdLst>
                <a:gd name="T0" fmla="*/ 70 w 149"/>
                <a:gd name="T1" fmla="*/ 15 h 139"/>
                <a:gd name="T2" fmla="*/ 70 w 149"/>
                <a:gd name="T3" fmla="*/ 6 h 139"/>
                <a:gd name="T4" fmla="*/ 75 w 149"/>
                <a:gd name="T5" fmla="*/ 2 h 139"/>
                <a:gd name="T6" fmla="*/ 79 w 149"/>
                <a:gd name="T7" fmla="*/ 6 h 139"/>
                <a:gd name="T8" fmla="*/ 79 w 149"/>
                <a:gd name="T9" fmla="*/ 15 h 139"/>
                <a:gd name="T10" fmla="*/ 133 w 149"/>
                <a:gd name="T11" fmla="*/ 66 h 139"/>
                <a:gd name="T12" fmla="*/ 142 w 149"/>
                <a:gd name="T13" fmla="*/ 66 h 139"/>
                <a:gd name="T14" fmla="*/ 147 w 149"/>
                <a:gd name="T15" fmla="*/ 70 h 139"/>
                <a:gd name="T16" fmla="*/ 142 w 149"/>
                <a:gd name="T17" fmla="*/ 74 h 139"/>
                <a:gd name="T18" fmla="*/ 133 w 149"/>
                <a:gd name="T19" fmla="*/ 74 h 139"/>
                <a:gd name="T20" fmla="*/ 79 w 149"/>
                <a:gd name="T21" fmla="*/ 124 h 139"/>
                <a:gd name="T22" fmla="*/ 79 w 149"/>
                <a:gd name="T23" fmla="*/ 133 h 139"/>
                <a:gd name="T24" fmla="*/ 75 w 149"/>
                <a:gd name="T25" fmla="*/ 137 h 139"/>
                <a:gd name="T26" fmla="*/ 70 w 149"/>
                <a:gd name="T27" fmla="*/ 133 h 139"/>
                <a:gd name="T28" fmla="*/ 70 w 149"/>
                <a:gd name="T29" fmla="*/ 124 h 139"/>
                <a:gd name="T30" fmla="*/ 16 w 149"/>
                <a:gd name="T31" fmla="*/ 74 h 139"/>
                <a:gd name="T32" fmla="*/ 7 w 149"/>
                <a:gd name="T33" fmla="*/ 74 h 139"/>
                <a:gd name="T34" fmla="*/ 2 w 149"/>
                <a:gd name="T35" fmla="*/ 70 h 139"/>
                <a:gd name="T36" fmla="*/ 7 w 149"/>
                <a:gd name="T37" fmla="*/ 66 h 139"/>
                <a:gd name="T38" fmla="*/ 16 w 149"/>
                <a:gd name="T39" fmla="*/ 66 h 139"/>
                <a:gd name="T40" fmla="*/ 70 w 149"/>
                <a:gd name="T41" fmla="*/ 15 h 139"/>
                <a:gd name="T42" fmla="*/ 75 w 149"/>
                <a:gd name="T43" fmla="*/ 0 h 139"/>
                <a:gd name="T44" fmla="*/ 0 w 149"/>
                <a:gd name="T45" fmla="*/ 70 h 139"/>
                <a:gd name="T46" fmla="*/ 75 w 149"/>
                <a:gd name="T47" fmla="*/ 139 h 139"/>
                <a:gd name="T48" fmla="*/ 149 w 149"/>
                <a:gd name="T49" fmla="*/ 70 h 139"/>
                <a:gd name="T50" fmla="*/ 75 w 149"/>
                <a:gd name="T5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9" h="139">
                  <a:moveTo>
                    <a:pt x="70" y="15"/>
                  </a:moveTo>
                  <a:cubicBezTo>
                    <a:pt x="70" y="6"/>
                    <a:pt x="70" y="6"/>
                    <a:pt x="70" y="6"/>
                  </a:cubicBezTo>
                  <a:cubicBezTo>
                    <a:pt x="70" y="4"/>
                    <a:pt x="72" y="2"/>
                    <a:pt x="75" y="2"/>
                  </a:cubicBezTo>
                  <a:cubicBezTo>
                    <a:pt x="77" y="2"/>
                    <a:pt x="79" y="4"/>
                    <a:pt x="79" y="6"/>
                  </a:cubicBezTo>
                  <a:cubicBezTo>
                    <a:pt x="79" y="15"/>
                    <a:pt x="79" y="15"/>
                    <a:pt x="79" y="15"/>
                  </a:cubicBezTo>
                  <a:cubicBezTo>
                    <a:pt x="108" y="17"/>
                    <a:pt x="131" y="39"/>
                    <a:pt x="133" y="66"/>
                  </a:cubicBezTo>
                  <a:cubicBezTo>
                    <a:pt x="142" y="66"/>
                    <a:pt x="142" y="66"/>
                    <a:pt x="142" y="66"/>
                  </a:cubicBezTo>
                  <a:cubicBezTo>
                    <a:pt x="145" y="66"/>
                    <a:pt x="147" y="67"/>
                    <a:pt x="147" y="70"/>
                  </a:cubicBezTo>
                  <a:cubicBezTo>
                    <a:pt x="147" y="72"/>
                    <a:pt x="145" y="74"/>
                    <a:pt x="142" y="74"/>
                  </a:cubicBezTo>
                  <a:cubicBezTo>
                    <a:pt x="133" y="74"/>
                    <a:pt x="133" y="74"/>
                    <a:pt x="133" y="74"/>
                  </a:cubicBezTo>
                  <a:cubicBezTo>
                    <a:pt x="131" y="101"/>
                    <a:pt x="108" y="122"/>
                    <a:pt x="79" y="124"/>
                  </a:cubicBezTo>
                  <a:cubicBezTo>
                    <a:pt x="79" y="133"/>
                    <a:pt x="79" y="133"/>
                    <a:pt x="79" y="133"/>
                  </a:cubicBezTo>
                  <a:cubicBezTo>
                    <a:pt x="79" y="135"/>
                    <a:pt x="77" y="137"/>
                    <a:pt x="75" y="137"/>
                  </a:cubicBezTo>
                  <a:cubicBezTo>
                    <a:pt x="72" y="137"/>
                    <a:pt x="70" y="135"/>
                    <a:pt x="70" y="133"/>
                  </a:cubicBezTo>
                  <a:cubicBezTo>
                    <a:pt x="70" y="124"/>
                    <a:pt x="70" y="124"/>
                    <a:pt x="70" y="124"/>
                  </a:cubicBezTo>
                  <a:cubicBezTo>
                    <a:pt x="41" y="122"/>
                    <a:pt x="18" y="101"/>
                    <a:pt x="16" y="74"/>
                  </a:cubicBezTo>
                  <a:cubicBezTo>
                    <a:pt x="7" y="74"/>
                    <a:pt x="7" y="74"/>
                    <a:pt x="7" y="74"/>
                  </a:cubicBezTo>
                  <a:cubicBezTo>
                    <a:pt x="4" y="74"/>
                    <a:pt x="2" y="72"/>
                    <a:pt x="2" y="70"/>
                  </a:cubicBezTo>
                  <a:cubicBezTo>
                    <a:pt x="2" y="67"/>
                    <a:pt x="4" y="66"/>
                    <a:pt x="7" y="66"/>
                  </a:cubicBezTo>
                  <a:cubicBezTo>
                    <a:pt x="16" y="66"/>
                    <a:pt x="16" y="66"/>
                    <a:pt x="16" y="66"/>
                  </a:cubicBezTo>
                  <a:cubicBezTo>
                    <a:pt x="18" y="39"/>
                    <a:pt x="41" y="17"/>
                    <a:pt x="70" y="15"/>
                  </a:cubicBezTo>
                  <a:moveTo>
                    <a:pt x="75" y="0"/>
                  </a:moveTo>
                  <a:cubicBezTo>
                    <a:pt x="34" y="0"/>
                    <a:pt x="0" y="31"/>
                    <a:pt x="0" y="70"/>
                  </a:cubicBezTo>
                  <a:cubicBezTo>
                    <a:pt x="0" y="108"/>
                    <a:pt x="34" y="139"/>
                    <a:pt x="75" y="139"/>
                  </a:cubicBezTo>
                  <a:cubicBezTo>
                    <a:pt x="116" y="139"/>
                    <a:pt x="149" y="108"/>
                    <a:pt x="149" y="70"/>
                  </a:cubicBezTo>
                  <a:cubicBezTo>
                    <a:pt x="149" y="31"/>
                    <a:pt x="116" y="0"/>
                    <a:pt x="75"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16"/>
            <p:cNvSpPr/>
            <p:nvPr/>
          </p:nvSpPr>
          <p:spPr bwMode="auto">
            <a:xfrm>
              <a:off x="4037737" y="3814412"/>
              <a:ext cx="34233" cy="32863"/>
            </a:xfrm>
            <a:custGeom>
              <a:avLst/>
              <a:gdLst>
                <a:gd name="T0" fmla="*/ 11 w 21"/>
                <a:gd name="T1" fmla="*/ 0 h 20"/>
                <a:gd name="T2" fmla="*/ 7 w 21"/>
                <a:gd name="T3" fmla="*/ 0 h 20"/>
                <a:gd name="T4" fmla="*/ 0 w 21"/>
                <a:gd name="T5" fmla="*/ 10 h 20"/>
                <a:gd name="T6" fmla="*/ 0 w 21"/>
                <a:gd name="T7" fmla="*/ 10 h 20"/>
                <a:gd name="T8" fmla="*/ 11 w 21"/>
                <a:gd name="T9" fmla="*/ 20 h 20"/>
                <a:gd name="T10" fmla="*/ 21 w 21"/>
                <a:gd name="T11" fmla="*/ 13 h 20"/>
                <a:gd name="T12" fmla="*/ 21 w 21"/>
                <a:gd name="T13" fmla="*/ 10 h 20"/>
                <a:gd name="T14" fmla="*/ 18 w 21"/>
                <a:gd name="T15" fmla="*/ 2 h 20"/>
                <a:gd name="T16" fmla="*/ 11 w 2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11" y="0"/>
                  </a:moveTo>
                  <a:cubicBezTo>
                    <a:pt x="9" y="0"/>
                    <a:pt x="8" y="0"/>
                    <a:pt x="7" y="0"/>
                  </a:cubicBezTo>
                  <a:cubicBezTo>
                    <a:pt x="3" y="2"/>
                    <a:pt x="0" y="5"/>
                    <a:pt x="0" y="10"/>
                  </a:cubicBezTo>
                  <a:cubicBezTo>
                    <a:pt x="0" y="10"/>
                    <a:pt x="0" y="10"/>
                    <a:pt x="0" y="10"/>
                  </a:cubicBezTo>
                  <a:cubicBezTo>
                    <a:pt x="0" y="15"/>
                    <a:pt x="5" y="20"/>
                    <a:pt x="11" y="20"/>
                  </a:cubicBezTo>
                  <a:cubicBezTo>
                    <a:pt x="15" y="20"/>
                    <a:pt x="19" y="17"/>
                    <a:pt x="21" y="13"/>
                  </a:cubicBezTo>
                  <a:cubicBezTo>
                    <a:pt x="21" y="12"/>
                    <a:pt x="21" y="11"/>
                    <a:pt x="21" y="10"/>
                  </a:cubicBezTo>
                  <a:cubicBezTo>
                    <a:pt x="21" y="7"/>
                    <a:pt x="20" y="4"/>
                    <a:pt x="18" y="2"/>
                  </a:cubicBezTo>
                  <a:cubicBezTo>
                    <a:pt x="16" y="1"/>
                    <a:pt x="13" y="0"/>
                    <a:pt x="11"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7"/>
            <p:cNvSpPr/>
            <p:nvPr/>
          </p:nvSpPr>
          <p:spPr bwMode="auto">
            <a:xfrm>
              <a:off x="4047321" y="3895887"/>
              <a:ext cx="15063" cy="43134"/>
            </a:xfrm>
            <a:custGeom>
              <a:avLst/>
              <a:gdLst>
                <a:gd name="T0" fmla="*/ 5 w 9"/>
                <a:gd name="T1" fmla="*/ 0 h 27"/>
                <a:gd name="T2" fmla="*/ 0 w 9"/>
                <a:gd name="T3" fmla="*/ 4 h 27"/>
                <a:gd name="T4" fmla="*/ 0 w 9"/>
                <a:gd name="T5" fmla="*/ 14 h 27"/>
                <a:gd name="T6" fmla="*/ 0 w 9"/>
                <a:gd name="T7" fmla="*/ 23 h 27"/>
                <a:gd name="T8" fmla="*/ 5 w 9"/>
                <a:gd name="T9" fmla="*/ 27 h 27"/>
                <a:gd name="T10" fmla="*/ 9 w 9"/>
                <a:gd name="T11" fmla="*/ 23 h 27"/>
                <a:gd name="T12" fmla="*/ 9 w 9"/>
                <a:gd name="T13" fmla="*/ 14 h 27"/>
                <a:gd name="T14" fmla="*/ 9 w 9"/>
                <a:gd name="T15" fmla="*/ 4 h 27"/>
                <a:gd name="T16" fmla="*/ 5 w 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7">
                  <a:moveTo>
                    <a:pt x="5" y="0"/>
                  </a:moveTo>
                  <a:cubicBezTo>
                    <a:pt x="2" y="0"/>
                    <a:pt x="0" y="1"/>
                    <a:pt x="0" y="4"/>
                  </a:cubicBezTo>
                  <a:cubicBezTo>
                    <a:pt x="0" y="14"/>
                    <a:pt x="0" y="14"/>
                    <a:pt x="0" y="14"/>
                  </a:cubicBezTo>
                  <a:cubicBezTo>
                    <a:pt x="0" y="23"/>
                    <a:pt x="0" y="23"/>
                    <a:pt x="0" y="23"/>
                  </a:cubicBezTo>
                  <a:cubicBezTo>
                    <a:pt x="0" y="25"/>
                    <a:pt x="2" y="27"/>
                    <a:pt x="5" y="27"/>
                  </a:cubicBezTo>
                  <a:cubicBezTo>
                    <a:pt x="7" y="27"/>
                    <a:pt x="9" y="25"/>
                    <a:pt x="9" y="23"/>
                  </a:cubicBezTo>
                  <a:cubicBezTo>
                    <a:pt x="9" y="14"/>
                    <a:pt x="9" y="14"/>
                    <a:pt x="9" y="14"/>
                  </a:cubicBezTo>
                  <a:cubicBezTo>
                    <a:pt x="9" y="4"/>
                    <a:pt x="9" y="4"/>
                    <a:pt x="9" y="4"/>
                  </a:cubicBezTo>
                  <a:cubicBezTo>
                    <a:pt x="9" y="1"/>
                    <a:pt x="7" y="0"/>
                    <a:pt x="5"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Freeform 18"/>
            <p:cNvSpPr/>
            <p:nvPr/>
          </p:nvSpPr>
          <p:spPr bwMode="auto">
            <a:xfrm>
              <a:off x="4047321" y="3720613"/>
              <a:ext cx="15063" cy="45188"/>
            </a:xfrm>
            <a:custGeom>
              <a:avLst/>
              <a:gdLst>
                <a:gd name="T0" fmla="*/ 5 w 9"/>
                <a:gd name="T1" fmla="*/ 0 h 28"/>
                <a:gd name="T2" fmla="*/ 0 w 9"/>
                <a:gd name="T3" fmla="*/ 4 h 28"/>
                <a:gd name="T4" fmla="*/ 0 w 9"/>
                <a:gd name="T5" fmla="*/ 13 h 28"/>
                <a:gd name="T6" fmla="*/ 0 w 9"/>
                <a:gd name="T7" fmla="*/ 24 h 28"/>
                <a:gd name="T8" fmla="*/ 5 w 9"/>
                <a:gd name="T9" fmla="*/ 28 h 28"/>
                <a:gd name="T10" fmla="*/ 9 w 9"/>
                <a:gd name="T11" fmla="*/ 24 h 28"/>
                <a:gd name="T12" fmla="*/ 9 w 9"/>
                <a:gd name="T13" fmla="*/ 13 h 28"/>
                <a:gd name="T14" fmla="*/ 9 w 9"/>
                <a:gd name="T15" fmla="*/ 4 h 28"/>
                <a:gd name="T16" fmla="*/ 5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5" y="0"/>
                  </a:moveTo>
                  <a:cubicBezTo>
                    <a:pt x="2" y="0"/>
                    <a:pt x="0" y="2"/>
                    <a:pt x="0" y="4"/>
                  </a:cubicBezTo>
                  <a:cubicBezTo>
                    <a:pt x="0" y="13"/>
                    <a:pt x="0" y="13"/>
                    <a:pt x="0" y="13"/>
                  </a:cubicBezTo>
                  <a:cubicBezTo>
                    <a:pt x="0" y="24"/>
                    <a:pt x="0" y="24"/>
                    <a:pt x="0" y="24"/>
                  </a:cubicBezTo>
                  <a:cubicBezTo>
                    <a:pt x="0" y="26"/>
                    <a:pt x="2" y="28"/>
                    <a:pt x="5" y="28"/>
                  </a:cubicBezTo>
                  <a:cubicBezTo>
                    <a:pt x="7" y="28"/>
                    <a:pt x="9" y="26"/>
                    <a:pt x="9" y="24"/>
                  </a:cubicBezTo>
                  <a:cubicBezTo>
                    <a:pt x="9" y="13"/>
                    <a:pt x="9" y="13"/>
                    <a:pt x="9" y="13"/>
                  </a:cubicBezTo>
                  <a:cubicBezTo>
                    <a:pt x="9" y="4"/>
                    <a:pt x="9" y="4"/>
                    <a:pt x="9" y="4"/>
                  </a:cubicBezTo>
                  <a:cubicBezTo>
                    <a:pt x="9" y="2"/>
                    <a:pt x="7" y="0"/>
                    <a:pt x="5"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19"/>
            <p:cNvSpPr/>
            <p:nvPr/>
          </p:nvSpPr>
          <p:spPr bwMode="auto">
            <a:xfrm>
              <a:off x="4124004" y="3824682"/>
              <a:ext cx="47927" cy="13009"/>
            </a:xfrm>
            <a:custGeom>
              <a:avLst/>
              <a:gdLst>
                <a:gd name="T0" fmla="*/ 25 w 30"/>
                <a:gd name="T1" fmla="*/ 0 h 8"/>
                <a:gd name="T2" fmla="*/ 16 w 30"/>
                <a:gd name="T3" fmla="*/ 0 h 8"/>
                <a:gd name="T4" fmla="*/ 5 w 30"/>
                <a:gd name="T5" fmla="*/ 0 h 8"/>
                <a:gd name="T6" fmla="*/ 0 w 30"/>
                <a:gd name="T7" fmla="*/ 4 h 8"/>
                <a:gd name="T8" fmla="*/ 5 w 30"/>
                <a:gd name="T9" fmla="*/ 8 h 8"/>
                <a:gd name="T10" fmla="*/ 16 w 30"/>
                <a:gd name="T11" fmla="*/ 8 h 8"/>
                <a:gd name="T12" fmla="*/ 25 w 30"/>
                <a:gd name="T13" fmla="*/ 8 h 8"/>
                <a:gd name="T14" fmla="*/ 30 w 30"/>
                <a:gd name="T15" fmla="*/ 4 h 8"/>
                <a:gd name="T16" fmla="*/ 25 w 3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6" y="0"/>
                    <a:pt x="16" y="0"/>
                    <a:pt x="16" y="0"/>
                  </a:cubicBezTo>
                  <a:cubicBezTo>
                    <a:pt x="5" y="0"/>
                    <a:pt x="5" y="0"/>
                    <a:pt x="5" y="0"/>
                  </a:cubicBezTo>
                  <a:cubicBezTo>
                    <a:pt x="2" y="0"/>
                    <a:pt x="0" y="1"/>
                    <a:pt x="0" y="4"/>
                  </a:cubicBezTo>
                  <a:cubicBezTo>
                    <a:pt x="0" y="6"/>
                    <a:pt x="2" y="8"/>
                    <a:pt x="5" y="8"/>
                  </a:cubicBezTo>
                  <a:cubicBezTo>
                    <a:pt x="16" y="8"/>
                    <a:pt x="16" y="8"/>
                    <a:pt x="16" y="8"/>
                  </a:cubicBezTo>
                  <a:cubicBezTo>
                    <a:pt x="25" y="8"/>
                    <a:pt x="25" y="8"/>
                    <a:pt x="25" y="8"/>
                  </a:cubicBezTo>
                  <a:cubicBezTo>
                    <a:pt x="28" y="8"/>
                    <a:pt x="30" y="6"/>
                    <a:pt x="30" y="4"/>
                  </a:cubicBezTo>
                  <a:cubicBezTo>
                    <a:pt x="30" y="1"/>
                    <a:pt x="28" y="0"/>
                    <a:pt x="25"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Freeform 20"/>
            <p:cNvSpPr/>
            <p:nvPr/>
          </p:nvSpPr>
          <p:spPr bwMode="auto">
            <a:xfrm>
              <a:off x="3937775" y="3824682"/>
              <a:ext cx="47927" cy="13009"/>
            </a:xfrm>
            <a:custGeom>
              <a:avLst/>
              <a:gdLst>
                <a:gd name="T0" fmla="*/ 25 w 30"/>
                <a:gd name="T1" fmla="*/ 0 h 8"/>
                <a:gd name="T2" fmla="*/ 14 w 30"/>
                <a:gd name="T3" fmla="*/ 0 h 8"/>
                <a:gd name="T4" fmla="*/ 5 w 30"/>
                <a:gd name="T5" fmla="*/ 0 h 8"/>
                <a:gd name="T6" fmla="*/ 0 w 30"/>
                <a:gd name="T7" fmla="*/ 4 h 8"/>
                <a:gd name="T8" fmla="*/ 5 w 30"/>
                <a:gd name="T9" fmla="*/ 8 h 8"/>
                <a:gd name="T10" fmla="*/ 14 w 30"/>
                <a:gd name="T11" fmla="*/ 8 h 8"/>
                <a:gd name="T12" fmla="*/ 25 w 30"/>
                <a:gd name="T13" fmla="*/ 8 h 8"/>
                <a:gd name="T14" fmla="*/ 30 w 30"/>
                <a:gd name="T15" fmla="*/ 4 h 8"/>
                <a:gd name="T16" fmla="*/ 25 w 3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4" y="0"/>
                    <a:pt x="14" y="0"/>
                    <a:pt x="14" y="0"/>
                  </a:cubicBezTo>
                  <a:cubicBezTo>
                    <a:pt x="5" y="0"/>
                    <a:pt x="5" y="0"/>
                    <a:pt x="5" y="0"/>
                  </a:cubicBezTo>
                  <a:cubicBezTo>
                    <a:pt x="2" y="0"/>
                    <a:pt x="0" y="1"/>
                    <a:pt x="0" y="4"/>
                  </a:cubicBezTo>
                  <a:cubicBezTo>
                    <a:pt x="0" y="6"/>
                    <a:pt x="2" y="8"/>
                    <a:pt x="5" y="8"/>
                  </a:cubicBezTo>
                  <a:cubicBezTo>
                    <a:pt x="14" y="8"/>
                    <a:pt x="14" y="8"/>
                    <a:pt x="14" y="8"/>
                  </a:cubicBezTo>
                  <a:cubicBezTo>
                    <a:pt x="25" y="8"/>
                    <a:pt x="25" y="8"/>
                    <a:pt x="25" y="8"/>
                  </a:cubicBezTo>
                  <a:cubicBezTo>
                    <a:pt x="28" y="8"/>
                    <a:pt x="30" y="6"/>
                    <a:pt x="30" y="4"/>
                  </a:cubicBezTo>
                  <a:cubicBezTo>
                    <a:pt x="30" y="1"/>
                    <a:pt x="28" y="0"/>
                    <a:pt x="25" y="0"/>
                  </a:cubicBezTo>
                </a:path>
              </a:pathLst>
            </a:custGeom>
            <a:solidFill>
              <a:srgbClr val="A3A3A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32"/>
            <p:cNvSpPr/>
            <p:nvPr/>
          </p:nvSpPr>
          <p:spPr bwMode="auto">
            <a:xfrm>
              <a:off x="3205187" y="4130726"/>
              <a:ext cx="236893" cy="147202"/>
            </a:xfrm>
            <a:custGeom>
              <a:avLst/>
              <a:gdLst>
                <a:gd name="T0" fmla="*/ 108 w 146"/>
                <a:gd name="T1" fmla="*/ 0 h 91"/>
                <a:gd name="T2" fmla="*/ 109 w 146"/>
                <a:gd name="T3" fmla="*/ 1 h 91"/>
                <a:gd name="T4" fmla="*/ 145 w 146"/>
                <a:gd name="T5" fmla="*/ 28 h 91"/>
                <a:gd name="T6" fmla="*/ 146 w 146"/>
                <a:gd name="T7" fmla="*/ 29 h 91"/>
                <a:gd name="T8" fmla="*/ 107 w 146"/>
                <a:gd name="T9" fmla="*/ 58 h 91"/>
                <a:gd name="T10" fmla="*/ 107 w 146"/>
                <a:gd name="T11" fmla="*/ 39 h 91"/>
                <a:gd name="T12" fmla="*/ 106 w 146"/>
                <a:gd name="T13" fmla="*/ 39 h 91"/>
                <a:gd name="T14" fmla="*/ 49 w 146"/>
                <a:gd name="T15" fmla="*/ 39 h 91"/>
                <a:gd name="T16" fmla="*/ 20 w 146"/>
                <a:gd name="T17" fmla="*/ 70 h 91"/>
                <a:gd name="T18" fmla="*/ 21 w 146"/>
                <a:gd name="T19" fmla="*/ 77 h 91"/>
                <a:gd name="T20" fmla="*/ 21 w 146"/>
                <a:gd name="T21" fmla="*/ 79 h 91"/>
                <a:gd name="T22" fmla="*/ 6 w 146"/>
                <a:gd name="T23" fmla="*/ 91 h 91"/>
                <a:gd name="T24" fmla="*/ 2 w 146"/>
                <a:gd name="T25" fmla="*/ 82 h 91"/>
                <a:gd name="T26" fmla="*/ 1 w 146"/>
                <a:gd name="T27" fmla="*/ 73 h 91"/>
                <a:gd name="T28" fmla="*/ 0 w 146"/>
                <a:gd name="T29" fmla="*/ 71 h 91"/>
                <a:gd name="T30" fmla="*/ 0 w 146"/>
                <a:gd name="T31" fmla="*/ 65 h 91"/>
                <a:gd name="T32" fmla="*/ 1 w 146"/>
                <a:gd name="T33" fmla="*/ 60 h 91"/>
                <a:gd name="T34" fmla="*/ 18 w 146"/>
                <a:gd name="T35" fmla="*/ 30 h 91"/>
                <a:gd name="T36" fmla="*/ 50 w 146"/>
                <a:gd name="T37" fmla="*/ 19 h 91"/>
                <a:gd name="T38" fmla="*/ 105 w 146"/>
                <a:gd name="T39" fmla="*/ 19 h 91"/>
                <a:gd name="T40" fmla="*/ 107 w 146"/>
                <a:gd name="T41" fmla="*/ 19 h 91"/>
                <a:gd name="T42" fmla="*/ 107 w 146"/>
                <a:gd name="T43" fmla="*/ 0 h 91"/>
                <a:gd name="T44" fmla="*/ 108 w 146"/>
                <a:gd name="T4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108" y="0"/>
                  </a:moveTo>
                  <a:cubicBezTo>
                    <a:pt x="108" y="0"/>
                    <a:pt x="108" y="1"/>
                    <a:pt x="109" y="1"/>
                  </a:cubicBezTo>
                  <a:cubicBezTo>
                    <a:pt x="121" y="10"/>
                    <a:pt x="133" y="19"/>
                    <a:pt x="145" y="28"/>
                  </a:cubicBezTo>
                  <a:cubicBezTo>
                    <a:pt x="145" y="28"/>
                    <a:pt x="145" y="28"/>
                    <a:pt x="146" y="29"/>
                  </a:cubicBezTo>
                  <a:cubicBezTo>
                    <a:pt x="133" y="39"/>
                    <a:pt x="120" y="48"/>
                    <a:pt x="107" y="58"/>
                  </a:cubicBezTo>
                  <a:cubicBezTo>
                    <a:pt x="107" y="52"/>
                    <a:pt x="107" y="45"/>
                    <a:pt x="107" y="39"/>
                  </a:cubicBezTo>
                  <a:cubicBezTo>
                    <a:pt x="107" y="39"/>
                    <a:pt x="106" y="39"/>
                    <a:pt x="106" y="39"/>
                  </a:cubicBezTo>
                  <a:cubicBezTo>
                    <a:pt x="87" y="39"/>
                    <a:pt x="68" y="39"/>
                    <a:pt x="49" y="39"/>
                  </a:cubicBezTo>
                  <a:cubicBezTo>
                    <a:pt x="32" y="39"/>
                    <a:pt x="19" y="53"/>
                    <a:pt x="20" y="70"/>
                  </a:cubicBezTo>
                  <a:cubicBezTo>
                    <a:pt x="20" y="72"/>
                    <a:pt x="21" y="75"/>
                    <a:pt x="21" y="77"/>
                  </a:cubicBezTo>
                  <a:cubicBezTo>
                    <a:pt x="21" y="78"/>
                    <a:pt x="21" y="79"/>
                    <a:pt x="21" y="79"/>
                  </a:cubicBezTo>
                  <a:cubicBezTo>
                    <a:pt x="16" y="83"/>
                    <a:pt x="11" y="87"/>
                    <a:pt x="6" y="91"/>
                  </a:cubicBezTo>
                  <a:cubicBezTo>
                    <a:pt x="5" y="88"/>
                    <a:pt x="3" y="85"/>
                    <a:pt x="2" y="82"/>
                  </a:cubicBezTo>
                  <a:cubicBezTo>
                    <a:pt x="2" y="79"/>
                    <a:pt x="1" y="76"/>
                    <a:pt x="1" y="73"/>
                  </a:cubicBezTo>
                  <a:cubicBezTo>
                    <a:pt x="0" y="71"/>
                    <a:pt x="0" y="71"/>
                    <a:pt x="0" y="71"/>
                  </a:cubicBezTo>
                  <a:cubicBezTo>
                    <a:pt x="0" y="69"/>
                    <a:pt x="0" y="67"/>
                    <a:pt x="0" y="65"/>
                  </a:cubicBezTo>
                  <a:cubicBezTo>
                    <a:pt x="0" y="63"/>
                    <a:pt x="1" y="62"/>
                    <a:pt x="1" y="60"/>
                  </a:cubicBezTo>
                  <a:cubicBezTo>
                    <a:pt x="3" y="48"/>
                    <a:pt x="9" y="38"/>
                    <a:pt x="18" y="30"/>
                  </a:cubicBezTo>
                  <a:cubicBezTo>
                    <a:pt x="28" y="23"/>
                    <a:pt x="38" y="19"/>
                    <a:pt x="50" y="19"/>
                  </a:cubicBezTo>
                  <a:cubicBezTo>
                    <a:pt x="68" y="19"/>
                    <a:pt x="87" y="19"/>
                    <a:pt x="105" y="19"/>
                  </a:cubicBezTo>
                  <a:cubicBezTo>
                    <a:pt x="106" y="19"/>
                    <a:pt x="107" y="19"/>
                    <a:pt x="107" y="19"/>
                  </a:cubicBezTo>
                  <a:cubicBezTo>
                    <a:pt x="107" y="13"/>
                    <a:pt x="107" y="6"/>
                    <a:pt x="107" y="0"/>
                  </a:cubicBezTo>
                  <a:cubicBezTo>
                    <a:pt x="108" y="0"/>
                    <a:pt x="108" y="0"/>
                    <a:pt x="108" y="0"/>
                  </a:cubicBezTo>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Freeform 33"/>
            <p:cNvSpPr/>
            <p:nvPr/>
          </p:nvSpPr>
          <p:spPr bwMode="auto">
            <a:xfrm>
              <a:off x="3221619" y="4203300"/>
              <a:ext cx="236208" cy="147202"/>
            </a:xfrm>
            <a:custGeom>
              <a:avLst/>
              <a:gdLst>
                <a:gd name="T0" fmla="*/ 39 w 146"/>
                <a:gd name="T1" fmla="*/ 91 h 91"/>
                <a:gd name="T2" fmla="*/ 38 w 146"/>
                <a:gd name="T3" fmla="*/ 90 h 91"/>
                <a:gd name="T4" fmla="*/ 1 w 146"/>
                <a:gd name="T5" fmla="*/ 63 h 91"/>
                <a:gd name="T6" fmla="*/ 0 w 146"/>
                <a:gd name="T7" fmla="*/ 62 h 91"/>
                <a:gd name="T8" fmla="*/ 39 w 146"/>
                <a:gd name="T9" fmla="*/ 33 h 91"/>
                <a:gd name="T10" fmla="*/ 39 w 146"/>
                <a:gd name="T11" fmla="*/ 52 h 91"/>
                <a:gd name="T12" fmla="*/ 40 w 146"/>
                <a:gd name="T13" fmla="*/ 52 h 91"/>
                <a:gd name="T14" fmla="*/ 97 w 146"/>
                <a:gd name="T15" fmla="*/ 52 h 91"/>
                <a:gd name="T16" fmla="*/ 126 w 146"/>
                <a:gd name="T17" fmla="*/ 21 h 91"/>
                <a:gd name="T18" fmla="*/ 125 w 146"/>
                <a:gd name="T19" fmla="*/ 13 h 91"/>
                <a:gd name="T20" fmla="*/ 125 w 146"/>
                <a:gd name="T21" fmla="*/ 12 h 91"/>
                <a:gd name="T22" fmla="*/ 140 w 146"/>
                <a:gd name="T23" fmla="*/ 0 h 91"/>
                <a:gd name="T24" fmla="*/ 144 w 146"/>
                <a:gd name="T25" fmla="*/ 9 h 91"/>
                <a:gd name="T26" fmla="*/ 146 w 146"/>
                <a:gd name="T27" fmla="*/ 18 h 91"/>
                <a:gd name="T28" fmla="*/ 146 w 146"/>
                <a:gd name="T29" fmla="*/ 19 h 91"/>
                <a:gd name="T30" fmla="*/ 146 w 146"/>
                <a:gd name="T31" fmla="*/ 26 h 91"/>
                <a:gd name="T32" fmla="*/ 145 w 146"/>
                <a:gd name="T33" fmla="*/ 30 h 91"/>
                <a:gd name="T34" fmla="*/ 128 w 146"/>
                <a:gd name="T35" fmla="*/ 61 h 91"/>
                <a:gd name="T36" fmla="*/ 96 w 146"/>
                <a:gd name="T37" fmla="*/ 71 h 91"/>
                <a:gd name="T38" fmla="*/ 41 w 146"/>
                <a:gd name="T39" fmla="*/ 71 h 91"/>
                <a:gd name="T40" fmla="*/ 39 w 146"/>
                <a:gd name="T41" fmla="*/ 71 h 91"/>
                <a:gd name="T42" fmla="*/ 39 w 146"/>
                <a:gd name="T43" fmla="*/ 91 h 91"/>
                <a:gd name="T44" fmla="*/ 39 w 146"/>
                <a:gd name="T4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39" y="91"/>
                  </a:moveTo>
                  <a:cubicBezTo>
                    <a:pt x="38" y="91"/>
                    <a:pt x="38" y="90"/>
                    <a:pt x="38" y="90"/>
                  </a:cubicBezTo>
                  <a:cubicBezTo>
                    <a:pt x="26" y="81"/>
                    <a:pt x="13" y="72"/>
                    <a:pt x="1" y="63"/>
                  </a:cubicBezTo>
                  <a:cubicBezTo>
                    <a:pt x="1" y="63"/>
                    <a:pt x="1" y="62"/>
                    <a:pt x="0" y="62"/>
                  </a:cubicBezTo>
                  <a:cubicBezTo>
                    <a:pt x="13" y="52"/>
                    <a:pt x="26" y="42"/>
                    <a:pt x="39" y="33"/>
                  </a:cubicBezTo>
                  <a:cubicBezTo>
                    <a:pt x="39" y="39"/>
                    <a:pt x="39" y="45"/>
                    <a:pt x="39" y="52"/>
                  </a:cubicBezTo>
                  <a:cubicBezTo>
                    <a:pt x="39" y="52"/>
                    <a:pt x="40" y="52"/>
                    <a:pt x="40" y="52"/>
                  </a:cubicBezTo>
                  <a:cubicBezTo>
                    <a:pt x="59" y="52"/>
                    <a:pt x="78" y="52"/>
                    <a:pt x="97" y="52"/>
                  </a:cubicBezTo>
                  <a:cubicBezTo>
                    <a:pt x="114" y="52"/>
                    <a:pt x="127" y="38"/>
                    <a:pt x="126" y="21"/>
                  </a:cubicBezTo>
                  <a:cubicBezTo>
                    <a:pt x="126" y="19"/>
                    <a:pt x="125" y="16"/>
                    <a:pt x="125" y="13"/>
                  </a:cubicBezTo>
                  <a:cubicBezTo>
                    <a:pt x="125" y="13"/>
                    <a:pt x="125" y="12"/>
                    <a:pt x="125" y="12"/>
                  </a:cubicBezTo>
                  <a:cubicBezTo>
                    <a:pt x="130" y="8"/>
                    <a:pt x="135" y="4"/>
                    <a:pt x="140" y="0"/>
                  </a:cubicBezTo>
                  <a:cubicBezTo>
                    <a:pt x="142" y="3"/>
                    <a:pt x="143" y="6"/>
                    <a:pt x="144" y="9"/>
                  </a:cubicBezTo>
                  <a:cubicBezTo>
                    <a:pt x="145" y="12"/>
                    <a:pt x="145" y="15"/>
                    <a:pt x="146" y="18"/>
                  </a:cubicBezTo>
                  <a:cubicBezTo>
                    <a:pt x="146" y="19"/>
                    <a:pt x="146" y="19"/>
                    <a:pt x="146" y="19"/>
                  </a:cubicBezTo>
                  <a:cubicBezTo>
                    <a:pt x="146" y="21"/>
                    <a:pt x="146" y="24"/>
                    <a:pt x="146" y="26"/>
                  </a:cubicBezTo>
                  <a:cubicBezTo>
                    <a:pt x="146" y="27"/>
                    <a:pt x="145" y="29"/>
                    <a:pt x="145" y="30"/>
                  </a:cubicBezTo>
                  <a:cubicBezTo>
                    <a:pt x="143" y="43"/>
                    <a:pt x="137" y="53"/>
                    <a:pt x="128" y="61"/>
                  </a:cubicBezTo>
                  <a:cubicBezTo>
                    <a:pt x="119" y="68"/>
                    <a:pt x="108" y="72"/>
                    <a:pt x="96" y="71"/>
                  </a:cubicBezTo>
                  <a:cubicBezTo>
                    <a:pt x="78" y="71"/>
                    <a:pt x="59" y="71"/>
                    <a:pt x="41" y="71"/>
                  </a:cubicBezTo>
                  <a:cubicBezTo>
                    <a:pt x="40" y="71"/>
                    <a:pt x="40" y="71"/>
                    <a:pt x="39" y="71"/>
                  </a:cubicBezTo>
                  <a:cubicBezTo>
                    <a:pt x="39" y="78"/>
                    <a:pt x="39" y="84"/>
                    <a:pt x="39" y="91"/>
                  </a:cubicBezTo>
                  <a:cubicBezTo>
                    <a:pt x="39" y="91"/>
                    <a:pt x="39" y="91"/>
                    <a:pt x="39" y="91"/>
                  </a:cubicBezTo>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Freeform 74"/>
            <p:cNvSpPr>
              <a:spLocks noEditPoints="1"/>
            </p:cNvSpPr>
            <p:nvPr/>
          </p:nvSpPr>
          <p:spPr bwMode="auto">
            <a:xfrm>
              <a:off x="2935430" y="3847277"/>
              <a:ext cx="792839" cy="792839"/>
            </a:xfrm>
            <a:custGeom>
              <a:avLst/>
              <a:gdLst>
                <a:gd name="T0" fmla="*/ 472 w 490"/>
                <a:gd name="T1" fmla="*/ 309 h 490"/>
                <a:gd name="T2" fmla="*/ 438 w 490"/>
                <a:gd name="T3" fmla="*/ 283 h 490"/>
                <a:gd name="T4" fmla="*/ 450 w 490"/>
                <a:gd name="T5" fmla="*/ 249 h 490"/>
                <a:gd name="T6" fmla="*/ 489 w 490"/>
                <a:gd name="T7" fmla="*/ 232 h 490"/>
                <a:gd name="T8" fmla="*/ 471 w 490"/>
                <a:gd name="T9" fmla="*/ 179 h 490"/>
                <a:gd name="T10" fmla="*/ 430 w 490"/>
                <a:gd name="T11" fmla="*/ 175 h 490"/>
                <a:gd name="T12" fmla="*/ 429 w 490"/>
                <a:gd name="T13" fmla="*/ 152 h 490"/>
                <a:gd name="T14" fmla="*/ 455 w 490"/>
                <a:gd name="T15" fmla="*/ 119 h 490"/>
                <a:gd name="T16" fmla="*/ 415 w 490"/>
                <a:gd name="T17" fmla="*/ 80 h 490"/>
                <a:gd name="T18" fmla="*/ 377 w 490"/>
                <a:gd name="T19" fmla="*/ 96 h 490"/>
                <a:gd name="T20" fmla="*/ 358 w 490"/>
                <a:gd name="T21" fmla="*/ 71 h 490"/>
                <a:gd name="T22" fmla="*/ 363 w 490"/>
                <a:gd name="T23" fmla="*/ 31 h 490"/>
                <a:gd name="T24" fmla="*/ 308 w 490"/>
                <a:gd name="T25" fmla="*/ 18 h 490"/>
                <a:gd name="T26" fmla="*/ 285 w 490"/>
                <a:gd name="T27" fmla="*/ 48 h 490"/>
                <a:gd name="T28" fmla="*/ 248 w 490"/>
                <a:gd name="T29" fmla="*/ 36 h 490"/>
                <a:gd name="T30" fmla="*/ 232 w 490"/>
                <a:gd name="T31" fmla="*/ 1 h 490"/>
                <a:gd name="T32" fmla="*/ 178 w 490"/>
                <a:gd name="T33" fmla="*/ 19 h 490"/>
                <a:gd name="T34" fmla="*/ 175 w 490"/>
                <a:gd name="T35" fmla="*/ 56 h 490"/>
                <a:gd name="T36" fmla="*/ 150 w 490"/>
                <a:gd name="T37" fmla="*/ 58 h 490"/>
                <a:gd name="T38" fmla="*/ 119 w 490"/>
                <a:gd name="T39" fmla="*/ 36 h 490"/>
                <a:gd name="T40" fmla="*/ 80 w 490"/>
                <a:gd name="T41" fmla="*/ 76 h 490"/>
                <a:gd name="T42" fmla="*/ 94 w 490"/>
                <a:gd name="T43" fmla="*/ 111 h 490"/>
                <a:gd name="T44" fmla="*/ 69 w 490"/>
                <a:gd name="T45" fmla="*/ 131 h 490"/>
                <a:gd name="T46" fmla="*/ 31 w 490"/>
                <a:gd name="T47" fmla="*/ 127 h 490"/>
                <a:gd name="T48" fmla="*/ 18 w 490"/>
                <a:gd name="T49" fmla="*/ 182 h 490"/>
                <a:gd name="T50" fmla="*/ 48 w 490"/>
                <a:gd name="T51" fmla="*/ 205 h 490"/>
                <a:gd name="T52" fmla="*/ 36 w 490"/>
                <a:gd name="T53" fmla="*/ 242 h 490"/>
                <a:gd name="T54" fmla="*/ 1 w 490"/>
                <a:gd name="T55" fmla="*/ 259 h 490"/>
                <a:gd name="T56" fmla="*/ 19 w 490"/>
                <a:gd name="T57" fmla="*/ 312 h 490"/>
                <a:gd name="T58" fmla="*/ 58 w 490"/>
                <a:gd name="T59" fmla="*/ 315 h 490"/>
                <a:gd name="T60" fmla="*/ 60 w 490"/>
                <a:gd name="T61" fmla="*/ 339 h 490"/>
                <a:gd name="T62" fmla="*/ 36 w 490"/>
                <a:gd name="T63" fmla="*/ 371 h 490"/>
                <a:gd name="T64" fmla="*/ 76 w 490"/>
                <a:gd name="T65" fmla="*/ 410 h 490"/>
                <a:gd name="T66" fmla="*/ 114 w 490"/>
                <a:gd name="T67" fmla="*/ 394 h 490"/>
                <a:gd name="T68" fmla="*/ 133 w 490"/>
                <a:gd name="T69" fmla="*/ 418 h 490"/>
                <a:gd name="T70" fmla="*/ 127 w 490"/>
                <a:gd name="T71" fmla="*/ 459 h 490"/>
                <a:gd name="T72" fmla="*/ 182 w 490"/>
                <a:gd name="T73" fmla="*/ 472 h 490"/>
                <a:gd name="T74" fmla="*/ 207 w 490"/>
                <a:gd name="T75" fmla="*/ 438 h 490"/>
                <a:gd name="T76" fmla="*/ 241 w 490"/>
                <a:gd name="T77" fmla="*/ 449 h 490"/>
                <a:gd name="T78" fmla="*/ 259 w 490"/>
                <a:gd name="T79" fmla="*/ 489 h 490"/>
                <a:gd name="T80" fmla="*/ 312 w 490"/>
                <a:gd name="T81" fmla="*/ 472 h 490"/>
                <a:gd name="T82" fmla="*/ 315 w 490"/>
                <a:gd name="T83" fmla="*/ 428 h 490"/>
                <a:gd name="T84" fmla="*/ 336 w 490"/>
                <a:gd name="T85" fmla="*/ 427 h 490"/>
                <a:gd name="T86" fmla="*/ 371 w 490"/>
                <a:gd name="T87" fmla="*/ 455 h 490"/>
                <a:gd name="T88" fmla="*/ 410 w 490"/>
                <a:gd name="T89" fmla="*/ 415 h 490"/>
                <a:gd name="T90" fmla="*/ 392 w 490"/>
                <a:gd name="T91" fmla="*/ 375 h 490"/>
                <a:gd name="T92" fmla="*/ 416 w 490"/>
                <a:gd name="T93" fmla="*/ 357 h 490"/>
                <a:gd name="T94" fmla="*/ 459 w 490"/>
                <a:gd name="T95" fmla="*/ 363 h 490"/>
                <a:gd name="T96" fmla="*/ 352 w 490"/>
                <a:gd name="T97" fmla="*/ 386 h 490"/>
                <a:gd name="T98" fmla="*/ 142 w 490"/>
                <a:gd name="T99" fmla="*/ 100 h 490"/>
                <a:gd name="T100" fmla="*/ 352 w 490"/>
                <a:gd name="T101" fmla="*/ 386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0" h="490">
                  <a:moveTo>
                    <a:pt x="477" y="322"/>
                  </a:moveTo>
                  <a:cubicBezTo>
                    <a:pt x="479" y="317"/>
                    <a:pt x="477" y="311"/>
                    <a:pt x="472" y="309"/>
                  </a:cubicBezTo>
                  <a:cubicBezTo>
                    <a:pt x="443" y="295"/>
                    <a:pt x="443" y="295"/>
                    <a:pt x="443" y="295"/>
                  </a:cubicBezTo>
                  <a:cubicBezTo>
                    <a:pt x="439" y="293"/>
                    <a:pt x="437" y="288"/>
                    <a:pt x="438" y="283"/>
                  </a:cubicBezTo>
                  <a:cubicBezTo>
                    <a:pt x="439" y="275"/>
                    <a:pt x="441" y="267"/>
                    <a:pt x="441" y="259"/>
                  </a:cubicBezTo>
                  <a:cubicBezTo>
                    <a:pt x="442" y="254"/>
                    <a:pt x="445" y="250"/>
                    <a:pt x="450" y="249"/>
                  </a:cubicBezTo>
                  <a:cubicBezTo>
                    <a:pt x="481" y="243"/>
                    <a:pt x="481" y="243"/>
                    <a:pt x="481" y="243"/>
                  </a:cubicBezTo>
                  <a:cubicBezTo>
                    <a:pt x="486" y="242"/>
                    <a:pt x="490" y="237"/>
                    <a:pt x="489" y="232"/>
                  </a:cubicBezTo>
                  <a:cubicBezTo>
                    <a:pt x="483" y="187"/>
                    <a:pt x="483" y="187"/>
                    <a:pt x="483" y="187"/>
                  </a:cubicBezTo>
                  <a:cubicBezTo>
                    <a:pt x="482" y="182"/>
                    <a:pt x="477" y="178"/>
                    <a:pt x="471" y="179"/>
                  </a:cubicBezTo>
                  <a:cubicBezTo>
                    <a:pt x="441" y="182"/>
                    <a:pt x="441" y="182"/>
                    <a:pt x="441" y="182"/>
                  </a:cubicBezTo>
                  <a:cubicBezTo>
                    <a:pt x="436" y="182"/>
                    <a:pt x="432" y="179"/>
                    <a:pt x="430" y="175"/>
                  </a:cubicBezTo>
                  <a:cubicBezTo>
                    <a:pt x="429" y="171"/>
                    <a:pt x="428" y="168"/>
                    <a:pt x="426" y="164"/>
                  </a:cubicBezTo>
                  <a:cubicBezTo>
                    <a:pt x="424" y="160"/>
                    <a:pt x="426" y="155"/>
                    <a:pt x="429" y="152"/>
                  </a:cubicBezTo>
                  <a:cubicBezTo>
                    <a:pt x="453" y="133"/>
                    <a:pt x="453" y="133"/>
                    <a:pt x="453" y="133"/>
                  </a:cubicBezTo>
                  <a:cubicBezTo>
                    <a:pt x="458" y="130"/>
                    <a:pt x="458" y="123"/>
                    <a:pt x="455" y="119"/>
                  </a:cubicBezTo>
                  <a:cubicBezTo>
                    <a:pt x="429" y="83"/>
                    <a:pt x="429" y="83"/>
                    <a:pt x="429" y="83"/>
                  </a:cubicBezTo>
                  <a:cubicBezTo>
                    <a:pt x="425" y="78"/>
                    <a:pt x="419" y="77"/>
                    <a:pt x="415" y="80"/>
                  </a:cubicBezTo>
                  <a:cubicBezTo>
                    <a:pt x="390" y="97"/>
                    <a:pt x="390" y="97"/>
                    <a:pt x="390" y="97"/>
                  </a:cubicBezTo>
                  <a:cubicBezTo>
                    <a:pt x="386" y="99"/>
                    <a:pt x="381" y="99"/>
                    <a:pt x="377" y="96"/>
                  </a:cubicBezTo>
                  <a:cubicBezTo>
                    <a:pt x="372" y="91"/>
                    <a:pt x="367" y="87"/>
                    <a:pt x="362" y="83"/>
                  </a:cubicBezTo>
                  <a:cubicBezTo>
                    <a:pt x="358" y="80"/>
                    <a:pt x="357" y="75"/>
                    <a:pt x="358" y="71"/>
                  </a:cubicBezTo>
                  <a:cubicBezTo>
                    <a:pt x="369" y="44"/>
                    <a:pt x="369" y="44"/>
                    <a:pt x="369" y="44"/>
                  </a:cubicBezTo>
                  <a:cubicBezTo>
                    <a:pt x="371" y="39"/>
                    <a:pt x="368" y="33"/>
                    <a:pt x="363" y="31"/>
                  </a:cubicBezTo>
                  <a:cubicBezTo>
                    <a:pt x="322" y="13"/>
                    <a:pt x="322" y="13"/>
                    <a:pt x="322" y="13"/>
                  </a:cubicBezTo>
                  <a:cubicBezTo>
                    <a:pt x="317" y="11"/>
                    <a:pt x="311" y="13"/>
                    <a:pt x="308" y="18"/>
                  </a:cubicBezTo>
                  <a:cubicBezTo>
                    <a:pt x="296" y="43"/>
                    <a:pt x="296" y="43"/>
                    <a:pt x="296" y="43"/>
                  </a:cubicBezTo>
                  <a:cubicBezTo>
                    <a:pt x="294" y="47"/>
                    <a:pt x="290" y="49"/>
                    <a:pt x="285" y="48"/>
                  </a:cubicBezTo>
                  <a:cubicBezTo>
                    <a:pt x="276" y="46"/>
                    <a:pt x="267" y="45"/>
                    <a:pt x="258" y="45"/>
                  </a:cubicBezTo>
                  <a:cubicBezTo>
                    <a:pt x="253" y="44"/>
                    <a:pt x="249" y="41"/>
                    <a:pt x="248" y="36"/>
                  </a:cubicBezTo>
                  <a:cubicBezTo>
                    <a:pt x="243" y="9"/>
                    <a:pt x="243" y="9"/>
                    <a:pt x="243" y="9"/>
                  </a:cubicBezTo>
                  <a:cubicBezTo>
                    <a:pt x="242" y="4"/>
                    <a:pt x="237" y="0"/>
                    <a:pt x="232" y="1"/>
                  </a:cubicBezTo>
                  <a:cubicBezTo>
                    <a:pt x="187" y="8"/>
                    <a:pt x="187" y="8"/>
                    <a:pt x="187" y="8"/>
                  </a:cubicBezTo>
                  <a:cubicBezTo>
                    <a:pt x="182" y="9"/>
                    <a:pt x="178" y="14"/>
                    <a:pt x="178" y="19"/>
                  </a:cubicBezTo>
                  <a:cubicBezTo>
                    <a:pt x="181" y="45"/>
                    <a:pt x="181" y="45"/>
                    <a:pt x="181" y="45"/>
                  </a:cubicBezTo>
                  <a:cubicBezTo>
                    <a:pt x="182" y="50"/>
                    <a:pt x="179" y="55"/>
                    <a:pt x="175" y="56"/>
                  </a:cubicBezTo>
                  <a:cubicBezTo>
                    <a:pt x="170" y="58"/>
                    <a:pt x="166" y="59"/>
                    <a:pt x="162" y="61"/>
                  </a:cubicBezTo>
                  <a:cubicBezTo>
                    <a:pt x="158" y="63"/>
                    <a:pt x="153" y="62"/>
                    <a:pt x="150" y="58"/>
                  </a:cubicBezTo>
                  <a:cubicBezTo>
                    <a:pt x="133" y="38"/>
                    <a:pt x="133" y="38"/>
                    <a:pt x="133" y="38"/>
                  </a:cubicBezTo>
                  <a:cubicBezTo>
                    <a:pt x="130" y="33"/>
                    <a:pt x="124" y="32"/>
                    <a:pt x="119" y="36"/>
                  </a:cubicBezTo>
                  <a:cubicBezTo>
                    <a:pt x="83" y="62"/>
                    <a:pt x="83" y="62"/>
                    <a:pt x="83" y="62"/>
                  </a:cubicBezTo>
                  <a:cubicBezTo>
                    <a:pt x="78" y="66"/>
                    <a:pt x="77" y="72"/>
                    <a:pt x="80" y="76"/>
                  </a:cubicBezTo>
                  <a:cubicBezTo>
                    <a:pt x="95" y="98"/>
                    <a:pt x="95" y="98"/>
                    <a:pt x="95" y="98"/>
                  </a:cubicBezTo>
                  <a:cubicBezTo>
                    <a:pt x="98" y="102"/>
                    <a:pt x="98" y="107"/>
                    <a:pt x="94" y="111"/>
                  </a:cubicBezTo>
                  <a:cubicBezTo>
                    <a:pt x="90" y="116"/>
                    <a:pt x="85" y="122"/>
                    <a:pt x="81" y="128"/>
                  </a:cubicBezTo>
                  <a:cubicBezTo>
                    <a:pt x="78" y="132"/>
                    <a:pt x="73" y="133"/>
                    <a:pt x="69" y="131"/>
                  </a:cubicBezTo>
                  <a:cubicBezTo>
                    <a:pt x="44" y="122"/>
                    <a:pt x="44" y="122"/>
                    <a:pt x="44" y="122"/>
                  </a:cubicBezTo>
                  <a:cubicBezTo>
                    <a:pt x="39" y="120"/>
                    <a:pt x="33" y="122"/>
                    <a:pt x="31" y="127"/>
                  </a:cubicBezTo>
                  <a:cubicBezTo>
                    <a:pt x="13" y="169"/>
                    <a:pt x="13" y="169"/>
                    <a:pt x="13" y="169"/>
                  </a:cubicBezTo>
                  <a:cubicBezTo>
                    <a:pt x="11" y="174"/>
                    <a:pt x="13" y="179"/>
                    <a:pt x="18" y="182"/>
                  </a:cubicBezTo>
                  <a:cubicBezTo>
                    <a:pt x="42" y="194"/>
                    <a:pt x="42" y="194"/>
                    <a:pt x="42" y="194"/>
                  </a:cubicBezTo>
                  <a:cubicBezTo>
                    <a:pt x="47" y="196"/>
                    <a:pt x="49" y="201"/>
                    <a:pt x="48" y="205"/>
                  </a:cubicBezTo>
                  <a:cubicBezTo>
                    <a:pt x="46" y="214"/>
                    <a:pt x="45" y="223"/>
                    <a:pt x="45" y="232"/>
                  </a:cubicBezTo>
                  <a:cubicBezTo>
                    <a:pt x="44" y="237"/>
                    <a:pt x="41" y="241"/>
                    <a:pt x="36" y="242"/>
                  </a:cubicBezTo>
                  <a:cubicBezTo>
                    <a:pt x="9" y="247"/>
                    <a:pt x="9" y="247"/>
                    <a:pt x="9" y="247"/>
                  </a:cubicBezTo>
                  <a:cubicBezTo>
                    <a:pt x="4" y="248"/>
                    <a:pt x="0" y="253"/>
                    <a:pt x="1" y="259"/>
                  </a:cubicBezTo>
                  <a:cubicBezTo>
                    <a:pt x="7" y="303"/>
                    <a:pt x="7" y="303"/>
                    <a:pt x="7" y="303"/>
                  </a:cubicBezTo>
                  <a:cubicBezTo>
                    <a:pt x="8" y="309"/>
                    <a:pt x="13" y="313"/>
                    <a:pt x="19" y="312"/>
                  </a:cubicBezTo>
                  <a:cubicBezTo>
                    <a:pt x="47" y="309"/>
                    <a:pt x="47" y="309"/>
                    <a:pt x="47" y="309"/>
                  </a:cubicBezTo>
                  <a:cubicBezTo>
                    <a:pt x="52" y="308"/>
                    <a:pt x="56" y="311"/>
                    <a:pt x="58" y="315"/>
                  </a:cubicBezTo>
                  <a:cubicBezTo>
                    <a:pt x="60" y="319"/>
                    <a:pt x="61" y="323"/>
                    <a:pt x="63" y="326"/>
                  </a:cubicBezTo>
                  <a:cubicBezTo>
                    <a:pt x="65" y="331"/>
                    <a:pt x="64" y="336"/>
                    <a:pt x="60" y="339"/>
                  </a:cubicBezTo>
                  <a:cubicBezTo>
                    <a:pt x="37" y="357"/>
                    <a:pt x="37" y="357"/>
                    <a:pt x="37" y="357"/>
                  </a:cubicBezTo>
                  <a:cubicBezTo>
                    <a:pt x="33" y="360"/>
                    <a:pt x="32" y="367"/>
                    <a:pt x="36" y="371"/>
                  </a:cubicBezTo>
                  <a:cubicBezTo>
                    <a:pt x="62" y="407"/>
                    <a:pt x="62" y="407"/>
                    <a:pt x="62" y="407"/>
                  </a:cubicBezTo>
                  <a:cubicBezTo>
                    <a:pt x="65" y="412"/>
                    <a:pt x="72" y="413"/>
                    <a:pt x="76" y="410"/>
                  </a:cubicBezTo>
                  <a:cubicBezTo>
                    <a:pt x="101" y="393"/>
                    <a:pt x="101" y="393"/>
                    <a:pt x="101" y="393"/>
                  </a:cubicBezTo>
                  <a:cubicBezTo>
                    <a:pt x="105" y="390"/>
                    <a:pt x="110" y="391"/>
                    <a:pt x="114" y="394"/>
                  </a:cubicBezTo>
                  <a:cubicBezTo>
                    <a:pt x="119" y="398"/>
                    <a:pt x="124" y="402"/>
                    <a:pt x="129" y="405"/>
                  </a:cubicBezTo>
                  <a:cubicBezTo>
                    <a:pt x="133" y="408"/>
                    <a:pt x="135" y="413"/>
                    <a:pt x="133" y="418"/>
                  </a:cubicBezTo>
                  <a:cubicBezTo>
                    <a:pt x="122" y="446"/>
                    <a:pt x="122" y="446"/>
                    <a:pt x="122" y="446"/>
                  </a:cubicBezTo>
                  <a:cubicBezTo>
                    <a:pt x="120" y="451"/>
                    <a:pt x="122" y="457"/>
                    <a:pt x="127" y="459"/>
                  </a:cubicBezTo>
                  <a:cubicBezTo>
                    <a:pt x="168" y="477"/>
                    <a:pt x="168" y="477"/>
                    <a:pt x="168" y="477"/>
                  </a:cubicBezTo>
                  <a:cubicBezTo>
                    <a:pt x="173" y="480"/>
                    <a:pt x="179" y="477"/>
                    <a:pt x="182" y="472"/>
                  </a:cubicBezTo>
                  <a:cubicBezTo>
                    <a:pt x="196" y="444"/>
                    <a:pt x="196" y="444"/>
                    <a:pt x="196" y="444"/>
                  </a:cubicBezTo>
                  <a:cubicBezTo>
                    <a:pt x="198" y="440"/>
                    <a:pt x="202" y="437"/>
                    <a:pt x="207" y="438"/>
                  </a:cubicBezTo>
                  <a:cubicBezTo>
                    <a:pt x="215" y="440"/>
                    <a:pt x="223" y="441"/>
                    <a:pt x="231" y="441"/>
                  </a:cubicBezTo>
                  <a:cubicBezTo>
                    <a:pt x="236" y="441"/>
                    <a:pt x="240" y="445"/>
                    <a:pt x="241" y="449"/>
                  </a:cubicBezTo>
                  <a:cubicBezTo>
                    <a:pt x="247" y="481"/>
                    <a:pt x="247" y="481"/>
                    <a:pt x="247" y="481"/>
                  </a:cubicBezTo>
                  <a:cubicBezTo>
                    <a:pt x="248" y="487"/>
                    <a:pt x="253" y="490"/>
                    <a:pt x="259" y="489"/>
                  </a:cubicBezTo>
                  <a:cubicBezTo>
                    <a:pt x="303" y="483"/>
                    <a:pt x="303" y="483"/>
                    <a:pt x="303" y="483"/>
                  </a:cubicBezTo>
                  <a:cubicBezTo>
                    <a:pt x="308" y="482"/>
                    <a:pt x="312" y="477"/>
                    <a:pt x="312" y="472"/>
                  </a:cubicBezTo>
                  <a:cubicBezTo>
                    <a:pt x="308" y="439"/>
                    <a:pt x="308" y="439"/>
                    <a:pt x="308" y="439"/>
                  </a:cubicBezTo>
                  <a:cubicBezTo>
                    <a:pt x="308" y="434"/>
                    <a:pt x="311" y="430"/>
                    <a:pt x="315" y="428"/>
                  </a:cubicBezTo>
                  <a:cubicBezTo>
                    <a:pt x="318" y="427"/>
                    <a:pt x="321" y="426"/>
                    <a:pt x="324" y="424"/>
                  </a:cubicBezTo>
                  <a:cubicBezTo>
                    <a:pt x="329" y="423"/>
                    <a:pt x="334" y="424"/>
                    <a:pt x="336" y="427"/>
                  </a:cubicBezTo>
                  <a:cubicBezTo>
                    <a:pt x="357" y="453"/>
                    <a:pt x="357" y="453"/>
                    <a:pt x="357" y="453"/>
                  </a:cubicBezTo>
                  <a:cubicBezTo>
                    <a:pt x="361" y="458"/>
                    <a:pt x="367" y="459"/>
                    <a:pt x="371" y="455"/>
                  </a:cubicBezTo>
                  <a:cubicBezTo>
                    <a:pt x="408" y="429"/>
                    <a:pt x="408" y="429"/>
                    <a:pt x="408" y="429"/>
                  </a:cubicBezTo>
                  <a:cubicBezTo>
                    <a:pt x="412" y="426"/>
                    <a:pt x="413" y="419"/>
                    <a:pt x="410" y="415"/>
                  </a:cubicBezTo>
                  <a:cubicBezTo>
                    <a:pt x="391" y="387"/>
                    <a:pt x="391" y="387"/>
                    <a:pt x="391" y="387"/>
                  </a:cubicBezTo>
                  <a:cubicBezTo>
                    <a:pt x="389" y="383"/>
                    <a:pt x="389" y="378"/>
                    <a:pt x="392" y="375"/>
                  </a:cubicBezTo>
                  <a:cubicBezTo>
                    <a:pt x="396" y="370"/>
                    <a:pt x="400" y="365"/>
                    <a:pt x="404" y="361"/>
                  </a:cubicBezTo>
                  <a:cubicBezTo>
                    <a:pt x="406" y="357"/>
                    <a:pt x="411" y="355"/>
                    <a:pt x="416" y="357"/>
                  </a:cubicBezTo>
                  <a:cubicBezTo>
                    <a:pt x="446" y="369"/>
                    <a:pt x="446" y="369"/>
                    <a:pt x="446" y="369"/>
                  </a:cubicBezTo>
                  <a:cubicBezTo>
                    <a:pt x="451" y="371"/>
                    <a:pt x="457" y="368"/>
                    <a:pt x="459" y="363"/>
                  </a:cubicBezTo>
                  <a:lnTo>
                    <a:pt x="477" y="322"/>
                  </a:lnTo>
                  <a:close/>
                  <a:moveTo>
                    <a:pt x="352" y="386"/>
                  </a:moveTo>
                  <a:cubicBezTo>
                    <a:pt x="273" y="444"/>
                    <a:pt x="162" y="427"/>
                    <a:pt x="104" y="348"/>
                  </a:cubicBezTo>
                  <a:cubicBezTo>
                    <a:pt x="46" y="269"/>
                    <a:pt x="63" y="158"/>
                    <a:pt x="142" y="100"/>
                  </a:cubicBezTo>
                  <a:cubicBezTo>
                    <a:pt x="221" y="42"/>
                    <a:pt x="332" y="59"/>
                    <a:pt x="390" y="138"/>
                  </a:cubicBezTo>
                  <a:cubicBezTo>
                    <a:pt x="447" y="217"/>
                    <a:pt x="430" y="328"/>
                    <a:pt x="352" y="386"/>
                  </a:cubicBezTo>
                  <a:close/>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Freeform 76"/>
            <p:cNvSpPr>
              <a:spLocks noEditPoints="1"/>
            </p:cNvSpPr>
            <p:nvPr/>
          </p:nvSpPr>
          <p:spPr bwMode="auto">
            <a:xfrm>
              <a:off x="3009373" y="3915057"/>
              <a:ext cx="649745" cy="651114"/>
            </a:xfrm>
            <a:custGeom>
              <a:avLst/>
              <a:gdLst>
                <a:gd name="T0" fmla="*/ 344 w 401"/>
                <a:gd name="T1" fmla="*/ 96 h 402"/>
                <a:gd name="T2" fmla="*/ 96 w 401"/>
                <a:gd name="T3" fmla="*/ 58 h 402"/>
                <a:gd name="T4" fmla="*/ 58 w 401"/>
                <a:gd name="T5" fmla="*/ 306 h 402"/>
                <a:gd name="T6" fmla="*/ 306 w 401"/>
                <a:gd name="T7" fmla="*/ 344 h 402"/>
                <a:gd name="T8" fmla="*/ 344 w 401"/>
                <a:gd name="T9" fmla="*/ 96 h 402"/>
                <a:gd name="T10" fmla="*/ 297 w 401"/>
                <a:gd name="T11" fmla="*/ 332 h 402"/>
                <a:gd name="T12" fmla="*/ 69 w 401"/>
                <a:gd name="T13" fmla="*/ 297 h 402"/>
                <a:gd name="T14" fmla="*/ 104 w 401"/>
                <a:gd name="T15" fmla="*/ 69 h 402"/>
                <a:gd name="T16" fmla="*/ 332 w 401"/>
                <a:gd name="T17" fmla="*/ 104 h 402"/>
                <a:gd name="T18" fmla="*/ 297 w 401"/>
                <a:gd name="T19" fmla="*/ 33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02">
                  <a:moveTo>
                    <a:pt x="344" y="96"/>
                  </a:moveTo>
                  <a:cubicBezTo>
                    <a:pt x="286" y="17"/>
                    <a:pt x="175" y="0"/>
                    <a:pt x="96" y="58"/>
                  </a:cubicBezTo>
                  <a:cubicBezTo>
                    <a:pt x="17" y="116"/>
                    <a:pt x="0" y="227"/>
                    <a:pt x="58" y="306"/>
                  </a:cubicBezTo>
                  <a:cubicBezTo>
                    <a:pt x="116" y="385"/>
                    <a:pt x="227" y="402"/>
                    <a:pt x="306" y="344"/>
                  </a:cubicBezTo>
                  <a:cubicBezTo>
                    <a:pt x="384" y="286"/>
                    <a:pt x="401" y="175"/>
                    <a:pt x="344" y="96"/>
                  </a:cubicBezTo>
                  <a:close/>
                  <a:moveTo>
                    <a:pt x="297" y="332"/>
                  </a:moveTo>
                  <a:cubicBezTo>
                    <a:pt x="224" y="386"/>
                    <a:pt x="122" y="370"/>
                    <a:pt x="69" y="297"/>
                  </a:cubicBezTo>
                  <a:cubicBezTo>
                    <a:pt x="16" y="225"/>
                    <a:pt x="32" y="123"/>
                    <a:pt x="104" y="69"/>
                  </a:cubicBezTo>
                  <a:cubicBezTo>
                    <a:pt x="177" y="16"/>
                    <a:pt x="279" y="32"/>
                    <a:pt x="332" y="104"/>
                  </a:cubicBezTo>
                  <a:cubicBezTo>
                    <a:pt x="385" y="177"/>
                    <a:pt x="370" y="279"/>
                    <a:pt x="297" y="332"/>
                  </a:cubicBezTo>
                  <a:close/>
                </a:path>
              </a:pathLst>
            </a:custGeom>
            <a:solidFill>
              <a:schemeClr val="accent2">
                <a:lumMod val="75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Freeform 79"/>
            <p:cNvSpPr>
              <a:spLocks noEditPoints="1"/>
            </p:cNvSpPr>
            <p:nvPr/>
          </p:nvSpPr>
          <p:spPr bwMode="auto">
            <a:xfrm>
              <a:off x="3035390" y="3941076"/>
              <a:ext cx="597710" cy="599079"/>
            </a:xfrm>
            <a:custGeom>
              <a:avLst/>
              <a:gdLst>
                <a:gd name="T0" fmla="*/ 316 w 369"/>
                <a:gd name="T1" fmla="*/ 88 h 370"/>
                <a:gd name="T2" fmla="*/ 88 w 369"/>
                <a:gd name="T3" fmla="*/ 53 h 370"/>
                <a:gd name="T4" fmla="*/ 53 w 369"/>
                <a:gd name="T5" fmla="*/ 281 h 370"/>
                <a:gd name="T6" fmla="*/ 281 w 369"/>
                <a:gd name="T7" fmla="*/ 316 h 370"/>
                <a:gd name="T8" fmla="*/ 316 w 369"/>
                <a:gd name="T9" fmla="*/ 88 h 370"/>
                <a:gd name="T10" fmla="*/ 264 w 369"/>
                <a:gd name="T11" fmla="*/ 293 h 370"/>
                <a:gd name="T12" fmla="*/ 76 w 369"/>
                <a:gd name="T13" fmla="*/ 264 h 370"/>
                <a:gd name="T14" fmla="*/ 105 w 369"/>
                <a:gd name="T15" fmla="*/ 76 h 370"/>
                <a:gd name="T16" fmla="*/ 293 w 369"/>
                <a:gd name="T17" fmla="*/ 105 h 370"/>
                <a:gd name="T18" fmla="*/ 264 w 369"/>
                <a:gd name="T19" fmla="*/ 29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370">
                  <a:moveTo>
                    <a:pt x="316" y="88"/>
                  </a:moveTo>
                  <a:cubicBezTo>
                    <a:pt x="263" y="16"/>
                    <a:pt x="161" y="0"/>
                    <a:pt x="88" y="53"/>
                  </a:cubicBezTo>
                  <a:cubicBezTo>
                    <a:pt x="16" y="107"/>
                    <a:pt x="0" y="209"/>
                    <a:pt x="53" y="281"/>
                  </a:cubicBezTo>
                  <a:cubicBezTo>
                    <a:pt x="106" y="354"/>
                    <a:pt x="208" y="370"/>
                    <a:pt x="281" y="316"/>
                  </a:cubicBezTo>
                  <a:cubicBezTo>
                    <a:pt x="354" y="263"/>
                    <a:pt x="369" y="161"/>
                    <a:pt x="316" y="88"/>
                  </a:cubicBezTo>
                  <a:close/>
                  <a:moveTo>
                    <a:pt x="264" y="293"/>
                  </a:moveTo>
                  <a:cubicBezTo>
                    <a:pt x="204" y="337"/>
                    <a:pt x="120" y="324"/>
                    <a:pt x="76" y="264"/>
                  </a:cubicBezTo>
                  <a:cubicBezTo>
                    <a:pt x="32" y="205"/>
                    <a:pt x="45" y="120"/>
                    <a:pt x="105" y="76"/>
                  </a:cubicBezTo>
                  <a:cubicBezTo>
                    <a:pt x="165" y="32"/>
                    <a:pt x="249" y="45"/>
                    <a:pt x="293" y="105"/>
                  </a:cubicBezTo>
                  <a:cubicBezTo>
                    <a:pt x="337" y="165"/>
                    <a:pt x="324" y="249"/>
                    <a:pt x="264" y="293"/>
                  </a:cubicBezTo>
                  <a:close/>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Freeform 80"/>
            <p:cNvSpPr>
              <a:spLocks noEditPoints="1"/>
            </p:cNvSpPr>
            <p:nvPr/>
          </p:nvSpPr>
          <p:spPr bwMode="auto">
            <a:xfrm>
              <a:off x="3641317" y="3416622"/>
              <a:ext cx="830496" cy="828442"/>
            </a:xfrm>
            <a:custGeom>
              <a:avLst/>
              <a:gdLst>
                <a:gd name="T0" fmla="*/ 136 w 513"/>
                <a:gd name="T1" fmla="*/ 29 h 512"/>
                <a:gd name="T2" fmla="*/ 119 w 513"/>
                <a:gd name="T3" fmla="*/ 66 h 512"/>
                <a:gd name="T4" fmla="*/ 102 w 513"/>
                <a:gd name="T5" fmla="*/ 80 h 512"/>
                <a:gd name="T6" fmla="*/ 62 w 513"/>
                <a:gd name="T7" fmla="*/ 88 h 512"/>
                <a:gd name="T8" fmla="*/ 60 w 513"/>
                <a:gd name="T9" fmla="*/ 129 h 512"/>
                <a:gd name="T10" fmla="*/ 49 w 513"/>
                <a:gd name="T11" fmla="*/ 148 h 512"/>
                <a:gd name="T12" fmla="*/ 15 w 513"/>
                <a:gd name="T13" fmla="*/ 170 h 512"/>
                <a:gd name="T14" fmla="*/ 27 w 513"/>
                <a:gd name="T15" fmla="*/ 208 h 512"/>
                <a:gd name="T16" fmla="*/ 24 w 513"/>
                <a:gd name="T17" fmla="*/ 230 h 512"/>
                <a:gd name="T18" fmla="*/ 0 w 513"/>
                <a:gd name="T19" fmla="*/ 263 h 512"/>
                <a:gd name="T20" fmla="*/ 26 w 513"/>
                <a:gd name="T21" fmla="*/ 294 h 512"/>
                <a:gd name="T22" fmla="*/ 30 w 513"/>
                <a:gd name="T23" fmla="*/ 316 h 512"/>
                <a:gd name="T24" fmla="*/ 20 w 513"/>
                <a:gd name="T25" fmla="*/ 355 h 512"/>
                <a:gd name="T26" fmla="*/ 55 w 513"/>
                <a:gd name="T27" fmla="*/ 375 h 512"/>
                <a:gd name="T28" fmla="*/ 67 w 513"/>
                <a:gd name="T29" fmla="*/ 393 h 512"/>
                <a:gd name="T30" fmla="*/ 72 w 513"/>
                <a:gd name="T31" fmla="*/ 434 h 512"/>
                <a:gd name="T32" fmla="*/ 112 w 513"/>
                <a:gd name="T33" fmla="*/ 440 h 512"/>
                <a:gd name="T34" fmla="*/ 130 w 513"/>
                <a:gd name="T35" fmla="*/ 452 h 512"/>
                <a:gd name="T36" fmla="*/ 148 w 513"/>
                <a:gd name="T37" fmla="*/ 488 h 512"/>
                <a:gd name="T38" fmla="*/ 188 w 513"/>
                <a:gd name="T39" fmla="*/ 479 h 512"/>
                <a:gd name="T40" fmla="*/ 209 w 513"/>
                <a:gd name="T41" fmla="*/ 485 h 512"/>
                <a:gd name="T42" fmla="*/ 240 w 513"/>
                <a:gd name="T43" fmla="*/ 512 h 512"/>
                <a:gd name="T44" fmla="*/ 273 w 513"/>
                <a:gd name="T45" fmla="*/ 489 h 512"/>
                <a:gd name="T46" fmla="*/ 295 w 513"/>
                <a:gd name="T47" fmla="*/ 486 h 512"/>
                <a:gd name="T48" fmla="*/ 333 w 513"/>
                <a:gd name="T49" fmla="*/ 500 h 512"/>
                <a:gd name="T50" fmla="*/ 357 w 513"/>
                <a:gd name="T51" fmla="*/ 467 h 512"/>
                <a:gd name="T52" fmla="*/ 376 w 513"/>
                <a:gd name="T53" fmla="*/ 457 h 512"/>
                <a:gd name="T54" fmla="*/ 417 w 513"/>
                <a:gd name="T55" fmla="*/ 456 h 512"/>
                <a:gd name="T56" fmla="*/ 426 w 513"/>
                <a:gd name="T57" fmla="*/ 417 h 512"/>
                <a:gd name="T58" fmla="*/ 441 w 513"/>
                <a:gd name="T59" fmla="*/ 400 h 512"/>
                <a:gd name="T60" fmla="*/ 478 w 513"/>
                <a:gd name="T61" fmla="*/ 385 h 512"/>
                <a:gd name="T62" fmla="*/ 473 w 513"/>
                <a:gd name="T63" fmla="*/ 344 h 512"/>
                <a:gd name="T64" fmla="*/ 480 w 513"/>
                <a:gd name="T65" fmla="*/ 324 h 512"/>
                <a:gd name="T66" fmla="*/ 510 w 513"/>
                <a:gd name="T67" fmla="*/ 296 h 512"/>
                <a:gd name="T68" fmla="*/ 490 w 513"/>
                <a:gd name="T69" fmla="*/ 260 h 512"/>
                <a:gd name="T70" fmla="*/ 490 w 513"/>
                <a:gd name="T71" fmla="*/ 238 h 512"/>
                <a:gd name="T72" fmla="*/ 507 w 513"/>
                <a:gd name="T73" fmla="*/ 202 h 512"/>
                <a:gd name="T74" fmla="*/ 476 w 513"/>
                <a:gd name="T75" fmla="*/ 175 h 512"/>
                <a:gd name="T76" fmla="*/ 468 w 513"/>
                <a:gd name="T77" fmla="*/ 155 h 512"/>
                <a:gd name="T78" fmla="*/ 471 w 513"/>
                <a:gd name="T79" fmla="*/ 115 h 512"/>
                <a:gd name="T80" fmla="*/ 432 w 513"/>
                <a:gd name="T81" fmla="*/ 101 h 512"/>
                <a:gd name="T82" fmla="*/ 417 w 513"/>
                <a:gd name="T83" fmla="*/ 86 h 512"/>
                <a:gd name="T84" fmla="*/ 405 w 513"/>
                <a:gd name="T85" fmla="*/ 47 h 512"/>
                <a:gd name="T86" fmla="*/ 365 w 513"/>
                <a:gd name="T87" fmla="*/ 48 h 512"/>
                <a:gd name="T88" fmla="*/ 345 w 513"/>
                <a:gd name="T89" fmla="*/ 39 h 512"/>
                <a:gd name="T90" fmla="*/ 320 w 513"/>
                <a:gd name="T91" fmla="*/ 7 h 512"/>
                <a:gd name="T92" fmla="*/ 282 w 513"/>
                <a:gd name="T93" fmla="*/ 23 h 512"/>
                <a:gd name="T94" fmla="*/ 260 w 513"/>
                <a:gd name="T95" fmla="*/ 22 h 512"/>
                <a:gd name="T96" fmla="*/ 226 w 513"/>
                <a:gd name="T97" fmla="*/ 1 h 512"/>
                <a:gd name="T98" fmla="*/ 197 w 513"/>
                <a:gd name="T99" fmla="*/ 30 h 512"/>
                <a:gd name="T100" fmla="*/ 176 w 513"/>
                <a:gd name="T101" fmla="*/ 36 h 512"/>
                <a:gd name="T102" fmla="*/ 407 w 513"/>
                <a:gd name="T103" fmla="*/ 207 h 512"/>
                <a:gd name="T104" fmla="*/ 106 w 513"/>
                <a:gd name="T105" fmla="*/ 304 h 512"/>
                <a:gd name="T106" fmla="*/ 407 w 513"/>
                <a:gd name="T107" fmla="*/ 2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3" h="512">
                  <a:moveTo>
                    <a:pt x="156" y="44"/>
                  </a:moveTo>
                  <a:cubicBezTo>
                    <a:pt x="136" y="29"/>
                    <a:pt x="136" y="29"/>
                    <a:pt x="136" y="29"/>
                  </a:cubicBezTo>
                  <a:cubicBezTo>
                    <a:pt x="137" y="55"/>
                    <a:pt x="137" y="55"/>
                    <a:pt x="137" y="55"/>
                  </a:cubicBezTo>
                  <a:cubicBezTo>
                    <a:pt x="137" y="64"/>
                    <a:pt x="127" y="70"/>
                    <a:pt x="119" y="66"/>
                  </a:cubicBezTo>
                  <a:cubicBezTo>
                    <a:pt x="96" y="55"/>
                    <a:pt x="96" y="55"/>
                    <a:pt x="96" y="55"/>
                  </a:cubicBezTo>
                  <a:cubicBezTo>
                    <a:pt x="102" y="80"/>
                    <a:pt x="102" y="80"/>
                    <a:pt x="102" y="80"/>
                  </a:cubicBezTo>
                  <a:cubicBezTo>
                    <a:pt x="104" y="89"/>
                    <a:pt x="96" y="97"/>
                    <a:pt x="87" y="95"/>
                  </a:cubicBezTo>
                  <a:cubicBezTo>
                    <a:pt x="62" y="88"/>
                    <a:pt x="62" y="88"/>
                    <a:pt x="62" y="88"/>
                  </a:cubicBezTo>
                  <a:cubicBezTo>
                    <a:pt x="72" y="111"/>
                    <a:pt x="72" y="111"/>
                    <a:pt x="72" y="111"/>
                  </a:cubicBezTo>
                  <a:cubicBezTo>
                    <a:pt x="76" y="120"/>
                    <a:pt x="69" y="129"/>
                    <a:pt x="60" y="129"/>
                  </a:cubicBezTo>
                  <a:cubicBezTo>
                    <a:pt x="35" y="127"/>
                    <a:pt x="35" y="127"/>
                    <a:pt x="35" y="127"/>
                  </a:cubicBezTo>
                  <a:cubicBezTo>
                    <a:pt x="49" y="148"/>
                    <a:pt x="49" y="148"/>
                    <a:pt x="49" y="148"/>
                  </a:cubicBezTo>
                  <a:cubicBezTo>
                    <a:pt x="54" y="156"/>
                    <a:pt x="49" y="166"/>
                    <a:pt x="40" y="167"/>
                  </a:cubicBezTo>
                  <a:cubicBezTo>
                    <a:pt x="15" y="170"/>
                    <a:pt x="15" y="170"/>
                    <a:pt x="15" y="170"/>
                  </a:cubicBezTo>
                  <a:cubicBezTo>
                    <a:pt x="32" y="188"/>
                    <a:pt x="32" y="188"/>
                    <a:pt x="32" y="188"/>
                  </a:cubicBezTo>
                  <a:cubicBezTo>
                    <a:pt x="39" y="194"/>
                    <a:pt x="36" y="206"/>
                    <a:pt x="27" y="208"/>
                  </a:cubicBezTo>
                  <a:cubicBezTo>
                    <a:pt x="3" y="216"/>
                    <a:pt x="3" y="216"/>
                    <a:pt x="3" y="216"/>
                  </a:cubicBezTo>
                  <a:cubicBezTo>
                    <a:pt x="24" y="230"/>
                    <a:pt x="24" y="230"/>
                    <a:pt x="24" y="230"/>
                  </a:cubicBezTo>
                  <a:cubicBezTo>
                    <a:pt x="32" y="235"/>
                    <a:pt x="31" y="247"/>
                    <a:pt x="22" y="251"/>
                  </a:cubicBezTo>
                  <a:cubicBezTo>
                    <a:pt x="0" y="263"/>
                    <a:pt x="0" y="263"/>
                    <a:pt x="0" y="263"/>
                  </a:cubicBezTo>
                  <a:cubicBezTo>
                    <a:pt x="23" y="273"/>
                    <a:pt x="23" y="273"/>
                    <a:pt x="23" y="273"/>
                  </a:cubicBezTo>
                  <a:cubicBezTo>
                    <a:pt x="32" y="277"/>
                    <a:pt x="33" y="289"/>
                    <a:pt x="26" y="294"/>
                  </a:cubicBezTo>
                  <a:cubicBezTo>
                    <a:pt x="6" y="310"/>
                    <a:pt x="6" y="310"/>
                    <a:pt x="6" y="310"/>
                  </a:cubicBezTo>
                  <a:cubicBezTo>
                    <a:pt x="30" y="316"/>
                    <a:pt x="30" y="316"/>
                    <a:pt x="30" y="316"/>
                  </a:cubicBezTo>
                  <a:cubicBezTo>
                    <a:pt x="39" y="318"/>
                    <a:pt x="43" y="329"/>
                    <a:pt x="37" y="336"/>
                  </a:cubicBezTo>
                  <a:cubicBezTo>
                    <a:pt x="20" y="355"/>
                    <a:pt x="20" y="355"/>
                    <a:pt x="20" y="355"/>
                  </a:cubicBezTo>
                  <a:cubicBezTo>
                    <a:pt x="45" y="356"/>
                    <a:pt x="45" y="356"/>
                    <a:pt x="45" y="356"/>
                  </a:cubicBezTo>
                  <a:cubicBezTo>
                    <a:pt x="54" y="357"/>
                    <a:pt x="60" y="367"/>
                    <a:pt x="55" y="375"/>
                  </a:cubicBezTo>
                  <a:cubicBezTo>
                    <a:pt x="42" y="397"/>
                    <a:pt x="42" y="397"/>
                    <a:pt x="42" y="397"/>
                  </a:cubicBezTo>
                  <a:cubicBezTo>
                    <a:pt x="67" y="393"/>
                    <a:pt x="67" y="393"/>
                    <a:pt x="67" y="393"/>
                  </a:cubicBezTo>
                  <a:cubicBezTo>
                    <a:pt x="76" y="392"/>
                    <a:pt x="84" y="401"/>
                    <a:pt x="80" y="410"/>
                  </a:cubicBezTo>
                  <a:cubicBezTo>
                    <a:pt x="72" y="434"/>
                    <a:pt x="72" y="434"/>
                    <a:pt x="72" y="434"/>
                  </a:cubicBezTo>
                  <a:cubicBezTo>
                    <a:pt x="96" y="426"/>
                    <a:pt x="96" y="426"/>
                    <a:pt x="96" y="426"/>
                  </a:cubicBezTo>
                  <a:cubicBezTo>
                    <a:pt x="105" y="423"/>
                    <a:pt x="113" y="430"/>
                    <a:pt x="112" y="440"/>
                  </a:cubicBezTo>
                  <a:cubicBezTo>
                    <a:pt x="108" y="465"/>
                    <a:pt x="108" y="465"/>
                    <a:pt x="108" y="465"/>
                  </a:cubicBezTo>
                  <a:cubicBezTo>
                    <a:pt x="130" y="452"/>
                    <a:pt x="130" y="452"/>
                    <a:pt x="130" y="452"/>
                  </a:cubicBezTo>
                  <a:cubicBezTo>
                    <a:pt x="138" y="448"/>
                    <a:pt x="148" y="454"/>
                    <a:pt x="148" y="463"/>
                  </a:cubicBezTo>
                  <a:cubicBezTo>
                    <a:pt x="148" y="488"/>
                    <a:pt x="148" y="488"/>
                    <a:pt x="148" y="488"/>
                  </a:cubicBezTo>
                  <a:cubicBezTo>
                    <a:pt x="168" y="472"/>
                    <a:pt x="168" y="472"/>
                    <a:pt x="168" y="472"/>
                  </a:cubicBezTo>
                  <a:cubicBezTo>
                    <a:pt x="175" y="466"/>
                    <a:pt x="186" y="470"/>
                    <a:pt x="188" y="479"/>
                  </a:cubicBezTo>
                  <a:cubicBezTo>
                    <a:pt x="193" y="504"/>
                    <a:pt x="193" y="504"/>
                    <a:pt x="193" y="504"/>
                  </a:cubicBezTo>
                  <a:cubicBezTo>
                    <a:pt x="209" y="485"/>
                    <a:pt x="209" y="485"/>
                    <a:pt x="209" y="485"/>
                  </a:cubicBezTo>
                  <a:cubicBezTo>
                    <a:pt x="215" y="478"/>
                    <a:pt x="227" y="479"/>
                    <a:pt x="230" y="488"/>
                  </a:cubicBezTo>
                  <a:cubicBezTo>
                    <a:pt x="240" y="512"/>
                    <a:pt x="240" y="512"/>
                    <a:pt x="240" y="512"/>
                  </a:cubicBezTo>
                  <a:cubicBezTo>
                    <a:pt x="252" y="490"/>
                    <a:pt x="252" y="490"/>
                    <a:pt x="252" y="490"/>
                  </a:cubicBezTo>
                  <a:cubicBezTo>
                    <a:pt x="257" y="481"/>
                    <a:pt x="268" y="481"/>
                    <a:pt x="273" y="489"/>
                  </a:cubicBezTo>
                  <a:cubicBezTo>
                    <a:pt x="287" y="510"/>
                    <a:pt x="287" y="510"/>
                    <a:pt x="287" y="510"/>
                  </a:cubicBezTo>
                  <a:cubicBezTo>
                    <a:pt x="295" y="486"/>
                    <a:pt x="295" y="486"/>
                    <a:pt x="295" y="486"/>
                  </a:cubicBezTo>
                  <a:cubicBezTo>
                    <a:pt x="298" y="477"/>
                    <a:pt x="310" y="475"/>
                    <a:pt x="316" y="482"/>
                  </a:cubicBezTo>
                  <a:cubicBezTo>
                    <a:pt x="333" y="500"/>
                    <a:pt x="333" y="500"/>
                    <a:pt x="333" y="500"/>
                  </a:cubicBezTo>
                  <a:cubicBezTo>
                    <a:pt x="337" y="475"/>
                    <a:pt x="337" y="475"/>
                    <a:pt x="337" y="475"/>
                  </a:cubicBezTo>
                  <a:cubicBezTo>
                    <a:pt x="338" y="466"/>
                    <a:pt x="349" y="462"/>
                    <a:pt x="357" y="467"/>
                  </a:cubicBezTo>
                  <a:cubicBezTo>
                    <a:pt x="377" y="482"/>
                    <a:pt x="377" y="482"/>
                    <a:pt x="377" y="482"/>
                  </a:cubicBezTo>
                  <a:cubicBezTo>
                    <a:pt x="376" y="457"/>
                    <a:pt x="376" y="457"/>
                    <a:pt x="376" y="457"/>
                  </a:cubicBezTo>
                  <a:cubicBezTo>
                    <a:pt x="376" y="447"/>
                    <a:pt x="385" y="441"/>
                    <a:pt x="394" y="445"/>
                  </a:cubicBezTo>
                  <a:cubicBezTo>
                    <a:pt x="417" y="456"/>
                    <a:pt x="417" y="456"/>
                    <a:pt x="417" y="456"/>
                  </a:cubicBezTo>
                  <a:cubicBezTo>
                    <a:pt x="411" y="431"/>
                    <a:pt x="411" y="431"/>
                    <a:pt x="411" y="431"/>
                  </a:cubicBezTo>
                  <a:cubicBezTo>
                    <a:pt x="409" y="422"/>
                    <a:pt x="417" y="414"/>
                    <a:pt x="426" y="417"/>
                  </a:cubicBezTo>
                  <a:cubicBezTo>
                    <a:pt x="451" y="423"/>
                    <a:pt x="451" y="423"/>
                    <a:pt x="451" y="423"/>
                  </a:cubicBezTo>
                  <a:cubicBezTo>
                    <a:pt x="441" y="400"/>
                    <a:pt x="441" y="400"/>
                    <a:pt x="441" y="400"/>
                  </a:cubicBezTo>
                  <a:cubicBezTo>
                    <a:pt x="437" y="391"/>
                    <a:pt x="444" y="382"/>
                    <a:pt x="453" y="383"/>
                  </a:cubicBezTo>
                  <a:cubicBezTo>
                    <a:pt x="478" y="385"/>
                    <a:pt x="478" y="385"/>
                    <a:pt x="478" y="385"/>
                  </a:cubicBezTo>
                  <a:cubicBezTo>
                    <a:pt x="464" y="364"/>
                    <a:pt x="464" y="364"/>
                    <a:pt x="464" y="364"/>
                  </a:cubicBezTo>
                  <a:cubicBezTo>
                    <a:pt x="459" y="356"/>
                    <a:pt x="464" y="345"/>
                    <a:pt x="473" y="344"/>
                  </a:cubicBezTo>
                  <a:cubicBezTo>
                    <a:pt x="498" y="342"/>
                    <a:pt x="498" y="342"/>
                    <a:pt x="498" y="342"/>
                  </a:cubicBezTo>
                  <a:cubicBezTo>
                    <a:pt x="480" y="324"/>
                    <a:pt x="480" y="324"/>
                    <a:pt x="480" y="324"/>
                  </a:cubicBezTo>
                  <a:cubicBezTo>
                    <a:pt x="474" y="317"/>
                    <a:pt x="476" y="306"/>
                    <a:pt x="485" y="303"/>
                  </a:cubicBezTo>
                  <a:cubicBezTo>
                    <a:pt x="510" y="296"/>
                    <a:pt x="510" y="296"/>
                    <a:pt x="510" y="296"/>
                  </a:cubicBezTo>
                  <a:cubicBezTo>
                    <a:pt x="489" y="281"/>
                    <a:pt x="489" y="281"/>
                    <a:pt x="489" y="281"/>
                  </a:cubicBezTo>
                  <a:cubicBezTo>
                    <a:pt x="481" y="276"/>
                    <a:pt x="482" y="264"/>
                    <a:pt x="490" y="260"/>
                  </a:cubicBezTo>
                  <a:cubicBezTo>
                    <a:pt x="513" y="249"/>
                    <a:pt x="513" y="249"/>
                    <a:pt x="513" y="249"/>
                  </a:cubicBezTo>
                  <a:cubicBezTo>
                    <a:pt x="490" y="238"/>
                    <a:pt x="490" y="238"/>
                    <a:pt x="490" y="238"/>
                  </a:cubicBezTo>
                  <a:cubicBezTo>
                    <a:pt x="481" y="234"/>
                    <a:pt x="480" y="223"/>
                    <a:pt x="487" y="217"/>
                  </a:cubicBezTo>
                  <a:cubicBezTo>
                    <a:pt x="507" y="202"/>
                    <a:pt x="507" y="202"/>
                    <a:pt x="507" y="202"/>
                  </a:cubicBezTo>
                  <a:cubicBezTo>
                    <a:pt x="482" y="196"/>
                    <a:pt x="482" y="196"/>
                    <a:pt x="482" y="196"/>
                  </a:cubicBezTo>
                  <a:cubicBezTo>
                    <a:pt x="473" y="193"/>
                    <a:pt x="470" y="182"/>
                    <a:pt x="476" y="175"/>
                  </a:cubicBezTo>
                  <a:cubicBezTo>
                    <a:pt x="493" y="156"/>
                    <a:pt x="493" y="156"/>
                    <a:pt x="493" y="156"/>
                  </a:cubicBezTo>
                  <a:cubicBezTo>
                    <a:pt x="468" y="155"/>
                    <a:pt x="468" y="155"/>
                    <a:pt x="468" y="155"/>
                  </a:cubicBezTo>
                  <a:cubicBezTo>
                    <a:pt x="458" y="155"/>
                    <a:pt x="453" y="144"/>
                    <a:pt x="458" y="136"/>
                  </a:cubicBezTo>
                  <a:cubicBezTo>
                    <a:pt x="471" y="115"/>
                    <a:pt x="471" y="115"/>
                    <a:pt x="471" y="115"/>
                  </a:cubicBezTo>
                  <a:cubicBezTo>
                    <a:pt x="445" y="118"/>
                    <a:pt x="445" y="118"/>
                    <a:pt x="445" y="118"/>
                  </a:cubicBezTo>
                  <a:cubicBezTo>
                    <a:pt x="436" y="119"/>
                    <a:pt x="429" y="110"/>
                    <a:pt x="432" y="101"/>
                  </a:cubicBezTo>
                  <a:cubicBezTo>
                    <a:pt x="441" y="78"/>
                    <a:pt x="441" y="78"/>
                    <a:pt x="441" y="78"/>
                  </a:cubicBezTo>
                  <a:cubicBezTo>
                    <a:pt x="417" y="86"/>
                    <a:pt x="417" y="86"/>
                    <a:pt x="417" y="86"/>
                  </a:cubicBezTo>
                  <a:cubicBezTo>
                    <a:pt x="408" y="89"/>
                    <a:pt x="399" y="81"/>
                    <a:pt x="401" y="72"/>
                  </a:cubicBezTo>
                  <a:cubicBezTo>
                    <a:pt x="405" y="47"/>
                    <a:pt x="405" y="47"/>
                    <a:pt x="405" y="47"/>
                  </a:cubicBezTo>
                  <a:cubicBezTo>
                    <a:pt x="383" y="59"/>
                    <a:pt x="383" y="59"/>
                    <a:pt x="383" y="59"/>
                  </a:cubicBezTo>
                  <a:cubicBezTo>
                    <a:pt x="375" y="63"/>
                    <a:pt x="365" y="58"/>
                    <a:pt x="365" y="48"/>
                  </a:cubicBezTo>
                  <a:cubicBezTo>
                    <a:pt x="364" y="23"/>
                    <a:pt x="364" y="23"/>
                    <a:pt x="364" y="23"/>
                  </a:cubicBezTo>
                  <a:cubicBezTo>
                    <a:pt x="345" y="39"/>
                    <a:pt x="345" y="39"/>
                    <a:pt x="345" y="39"/>
                  </a:cubicBezTo>
                  <a:cubicBezTo>
                    <a:pt x="337" y="45"/>
                    <a:pt x="326" y="41"/>
                    <a:pt x="325" y="32"/>
                  </a:cubicBezTo>
                  <a:cubicBezTo>
                    <a:pt x="320" y="7"/>
                    <a:pt x="320" y="7"/>
                    <a:pt x="320" y="7"/>
                  </a:cubicBezTo>
                  <a:cubicBezTo>
                    <a:pt x="303" y="27"/>
                    <a:pt x="303" y="27"/>
                    <a:pt x="303" y="27"/>
                  </a:cubicBezTo>
                  <a:cubicBezTo>
                    <a:pt x="297" y="34"/>
                    <a:pt x="286" y="32"/>
                    <a:pt x="282" y="23"/>
                  </a:cubicBezTo>
                  <a:cubicBezTo>
                    <a:pt x="273" y="0"/>
                    <a:pt x="273" y="0"/>
                    <a:pt x="273" y="0"/>
                  </a:cubicBezTo>
                  <a:cubicBezTo>
                    <a:pt x="260" y="22"/>
                    <a:pt x="260" y="22"/>
                    <a:pt x="260" y="22"/>
                  </a:cubicBezTo>
                  <a:cubicBezTo>
                    <a:pt x="256" y="30"/>
                    <a:pt x="244" y="30"/>
                    <a:pt x="239" y="22"/>
                  </a:cubicBezTo>
                  <a:cubicBezTo>
                    <a:pt x="226" y="1"/>
                    <a:pt x="226" y="1"/>
                    <a:pt x="226" y="1"/>
                  </a:cubicBezTo>
                  <a:cubicBezTo>
                    <a:pt x="217" y="25"/>
                    <a:pt x="217" y="25"/>
                    <a:pt x="217" y="25"/>
                  </a:cubicBezTo>
                  <a:cubicBezTo>
                    <a:pt x="214" y="34"/>
                    <a:pt x="203" y="36"/>
                    <a:pt x="197" y="30"/>
                  </a:cubicBezTo>
                  <a:cubicBezTo>
                    <a:pt x="179" y="11"/>
                    <a:pt x="179" y="11"/>
                    <a:pt x="179" y="11"/>
                  </a:cubicBezTo>
                  <a:cubicBezTo>
                    <a:pt x="176" y="36"/>
                    <a:pt x="176" y="36"/>
                    <a:pt x="176" y="36"/>
                  </a:cubicBezTo>
                  <a:cubicBezTo>
                    <a:pt x="174" y="45"/>
                    <a:pt x="164" y="50"/>
                    <a:pt x="156" y="44"/>
                  </a:cubicBezTo>
                  <a:close/>
                  <a:moveTo>
                    <a:pt x="407" y="207"/>
                  </a:moveTo>
                  <a:cubicBezTo>
                    <a:pt x="434" y="290"/>
                    <a:pt x="388" y="379"/>
                    <a:pt x="305" y="406"/>
                  </a:cubicBezTo>
                  <a:cubicBezTo>
                    <a:pt x="222" y="433"/>
                    <a:pt x="133" y="387"/>
                    <a:pt x="106" y="304"/>
                  </a:cubicBezTo>
                  <a:cubicBezTo>
                    <a:pt x="79" y="221"/>
                    <a:pt x="125" y="132"/>
                    <a:pt x="208" y="105"/>
                  </a:cubicBezTo>
                  <a:cubicBezTo>
                    <a:pt x="291" y="78"/>
                    <a:pt x="380" y="124"/>
                    <a:pt x="407" y="207"/>
                  </a:cubicBez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组合 47"/>
          <p:cNvGrpSpPr/>
          <p:nvPr/>
        </p:nvGrpSpPr>
        <p:grpSpPr>
          <a:xfrm>
            <a:off x="4044977" y="1422030"/>
            <a:ext cx="1368642" cy="1415198"/>
            <a:chOff x="4032945" y="1133272"/>
            <a:chExt cx="1368642" cy="1415198"/>
          </a:xfrm>
        </p:grpSpPr>
        <p:pic>
          <p:nvPicPr>
            <p:cNvPr id="49"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418" y="2522453"/>
              <a:ext cx="110231" cy="2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63"/>
            <p:cNvSpPr>
              <a:spLocks noEditPoints="1"/>
            </p:cNvSpPr>
            <p:nvPr/>
          </p:nvSpPr>
          <p:spPr bwMode="auto">
            <a:xfrm>
              <a:off x="4032945" y="1133272"/>
              <a:ext cx="1368642" cy="1367957"/>
            </a:xfrm>
            <a:custGeom>
              <a:avLst/>
              <a:gdLst>
                <a:gd name="T0" fmla="*/ 814 w 845"/>
                <a:gd name="T1" fmla="*/ 532 h 845"/>
                <a:gd name="T2" fmla="*/ 754 w 845"/>
                <a:gd name="T3" fmla="*/ 488 h 845"/>
                <a:gd name="T4" fmla="*/ 775 w 845"/>
                <a:gd name="T5" fmla="*/ 430 h 845"/>
                <a:gd name="T6" fmla="*/ 843 w 845"/>
                <a:gd name="T7" fmla="*/ 399 h 845"/>
                <a:gd name="T8" fmla="*/ 812 w 845"/>
                <a:gd name="T9" fmla="*/ 308 h 845"/>
                <a:gd name="T10" fmla="*/ 741 w 845"/>
                <a:gd name="T11" fmla="*/ 301 h 845"/>
                <a:gd name="T12" fmla="*/ 740 w 845"/>
                <a:gd name="T13" fmla="*/ 262 h 845"/>
                <a:gd name="T14" fmla="*/ 785 w 845"/>
                <a:gd name="T15" fmla="*/ 205 h 845"/>
                <a:gd name="T16" fmla="*/ 714 w 845"/>
                <a:gd name="T17" fmla="*/ 138 h 845"/>
                <a:gd name="T18" fmla="*/ 650 w 845"/>
                <a:gd name="T19" fmla="*/ 165 h 845"/>
                <a:gd name="T20" fmla="*/ 617 w 845"/>
                <a:gd name="T21" fmla="*/ 122 h 845"/>
                <a:gd name="T22" fmla="*/ 626 w 845"/>
                <a:gd name="T23" fmla="*/ 53 h 845"/>
                <a:gd name="T24" fmla="*/ 531 w 845"/>
                <a:gd name="T25" fmla="*/ 31 h 845"/>
                <a:gd name="T26" fmla="*/ 491 w 845"/>
                <a:gd name="T27" fmla="*/ 83 h 845"/>
                <a:gd name="T28" fmla="*/ 428 w 845"/>
                <a:gd name="T29" fmla="*/ 62 h 845"/>
                <a:gd name="T30" fmla="*/ 399 w 845"/>
                <a:gd name="T31" fmla="*/ 2 h 845"/>
                <a:gd name="T32" fmla="*/ 307 w 845"/>
                <a:gd name="T33" fmla="*/ 33 h 845"/>
                <a:gd name="T34" fmla="*/ 301 w 845"/>
                <a:gd name="T35" fmla="*/ 97 h 845"/>
                <a:gd name="T36" fmla="*/ 258 w 845"/>
                <a:gd name="T37" fmla="*/ 100 h 845"/>
                <a:gd name="T38" fmla="*/ 205 w 845"/>
                <a:gd name="T39" fmla="*/ 61 h 845"/>
                <a:gd name="T40" fmla="*/ 138 w 845"/>
                <a:gd name="T41" fmla="*/ 131 h 845"/>
                <a:gd name="T42" fmla="*/ 162 w 845"/>
                <a:gd name="T43" fmla="*/ 191 h 845"/>
                <a:gd name="T44" fmla="*/ 118 w 845"/>
                <a:gd name="T45" fmla="*/ 227 h 845"/>
                <a:gd name="T46" fmla="*/ 53 w 845"/>
                <a:gd name="T47" fmla="*/ 219 h 845"/>
                <a:gd name="T48" fmla="*/ 30 w 845"/>
                <a:gd name="T49" fmla="*/ 314 h 845"/>
                <a:gd name="T50" fmla="*/ 83 w 845"/>
                <a:gd name="T51" fmla="*/ 354 h 845"/>
                <a:gd name="T52" fmla="*/ 62 w 845"/>
                <a:gd name="T53" fmla="*/ 417 h 845"/>
                <a:gd name="T54" fmla="*/ 1 w 845"/>
                <a:gd name="T55" fmla="*/ 446 h 845"/>
                <a:gd name="T56" fmla="*/ 32 w 845"/>
                <a:gd name="T57" fmla="*/ 538 h 845"/>
                <a:gd name="T58" fmla="*/ 100 w 845"/>
                <a:gd name="T59" fmla="*/ 544 h 845"/>
                <a:gd name="T60" fmla="*/ 103 w 845"/>
                <a:gd name="T61" fmla="*/ 584 h 845"/>
                <a:gd name="T62" fmla="*/ 61 w 845"/>
                <a:gd name="T63" fmla="*/ 640 h 845"/>
                <a:gd name="T64" fmla="*/ 131 w 845"/>
                <a:gd name="T65" fmla="*/ 707 h 845"/>
                <a:gd name="T66" fmla="*/ 196 w 845"/>
                <a:gd name="T67" fmla="*/ 678 h 845"/>
                <a:gd name="T68" fmla="*/ 229 w 845"/>
                <a:gd name="T69" fmla="*/ 720 h 845"/>
                <a:gd name="T70" fmla="*/ 219 w 845"/>
                <a:gd name="T71" fmla="*/ 792 h 845"/>
                <a:gd name="T72" fmla="*/ 313 w 845"/>
                <a:gd name="T73" fmla="*/ 814 h 845"/>
                <a:gd name="T74" fmla="*/ 356 w 845"/>
                <a:gd name="T75" fmla="*/ 755 h 845"/>
                <a:gd name="T76" fmla="*/ 415 w 845"/>
                <a:gd name="T77" fmla="*/ 775 h 845"/>
                <a:gd name="T78" fmla="*/ 446 w 845"/>
                <a:gd name="T79" fmla="*/ 844 h 845"/>
                <a:gd name="T80" fmla="*/ 537 w 845"/>
                <a:gd name="T81" fmla="*/ 813 h 845"/>
                <a:gd name="T82" fmla="*/ 543 w 845"/>
                <a:gd name="T83" fmla="*/ 738 h 845"/>
                <a:gd name="T84" fmla="*/ 580 w 845"/>
                <a:gd name="T85" fmla="*/ 737 h 845"/>
                <a:gd name="T86" fmla="*/ 640 w 845"/>
                <a:gd name="T87" fmla="*/ 785 h 845"/>
                <a:gd name="T88" fmla="*/ 707 w 845"/>
                <a:gd name="T89" fmla="*/ 715 h 845"/>
                <a:gd name="T90" fmla="*/ 676 w 845"/>
                <a:gd name="T91" fmla="*/ 646 h 845"/>
                <a:gd name="T92" fmla="*/ 716 w 845"/>
                <a:gd name="T93" fmla="*/ 615 h 845"/>
                <a:gd name="T94" fmla="*/ 792 w 845"/>
                <a:gd name="T95" fmla="*/ 626 h 845"/>
                <a:gd name="T96" fmla="*/ 606 w 845"/>
                <a:gd name="T97" fmla="*/ 665 h 845"/>
                <a:gd name="T98" fmla="*/ 244 w 845"/>
                <a:gd name="T99" fmla="*/ 172 h 845"/>
                <a:gd name="T100" fmla="*/ 606 w 845"/>
                <a:gd name="T101" fmla="*/ 66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5" h="845">
                  <a:moveTo>
                    <a:pt x="823" y="555"/>
                  </a:moveTo>
                  <a:cubicBezTo>
                    <a:pt x="826" y="546"/>
                    <a:pt x="823" y="536"/>
                    <a:pt x="814" y="532"/>
                  </a:cubicBezTo>
                  <a:cubicBezTo>
                    <a:pt x="764" y="508"/>
                    <a:pt x="764" y="508"/>
                    <a:pt x="764" y="508"/>
                  </a:cubicBezTo>
                  <a:cubicBezTo>
                    <a:pt x="757" y="504"/>
                    <a:pt x="753" y="496"/>
                    <a:pt x="754" y="488"/>
                  </a:cubicBezTo>
                  <a:cubicBezTo>
                    <a:pt x="757" y="474"/>
                    <a:pt x="759" y="460"/>
                    <a:pt x="761" y="446"/>
                  </a:cubicBezTo>
                  <a:cubicBezTo>
                    <a:pt x="761" y="438"/>
                    <a:pt x="767" y="431"/>
                    <a:pt x="775" y="430"/>
                  </a:cubicBezTo>
                  <a:cubicBezTo>
                    <a:pt x="829" y="420"/>
                    <a:pt x="829" y="420"/>
                    <a:pt x="829" y="420"/>
                  </a:cubicBezTo>
                  <a:cubicBezTo>
                    <a:pt x="838" y="418"/>
                    <a:pt x="845" y="409"/>
                    <a:pt x="843" y="399"/>
                  </a:cubicBezTo>
                  <a:cubicBezTo>
                    <a:pt x="832" y="323"/>
                    <a:pt x="832" y="323"/>
                    <a:pt x="832" y="323"/>
                  </a:cubicBezTo>
                  <a:cubicBezTo>
                    <a:pt x="830" y="313"/>
                    <a:pt x="822" y="307"/>
                    <a:pt x="812" y="308"/>
                  </a:cubicBezTo>
                  <a:cubicBezTo>
                    <a:pt x="760" y="313"/>
                    <a:pt x="760" y="313"/>
                    <a:pt x="760" y="313"/>
                  </a:cubicBezTo>
                  <a:cubicBezTo>
                    <a:pt x="752" y="314"/>
                    <a:pt x="744" y="309"/>
                    <a:pt x="741" y="301"/>
                  </a:cubicBezTo>
                  <a:cubicBezTo>
                    <a:pt x="739" y="295"/>
                    <a:pt x="737" y="289"/>
                    <a:pt x="734" y="283"/>
                  </a:cubicBezTo>
                  <a:cubicBezTo>
                    <a:pt x="731" y="276"/>
                    <a:pt x="733" y="267"/>
                    <a:pt x="740" y="262"/>
                  </a:cubicBezTo>
                  <a:cubicBezTo>
                    <a:pt x="781" y="229"/>
                    <a:pt x="781" y="229"/>
                    <a:pt x="781" y="229"/>
                  </a:cubicBezTo>
                  <a:cubicBezTo>
                    <a:pt x="789" y="223"/>
                    <a:pt x="790" y="213"/>
                    <a:pt x="785" y="205"/>
                  </a:cubicBezTo>
                  <a:cubicBezTo>
                    <a:pt x="739" y="142"/>
                    <a:pt x="739" y="142"/>
                    <a:pt x="739" y="142"/>
                  </a:cubicBezTo>
                  <a:cubicBezTo>
                    <a:pt x="733" y="135"/>
                    <a:pt x="722" y="133"/>
                    <a:pt x="714" y="138"/>
                  </a:cubicBezTo>
                  <a:cubicBezTo>
                    <a:pt x="672" y="167"/>
                    <a:pt x="672" y="167"/>
                    <a:pt x="672" y="167"/>
                  </a:cubicBezTo>
                  <a:cubicBezTo>
                    <a:pt x="666" y="171"/>
                    <a:pt x="657" y="170"/>
                    <a:pt x="650" y="165"/>
                  </a:cubicBezTo>
                  <a:cubicBezTo>
                    <a:pt x="642" y="157"/>
                    <a:pt x="633" y="150"/>
                    <a:pt x="623" y="143"/>
                  </a:cubicBezTo>
                  <a:cubicBezTo>
                    <a:pt x="617" y="138"/>
                    <a:pt x="614" y="130"/>
                    <a:pt x="617" y="122"/>
                  </a:cubicBezTo>
                  <a:cubicBezTo>
                    <a:pt x="635" y="76"/>
                    <a:pt x="635" y="76"/>
                    <a:pt x="635" y="76"/>
                  </a:cubicBezTo>
                  <a:cubicBezTo>
                    <a:pt x="639" y="67"/>
                    <a:pt x="634" y="57"/>
                    <a:pt x="626" y="53"/>
                  </a:cubicBezTo>
                  <a:cubicBezTo>
                    <a:pt x="555" y="22"/>
                    <a:pt x="555" y="22"/>
                    <a:pt x="555" y="22"/>
                  </a:cubicBezTo>
                  <a:cubicBezTo>
                    <a:pt x="546" y="19"/>
                    <a:pt x="536" y="22"/>
                    <a:pt x="531" y="31"/>
                  </a:cubicBezTo>
                  <a:cubicBezTo>
                    <a:pt x="511" y="74"/>
                    <a:pt x="511" y="74"/>
                    <a:pt x="511" y="74"/>
                  </a:cubicBezTo>
                  <a:cubicBezTo>
                    <a:pt x="507" y="81"/>
                    <a:pt x="499" y="85"/>
                    <a:pt x="491" y="83"/>
                  </a:cubicBezTo>
                  <a:cubicBezTo>
                    <a:pt x="475" y="80"/>
                    <a:pt x="460" y="78"/>
                    <a:pt x="444" y="77"/>
                  </a:cubicBezTo>
                  <a:cubicBezTo>
                    <a:pt x="436" y="76"/>
                    <a:pt x="429" y="70"/>
                    <a:pt x="428" y="62"/>
                  </a:cubicBezTo>
                  <a:cubicBezTo>
                    <a:pt x="419" y="16"/>
                    <a:pt x="419" y="16"/>
                    <a:pt x="419" y="16"/>
                  </a:cubicBezTo>
                  <a:cubicBezTo>
                    <a:pt x="417" y="7"/>
                    <a:pt x="408" y="0"/>
                    <a:pt x="399" y="2"/>
                  </a:cubicBezTo>
                  <a:cubicBezTo>
                    <a:pt x="322" y="13"/>
                    <a:pt x="322" y="13"/>
                    <a:pt x="322" y="13"/>
                  </a:cubicBezTo>
                  <a:cubicBezTo>
                    <a:pt x="313" y="15"/>
                    <a:pt x="306" y="23"/>
                    <a:pt x="307" y="33"/>
                  </a:cubicBezTo>
                  <a:cubicBezTo>
                    <a:pt x="312" y="78"/>
                    <a:pt x="312" y="78"/>
                    <a:pt x="312" y="78"/>
                  </a:cubicBezTo>
                  <a:cubicBezTo>
                    <a:pt x="313" y="86"/>
                    <a:pt x="308" y="94"/>
                    <a:pt x="301" y="97"/>
                  </a:cubicBezTo>
                  <a:cubicBezTo>
                    <a:pt x="293" y="99"/>
                    <a:pt x="286" y="102"/>
                    <a:pt x="279" y="106"/>
                  </a:cubicBezTo>
                  <a:cubicBezTo>
                    <a:pt x="272" y="109"/>
                    <a:pt x="263" y="107"/>
                    <a:pt x="258" y="100"/>
                  </a:cubicBezTo>
                  <a:cubicBezTo>
                    <a:pt x="229" y="65"/>
                    <a:pt x="229" y="65"/>
                    <a:pt x="229" y="65"/>
                  </a:cubicBezTo>
                  <a:cubicBezTo>
                    <a:pt x="223" y="57"/>
                    <a:pt x="213" y="56"/>
                    <a:pt x="205" y="61"/>
                  </a:cubicBezTo>
                  <a:cubicBezTo>
                    <a:pt x="143" y="107"/>
                    <a:pt x="143" y="107"/>
                    <a:pt x="143" y="107"/>
                  </a:cubicBezTo>
                  <a:cubicBezTo>
                    <a:pt x="135" y="113"/>
                    <a:pt x="133" y="124"/>
                    <a:pt x="138" y="131"/>
                  </a:cubicBezTo>
                  <a:cubicBezTo>
                    <a:pt x="164" y="169"/>
                    <a:pt x="164" y="169"/>
                    <a:pt x="164" y="169"/>
                  </a:cubicBezTo>
                  <a:cubicBezTo>
                    <a:pt x="168" y="176"/>
                    <a:pt x="168" y="185"/>
                    <a:pt x="162" y="191"/>
                  </a:cubicBezTo>
                  <a:cubicBezTo>
                    <a:pt x="154" y="201"/>
                    <a:pt x="146" y="210"/>
                    <a:pt x="139" y="220"/>
                  </a:cubicBezTo>
                  <a:cubicBezTo>
                    <a:pt x="135" y="227"/>
                    <a:pt x="126" y="230"/>
                    <a:pt x="118" y="227"/>
                  </a:cubicBezTo>
                  <a:cubicBezTo>
                    <a:pt x="76" y="210"/>
                    <a:pt x="76" y="210"/>
                    <a:pt x="76" y="210"/>
                  </a:cubicBezTo>
                  <a:cubicBezTo>
                    <a:pt x="67" y="207"/>
                    <a:pt x="57" y="211"/>
                    <a:pt x="53" y="219"/>
                  </a:cubicBezTo>
                  <a:cubicBezTo>
                    <a:pt x="22" y="290"/>
                    <a:pt x="22" y="290"/>
                    <a:pt x="22" y="290"/>
                  </a:cubicBezTo>
                  <a:cubicBezTo>
                    <a:pt x="18" y="299"/>
                    <a:pt x="22" y="309"/>
                    <a:pt x="30" y="314"/>
                  </a:cubicBezTo>
                  <a:cubicBezTo>
                    <a:pt x="73" y="334"/>
                    <a:pt x="73" y="334"/>
                    <a:pt x="73" y="334"/>
                  </a:cubicBezTo>
                  <a:cubicBezTo>
                    <a:pt x="80" y="338"/>
                    <a:pt x="84" y="346"/>
                    <a:pt x="83" y="354"/>
                  </a:cubicBezTo>
                  <a:cubicBezTo>
                    <a:pt x="80" y="369"/>
                    <a:pt x="78" y="385"/>
                    <a:pt x="77" y="401"/>
                  </a:cubicBezTo>
                  <a:cubicBezTo>
                    <a:pt x="76" y="409"/>
                    <a:pt x="70" y="416"/>
                    <a:pt x="62" y="417"/>
                  </a:cubicBezTo>
                  <a:cubicBezTo>
                    <a:pt x="16" y="426"/>
                    <a:pt x="16" y="426"/>
                    <a:pt x="16" y="426"/>
                  </a:cubicBezTo>
                  <a:cubicBezTo>
                    <a:pt x="6" y="428"/>
                    <a:pt x="0" y="437"/>
                    <a:pt x="1" y="446"/>
                  </a:cubicBezTo>
                  <a:cubicBezTo>
                    <a:pt x="13" y="523"/>
                    <a:pt x="13" y="523"/>
                    <a:pt x="13" y="523"/>
                  </a:cubicBezTo>
                  <a:cubicBezTo>
                    <a:pt x="14" y="532"/>
                    <a:pt x="23" y="539"/>
                    <a:pt x="32" y="538"/>
                  </a:cubicBezTo>
                  <a:cubicBezTo>
                    <a:pt x="82" y="532"/>
                    <a:pt x="82" y="532"/>
                    <a:pt x="82" y="532"/>
                  </a:cubicBezTo>
                  <a:cubicBezTo>
                    <a:pt x="89" y="532"/>
                    <a:pt x="97" y="536"/>
                    <a:pt x="100" y="544"/>
                  </a:cubicBezTo>
                  <a:cubicBezTo>
                    <a:pt x="102" y="550"/>
                    <a:pt x="105" y="556"/>
                    <a:pt x="108" y="563"/>
                  </a:cubicBezTo>
                  <a:cubicBezTo>
                    <a:pt x="112" y="570"/>
                    <a:pt x="110" y="579"/>
                    <a:pt x="103" y="584"/>
                  </a:cubicBezTo>
                  <a:cubicBezTo>
                    <a:pt x="64" y="615"/>
                    <a:pt x="64" y="615"/>
                    <a:pt x="64" y="615"/>
                  </a:cubicBezTo>
                  <a:cubicBezTo>
                    <a:pt x="57" y="621"/>
                    <a:pt x="55" y="632"/>
                    <a:pt x="61" y="640"/>
                  </a:cubicBezTo>
                  <a:cubicBezTo>
                    <a:pt x="107" y="702"/>
                    <a:pt x="107" y="702"/>
                    <a:pt x="107" y="702"/>
                  </a:cubicBezTo>
                  <a:cubicBezTo>
                    <a:pt x="112" y="710"/>
                    <a:pt x="123" y="712"/>
                    <a:pt x="131" y="707"/>
                  </a:cubicBezTo>
                  <a:cubicBezTo>
                    <a:pt x="175" y="677"/>
                    <a:pt x="175" y="677"/>
                    <a:pt x="175" y="677"/>
                  </a:cubicBezTo>
                  <a:cubicBezTo>
                    <a:pt x="181" y="673"/>
                    <a:pt x="190" y="673"/>
                    <a:pt x="196" y="678"/>
                  </a:cubicBezTo>
                  <a:cubicBezTo>
                    <a:pt x="204" y="686"/>
                    <a:pt x="213" y="693"/>
                    <a:pt x="222" y="699"/>
                  </a:cubicBezTo>
                  <a:cubicBezTo>
                    <a:pt x="229" y="704"/>
                    <a:pt x="232" y="712"/>
                    <a:pt x="229" y="720"/>
                  </a:cubicBezTo>
                  <a:cubicBezTo>
                    <a:pt x="209" y="769"/>
                    <a:pt x="209" y="769"/>
                    <a:pt x="209" y="769"/>
                  </a:cubicBezTo>
                  <a:cubicBezTo>
                    <a:pt x="206" y="778"/>
                    <a:pt x="210" y="788"/>
                    <a:pt x="219" y="792"/>
                  </a:cubicBezTo>
                  <a:cubicBezTo>
                    <a:pt x="290" y="823"/>
                    <a:pt x="290" y="823"/>
                    <a:pt x="290" y="823"/>
                  </a:cubicBezTo>
                  <a:cubicBezTo>
                    <a:pt x="299" y="827"/>
                    <a:pt x="309" y="823"/>
                    <a:pt x="313" y="814"/>
                  </a:cubicBezTo>
                  <a:cubicBezTo>
                    <a:pt x="337" y="765"/>
                    <a:pt x="337" y="765"/>
                    <a:pt x="337" y="765"/>
                  </a:cubicBezTo>
                  <a:cubicBezTo>
                    <a:pt x="341" y="758"/>
                    <a:pt x="348" y="754"/>
                    <a:pt x="356" y="755"/>
                  </a:cubicBezTo>
                  <a:cubicBezTo>
                    <a:pt x="370" y="758"/>
                    <a:pt x="384" y="760"/>
                    <a:pt x="399" y="760"/>
                  </a:cubicBezTo>
                  <a:cubicBezTo>
                    <a:pt x="407" y="761"/>
                    <a:pt x="413" y="767"/>
                    <a:pt x="415" y="775"/>
                  </a:cubicBezTo>
                  <a:cubicBezTo>
                    <a:pt x="425" y="829"/>
                    <a:pt x="425" y="829"/>
                    <a:pt x="425" y="829"/>
                  </a:cubicBezTo>
                  <a:cubicBezTo>
                    <a:pt x="427" y="839"/>
                    <a:pt x="436" y="845"/>
                    <a:pt x="446" y="844"/>
                  </a:cubicBezTo>
                  <a:cubicBezTo>
                    <a:pt x="522" y="832"/>
                    <a:pt x="522" y="832"/>
                    <a:pt x="522" y="832"/>
                  </a:cubicBezTo>
                  <a:cubicBezTo>
                    <a:pt x="532" y="831"/>
                    <a:pt x="538" y="822"/>
                    <a:pt x="537" y="813"/>
                  </a:cubicBezTo>
                  <a:cubicBezTo>
                    <a:pt x="531" y="757"/>
                    <a:pt x="531" y="757"/>
                    <a:pt x="531" y="757"/>
                  </a:cubicBezTo>
                  <a:cubicBezTo>
                    <a:pt x="530" y="749"/>
                    <a:pt x="535" y="741"/>
                    <a:pt x="543" y="738"/>
                  </a:cubicBezTo>
                  <a:cubicBezTo>
                    <a:pt x="548" y="736"/>
                    <a:pt x="553" y="734"/>
                    <a:pt x="559" y="732"/>
                  </a:cubicBezTo>
                  <a:cubicBezTo>
                    <a:pt x="566" y="729"/>
                    <a:pt x="575" y="731"/>
                    <a:pt x="580" y="737"/>
                  </a:cubicBezTo>
                  <a:cubicBezTo>
                    <a:pt x="616" y="782"/>
                    <a:pt x="616" y="782"/>
                    <a:pt x="616" y="782"/>
                  </a:cubicBezTo>
                  <a:cubicBezTo>
                    <a:pt x="622" y="789"/>
                    <a:pt x="632" y="791"/>
                    <a:pt x="640" y="785"/>
                  </a:cubicBezTo>
                  <a:cubicBezTo>
                    <a:pt x="702" y="739"/>
                    <a:pt x="702" y="739"/>
                    <a:pt x="702" y="739"/>
                  </a:cubicBezTo>
                  <a:cubicBezTo>
                    <a:pt x="710" y="734"/>
                    <a:pt x="712" y="723"/>
                    <a:pt x="707" y="715"/>
                  </a:cubicBezTo>
                  <a:cubicBezTo>
                    <a:pt x="675" y="667"/>
                    <a:pt x="675" y="667"/>
                    <a:pt x="675" y="667"/>
                  </a:cubicBezTo>
                  <a:cubicBezTo>
                    <a:pt x="670" y="661"/>
                    <a:pt x="671" y="652"/>
                    <a:pt x="676" y="646"/>
                  </a:cubicBezTo>
                  <a:cubicBezTo>
                    <a:pt x="683" y="638"/>
                    <a:pt x="689" y="630"/>
                    <a:pt x="695" y="621"/>
                  </a:cubicBezTo>
                  <a:cubicBezTo>
                    <a:pt x="700" y="615"/>
                    <a:pt x="709" y="612"/>
                    <a:pt x="716" y="615"/>
                  </a:cubicBezTo>
                  <a:cubicBezTo>
                    <a:pt x="769" y="636"/>
                    <a:pt x="769" y="636"/>
                    <a:pt x="769" y="636"/>
                  </a:cubicBezTo>
                  <a:cubicBezTo>
                    <a:pt x="778" y="639"/>
                    <a:pt x="788" y="635"/>
                    <a:pt x="792" y="626"/>
                  </a:cubicBezTo>
                  <a:lnTo>
                    <a:pt x="823" y="555"/>
                  </a:lnTo>
                  <a:close/>
                  <a:moveTo>
                    <a:pt x="606" y="665"/>
                  </a:moveTo>
                  <a:cubicBezTo>
                    <a:pt x="470" y="765"/>
                    <a:pt x="278" y="736"/>
                    <a:pt x="178" y="599"/>
                  </a:cubicBezTo>
                  <a:cubicBezTo>
                    <a:pt x="79" y="463"/>
                    <a:pt x="108" y="272"/>
                    <a:pt x="244" y="172"/>
                  </a:cubicBezTo>
                  <a:cubicBezTo>
                    <a:pt x="380" y="72"/>
                    <a:pt x="571" y="102"/>
                    <a:pt x="671" y="238"/>
                  </a:cubicBezTo>
                  <a:cubicBezTo>
                    <a:pt x="771" y="374"/>
                    <a:pt x="742" y="565"/>
                    <a:pt x="606" y="665"/>
                  </a:cubicBez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Freeform 65"/>
            <p:cNvSpPr>
              <a:spLocks noEditPoints="1"/>
            </p:cNvSpPr>
            <p:nvPr/>
          </p:nvSpPr>
          <p:spPr bwMode="auto">
            <a:xfrm>
              <a:off x="4160977" y="1249665"/>
              <a:ext cx="1120794" cy="1122163"/>
            </a:xfrm>
            <a:custGeom>
              <a:avLst/>
              <a:gdLst>
                <a:gd name="T0" fmla="*/ 592 w 692"/>
                <a:gd name="T1" fmla="*/ 166 h 693"/>
                <a:gd name="T2" fmla="*/ 165 w 692"/>
                <a:gd name="T3" fmla="*/ 100 h 693"/>
                <a:gd name="T4" fmla="*/ 99 w 692"/>
                <a:gd name="T5" fmla="*/ 527 h 693"/>
                <a:gd name="T6" fmla="*/ 527 w 692"/>
                <a:gd name="T7" fmla="*/ 593 h 693"/>
                <a:gd name="T8" fmla="*/ 592 w 692"/>
                <a:gd name="T9" fmla="*/ 166 h 693"/>
                <a:gd name="T10" fmla="*/ 512 w 692"/>
                <a:gd name="T11" fmla="*/ 573 h 693"/>
                <a:gd name="T12" fmla="*/ 119 w 692"/>
                <a:gd name="T13" fmla="*/ 513 h 693"/>
                <a:gd name="T14" fmla="*/ 180 w 692"/>
                <a:gd name="T15" fmla="*/ 120 h 693"/>
                <a:gd name="T16" fmla="*/ 573 w 692"/>
                <a:gd name="T17" fmla="*/ 180 h 693"/>
                <a:gd name="T18" fmla="*/ 512 w 692"/>
                <a:gd name="T19" fmla="*/ 57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693">
                  <a:moveTo>
                    <a:pt x="592" y="166"/>
                  </a:moveTo>
                  <a:cubicBezTo>
                    <a:pt x="492" y="30"/>
                    <a:pt x="301" y="0"/>
                    <a:pt x="165" y="100"/>
                  </a:cubicBezTo>
                  <a:cubicBezTo>
                    <a:pt x="29" y="200"/>
                    <a:pt x="0" y="391"/>
                    <a:pt x="99" y="527"/>
                  </a:cubicBezTo>
                  <a:cubicBezTo>
                    <a:pt x="199" y="664"/>
                    <a:pt x="391" y="693"/>
                    <a:pt x="527" y="593"/>
                  </a:cubicBezTo>
                  <a:cubicBezTo>
                    <a:pt x="663" y="493"/>
                    <a:pt x="692" y="302"/>
                    <a:pt x="592" y="166"/>
                  </a:cubicBezTo>
                  <a:close/>
                  <a:moveTo>
                    <a:pt x="512" y="573"/>
                  </a:moveTo>
                  <a:cubicBezTo>
                    <a:pt x="387" y="665"/>
                    <a:pt x="211" y="638"/>
                    <a:pt x="119" y="513"/>
                  </a:cubicBezTo>
                  <a:cubicBezTo>
                    <a:pt x="27" y="388"/>
                    <a:pt x="54" y="212"/>
                    <a:pt x="180" y="120"/>
                  </a:cubicBezTo>
                  <a:cubicBezTo>
                    <a:pt x="305" y="28"/>
                    <a:pt x="481" y="55"/>
                    <a:pt x="573" y="180"/>
                  </a:cubicBezTo>
                  <a:cubicBezTo>
                    <a:pt x="664" y="305"/>
                    <a:pt x="637" y="481"/>
                    <a:pt x="512" y="573"/>
                  </a:cubicBezTo>
                  <a:close/>
                </a:path>
              </a:pathLst>
            </a:custGeom>
            <a:solidFill>
              <a:schemeClr val="accent1">
                <a:lumMod val="75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Freeform 68"/>
            <p:cNvSpPr>
              <a:spLocks noEditPoints="1"/>
            </p:cNvSpPr>
            <p:nvPr/>
          </p:nvSpPr>
          <p:spPr bwMode="auto">
            <a:xfrm>
              <a:off x="4204795" y="1295538"/>
              <a:ext cx="1031103" cy="1031102"/>
            </a:xfrm>
            <a:custGeom>
              <a:avLst/>
              <a:gdLst>
                <a:gd name="T0" fmla="*/ 546 w 637"/>
                <a:gd name="T1" fmla="*/ 152 h 637"/>
                <a:gd name="T2" fmla="*/ 153 w 637"/>
                <a:gd name="T3" fmla="*/ 92 h 637"/>
                <a:gd name="T4" fmla="*/ 92 w 637"/>
                <a:gd name="T5" fmla="*/ 485 h 637"/>
                <a:gd name="T6" fmla="*/ 485 w 637"/>
                <a:gd name="T7" fmla="*/ 545 h 637"/>
                <a:gd name="T8" fmla="*/ 546 w 637"/>
                <a:gd name="T9" fmla="*/ 152 h 637"/>
                <a:gd name="T10" fmla="*/ 450 w 637"/>
                <a:gd name="T11" fmla="*/ 497 h 637"/>
                <a:gd name="T12" fmla="*/ 141 w 637"/>
                <a:gd name="T13" fmla="*/ 449 h 637"/>
                <a:gd name="T14" fmla="*/ 188 w 637"/>
                <a:gd name="T15" fmla="*/ 140 h 637"/>
                <a:gd name="T16" fmla="*/ 497 w 637"/>
                <a:gd name="T17" fmla="*/ 188 h 637"/>
                <a:gd name="T18" fmla="*/ 450 w 637"/>
                <a:gd name="T19" fmla="*/ 49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7" h="637">
                  <a:moveTo>
                    <a:pt x="546" y="152"/>
                  </a:moveTo>
                  <a:cubicBezTo>
                    <a:pt x="454" y="27"/>
                    <a:pt x="278" y="0"/>
                    <a:pt x="153" y="92"/>
                  </a:cubicBezTo>
                  <a:cubicBezTo>
                    <a:pt x="27" y="184"/>
                    <a:pt x="0" y="360"/>
                    <a:pt x="92" y="485"/>
                  </a:cubicBezTo>
                  <a:cubicBezTo>
                    <a:pt x="184" y="610"/>
                    <a:pt x="360" y="637"/>
                    <a:pt x="485" y="545"/>
                  </a:cubicBezTo>
                  <a:cubicBezTo>
                    <a:pt x="610" y="453"/>
                    <a:pt x="637" y="277"/>
                    <a:pt x="546" y="152"/>
                  </a:cubicBezTo>
                  <a:close/>
                  <a:moveTo>
                    <a:pt x="450" y="497"/>
                  </a:moveTo>
                  <a:cubicBezTo>
                    <a:pt x="351" y="569"/>
                    <a:pt x="213" y="548"/>
                    <a:pt x="141" y="449"/>
                  </a:cubicBezTo>
                  <a:cubicBezTo>
                    <a:pt x="69" y="351"/>
                    <a:pt x="90" y="213"/>
                    <a:pt x="188" y="140"/>
                  </a:cubicBezTo>
                  <a:cubicBezTo>
                    <a:pt x="287" y="68"/>
                    <a:pt x="425" y="90"/>
                    <a:pt x="497" y="188"/>
                  </a:cubicBezTo>
                  <a:cubicBezTo>
                    <a:pt x="569" y="286"/>
                    <a:pt x="548" y="424"/>
                    <a:pt x="450" y="4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Freeform 53"/>
            <p:cNvSpPr>
              <a:spLocks noEditPoints="1"/>
            </p:cNvSpPr>
            <p:nvPr/>
          </p:nvSpPr>
          <p:spPr bwMode="auto">
            <a:xfrm>
              <a:off x="4558675" y="1607951"/>
              <a:ext cx="358628" cy="405592"/>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4" name="Group 60"/>
          <p:cNvGrpSpPr/>
          <p:nvPr/>
        </p:nvGrpSpPr>
        <p:grpSpPr>
          <a:xfrm>
            <a:off x="1224808" y="1000281"/>
            <a:ext cx="233348" cy="232652"/>
            <a:chOff x="2138511" y="2464802"/>
            <a:chExt cx="354012" cy="352956"/>
          </a:xfrm>
          <a:solidFill>
            <a:schemeClr val="accent1"/>
          </a:solidFill>
        </p:grpSpPr>
        <p:sp>
          <p:nvSpPr>
            <p:cNvPr id="55" name="Oval 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id-ID"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id-ID"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Group 65"/>
          <p:cNvGrpSpPr/>
          <p:nvPr/>
        </p:nvGrpSpPr>
        <p:grpSpPr>
          <a:xfrm>
            <a:off x="1224808" y="2297967"/>
            <a:ext cx="233348" cy="232652"/>
            <a:chOff x="2138511" y="2464802"/>
            <a:chExt cx="354012" cy="352956"/>
          </a:xfrm>
          <a:solidFill>
            <a:schemeClr val="accent2"/>
          </a:solidFill>
        </p:grpSpPr>
        <p:sp>
          <p:nvSpPr>
            <p:cNvPr id="58" name="Oval 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id-ID"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Freeform 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id-ID"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Group 70"/>
          <p:cNvGrpSpPr/>
          <p:nvPr/>
        </p:nvGrpSpPr>
        <p:grpSpPr>
          <a:xfrm>
            <a:off x="1224808" y="3594440"/>
            <a:ext cx="233348" cy="232652"/>
            <a:chOff x="2138511" y="2464802"/>
            <a:chExt cx="354012" cy="352956"/>
          </a:xfrm>
          <a:solidFill>
            <a:schemeClr val="accent3"/>
          </a:solidFill>
        </p:grpSpPr>
        <p:sp>
          <p:nvSpPr>
            <p:cNvPr id="61" name="Oval 7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id-ID"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7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id-ID"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Group 74"/>
          <p:cNvGrpSpPr/>
          <p:nvPr/>
        </p:nvGrpSpPr>
        <p:grpSpPr>
          <a:xfrm>
            <a:off x="7911970" y="2292072"/>
            <a:ext cx="233348" cy="232652"/>
            <a:chOff x="2138511" y="2464802"/>
            <a:chExt cx="354012" cy="352956"/>
          </a:xfrm>
          <a:solidFill>
            <a:schemeClr val="accent4"/>
          </a:solidFill>
        </p:grpSpPr>
        <p:sp>
          <p:nvSpPr>
            <p:cNvPr id="64" name="Oval 7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id-ID"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id-ID"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Group 79"/>
          <p:cNvGrpSpPr/>
          <p:nvPr/>
        </p:nvGrpSpPr>
        <p:grpSpPr>
          <a:xfrm>
            <a:off x="7911970" y="3589758"/>
            <a:ext cx="233348" cy="232652"/>
            <a:chOff x="2138511" y="2464802"/>
            <a:chExt cx="354012" cy="352956"/>
          </a:xfrm>
          <a:solidFill>
            <a:schemeClr val="tx2"/>
          </a:solidFill>
        </p:grpSpPr>
        <p:sp>
          <p:nvSpPr>
            <p:cNvPr id="67" name="Oval 8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id-ID"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Freeform 8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id-ID"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9" name="矩形 68"/>
          <p:cNvSpPr/>
          <p:nvPr/>
        </p:nvSpPr>
        <p:spPr>
          <a:xfrm>
            <a:off x="1192091" y="1223141"/>
            <a:ext cx="1822386" cy="501015"/>
          </a:xfrm>
          <a:prstGeom prst="rect">
            <a:avLst/>
          </a:prstGeom>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70" name="矩形 69"/>
          <p:cNvSpPr/>
          <p:nvPr/>
        </p:nvSpPr>
        <p:spPr>
          <a:xfrm>
            <a:off x="1244891" y="2569158"/>
            <a:ext cx="1822386" cy="501015"/>
          </a:xfrm>
          <a:prstGeom prst="rect">
            <a:avLst/>
          </a:prstGeom>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71" name="矩形 70"/>
          <p:cNvSpPr/>
          <p:nvPr/>
        </p:nvSpPr>
        <p:spPr>
          <a:xfrm>
            <a:off x="1263339" y="3808709"/>
            <a:ext cx="1822386" cy="501015"/>
          </a:xfrm>
          <a:prstGeom prst="rect">
            <a:avLst/>
          </a:prstGeom>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72" name="矩形 71"/>
          <p:cNvSpPr/>
          <p:nvPr/>
        </p:nvSpPr>
        <p:spPr>
          <a:xfrm>
            <a:off x="6370505" y="2616383"/>
            <a:ext cx="1822386" cy="501015"/>
          </a:xfrm>
          <a:prstGeom prst="rect">
            <a:avLst/>
          </a:prstGeom>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73" name="矩形 72"/>
          <p:cNvSpPr/>
          <p:nvPr/>
        </p:nvSpPr>
        <p:spPr>
          <a:xfrm>
            <a:off x="6352289" y="3872456"/>
            <a:ext cx="1822386" cy="501015"/>
          </a:xfrm>
          <a:prstGeom prst="rect">
            <a:avLst/>
          </a:prstGeom>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74" name="文本框 73"/>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教学设计</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childTnLst>
                                </p:cTn>
                              </p:par>
                              <p:par>
                                <p:cTn id="62" presetID="53" presetClass="entr" presetSubtype="16"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1500"/>
                            </p:stCondLst>
                            <p:childTnLst>
                              <p:par>
                                <p:cTn id="68" presetID="53" presetClass="entr" presetSubtype="16"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p:cTn id="70" dur="500" fill="hold"/>
                                        <p:tgtEl>
                                          <p:spTgt spid="54"/>
                                        </p:tgtEl>
                                        <p:attrNameLst>
                                          <p:attrName>ppt_w</p:attrName>
                                        </p:attrNameLst>
                                      </p:cBhvr>
                                      <p:tavLst>
                                        <p:tav tm="0">
                                          <p:val>
                                            <p:fltVal val="0"/>
                                          </p:val>
                                        </p:tav>
                                        <p:tav tm="100000">
                                          <p:val>
                                            <p:strVal val="#ppt_w"/>
                                          </p:val>
                                        </p:tav>
                                      </p:tavLst>
                                    </p:anim>
                                    <p:anim calcmode="lin" valueType="num">
                                      <p:cBhvr>
                                        <p:cTn id="71" dur="500" fill="hold"/>
                                        <p:tgtEl>
                                          <p:spTgt spid="54"/>
                                        </p:tgtEl>
                                        <p:attrNameLst>
                                          <p:attrName>ppt_h</p:attrName>
                                        </p:attrNameLst>
                                      </p:cBhvr>
                                      <p:tavLst>
                                        <p:tav tm="0">
                                          <p:val>
                                            <p:fltVal val="0"/>
                                          </p:val>
                                        </p:tav>
                                        <p:tav tm="100000">
                                          <p:val>
                                            <p:strVal val="#ppt_h"/>
                                          </p:val>
                                        </p:tav>
                                      </p:tavLst>
                                    </p:anim>
                                    <p:animEffect transition="in" filter="fade">
                                      <p:cBhvr>
                                        <p:cTn id="72" dur="500"/>
                                        <p:tgtEl>
                                          <p:spTgt spid="54"/>
                                        </p:tgtEl>
                                      </p:cBhvr>
                                    </p:animEffect>
                                  </p:childTnLst>
                                </p:cTn>
                              </p:par>
                              <p:par>
                                <p:cTn id="73" presetID="53" presetClass="entr" presetSubtype="16"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p:cTn id="75" dur="500" fill="hold"/>
                                        <p:tgtEl>
                                          <p:spTgt spid="63"/>
                                        </p:tgtEl>
                                        <p:attrNameLst>
                                          <p:attrName>ppt_w</p:attrName>
                                        </p:attrNameLst>
                                      </p:cBhvr>
                                      <p:tavLst>
                                        <p:tav tm="0">
                                          <p:val>
                                            <p:fltVal val="0"/>
                                          </p:val>
                                        </p:tav>
                                        <p:tav tm="100000">
                                          <p:val>
                                            <p:strVal val="#ppt_w"/>
                                          </p:val>
                                        </p:tav>
                                      </p:tavLst>
                                    </p:anim>
                                    <p:anim calcmode="lin" valueType="num">
                                      <p:cBhvr>
                                        <p:cTn id="76" dur="500" fill="hold"/>
                                        <p:tgtEl>
                                          <p:spTgt spid="63"/>
                                        </p:tgtEl>
                                        <p:attrNameLst>
                                          <p:attrName>ppt_h</p:attrName>
                                        </p:attrNameLst>
                                      </p:cBhvr>
                                      <p:tavLst>
                                        <p:tav tm="0">
                                          <p:val>
                                            <p:fltVal val="0"/>
                                          </p:val>
                                        </p:tav>
                                        <p:tav tm="100000">
                                          <p:val>
                                            <p:strVal val="#ppt_h"/>
                                          </p:val>
                                        </p:tav>
                                      </p:tavLst>
                                    </p:anim>
                                    <p:animEffect transition="in" filter="fade">
                                      <p:cBhvr>
                                        <p:cTn id="77" dur="500"/>
                                        <p:tgtEl>
                                          <p:spTgt spid="63"/>
                                        </p:tgtEl>
                                      </p:cBhvr>
                                    </p:animEffect>
                                  </p:childTnLst>
                                </p:cTn>
                              </p:par>
                              <p:par>
                                <p:cTn id="78" presetID="53" presetClass="entr" presetSubtype="16"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 calcmode="lin" valueType="num">
                                      <p:cBhvr>
                                        <p:cTn id="80" dur="500" fill="hold"/>
                                        <p:tgtEl>
                                          <p:spTgt spid="57"/>
                                        </p:tgtEl>
                                        <p:attrNameLst>
                                          <p:attrName>ppt_w</p:attrName>
                                        </p:attrNameLst>
                                      </p:cBhvr>
                                      <p:tavLst>
                                        <p:tav tm="0">
                                          <p:val>
                                            <p:fltVal val="0"/>
                                          </p:val>
                                        </p:tav>
                                        <p:tav tm="100000">
                                          <p:val>
                                            <p:strVal val="#ppt_w"/>
                                          </p:val>
                                        </p:tav>
                                      </p:tavLst>
                                    </p:anim>
                                    <p:anim calcmode="lin" valueType="num">
                                      <p:cBhvr>
                                        <p:cTn id="81" dur="500" fill="hold"/>
                                        <p:tgtEl>
                                          <p:spTgt spid="57"/>
                                        </p:tgtEl>
                                        <p:attrNameLst>
                                          <p:attrName>ppt_h</p:attrName>
                                        </p:attrNameLst>
                                      </p:cBhvr>
                                      <p:tavLst>
                                        <p:tav tm="0">
                                          <p:val>
                                            <p:fltVal val="0"/>
                                          </p:val>
                                        </p:tav>
                                        <p:tav tm="100000">
                                          <p:val>
                                            <p:strVal val="#ppt_h"/>
                                          </p:val>
                                        </p:tav>
                                      </p:tavLst>
                                    </p:anim>
                                    <p:animEffect transition="in" filter="fade">
                                      <p:cBhvr>
                                        <p:cTn id="82" dur="500"/>
                                        <p:tgtEl>
                                          <p:spTgt spid="57"/>
                                        </p:tgtEl>
                                      </p:cBhvr>
                                    </p:animEffect>
                                  </p:childTnLst>
                                </p:cTn>
                              </p:par>
                              <p:par>
                                <p:cTn id="83" presetID="53" presetClass="entr" presetSubtype="16" fill="hold" nodeType="with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p:cTn id="85" dur="500" fill="hold"/>
                                        <p:tgtEl>
                                          <p:spTgt spid="60"/>
                                        </p:tgtEl>
                                        <p:attrNameLst>
                                          <p:attrName>ppt_w</p:attrName>
                                        </p:attrNameLst>
                                      </p:cBhvr>
                                      <p:tavLst>
                                        <p:tav tm="0">
                                          <p:val>
                                            <p:fltVal val="0"/>
                                          </p:val>
                                        </p:tav>
                                        <p:tav tm="100000">
                                          <p:val>
                                            <p:strVal val="#ppt_w"/>
                                          </p:val>
                                        </p:tav>
                                      </p:tavLst>
                                    </p:anim>
                                    <p:anim calcmode="lin" valueType="num">
                                      <p:cBhvr>
                                        <p:cTn id="86" dur="500" fill="hold"/>
                                        <p:tgtEl>
                                          <p:spTgt spid="60"/>
                                        </p:tgtEl>
                                        <p:attrNameLst>
                                          <p:attrName>ppt_h</p:attrName>
                                        </p:attrNameLst>
                                      </p:cBhvr>
                                      <p:tavLst>
                                        <p:tav tm="0">
                                          <p:val>
                                            <p:fltVal val="0"/>
                                          </p:val>
                                        </p:tav>
                                        <p:tav tm="100000">
                                          <p:val>
                                            <p:strVal val="#ppt_h"/>
                                          </p:val>
                                        </p:tav>
                                      </p:tavLst>
                                    </p:anim>
                                    <p:animEffect transition="in" filter="fade">
                                      <p:cBhvr>
                                        <p:cTn id="87" dur="500"/>
                                        <p:tgtEl>
                                          <p:spTgt spid="60"/>
                                        </p:tgtEl>
                                      </p:cBhvr>
                                    </p:animEffect>
                                  </p:childTnLst>
                                </p:cTn>
                              </p:par>
                              <p:par>
                                <p:cTn id="88" presetID="53" presetClass="entr" presetSubtype="16" fill="hold" nodeType="withEffect">
                                  <p:stCondLst>
                                    <p:cond delay="0"/>
                                  </p:stCondLst>
                                  <p:childTnLst>
                                    <p:set>
                                      <p:cBhvr>
                                        <p:cTn id="89" dur="1" fill="hold">
                                          <p:stCondLst>
                                            <p:cond delay="0"/>
                                          </p:stCondLst>
                                        </p:cTn>
                                        <p:tgtEl>
                                          <p:spTgt spid="66"/>
                                        </p:tgtEl>
                                        <p:attrNameLst>
                                          <p:attrName>style.visibility</p:attrName>
                                        </p:attrNameLst>
                                      </p:cBhvr>
                                      <p:to>
                                        <p:strVal val="visible"/>
                                      </p:to>
                                    </p:set>
                                    <p:anim calcmode="lin" valueType="num">
                                      <p:cBhvr>
                                        <p:cTn id="90" dur="500" fill="hold"/>
                                        <p:tgtEl>
                                          <p:spTgt spid="66"/>
                                        </p:tgtEl>
                                        <p:attrNameLst>
                                          <p:attrName>ppt_w</p:attrName>
                                        </p:attrNameLst>
                                      </p:cBhvr>
                                      <p:tavLst>
                                        <p:tav tm="0">
                                          <p:val>
                                            <p:fltVal val="0"/>
                                          </p:val>
                                        </p:tav>
                                        <p:tav tm="100000">
                                          <p:val>
                                            <p:strVal val="#ppt_w"/>
                                          </p:val>
                                        </p:tav>
                                      </p:tavLst>
                                    </p:anim>
                                    <p:anim calcmode="lin" valueType="num">
                                      <p:cBhvr>
                                        <p:cTn id="91" dur="500" fill="hold"/>
                                        <p:tgtEl>
                                          <p:spTgt spid="66"/>
                                        </p:tgtEl>
                                        <p:attrNameLst>
                                          <p:attrName>ppt_h</p:attrName>
                                        </p:attrNameLst>
                                      </p:cBhvr>
                                      <p:tavLst>
                                        <p:tav tm="0">
                                          <p:val>
                                            <p:fltVal val="0"/>
                                          </p:val>
                                        </p:tav>
                                        <p:tav tm="100000">
                                          <p:val>
                                            <p:strVal val="#ppt_h"/>
                                          </p:val>
                                        </p:tav>
                                      </p:tavLst>
                                    </p:anim>
                                    <p:animEffect transition="in" filter="fade">
                                      <p:cBhvr>
                                        <p:cTn id="92" dur="500"/>
                                        <p:tgtEl>
                                          <p:spTgt spid="66"/>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69"/>
                                        </p:tgtEl>
                                        <p:attrNameLst>
                                          <p:attrName>style.visibility</p:attrName>
                                        </p:attrNameLst>
                                      </p:cBhvr>
                                      <p:to>
                                        <p:strVal val="visible"/>
                                      </p:to>
                                    </p:set>
                                    <p:animEffect transition="in" filter="fade">
                                      <p:cBhvr>
                                        <p:cTn id="96" dur="500"/>
                                        <p:tgtEl>
                                          <p:spTgt spid="69"/>
                                        </p:tgtEl>
                                      </p:cBhvr>
                                    </p:animEffect>
                                  </p:childTnLst>
                                </p:cTn>
                              </p:par>
                            </p:childTnLst>
                          </p:cTn>
                        </p:par>
                        <p:par>
                          <p:cTn id="97" fill="hold">
                            <p:stCondLst>
                              <p:cond delay="2500"/>
                            </p:stCondLst>
                            <p:childTnLst>
                              <p:par>
                                <p:cTn id="98" presetID="10" presetClass="entr" presetSubtype="0"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fade">
                                      <p:cBhvr>
                                        <p:cTn id="100" dur="500"/>
                                        <p:tgtEl>
                                          <p:spTgt spid="70"/>
                                        </p:tgtEl>
                                      </p:cBhvr>
                                    </p:animEffect>
                                  </p:childTnLst>
                                </p:cTn>
                              </p:par>
                            </p:childTnLst>
                          </p:cTn>
                        </p:par>
                        <p:par>
                          <p:cTn id="101" fill="hold">
                            <p:stCondLst>
                              <p:cond delay="3000"/>
                            </p:stCondLst>
                            <p:childTnLst>
                              <p:par>
                                <p:cTn id="102" presetID="10" presetClass="entr" presetSubtype="0" fill="hold" grpId="0" nodeType="after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fade">
                                      <p:cBhvr>
                                        <p:cTn id="104" dur="500"/>
                                        <p:tgtEl>
                                          <p:spTgt spid="71"/>
                                        </p:tgtEl>
                                      </p:cBhvr>
                                    </p:animEffect>
                                  </p:childTnLst>
                                </p:cTn>
                              </p:par>
                            </p:childTnLst>
                          </p:cTn>
                        </p:par>
                        <p:par>
                          <p:cTn id="105" fill="hold">
                            <p:stCondLst>
                              <p:cond delay="3500"/>
                            </p:stCondLst>
                            <p:childTnLst>
                              <p:par>
                                <p:cTn id="106" presetID="10" presetClass="entr" presetSubtype="0"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fade">
                                      <p:cBhvr>
                                        <p:cTn id="108" dur="500"/>
                                        <p:tgtEl>
                                          <p:spTgt spid="72"/>
                                        </p:tgtEl>
                                      </p:cBhvr>
                                    </p:animEffect>
                                  </p:childTnLst>
                                </p:cTn>
                              </p:par>
                            </p:childTnLst>
                          </p:cTn>
                        </p:par>
                        <p:par>
                          <p:cTn id="109" fill="hold">
                            <p:stCondLst>
                              <p:cond delay="4000"/>
                            </p:stCondLst>
                            <p:childTnLst>
                              <p:par>
                                <p:cTn id="110" presetID="10" presetClass="entr" presetSubtype="0"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fade">
                                      <p:cBhvr>
                                        <p:cTn id="11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26" grpId="0" animBg="1"/>
      <p:bldP spid="69" grpId="0"/>
      <p:bldP spid="70" grpId="0"/>
      <p:bldP spid="71" grpId="0"/>
      <p:bldP spid="72"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p:nvPr/>
        </p:nvGrpSpPr>
        <p:grpSpPr>
          <a:xfrm>
            <a:off x="2306770" y="3369594"/>
            <a:ext cx="712707" cy="642859"/>
            <a:chOff x="3294063" y="4620138"/>
            <a:chExt cx="874713" cy="788987"/>
          </a:xfrm>
          <a:solidFill>
            <a:schemeClr val="accent3"/>
          </a:solidFill>
        </p:grpSpPr>
        <p:sp>
          <p:nvSpPr>
            <p:cNvPr id="3" name="Freeform 26"/>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Freeform 27"/>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Group 72"/>
          <p:cNvGrpSpPr/>
          <p:nvPr/>
        </p:nvGrpSpPr>
        <p:grpSpPr>
          <a:xfrm>
            <a:off x="6163923" y="1647972"/>
            <a:ext cx="726936" cy="509631"/>
            <a:chOff x="8027988" y="2507175"/>
            <a:chExt cx="892176" cy="625475"/>
          </a:xfrm>
          <a:solidFill>
            <a:schemeClr val="accent2"/>
          </a:solidFill>
        </p:grpSpPr>
        <p:sp>
          <p:nvSpPr>
            <p:cNvPr id="6" name="Freeform 34"/>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Freeform 35"/>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Group 71"/>
          <p:cNvGrpSpPr/>
          <p:nvPr/>
        </p:nvGrpSpPr>
        <p:grpSpPr>
          <a:xfrm>
            <a:off x="2299009" y="1655733"/>
            <a:ext cx="728229" cy="509631"/>
            <a:chOff x="3284538" y="2516700"/>
            <a:chExt cx="893763" cy="625475"/>
          </a:xfrm>
        </p:grpSpPr>
        <p:sp>
          <p:nvSpPr>
            <p:cNvPr id="9" name="Freeform 36"/>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Freeform 37"/>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Group 73"/>
          <p:cNvGrpSpPr/>
          <p:nvPr/>
        </p:nvGrpSpPr>
        <p:grpSpPr>
          <a:xfrm>
            <a:off x="6132882" y="3408397"/>
            <a:ext cx="531620" cy="561370"/>
            <a:chOff x="7989888" y="4667763"/>
            <a:chExt cx="652463" cy="688975"/>
          </a:xfrm>
          <a:solidFill>
            <a:schemeClr val="accent4"/>
          </a:solidFill>
        </p:grpSpPr>
        <p:sp>
          <p:nvSpPr>
            <p:cNvPr id="12" name="Freeform 41"/>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42"/>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5" name="矩形 14"/>
          <p:cNvSpPr/>
          <p:nvPr/>
        </p:nvSpPr>
        <p:spPr>
          <a:xfrm>
            <a:off x="1519253" y="2301388"/>
            <a:ext cx="1723892" cy="501015"/>
          </a:xfrm>
          <a:prstGeom prst="rect">
            <a:avLst/>
          </a:prstGeom>
        </p:spPr>
        <p:txBody>
          <a:bodyPr wrap="square" lIns="68580" tIns="34290" rIns="68580" bIns="34290">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16" name="矩形 15"/>
          <p:cNvSpPr/>
          <p:nvPr/>
        </p:nvSpPr>
        <p:spPr>
          <a:xfrm>
            <a:off x="1688540" y="4164489"/>
            <a:ext cx="1723892" cy="501015"/>
          </a:xfrm>
          <a:prstGeom prst="rect">
            <a:avLst/>
          </a:prstGeom>
        </p:spPr>
        <p:txBody>
          <a:bodyPr wrap="square" lIns="68580" tIns="34290" rIns="68580" bIns="34290">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17" name="矩形 16"/>
          <p:cNvSpPr/>
          <p:nvPr/>
        </p:nvSpPr>
        <p:spPr>
          <a:xfrm>
            <a:off x="6163923" y="4102996"/>
            <a:ext cx="1723892" cy="501015"/>
          </a:xfrm>
          <a:prstGeom prst="rect">
            <a:avLst/>
          </a:prstGeom>
        </p:spPr>
        <p:txBody>
          <a:bodyPr wrap="square" lIns="68580" tIns="34290" rIns="68580" bIns="34290">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18" name="矩形 17"/>
          <p:cNvSpPr/>
          <p:nvPr/>
        </p:nvSpPr>
        <p:spPr>
          <a:xfrm>
            <a:off x="6556590" y="2291412"/>
            <a:ext cx="1723892" cy="501015"/>
          </a:xfrm>
          <a:prstGeom prst="rect">
            <a:avLst/>
          </a:prstGeom>
        </p:spPr>
        <p:txBody>
          <a:bodyPr wrap="square" lIns="68580" tIns="34290" rIns="68580" bIns="34290">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grpSp>
        <p:nvGrpSpPr>
          <p:cNvPr id="19" name="组合 18"/>
          <p:cNvGrpSpPr/>
          <p:nvPr/>
        </p:nvGrpSpPr>
        <p:grpSpPr>
          <a:xfrm>
            <a:off x="3158527" y="1121526"/>
            <a:ext cx="2854061" cy="2624469"/>
            <a:chOff x="3026177" y="544009"/>
            <a:chExt cx="2854061" cy="2624469"/>
          </a:xfrm>
        </p:grpSpPr>
        <p:sp>
          <p:nvSpPr>
            <p:cNvPr id="20" name="Freeform 47"/>
            <p:cNvSpPr>
              <a:spLocks noEditPoints="1"/>
            </p:cNvSpPr>
            <p:nvPr/>
          </p:nvSpPr>
          <p:spPr bwMode="auto">
            <a:xfrm>
              <a:off x="3705900" y="544009"/>
              <a:ext cx="1482327" cy="932598"/>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48"/>
            <p:cNvSpPr/>
            <p:nvPr/>
          </p:nvSpPr>
          <p:spPr bwMode="auto">
            <a:xfrm>
              <a:off x="4447064" y="1106672"/>
              <a:ext cx="1431882" cy="1008914"/>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2" name="组合 21"/>
            <p:cNvGrpSpPr/>
            <p:nvPr/>
          </p:nvGrpSpPr>
          <p:grpSpPr>
            <a:xfrm>
              <a:off x="3026177" y="1802564"/>
              <a:ext cx="1431882" cy="1365914"/>
              <a:chOff x="3015182" y="1812912"/>
              <a:chExt cx="1431882" cy="1365914"/>
            </a:xfrm>
          </p:grpSpPr>
          <p:sp>
            <p:nvSpPr>
              <p:cNvPr id="36" name="Freeform 54"/>
              <p:cNvSpPr/>
              <p:nvPr/>
            </p:nvSpPr>
            <p:spPr bwMode="auto">
              <a:xfrm>
                <a:off x="3015182" y="2115586"/>
                <a:ext cx="1431882" cy="1063240"/>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Oval 59"/>
              <p:cNvSpPr>
                <a:spLocks noChangeArrowheads="1"/>
              </p:cNvSpPr>
              <p:nvPr/>
            </p:nvSpPr>
            <p:spPr bwMode="auto">
              <a:xfrm>
                <a:off x="3529987" y="1812912"/>
                <a:ext cx="382870" cy="397098"/>
              </a:xfrm>
              <a:prstGeom prst="ellipse">
                <a:avLst/>
              </a:pr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00"/>
              <p:cNvSpPr>
                <a:spLocks noEditPoints="1"/>
              </p:cNvSpPr>
              <p:nvPr/>
            </p:nvSpPr>
            <p:spPr bwMode="auto">
              <a:xfrm>
                <a:off x="3529987" y="2545396"/>
                <a:ext cx="336938" cy="34378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3070962" y="1120901"/>
              <a:ext cx="1712568" cy="1008914"/>
              <a:chOff x="3015182" y="1106672"/>
              <a:chExt cx="1712568" cy="1008914"/>
            </a:xfrm>
          </p:grpSpPr>
          <p:sp>
            <p:nvSpPr>
              <p:cNvPr id="33" name="Freeform 50"/>
              <p:cNvSpPr/>
              <p:nvPr/>
            </p:nvSpPr>
            <p:spPr bwMode="auto">
              <a:xfrm>
                <a:off x="3015182" y="1106672"/>
                <a:ext cx="1431882" cy="1008914"/>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Oval 57"/>
              <p:cNvSpPr>
                <a:spLocks noChangeArrowheads="1"/>
              </p:cNvSpPr>
              <p:nvPr/>
            </p:nvSpPr>
            <p:spPr bwMode="auto">
              <a:xfrm>
                <a:off x="4343586" y="1420988"/>
                <a:ext cx="384164" cy="397098"/>
              </a:xfrm>
              <a:prstGeom prst="ellipse">
                <a:avLst/>
              </a:pr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101"/>
              <p:cNvSpPr>
                <a:spLocks noEditPoints="1"/>
              </p:cNvSpPr>
              <p:nvPr/>
            </p:nvSpPr>
            <p:spPr bwMode="auto">
              <a:xfrm>
                <a:off x="3566204" y="1371355"/>
                <a:ext cx="302731" cy="295891"/>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4" name="组合 23"/>
            <p:cNvGrpSpPr/>
            <p:nvPr/>
          </p:nvGrpSpPr>
          <p:grpSpPr>
            <a:xfrm>
              <a:off x="4166378" y="2091009"/>
              <a:ext cx="1713860" cy="1063240"/>
              <a:chOff x="4165086" y="2115586"/>
              <a:chExt cx="1713860" cy="1063240"/>
            </a:xfrm>
          </p:grpSpPr>
          <p:sp>
            <p:nvSpPr>
              <p:cNvPr id="29" name="Oval 56"/>
              <p:cNvSpPr>
                <a:spLocks noChangeArrowheads="1"/>
              </p:cNvSpPr>
              <p:nvPr/>
            </p:nvSpPr>
            <p:spPr bwMode="auto">
              <a:xfrm>
                <a:off x="4165086" y="2449304"/>
                <a:ext cx="382870" cy="398392"/>
              </a:xfrm>
              <a:prstGeom prst="ellipse">
                <a:avLst/>
              </a:pr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0" name="组合 29"/>
              <p:cNvGrpSpPr/>
              <p:nvPr/>
            </p:nvGrpSpPr>
            <p:grpSpPr>
              <a:xfrm>
                <a:off x="4447064" y="2115586"/>
                <a:ext cx="1431882" cy="1063240"/>
                <a:chOff x="4447064" y="2115586"/>
                <a:chExt cx="1431882" cy="1063240"/>
              </a:xfrm>
            </p:grpSpPr>
            <p:sp>
              <p:nvSpPr>
                <p:cNvPr id="31" name="Freeform 52"/>
                <p:cNvSpPr/>
                <p:nvPr/>
              </p:nvSpPr>
              <p:spPr bwMode="auto">
                <a:xfrm>
                  <a:off x="4447064" y="2115586"/>
                  <a:ext cx="1431882" cy="1063240"/>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Freeform 99"/>
                <p:cNvSpPr>
                  <a:spLocks noEditPoints="1"/>
                </p:cNvSpPr>
                <p:nvPr/>
              </p:nvSpPr>
              <p:spPr bwMode="auto">
                <a:xfrm>
                  <a:off x="5028047" y="2665315"/>
                  <a:ext cx="347199" cy="225766"/>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25" name="组合 24"/>
            <p:cNvGrpSpPr/>
            <p:nvPr/>
          </p:nvGrpSpPr>
          <p:grpSpPr>
            <a:xfrm>
              <a:off x="4447064" y="1106672"/>
              <a:ext cx="1431882" cy="1315469"/>
              <a:chOff x="4447064" y="1106672"/>
              <a:chExt cx="1431882" cy="1315469"/>
            </a:xfrm>
          </p:grpSpPr>
          <p:sp>
            <p:nvSpPr>
              <p:cNvPr id="26" name="Freeform 49"/>
              <p:cNvSpPr/>
              <p:nvPr/>
            </p:nvSpPr>
            <p:spPr bwMode="auto">
              <a:xfrm>
                <a:off x="4447064" y="1106672"/>
                <a:ext cx="1431882" cy="1008914"/>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Oval 58"/>
              <p:cNvSpPr>
                <a:spLocks noChangeArrowheads="1"/>
              </p:cNvSpPr>
              <p:nvPr/>
            </p:nvSpPr>
            <p:spPr bwMode="auto">
              <a:xfrm>
                <a:off x="4981271" y="2026336"/>
                <a:ext cx="382870" cy="395805"/>
              </a:xfrm>
              <a:prstGeom prst="ellipse">
                <a:avLst/>
              </a:pr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Freeform 102"/>
              <p:cNvSpPr>
                <a:spLocks noEditPoints="1"/>
              </p:cNvSpPr>
              <p:nvPr/>
            </p:nvSpPr>
            <p:spPr bwMode="auto">
              <a:xfrm>
                <a:off x="5059688" y="1323466"/>
                <a:ext cx="283918" cy="3437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39" name="文本框 38"/>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教学设计</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119" y="-358605"/>
            <a:ext cx="7323761" cy="2930355"/>
          </a:xfrm>
          <a:prstGeom prst="rect">
            <a:avLst/>
          </a:prstGeom>
        </p:spPr>
      </p:pic>
      <p:sp>
        <p:nvSpPr>
          <p:cNvPr id="4" name="文本框 3"/>
          <p:cNvSpPr txBox="1"/>
          <p:nvPr/>
        </p:nvSpPr>
        <p:spPr>
          <a:xfrm>
            <a:off x="2995793" y="2571750"/>
            <a:ext cx="3621576" cy="700192"/>
          </a:xfrm>
          <a:prstGeom prst="rect">
            <a:avLst/>
          </a:prstGeom>
          <a:noFill/>
        </p:spPr>
        <p:txBody>
          <a:bodyPr wrap="square" lIns="68580" tIns="34290" rIns="68580" bIns="34290" rtlCol="0">
            <a:spAutoFit/>
          </a:bodyPr>
          <a:lstStyle/>
          <a:p>
            <a:pPr algn="ctr"/>
            <a:r>
              <a:rPr lang="en-US" altLang="zh-CN" sz="4100" b="1">
                <a:solidFill>
                  <a:srgbClr val="FAFAFA"/>
                </a:solidFill>
                <a:latin typeface="微软雅黑" panose="020B0503020204020204" pitchFamily="34" charset="-122"/>
                <a:ea typeface="微软雅黑" panose="020B0503020204020204" pitchFamily="34" charset="-122"/>
              </a:rPr>
              <a:t>PART  THREE</a:t>
            </a:r>
            <a:endParaRPr lang="zh-CN" altLang="en-US" sz="4100" b="1">
              <a:solidFill>
                <a:srgbClr val="FAFAFA"/>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296618" y="3462323"/>
            <a:ext cx="3019927" cy="700192"/>
          </a:xfrm>
          <a:prstGeom prst="rect">
            <a:avLst/>
          </a:prstGeom>
          <a:noFill/>
        </p:spPr>
        <p:txBody>
          <a:bodyPr wrap="square" lIns="68580" tIns="34290" rIns="68580" bIns="34290" rtlCol="0">
            <a:spAutoFit/>
          </a:bodyPr>
          <a:lstStyle/>
          <a:p>
            <a:pPr algn="ctr"/>
            <a:r>
              <a:rPr lang="zh-CN" altLang="en-US" sz="4100" b="1">
                <a:solidFill>
                  <a:srgbClr val="FAFAFA"/>
                </a:solidFill>
                <a:latin typeface="微软雅黑" panose="020B0503020204020204" pitchFamily="34" charset="-122"/>
                <a:ea typeface="微软雅黑" panose="020B0503020204020204" pitchFamily="34" charset="-122"/>
              </a:rPr>
              <a:t>教学过程</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9226" y="911068"/>
            <a:ext cx="8173649" cy="2314020"/>
            <a:chOff x="646901" y="1732823"/>
            <a:chExt cx="10898199" cy="3085360"/>
          </a:xfrm>
        </p:grpSpPr>
        <p:grpSp>
          <p:nvGrpSpPr>
            <p:cNvPr id="3" name="Group 12"/>
            <p:cNvGrpSpPr/>
            <p:nvPr/>
          </p:nvGrpSpPr>
          <p:grpSpPr>
            <a:xfrm>
              <a:off x="646901" y="4167553"/>
              <a:ext cx="2724550" cy="650630"/>
              <a:chOff x="646901" y="4167553"/>
              <a:chExt cx="2724550" cy="650630"/>
            </a:xfrm>
          </p:grpSpPr>
          <p:sp>
            <p:nvSpPr>
              <p:cNvPr id="21" name="Rectangle 3"/>
              <p:cNvSpPr/>
              <p:nvPr/>
            </p:nvSpPr>
            <p:spPr>
              <a:xfrm>
                <a:off x="646901" y="4167553"/>
                <a:ext cx="2724550" cy="650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22" name="Rectangle 4"/>
              <p:cNvSpPr/>
              <p:nvPr/>
            </p:nvSpPr>
            <p:spPr>
              <a:xfrm>
                <a:off x="646901" y="4167553"/>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23" name="Freeform 29"/>
              <p:cNvSpPr>
                <a:spLocks noEditPoints="1"/>
              </p:cNvSpPr>
              <p:nvPr/>
            </p:nvSpPr>
            <p:spPr bwMode="auto">
              <a:xfrm>
                <a:off x="755930" y="4257249"/>
                <a:ext cx="380526" cy="44310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rial" panose="020B0604020202020204" pitchFamily="34" charset="0"/>
                  <a:cs typeface="Arial" panose="020B0604020202020204" pitchFamily="34" charset="0"/>
                </a:endParaRPr>
              </a:p>
            </p:txBody>
          </p:sp>
        </p:grpSp>
        <p:grpSp>
          <p:nvGrpSpPr>
            <p:cNvPr id="4" name="Group 31"/>
            <p:cNvGrpSpPr/>
            <p:nvPr/>
          </p:nvGrpSpPr>
          <p:grpSpPr>
            <a:xfrm>
              <a:off x="1540437" y="2977919"/>
              <a:ext cx="937470" cy="1131884"/>
              <a:chOff x="1751482" y="2957524"/>
              <a:chExt cx="1247775" cy="1506538"/>
            </a:xfrm>
          </p:grpSpPr>
          <p:sp>
            <p:nvSpPr>
              <p:cNvPr id="19" name="Freeform 5"/>
              <p:cNvSpPr>
                <a:spLocks noEditPoints="1"/>
              </p:cNvSpPr>
              <p:nvPr/>
            </p:nvSpPr>
            <p:spPr bwMode="auto">
              <a:xfrm>
                <a:off x="2459507" y="2957524"/>
                <a:ext cx="339725" cy="336550"/>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chemeClr val="tx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latin typeface="Arial" panose="020B0604020202020204" pitchFamily="34" charset="0"/>
                  <a:cs typeface="Arial" panose="020B0604020202020204" pitchFamily="34" charset="0"/>
                </a:endParaRPr>
              </a:p>
            </p:txBody>
          </p:sp>
          <p:sp>
            <p:nvSpPr>
              <p:cNvPr id="20" name="Freeform 6"/>
              <p:cNvSpPr>
                <a:spLocks noEditPoints="1"/>
              </p:cNvSpPr>
              <p:nvPr/>
            </p:nvSpPr>
            <p:spPr bwMode="auto">
              <a:xfrm>
                <a:off x="1751482" y="3271849"/>
                <a:ext cx="1247775" cy="1192213"/>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chemeClr val="tx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latin typeface="Arial" panose="020B0604020202020204" pitchFamily="34" charset="0"/>
                  <a:cs typeface="Arial" panose="020B0604020202020204" pitchFamily="34" charset="0"/>
                </a:endParaRPr>
              </a:p>
            </p:txBody>
          </p:sp>
        </p:grpSp>
        <p:sp>
          <p:nvSpPr>
            <p:cNvPr id="5" name="Arc 37"/>
            <p:cNvSpPr/>
            <p:nvPr/>
          </p:nvSpPr>
          <p:spPr>
            <a:xfrm rot="13265014">
              <a:off x="7897599" y="1732823"/>
              <a:ext cx="1217066" cy="1217066"/>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6" name="Arc 38"/>
            <p:cNvSpPr/>
            <p:nvPr/>
          </p:nvSpPr>
          <p:spPr>
            <a:xfrm rot="13265014">
              <a:off x="5173050" y="2377795"/>
              <a:ext cx="1217066" cy="1217066"/>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grpSp>
          <p:nvGrpSpPr>
            <p:cNvPr id="7" name="Group 9"/>
            <p:cNvGrpSpPr/>
            <p:nvPr/>
          </p:nvGrpSpPr>
          <p:grpSpPr>
            <a:xfrm>
              <a:off x="3371451" y="3516923"/>
              <a:ext cx="2724550" cy="650630"/>
              <a:chOff x="3371451" y="3516923"/>
              <a:chExt cx="2724550" cy="650630"/>
            </a:xfrm>
          </p:grpSpPr>
          <p:sp>
            <p:nvSpPr>
              <p:cNvPr id="16" name="Rectangle 7"/>
              <p:cNvSpPr/>
              <p:nvPr/>
            </p:nvSpPr>
            <p:spPr>
              <a:xfrm>
                <a:off x="3371451" y="3516923"/>
                <a:ext cx="2724550" cy="6506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17" name="Rectangle 8"/>
              <p:cNvSpPr/>
              <p:nvPr/>
            </p:nvSpPr>
            <p:spPr>
              <a:xfrm>
                <a:off x="3371451" y="3516923"/>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18" name="Freeform 39"/>
              <p:cNvSpPr>
                <a:spLocks noEditPoints="1"/>
              </p:cNvSpPr>
              <p:nvPr/>
            </p:nvSpPr>
            <p:spPr bwMode="auto">
              <a:xfrm>
                <a:off x="3498042" y="3644729"/>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rial" panose="020B0604020202020204" pitchFamily="34" charset="0"/>
                  <a:cs typeface="Arial" panose="020B0604020202020204" pitchFamily="34" charset="0"/>
                </a:endParaRPr>
              </a:p>
            </p:txBody>
          </p:sp>
        </p:grpSp>
        <p:grpSp>
          <p:nvGrpSpPr>
            <p:cNvPr id="8" name="Group 6"/>
            <p:cNvGrpSpPr/>
            <p:nvPr/>
          </p:nvGrpSpPr>
          <p:grpSpPr>
            <a:xfrm>
              <a:off x="6096000" y="2866293"/>
              <a:ext cx="2724550" cy="650630"/>
              <a:chOff x="6096000" y="2866293"/>
              <a:chExt cx="2724550" cy="650630"/>
            </a:xfrm>
          </p:grpSpPr>
          <p:sp>
            <p:nvSpPr>
              <p:cNvPr id="13" name="Rectangle 10"/>
              <p:cNvSpPr/>
              <p:nvPr/>
            </p:nvSpPr>
            <p:spPr>
              <a:xfrm>
                <a:off x="6096000" y="2866293"/>
                <a:ext cx="2724550" cy="6506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14" name="Rectangle 11"/>
              <p:cNvSpPr/>
              <p:nvPr/>
            </p:nvSpPr>
            <p:spPr>
              <a:xfrm>
                <a:off x="6096000" y="2866293"/>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15" name="Freeform 40"/>
              <p:cNvSpPr>
                <a:spLocks noEditPoints="1"/>
              </p:cNvSpPr>
              <p:nvPr/>
            </p:nvSpPr>
            <p:spPr bwMode="auto">
              <a:xfrm>
                <a:off x="6252324" y="2995578"/>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rial" panose="020B0604020202020204" pitchFamily="34" charset="0"/>
                  <a:cs typeface="Arial" panose="020B0604020202020204" pitchFamily="34" charset="0"/>
                </a:endParaRPr>
              </a:p>
            </p:txBody>
          </p:sp>
        </p:grpSp>
        <p:grpSp>
          <p:nvGrpSpPr>
            <p:cNvPr id="9" name="Group 5"/>
            <p:cNvGrpSpPr/>
            <p:nvPr/>
          </p:nvGrpSpPr>
          <p:grpSpPr>
            <a:xfrm>
              <a:off x="8820550" y="2215663"/>
              <a:ext cx="2724550" cy="650630"/>
              <a:chOff x="8820550" y="2215663"/>
              <a:chExt cx="2724550" cy="650630"/>
            </a:xfrm>
          </p:grpSpPr>
          <p:sp>
            <p:nvSpPr>
              <p:cNvPr id="10" name="Rectangle 13"/>
              <p:cNvSpPr/>
              <p:nvPr/>
            </p:nvSpPr>
            <p:spPr>
              <a:xfrm>
                <a:off x="8820550" y="2215663"/>
                <a:ext cx="2724550" cy="6506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11" name="Rectangle 14"/>
              <p:cNvSpPr/>
              <p:nvPr/>
            </p:nvSpPr>
            <p:spPr>
              <a:xfrm>
                <a:off x="8820550" y="2215663"/>
                <a:ext cx="598585" cy="650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12" name="Freeform 41"/>
              <p:cNvSpPr>
                <a:spLocks noEditPoints="1"/>
              </p:cNvSpPr>
              <p:nvPr/>
            </p:nvSpPr>
            <p:spPr bwMode="auto">
              <a:xfrm>
                <a:off x="8987680" y="2349194"/>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rial" panose="020B0604020202020204" pitchFamily="34" charset="0"/>
                  <a:cs typeface="Arial" panose="020B0604020202020204" pitchFamily="34" charset="0"/>
                </a:endParaRPr>
              </a:p>
            </p:txBody>
          </p:sp>
        </p:grpSp>
      </p:grpSp>
      <p:sp>
        <p:nvSpPr>
          <p:cNvPr id="24" name="矩形 23"/>
          <p:cNvSpPr/>
          <p:nvPr/>
        </p:nvSpPr>
        <p:spPr>
          <a:xfrm>
            <a:off x="846392" y="3401436"/>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25" name="矩形 24"/>
          <p:cNvSpPr/>
          <p:nvPr/>
        </p:nvSpPr>
        <p:spPr>
          <a:xfrm>
            <a:off x="2971577" y="2858615"/>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26" name="矩形 25"/>
          <p:cNvSpPr/>
          <p:nvPr/>
        </p:nvSpPr>
        <p:spPr>
          <a:xfrm>
            <a:off x="4974176" y="2357904"/>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27" name="矩形 26"/>
          <p:cNvSpPr/>
          <p:nvPr/>
        </p:nvSpPr>
        <p:spPr>
          <a:xfrm>
            <a:off x="6960622" y="1874260"/>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28" name="矩形 27"/>
          <p:cNvSpPr/>
          <p:nvPr/>
        </p:nvSpPr>
        <p:spPr>
          <a:xfrm>
            <a:off x="928019" y="2736978"/>
            <a:ext cx="1624998" cy="483870"/>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a:t>
            </a:r>
          </a:p>
        </p:txBody>
      </p:sp>
      <p:sp>
        <p:nvSpPr>
          <p:cNvPr id="29" name="矩形 28"/>
          <p:cNvSpPr/>
          <p:nvPr/>
        </p:nvSpPr>
        <p:spPr>
          <a:xfrm>
            <a:off x="2971575" y="2249309"/>
            <a:ext cx="1624998" cy="483870"/>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a:t>
            </a:r>
          </a:p>
        </p:txBody>
      </p:sp>
      <p:sp>
        <p:nvSpPr>
          <p:cNvPr id="30" name="矩形 29"/>
          <p:cNvSpPr/>
          <p:nvPr/>
        </p:nvSpPr>
        <p:spPr>
          <a:xfrm>
            <a:off x="4974123" y="1763228"/>
            <a:ext cx="1624998" cy="483870"/>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a:t>
            </a:r>
          </a:p>
        </p:txBody>
      </p:sp>
      <p:sp>
        <p:nvSpPr>
          <p:cNvPr id="31" name="矩形 30"/>
          <p:cNvSpPr/>
          <p:nvPr/>
        </p:nvSpPr>
        <p:spPr>
          <a:xfrm>
            <a:off x="7017422" y="1279007"/>
            <a:ext cx="1624998" cy="483870"/>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a:t>
            </a:r>
          </a:p>
        </p:txBody>
      </p:sp>
      <p:sp>
        <p:nvSpPr>
          <p:cNvPr id="32" name="文本框 31"/>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教学过程</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34718" y="1651398"/>
            <a:ext cx="6092429" cy="2519362"/>
            <a:chOff x="2046288" y="2201864"/>
            <a:chExt cx="8123238" cy="3359149"/>
          </a:xfrm>
        </p:grpSpPr>
        <p:sp>
          <p:nvSpPr>
            <p:cNvPr id="3" name="MH_Other_1"/>
            <p:cNvSpPr/>
            <p:nvPr>
              <p:custDataLst>
                <p:tags r:id="rId1"/>
              </p:custDataLst>
            </p:nvPr>
          </p:nvSpPr>
          <p:spPr bwMode="auto">
            <a:xfrm>
              <a:off x="2692400" y="4497389"/>
              <a:ext cx="6853238" cy="84137"/>
            </a:xfrm>
            <a:custGeom>
              <a:avLst/>
              <a:gdLst>
                <a:gd name="T0" fmla="*/ 0 w 5998"/>
                <a:gd name="T1" fmla="*/ 0 h 74"/>
                <a:gd name="T2" fmla="*/ 2147483646 w 5998"/>
                <a:gd name="T3" fmla="*/ 0 h 74"/>
                <a:gd name="T4" fmla="*/ 2147483646 w 5998"/>
                <a:gd name="T5" fmla="*/ 2147483646 h 74"/>
                <a:gd name="T6" fmla="*/ 0 w 5998"/>
                <a:gd name="T7" fmla="*/ 2147483646 h 74"/>
                <a:gd name="T8" fmla="*/ 0 w 5998"/>
                <a:gd name="T9" fmla="*/ 0 h 74"/>
                <a:gd name="T10" fmla="*/ 0 w 5998"/>
                <a:gd name="T11" fmla="*/ 0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98" h="74">
                  <a:moveTo>
                    <a:pt x="0" y="0"/>
                  </a:moveTo>
                  <a:lnTo>
                    <a:pt x="5998" y="0"/>
                  </a:lnTo>
                  <a:lnTo>
                    <a:pt x="5998" y="74"/>
                  </a:lnTo>
                  <a:lnTo>
                    <a:pt x="0" y="74"/>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125"/>
                </a:lnSpc>
              </a:pPr>
              <a:endParaRPr lang="zh-CN" altLang="en-US" sz="900">
                <a:solidFill>
                  <a:schemeClr val="bg1"/>
                </a:solidFill>
                <a:ea typeface="微软雅黑" panose="020B0503020204020204" pitchFamily="34" charset="-122"/>
              </a:endParaRPr>
            </a:p>
          </p:txBody>
        </p:sp>
        <p:sp>
          <p:nvSpPr>
            <p:cNvPr id="4" name="MH_Other_2"/>
            <p:cNvSpPr>
              <a:spLocks noChangeArrowheads="1"/>
            </p:cNvSpPr>
            <p:nvPr>
              <p:custDataLst>
                <p:tags r:id="rId2"/>
              </p:custDataLst>
            </p:nvPr>
          </p:nvSpPr>
          <p:spPr bwMode="auto">
            <a:xfrm>
              <a:off x="2516189" y="4362451"/>
              <a:ext cx="352425"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5" name="MH_Other_3"/>
            <p:cNvSpPr>
              <a:spLocks noChangeArrowheads="1"/>
            </p:cNvSpPr>
            <p:nvPr>
              <p:custDataLst>
                <p:tags r:id="rId3"/>
              </p:custDataLst>
            </p:nvPr>
          </p:nvSpPr>
          <p:spPr bwMode="auto">
            <a:xfrm>
              <a:off x="2589214" y="4432301"/>
              <a:ext cx="204787" cy="2063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6" name="MH_Other_4"/>
            <p:cNvSpPr>
              <a:spLocks noChangeArrowheads="1"/>
            </p:cNvSpPr>
            <p:nvPr>
              <p:custDataLst>
                <p:tags r:id="rId4"/>
              </p:custDataLst>
            </p:nvPr>
          </p:nvSpPr>
          <p:spPr bwMode="auto">
            <a:xfrm>
              <a:off x="3656014" y="4362451"/>
              <a:ext cx="352425"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7" name="MH_Other_5"/>
            <p:cNvSpPr>
              <a:spLocks noChangeArrowheads="1"/>
            </p:cNvSpPr>
            <p:nvPr>
              <p:custDataLst>
                <p:tags r:id="rId5"/>
              </p:custDataLst>
            </p:nvPr>
          </p:nvSpPr>
          <p:spPr bwMode="auto">
            <a:xfrm>
              <a:off x="3727450" y="4432301"/>
              <a:ext cx="211138" cy="2063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8" name="MH_Other_6"/>
            <p:cNvSpPr>
              <a:spLocks noChangeArrowheads="1"/>
            </p:cNvSpPr>
            <p:nvPr>
              <p:custDataLst>
                <p:tags r:id="rId6"/>
              </p:custDataLst>
            </p:nvPr>
          </p:nvSpPr>
          <p:spPr bwMode="auto">
            <a:xfrm>
              <a:off x="4797426" y="4362451"/>
              <a:ext cx="352425"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9" name="MH_Other_7"/>
            <p:cNvSpPr>
              <a:spLocks noChangeArrowheads="1"/>
            </p:cNvSpPr>
            <p:nvPr>
              <p:custDataLst>
                <p:tags r:id="rId7"/>
              </p:custDataLst>
            </p:nvPr>
          </p:nvSpPr>
          <p:spPr bwMode="auto">
            <a:xfrm>
              <a:off x="4872038" y="4432301"/>
              <a:ext cx="203200" cy="2063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0" name="MH_Other_8"/>
            <p:cNvSpPr>
              <a:spLocks noChangeArrowheads="1"/>
            </p:cNvSpPr>
            <p:nvPr>
              <p:custDataLst>
                <p:tags r:id="rId8"/>
              </p:custDataLst>
            </p:nvPr>
          </p:nvSpPr>
          <p:spPr bwMode="auto">
            <a:xfrm>
              <a:off x="5932489" y="4362451"/>
              <a:ext cx="352425"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1" name="MH_Other_9"/>
            <p:cNvSpPr>
              <a:spLocks noChangeArrowheads="1"/>
            </p:cNvSpPr>
            <p:nvPr>
              <p:custDataLst>
                <p:tags r:id="rId9"/>
              </p:custDataLst>
            </p:nvPr>
          </p:nvSpPr>
          <p:spPr bwMode="auto">
            <a:xfrm>
              <a:off x="6005514" y="4432301"/>
              <a:ext cx="204787" cy="2063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2" name="MH_Other_10"/>
            <p:cNvSpPr>
              <a:spLocks noChangeArrowheads="1"/>
            </p:cNvSpPr>
            <p:nvPr>
              <p:custDataLst>
                <p:tags r:id="rId10"/>
              </p:custDataLst>
            </p:nvPr>
          </p:nvSpPr>
          <p:spPr bwMode="auto">
            <a:xfrm>
              <a:off x="7073900" y="4362451"/>
              <a:ext cx="350838"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3" name="MH_Other_11"/>
            <p:cNvSpPr>
              <a:spLocks noChangeArrowheads="1"/>
            </p:cNvSpPr>
            <p:nvPr>
              <p:custDataLst>
                <p:tags r:id="rId11"/>
              </p:custDataLst>
            </p:nvPr>
          </p:nvSpPr>
          <p:spPr bwMode="auto">
            <a:xfrm>
              <a:off x="7146925" y="4437064"/>
              <a:ext cx="204788" cy="20478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4" name="MH_Other_12"/>
            <p:cNvSpPr>
              <a:spLocks noChangeArrowheads="1"/>
            </p:cNvSpPr>
            <p:nvPr>
              <p:custDataLst>
                <p:tags r:id="rId12"/>
              </p:custDataLst>
            </p:nvPr>
          </p:nvSpPr>
          <p:spPr bwMode="auto">
            <a:xfrm>
              <a:off x="8207376" y="4362451"/>
              <a:ext cx="352425"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5" name="MH_Other_13"/>
            <p:cNvSpPr>
              <a:spLocks noChangeArrowheads="1"/>
            </p:cNvSpPr>
            <p:nvPr>
              <p:custDataLst>
                <p:tags r:id="rId13"/>
              </p:custDataLst>
            </p:nvPr>
          </p:nvSpPr>
          <p:spPr bwMode="auto">
            <a:xfrm>
              <a:off x="8281989" y="4437064"/>
              <a:ext cx="204787" cy="20478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6" name="MH_Other_14"/>
            <p:cNvSpPr>
              <a:spLocks noChangeArrowheads="1"/>
            </p:cNvSpPr>
            <p:nvPr>
              <p:custDataLst>
                <p:tags r:id="rId14"/>
              </p:custDataLst>
            </p:nvPr>
          </p:nvSpPr>
          <p:spPr bwMode="auto">
            <a:xfrm>
              <a:off x="9348789" y="4362451"/>
              <a:ext cx="352425"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7" name="MH_Other_15"/>
            <p:cNvSpPr>
              <a:spLocks noChangeArrowheads="1"/>
            </p:cNvSpPr>
            <p:nvPr>
              <p:custDataLst>
                <p:tags r:id="rId15"/>
              </p:custDataLst>
            </p:nvPr>
          </p:nvSpPr>
          <p:spPr bwMode="auto">
            <a:xfrm>
              <a:off x="9423400" y="4432301"/>
              <a:ext cx="203200" cy="2063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8" name="MH_Other_16"/>
            <p:cNvSpPr>
              <a:spLocks noChangeArrowheads="1"/>
            </p:cNvSpPr>
            <p:nvPr>
              <p:custDataLst>
                <p:tags r:id="rId16"/>
              </p:custDataLst>
            </p:nvPr>
          </p:nvSpPr>
          <p:spPr bwMode="auto">
            <a:xfrm>
              <a:off x="9455150" y="4468814"/>
              <a:ext cx="139700" cy="141287"/>
            </a:xfrm>
            <a:prstGeom prst="ellipse">
              <a:avLst/>
            </a:prstGeom>
            <a:solidFill>
              <a:schemeClr val="accent4"/>
            </a:solid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defRPr/>
              </a:pPr>
              <a:endParaRPr lang="zh-CN" altLang="en-US" sz="900">
                <a:solidFill>
                  <a:schemeClr val="bg1"/>
                </a:solidFill>
                <a:ea typeface="微软雅黑" panose="020B0503020204020204" pitchFamily="34" charset="-122"/>
              </a:endParaRPr>
            </a:p>
          </p:txBody>
        </p:sp>
        <p:sp>
          <p:nvSpPr>
            <p:cNvPr id="19" name="MH_Text_2"/>
            <p:cNvSpPr/>
            <p:nvPr>
              <p:custDataLst>
                <p:tags r:id="rId17"/>
              </p:custDataLst>
            </p:nvPr>
          </p:nvSpPr>
          <p:spPr bwMode="auto">
            <a:xfrm>
              <a:off x="2852739" y="3249615"/>
              <a:ext cx="1944687" cy="1360487"/>
            </a:xfrm>
            <a:custGeom>
              <a:avLst/>
              <a:gdLst>
                <a:gd name="connsiteX0" fmla="*/ 0 w 1944870"/>
                <a:gd name="connsiteY0" fmla="*/ 0 h 1359808"/>
                <a:gd name="connsiteX1" fmla="*/ 1944870 w 1944870"/>
                <a:gd name="connsiteY1" fmla="*/ 0 h 1359808"/>
                <a:gd name="connsiteX2" fmla="*/ 1944870 w 1944870"/>
                <a:gd name="connsiteY2" fmla="*/ 743896 h 1359808"/>
                <a:gd name="connsiteX3" fmla="*/ 1001003 w 1944870"/>
                <a:gd name="connsiteY3" fmla="*/ 743896 h 1359808"/>
                <a:gd name="connsiteX4" fmla="*/ 1001003 w 1944870"/>
                <a:gd name="connsiteY4" fmla="*/ 1222417 h 1359808"/>
                <a:gd name="connsiteX5" fmla="*/ 1007218 w 1944870"/>
                <a:gd name="connsiteY5" fmla="*/ 1223682 h 1359808"/>
                <a:gd name="connsiteX6" fmla="*/ 1050139 w 1944870"/>
                <a:gd name="connsiteY6" fmla="*/ 1288961 h 1359808"/>
                <a:gd name="connsiteX7" fmla="*/ 979863 w 1944870"/>
                <a:gd name="connsiteY7" fmla="*/ 1359808 h 1359808"/>
                <a:gd name="connsiteX8" fmla="*/ 909587 w 1944870"/>
                <a:gd name="connsiteY8" fmla="*/ 1288961 h 1359808"/>
                <a:gd name="connsiteX9" fmla="*/ 952509 w 1944870"/>
                <a:gd name="connsiteY9" fmla="*/ 1223682 h 1359808"/>
                <a:gd name="connsiteX10" fmla="*/ 958723 w 1944870"/>
                <a:gd name="connsiteY10" fmla="*/ 1222417 h 1359808"/>
                <a:gd name="connsiteX11" fmla="*/ 958723 w 1944870"/>
                <a:gd name="connsiteY11" fmla="*/ 743896 h 1359808"/>
                <a:gd name="connsiteX12" fmla="*/ 0 w 1944870"/>
                <a:gd name="connsiteY12" fmla="*/ 743896 h 135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4870" h="1359808">
                  <a:moveTo>
                    <a:pt x="0" y="0"/>
                  </a:moveTo>
                  <a:lnTo>
                    <a:pt x="1944870" y="0"/>
                  </a:lnTo>
                  <a:lnTo>
                    <a:pt x="1944870" y="743896"/>
                  </a:lnTo>
                  <a:lnTo>
                    <a:pt x="1001003" y="743896"/>
                  </a:lnTo>
                  <a:lnTo>
                    <a:pt x="1001003" y="1222417"/>
                  </a:lnTo>
                  <a:lnTo>
                    <a:pt x="1007218" y="1223682"/>
                  </a:lnTo>
                  <a:cubicBezTo>
                    <a:pt x="1032441" y="1234437"/>
                    <a:pt x="1050139" y="1259615"/>
                    <a:pt x="1050139" y="1288961"/>
                  </a:cubicBezTo>
                  <a:cubicBezTo>
                    <a:pt x="1050139" y="1328089"/>
                    <a:pt x="1018675" y="1359808"/>
                    <a:pt x="979863" y="1359808"/>
                  </a:cubicBezTo>
                  <a:cubicBezTo>
                    <a:pt x="941051" y="1359808"/>
                    <a:pt x="909587" y="1328089"/>
                    <a:pt x="909587" y="1288961"/>
                  </a:cubicBezTo>
                  <a:cubicBezTo>
                    <a:pt x="909587" y="1259615"/>
                    <a:pt x="927286" y="1234437"/>
                    <a:pt x="952509" y="1223682"/>
                  </a:cubicBezTo>
                  <a:lnTo>
                    <a:pt x="958723" y="1222417"/>
                  </a:lnTo>
                  <a:lnTo>
                    <a:pt x="958723" y="743896"/>
                  </a:lnTo>
                  <a:lnTo>
                    <a:pt x="0" y="743896"/>
                  </a:lnTo>
                  <a:close/>
                </a:path>
              </a:pathLst>
            </a:custGeom>
            <a:solidFill>
              <a:schemeClr val="accent3"/>
            </a:solidFill>
            <a:ln>
              <a:noFill/>
            </a:ln>
          </p:spPr>
          <p:txBody>
            <a:bodyPr tIns="108000">
              <a:normAutofit/>
            </a:bodyPr>
            <a:lstStyle/>
            <a:p>
              <a:pPr algn="ctr">
                <a:lnSpc>
                  <a:spcPts val="1125"/>
                </a:lnSpc>
                <a:defRPr/>
              </a:pPr>
              <a:r>
                <a:rPr lang="zh-CN" altLang="en-US" sz="900">
                  <a:solidFill>
                    <a:schemeClr val="bg1"/>
                  </a:solidFill>
                  <a:ea typeface="微软雅黑" panose="020B0503020204020204" pitchFamily="34" charset="-122"/>
                </a:rPr>
                <a:t>在此输入标题内容在此输入标题内容在此输入标题内容在此输入标题内容</a:t>
              </a:r>
              <a:endParaRPr lang="en-US" altLang="zh-CN" sz="900">
                <a:solidFill>
                  <a:schemeClr val="bg1"/>
                </a:solidFill>
                <a:ea typeface="微软雅黑" panose="020B0503020204020204" pitchFamily="34" charset="-122"/>
              </a:endParaRPr>
            </a:p>
          </p:txBody>
        </p:sp>
        <p:sp>
          <p:nvSpPr>
            <p:cNvPr id="20" name="MH_Text_6"/>
            <p:cNvSpPr/>
            <p:nvPr>
              <p:custDataLst>
                <p:tags r:id="rId18"/>
              </p:custDataLst>
            </p:nvPr>
          </p:nvSpPr>
          <p:spPr bwMode="auto">
            <a:xfrm>
              <a:off x="7397750" y="3249614"/>
              <a:ext cx="1951038" cy="1360487"/>
            </a:xfrm>
            <a:custGeom>
              <a:avLst/>
              <a:gdLst>
                <a:gd name="T0" fmla="*/ 0 w 1950584"/>
                <a:gd name="T1" fmla="*/ 0 h 1359808"/>
                <a:gd name="T2" fmla="*/ 1950584 w 1950584"/>
                <a:gd name="T3" fmla="*/ 0 h 1359808"/>
                <a:gd name="T4" fmla="*/ 1950584 w 1950584"/>
                <a:gd name="T5" fmla="*/ 743896 h 1359808"/>
                <a:gd name="T6" fmla="*/ 1006717 w 1950584"/>
                <a:gd name="T7" fmla="*/ 743896 h 1359808"/>
                <a:gd name="T8" fmla="*/ 1006717 w 1950584"/>
                <a:gd name="T9" fmla="*/ 1222417 h 1359808"/>
                <a:gd name="T10" fmla="*/ 1012932 w 1950584"/>
                <a:gd name="T11" fmla="*/ 1223682 h 1359808"/>
                <a:gd name="T12" fmla="*/ 1055853 w 1950584"/>
                <a:gd name="T13" fmla="*/ 1288961 h 1359808"/>
                <a:gd name="T14" fmla="*/ 985577 w 1950584"/>
                <a:gd name="T15" fmla="*/ 1359808 h 1359808"/>
                <a:gd name="T16" fmla="*/ 915301 w 1950584"/>
                <a:gd name="T17" fmla="*/ 1288961 h 1359808"/>
                <a:gd name="T18" fmla="*/ 958223 w 1950584"/>
                <a:gd name="T19" fmla="*/ 1223682 h 1359808"/>
                <a:gd name="T20" fmla="*/ 964437 w 1950584"/>
                <a:gd name="T21" fmla="*/ 1222417 h 1359808"/>
                <a:gd name="T22" fmla="*/ 964437 w 1950584"/>
                <a:gd name="T23" fmla="*/ 743896 h 1359808"/>
                <a:gd name="T24" fmla="*/ 0 w 1950584"/>
                <a:gd name="T25" fmla="*/ 743896 h 1359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0584"/>
                <a:gd name="T40" fmla="*/ 0 h 1359808"/>
                <a:gd name="T41" fmla="*/ 1950584 w 1950584"/>
                <a:gd name="T42" fmla="*/ 1359808 h 1359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0584" h="1359808">
                  <a:moveTo>
                    <a:pt x="0" y="0"/>
                  </a:moveTo>
                  <a:lnTo>
                    <a:pt x="1950584" y="0"/>
                  </a:lnTo>
                  <a:lnTo>
                    <a:pt x="1950584" y="743896"/>
                  </a:lnTo>
                  <a:lnTo>
                    <a:pt x="1006717" y="743896"/>
                  </a:lnTo>
                  <a:lnTo>
                    <a:pt x="1006717" y="1222417"/>
                  </a:lnTo>
                  <a:lnTo>
                    <a:pt x="1012932" y="1223682"/>
                  </a:lnTo>
                  <a:cubicBezTo>
                    <a:pt x="1038155" y="1234437"/>
                    <a:pt x="1055853" y="1259615"/>
                    <a:pt x="1055853" y="1288961"/>
                  </a:cubicBezTo>
                  <a:cubicBezTo>
                    <a:pt x="1055853" y="1328089"/>
                    <a:pt x="1024389" y="1359808"/>
                    <a:pt x="985577" y="1359808"/>
                  </a:cubicBezTo>
                  <a:cubicBezTo>
                    <a:pt x="946765" y="1359808"/>
                    <a:pt x="915301" y="1328089"/>
                    <a:pt x="915301" y="1288961"/>
                  </a:cubicBezTo>
                  <a:cubicBezTo>
                    <a:pt x="915301" y="1259615"/>
                    <a:pt x="933000" y="1234437"/>
                    <a:pt x="958223" y="1223682"/>
                  </a:cubicBezTo>
                  <a:lnTo>
                    <a:pt x="964437" y="1222417"/>
                  </a:lnTo>
                  <a:lnTo>
                    <a:pt x="964437" y="743896"/>
                  </a:lnTo>
                  <a:lnTo>
                    <a:pt x="0" y="743896"/>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1125"/>
                </a:lnSpc>
                <a:defRPr/>
              </a:pPr>
              <a:r>
                <a:rPr lang="zh-CN" altLang="en-US" sz="900">
                  <a:solidFill>
                    <a:schemeClr val="bg1"/>
                  </a:solidFill>
                  <a:latin typeface="Segoe UI" panose="020B0502040204020203"/>
                  <a:ea typeface="微软雅黑" panose="020B0503020204020204" pitchFamily="34" charset="-122"/>
                </a:rPr>
                <a:t>在此输入标题内容在此输入标题内容在此输入标题内容在此输入标题内容</a:t>
              </a:r>
              <a:endParaRPr lang="en-US" altLang="zh-CN" sz="900">
                <a:solidFill>
                  <a:schemeClr val="bg1"/>
                </a:solidFill>
                <a:latin typeface="Segoe UI" panose="020B0502040204020203"/>
                <a:ea typeface="微软雅黑" panose="020B0503020204020204" pitchFamily="34" charset="-122"/>
              </a:endParaRPr>
            </a:p>
          </p:txBody>
        </p:sp>
        <p:sp>
          <p:nvSpPr>
            <p:cNvPr id="21" name="MH_Text_4"/>
            <p:cNvSpPr/>
            <p:nvPr>
              <p:custDataLst>
                <p:tags r:id="rId19"/>
              </p:custDataLst>
            </p:nvPr>
          </p:nvSpPr>
          <p:spPr bwMode="auto">
            <a:xfrm>
              <a:off x="5137150" y="3249614"/>
              <a:ext cx="1943100" cy="1360487"/>
            </a:xfrm>
            <a:custGeom>
              <a:avLst/>
              <a:gdLst>
                <a:gd name="connsiteX0" fmla="*/ 0 w 1943728"/>
                <a:gd name="connsiteY0" fmla="*/ 0 h 1359808"/>
                <a:gd name="connsiteX1" fmla="*/ 1943728 w 1943728"/>
                <a:gd name="connsiteY1" fmla="*/ 0 h 1359808"/>
                <a:gd name="connsiteX2" fmla="*/ 1943728 w 1943728"/>
                <a:gd name="connsiteY2" fmla="*/ 743896 h 1359808"/>
                <a:gd name="connsiteX3" fmla="*/ 993004 w 1943728"/>
                <a:gd name="connsiteY3" fmla="*/ 743896 h 1359808"/>
                <a:gd name="connsiteX4" fmla="*/ 993004 w 1943728"/>
                <a:gd name="connsiteY4" fmla="*/ 1222417 h 1359808"/>
                <a:gd name="connsiteX5" fmla="*/ 999218 w 1943728"/>
                <a:gd name="connsiteY5" fmla="*/ 1223682 h 1359808"/>
                <a:gd name="connsiteX6" fmla="*/ 1042139 w 1943728"/>
                <a:gd name="connsiteY6" fmla="*/ 1288961 h 1359808"/>
                <a:gd name="connsiteX7" fmla="*/ 971863 w 1943728"/>
                <a:gd name="connsiteY7" fmla="*/ 1359808 h 1359808"/>
                <a:gd name="connsiteX8" fmla="*/ 901587 w 1943728"/>
                <a:gd name="connsiteY8" fmla="*/ 1288961 h 1359808"/>
                <a:gd name="connsiteX9" fmla="*/ 944509 w 1943728"/>
                <a:gd name="connsiteY9" fmla="*/ 1223682 h 1359808"/>
                <a:gd name="connsiteX10" fmla="*/ 950724 w 1943728"/>
                <a:gd name="connsiteY10" fmla="*/ 1222417 h 1359808"/>
                <a:gd name="connsiteX11" fmla="*/ 950724 w 1943728"/>
                <a:gd name="connsiteY11" fmla="*/ 743896 h 1359808"/>
                <a:gd name="connsiteX12" fmla="*/ 0 w 1943728"/>
                <a:gd name="connsiteY12" fmla="*/ 743896 h 135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3728" h="1359808">
                  <a:moveTo>
                    <a:pt x="0" y="0"/>
                  </a:moveTo>
                  <a:lnTo>
                    <a:pt x="1943728" y="0"/>
                  </a:lnTo>
                  <a:lnTo>
                    <a:pt x="1943728" y="743896"/>
                  </a:lnTo>
                  <a:lnTo>
                    <a:pt x="993004" y="743896"/>
                  </a:lnTo>
                  <a:lnTo>
                    <a:pt x="993004" y="1222417"/>
                  </a:lnTo>
                  <a:lnTo>
                    <a:pt x="999218" y="1223682"/>
                  </a:lnTo>
                  <a:cubicBezTo>
                    <a:pt x="1024441" y="1234437"/>
                    <a:pt x="1042139" y="1259615"/>
                    <a:pt x="1042139" y="1288961"/>
                  </a:cubicBezTo>
                  <a:cubicBezTo>
                    <a:pt x="1042139" y="1328089"/>
                    <a:pt x="1010675" y="1359808"/>
                    <a:pt x="971863" y="1359808"/>
                  </a:cubicBezTo>
                  <a:cubicBezTo>
                    <a:pt x="933051" y="1359808"/>
                    <a:pt x="901587" y="1328089"/>
                    <a:pt x="901587" y="1288961"/>
                  </a:cubicBezTo>
                  <a:cubicBezTo>
                    <a:pt x="901587" y="1259615"/>
                    <a:pt x="919286" y="1234437"/>
                    <a:pt x="944509" y="1223682"/>
                  </a:cubicBezTo>
                  <a:lnTo>
                    <a:pt x="950724" y="1222417"/>
                  </a:lnTo>
                  <a:lnTo>
                    <a:pt x="950724" y="743896"/>
                  </a:lnTo>
                  <a:lnTo>
                    <a:pt x="0" y="743896"/>
                  </a:lnTo>
                  <a:close/>
                </a:path>
              </a:pathLst>
            </a:custGeom>
            <a:solidFill>
              <a:schemeClr val="accent4"/>
            </a:solidFill>
            <a:ln>
              <a:noFill/>
            </a:ln>
          </p:spPr>
          <p:txBody>
            <a:bodyPr tIns="108000">
              <a:normAutofit/>
            </a:bodyPr>
            <a:lstStyle/>
            <a:p>
              <a:pPr algn="ctr">
                <a:lnSpc>
                  <a:spcPts val="1125"/>
                </a:lnSpc>
                <a:defRPr/>
              </a:pPr>
              <a:r>
                <a:rPr lang="zh-CN" altLang="en-US" sz="900">
                  <a:solidFill>
                    <a:schemeClr val="bg1"/>
                  </a:solidFill>
                  <a:ea typeface="微软雅黑" panose="020B0503020204020204" pitchFamily="34" charset="-122"/>
                </a:rPr>
                <a:t>在此输入标题内容在此输入标题内容在此输入标题内容在此输入标题内容</a:t>
              </a:r>
              <a:endParaRPr lang="en-US" altLang="zh-CN" sz="900">
                <a:solidFill>
                  <a:schemeClr val="bg1"/>
                </a:solidFill>
                <a:ea typeface="微软雅黑" panose="020B0503020204020204" pitchFamily="34" charset="-122"/>
              </a:endParaRPr>
            </a:p>
          </p:txBody>
        </p:sp>
        <p:sp>
          <p:nvSpPr>
            <p:cNvPr id="22" name="MH_Text_5"/>
            <p:cNvSpPr/>
            <p:nvPr>
              <p:custDataLst>
                <p:tags r:id="rId20"/>
              </p:custDataLst>
            </p:nvPr>
          </p:nvSpPr>
          <p:spPr bwMode="auto">
            <a:xfrm>
              <a:off x="7094539" y="2201864"/>
              <a:ext cx="1951037" cy="2408237"/>
            </a:xfrm>
            <a:custGeom>
              <a:avLst/>
              <a:gdLst>
                <a:gd name="T0" fmla="*/ 0 w 1950584"/>
                <a:gd name="T1" fmla="*/ 0 h 2407662"/>
                <a:gd name="T2" fmla="*/ 1950584 w 1950584"/>
                <a:gd name="T3" fmla="*/ 0 h 2407662"/>
                <a:gd name="T4" fmla="*/ 1950584 w 1950584"/>
                <a:gd name="T5" fmla="*/ 750752 h 2407662"/>
                <a:gd name="T6" fmla="*/ 175975 w 1950584"/>
                <a:gd name="T7" fmla="*/ 750752 h 2407662"/>
                <a:gd name="T8" fmla="*/ 175975 w 1950584"/>
                <a:gd name="T9" fmla="*/ 2270271 h 2407662"/>
                <a:gd name="T10" fmla="*/ 182191 w 1950584"/>
                <a:gd name="T11" fmla="*/ 2271536 h 2407662"/>
                <a:gd name="T12" fmla="*/ 225112 w 1950584"/>
                <a:gd name="T13" fmla="*/ 2336815 h 2407662"/>
                <a:gd name="T14" fmla="*/ 154836 w 1950584"/>
                <a:gd name="T15" fmla="*/ 2407662 h 2407662"/>
                <a:gd name="T16" fmla="*/ 84560 w 1950584"/>
                <a:gd name="T17" fmla="*/ 2336815 h 2407662"/>
                <a:gd name="T18" fmla="*/ 127482 w 1950584"/>
                <a:gd name="T19" fmla="*/ 2271536 h 2407662"/>
                <a:gd name="T20" fmla="*/ 133695 w 1950584"/>
                <a:gd name="T21" fmla="*/ 2270271 h 2407662"/>
                <a:gd name="T22" fmla="*/ 133695 w 1950584"/>
                <a:gd name="T23" fmla="*/ 750752 h 2407662"/>
                <a:gd name="T24" fmla="*/ 0 w 1950584"/>
                <a:gd name="T25" fmla="*/ 750752 h 24076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0584"/>
                <a:gd name="T40" fmla="*/ 0 h 2407662"/>
                <a:gd name="T41" fmla="*/ 1950584 w 1950584"/>
                <a:gd name="T42" fmla="*/ 2407662 h 24076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0584" h="2407662">
                  <a:moveTo>
                    <a:pt x="0" y="0"/>
                  </a:moveTo>
                  <a:lnTo>
                    <a:pt x="1950584" y="0"/>
                  </a:lnTo>
                  <a:lnTo>
                    <a:pt x="1950584" y="750752"/>
                  </a:lnTo>
                  <a:lnTo>
                    <a:pt x="175975" y="750752"/>
                  </a:lnTo>
                  <a:lnTo>
                    <a:pt x="175975" y="2270271"/>
                  </a:lnTo>
                  <a:lnTo>
                    <a:pt x="182191" y="2271536"/>
                  </a:lnTo>
                  <a:cubicBezTo>
                    <a:pt x="207414" y="2282291"/>
                    <a:pt x="225112" y="2307469"/>
                    <a:pt x="225112" y="2336815"/>
                  </a:cubicBezTo>
                  <a:cubicBezTo>
                    <a:pt x="225112" y="2375943"/>
                    <a:pt x="193648" y="2407662"/>
                    <a:pt x="154836" y="2407662"/>
                  </a:cubicBezTo>
                  <a:cubicBezTo>
                    <a:pt x="116024" y="2407662"/>
                    <a:pt x="84560" y="2375943"/>
                    <a:pt x="84560" y="2336815"/>
                  </a:cubicBezTo>
                  <a:cubicBezTo>
                    <a:pt x="84560" y="2307469"/>
                    <a:pt x="102259" y="2282291"/>
                    <a:pt x="127482" y="2271536"/>
                  </a:cubicBezTo>
                  <a:lnTo>
                    <a:pt x="133695" y="2270271"/>
                  </a:lnTo>
                  <a:lnTo>
                    <a:pt x="133695" y="750752"/>
                  </a:lnTo>
                  <a:lnTo>
                    <a:pt x="0" y="75075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1125"/>
                </a:lnSpc>
                <a:defRPr/>
              </a:pPr>
              <a:r>
                <a:rPr lang="zh-CN" altLang="en-US" sz="900">
                  <a:solidFill>
                    <a:schemeClr val="bg1"/>
                  </a:solidFill>
                  <a:latin typeface="Segoe UI" panose="020B0502040204020203"/>
                  <a:ea typeface="微软雅黑" panose="020B0503020204020204" pitchFamily="34" charset="-122"/>
                </a:rPr>
                <a:t>在此输入标题内容在此输入标题内容在此输入标题内容在此输入标题内容</a:t>
              </a:r>
              <a:endParaRPr lang="en-US" altLang="zh-CN" sz="900">
                <a:solidFill>
                  <a:schemeClr val="bg1"/>
                </a:solidFill>
                <a:latin typeface="Segoe UI" panose="020B0502040204020203"/>
                <a:ea typeface="微软雅黑" panose="020B0503020204020204" pitchFamily="34" charset="-122"/>
              </a:endParaRPr>
            </a:p>
          </p:txBody>
        </p:sp>
        <p:sp>
          <p:nvSpPr>
            <p:cNvPr id="23" name="MH_Text_3"/>
            <p:cNvSpPr/>
            <p:nvPr>
              <p:custDataLst>
                <p:tags r:id="rId21"/>
              </p:custDataLst>
            </p:nvPr>
          </p:nvSpPr>
          <p:spPr bwMode="auto">
            <a:xfrm>
              <a:off x="4811714" y="2201864"/>
              <a:ext cx="1952625" cy="2408237"/>
            </a:xfrm>
            <a:custGeom>
              <a:avLst/>
              <a:gdLst>
                <a:gd name="T0" fmla="*/ 0 w 1951726"/>
                <a:gd name="T1" fmla="*/ 0 h 2407662"/>
                <a:gd name="T2" fmla="*/ 1951726 w 1951726"/>
                <a:gd name="T3" fmla="*/ 0 h 2407662"/>
                <a:gd name="T4" fmla="*/ 1951726 w 1951726"/>
                <a:gd name="T5" fmla="*/ 750752 h 2407662"/>
                <a:gd name="T6" fmla="*/ 183974 w 1951726"/>
                <a:gd name="T7" fmla="*/ 750752 h 2407662"/>
                <a:gd name="T8" fmla="*/ 183974 w 1951726"/>
                <a:gd name="T9" fmla="*/ 2271302 h 2407662"/>
                <a:gd name="T10" fmla="*/ 185077 w 1951726"/>
                <a:gd name="T11" fmla="*/ 2271536 h 2407662"/>
                <a:gd name="T12" fmla="*/ 226254 w 1951726"/>
                <a:gd name="T13" fmla="*/ 2336815 h 2407662"/>
                <a:gd name="T14" fmla="*/ 158835 w 1951726"/>
                <a:gd name="T15" fmla="*/ 2407662 h 2407662"/>
                <a:gd name="T16" fmla="*/ 91416 w 1951726"/>
                <a:gd name="T17" fmla="*/ 2336815 h 2407662"/>
                <a:gd name="T18" fmla="*/ 132593 w 1951726"/>
                <a:gd name="T19" fmla="*/ 2271536 h 2407662"/>
                <a:gd name="T20" fmla="*/ 133695 w 1951726"/>
                <a:gd name="T21" fmla="*/ 2271302 h 2407662"/>
                <a:gd name="T22" fmla="*/ 133695 w 1951726"/>
                <a:gd name="T23" fmla="*/ 750752 h 2407662"/>
                <a:gd name="T24" fmla="*/ 0 w 1951726"/>
                <a:gd name="T25" fmla="*/ 750752 h 24076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1726"/>
                <a:gd name="T40" fmla="*/ 0 h 2407662"/>
                <a:gd name="T41" fmla="*/ 1951726 w 1951726"/>
                <a:gd name="T42" fmla="*/ 2407662 h 24076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1726" h="2407662">
                  <a:moveTo>
                    <a:pt x="0" y="0"/>
                  </a:moveTo>
                  <a:lnTo>
                    <a:pt x="1951726" y="0"/>
                  </a:lnTo>
                  <a:lnTo>
                    <a:pt x="1951726" y="750752"/>
                  </a:lnTo>
                  <a:lnTo>
                    <a:pt x="183974" y="750752"/>
                  </a:lnTo>
                  <a:lnTo>
                    <a:pt x="183974" y="2271302"/>
                  </a:lnTo>
                  <a:lnTo>
                    <a:pt x="185077" y="2271536"/>
                  </a:lnTo>
                  <a:cubicBezTo>
                    <a:pt x="209275" y="2282291"/>
                    <a:pt x="226254" y="2307469"/>
                    <a:pt x="226254" y="2336815"/>
                  </a:cubicBezTo>
                  <a:cubicBezTo>
                    <a:pt x="226254" y="2375943"/>
                    <a:pt x="196069" y="2407662"/>
                    <a:pt x="158835" y="2407662"/>
                  </a:cubicBezTo>
                  <a:cubicBezTo>
                    <a:pt x="121601" y="2407662"/>
                    <a:pt x="91416" y="2375943"/>
                    <a:pt x="91416" y="2336815"/>
                  </a:cubicBezTo>
                  <a:cubicBezTo>
                    <a:pt x="91416" y="2307469"/>
                    <a:pt x="108395" y="2282291"/>
                    <a:pt x="132593" y="2271536"/>
                  </a:cubicBezTo>
                  <a:lnTo>
                    <a:pt x="133695" y="2271302"/>
                  </a:lnTo>
                  <a:lnTo>
                    <a:pt x="133695" y="750752"/>
                  </a:lnTo>
                  <a:lnTo>
                    <a:pt x="0" y="75075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1125"/>
                </a:lnSpc>
                <a:defRPr/>
              </a:pPr>
              <a:r>
                <a:rPr lang="zh-CN" altLang="en-US" sz="900">
                  <a:solidFill>
                    <a:schemeClr val="bg1"/>
                  </a:solidFill>
                  <a:latin typeface="Segoe UI" panose="020B0502040204020203"/>
                  <a:ea typeface="微软雅黑" panose="020B0503020204020204" pitchFamily="34" charset="-122"/>
                </a:rPr>
                <a:t>在此输入标题内容在此输入标题内容在此输入标题内容在此输入标题内容</a:t>
              </a:r>
              <a:endParaRPr lang="en-US" altLang="zh-CN" sz="900">
                <a:solidFill>
                  <a:schemeClr val="bg1"/>
                </a:solidFill>
                <a:latin typeface="Segoe UI" panose="020B0502040204020203"/>
                <a:ea typeface="微软雅黑" panose="020B0503020204020204" pitchFamily="34" charset="-122"/>
              </a:endParaRPr>
            </a:p>
          </p:txBody>
        </p:sp>
        <p:sp>
          <p:nvSpPr>
            <p:cNvPr id="24" name="MH_Text_1"/>
            <p:cNvSpPr/>
            <p:nvPr>
              <p:custDataLst>
                <p:tags r:id="rId22"/>
              </p:custDataLst>
            </p:nvPr>
          </p:nvSpPr>
          <p:spPr bwMode="auto">
            <a:xfrm>
              <a:off x="2516189" y="2201864"/>
              <a:ext cx="1951037" cy="2408237"/>
            </a:xfrm>
            <a:custGeom>
              <a:avLst/>
              <a:gdLst>
                <a:gd name="T0" fmla="*/ 0 w 1950584"/>
                <a:gd name="T1" fmla="*/ 0 h 2407662"/>
                <a:gd name="T2" fmla="*/ 1950584 w 1950584"/>
                <a:gd name="T3" fmla="*/ 0 h 2407662"/>
                <a:gd name="T4" fmla="*/ 1950584 w 1950584"/>
                <a:gd name="T5" fmla="*/ 750752 h 2407662"/>
                <a:gd name="T6" fmla="*/ 196545 w 1950584"/>
                <a:gd name="T7" fmla="*/ 750752 h 2407662"/>
                <a:gd name="T8" fmla="*/ 196545 w 1950584"/>
                <a:gd name="T9" fmla="*/ 2274796 h 2407662"/>
                <a:gd name="T10" fmla="*/ 225098 w 1950584"/>
                <a:gd name="T11" fmla="*/ 2286719 h 2407662"/>
                <a:gd name="T12" fmla="*/ 245681 w 1950584"/>
                <a:gd name="T13" fmla="*/ 2336815 h 2407662"/>
                <a:gd name="T14" fmla="*/ 175405 w 1950584"/>
                <a:gd name="T15" fmla="*/ 2407662 h 2407662"/>
                <a:gd name="T16" fmla="*/ 105129 w 1950584"/>
                <a:gd name="T17" fmla="*/ 2336815 h 2407662"/>
                <a:gd name="T18" fmla="*/ 125712 w 1950584"/>
                <a:gd name="T19" fmla="*/ 2286719 h 2407662"/>
                <a:gd name="T20" fmla="*/ 154265 w 1950584"/>
                <a:gd name="T21" fmla="*/ 2274796 h 2407662"/>
                <a:gd name="T22" fmla="*/ 154265 w 1950584"/>
                <a:gd name="T23" fmla="*/ 750752 h 2407662"/>
                <a:gd name="T24" fmla="*/ 0 w 1950584"/>
                <a:gd name="T25" fmla="*/ 750752 h 24076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0584"/>
                <a:gd name="T40" fmla="*/ 0 h 2407662"/>
                <a:gd name="T41" fmla="*/ 1950584 w 1950584"/>
                <a:gd name="T42" fmla="*/ 2407662 h 24076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0584" h="2407662">
                  <a:moveTo>
                    <a:pt x="0" y="0"/>
                  </a:moveTo>
                  <a:lnTo>
                    <a:pt x="1950584" y="0"/>
                  </a:lnTo>
                  <a:lnTo>
                    <a:pt x="1950584" y="750752"/>
                  </a:lnTo>
                  <a:lnTo>
                    <a:pt x="196545" y="750752"/>
                  </a:lnTo>
                  <a:lnTo>
                    <a:pt x="196545" y="2274796"/>
                  </a:lnTo>
                  <a:lnTo>
                    <a:pt x="225098" y="2286719"/>
                  </a:lnTo>
                  <a:cubicBezTo>
                    <a:pt x="237815" y="2299540"/>
                    <a:pt x="245681" y="2317251"/>
                    <a:pt x="245681" y="2336815"/>
                  </a:cubicBezTo>
                  <a:cubicBezTo>
                    <a:pt x="245681" y="2375943"/>
                    <a:pt x="214217" y="2407662"/>
                    <a:pt x="175405" y="2407662"/>
                  </a:cubicBezTo>
                  <a:cubicBezTo>
                    <a:pt x="136593" y="2407662"/>
                    <a:pt x="105129" y="2375943"/>
                    <a:pt x="105129" y="2336815"/>
                  </a:cubicBezTo>
                  <a:cubicBezTo>
                    <a:pt x="105129" y="2317251"/>
                    <a:pt x="112995" y="2299540"/>
                    <a:pt x="125712" y="2286719"/>
                  </a:cubicBezTo>
                  <a:lnTo>
                    <a:pt x="154265" y="2274796"/>
                  </a:lnTo>
                  <a:lnTo>
                    <a:pt x="154265" y="750752"/>
                  </a:lnTo>
                  <a:lnTo>
                    <a:pt x="0" y="75075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1125"/>
                </a:lnSpc>
                <a:defRPr/>
              </a:pPr>
              <a:r>
                <a:rPr lang="zh-CN" altLang="en-US" sz="900">
                  <a:solidFill>
                    <a:schemeClr val="bg1"/>
                  </a:solidFill>
                  <a:latin typeface="Segoe UI" panose="020B0502040204020203"/>
                  <a:ea typeface="微软雅黑" panose="020B0503020204020204" pitchFamily="34" charset="-122"/>
                </a:rPr>
                <a:t>在此输入标题内容在此输入标题内容在此输入标题内容在此输入标题内容</a:t>
              </a:r>
              <a:endParaRPr lang="en-US" altLang="zh-CN" sz="900">
                <a:solidFill>
                  <a:schemeClr val="bg1"/>
                </a:solidFill>
                <a:latin typeface="Segoe UI" panose="020B0502040204020203"/>
                <a:ea typeface="微软雅黑" panose="020B0503020204020204" pitchFamily="34" charset="-122"/>
              </a:endParaRPr>
            </a:p>
          </p:txBody>
        </p:sp>
        <p:sp>
          <p:nvSpPr>
            <p:cNvPr id="25" name="MH_SubTitle_1"/>
            <p:cNvSpPr txBox="1"/>
            <p:nvPr>
              <p:custDataLst>
                <p:tags r:id="rId23"/>
              </p:custDataLst>
            </p:nvPr>
          </p:nvSpPr>
          <p:spPr>
            <a:xfrm>
              <a:off x="8896351" y="4760913"/>
              <a:ext cx="1273175"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sp>
          <p:nvSpPr>
            <p:cNvPr id="26" name="MH_SubTitle_2"/>
            <p:cNvSpPr txBox="1"/>
            <p:nvPr>
              <p:custDataLst>
                <p:tags r:id="rId24"/>
              </p:custDataLst>
            </p:nvPr>
          </p:nvSpPr>
          <p:spPr>
            <a:xfrm>
              <a:off x="2046288" y="4760913"/>
              <a:ext cx="1268412"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sp>
          <p:nvSpPr>
            <p:cNvPr id="27" name="MH_SubTitle_3"/>
            <p:cNvSpPr txBox="1"/>
            <p:nvPr>
              <p:custDataLst>
                <p:tags r:id="rId25"/>
              </p:custDataLst>
            </p:nvPr>
          </p:nvSpPr>
          <p:spPr>
            <a:xfrm>
              <a:off x="3208338" y="4760913"/>
              <a:ext cx="1200150"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sp>
          <p:nvSpPr>
            <p:cNvPr id="28" name="MH_SubTitle_4"/>
            <p:cNvSpPr txBox="1"/>
            <p:nvPr>
              <p:custDataLst>
                <p:tags r:id="rId26"/>
              </p:custDataLst>
            </p:nvPr>
          </p:nvSpPr>
          <p:spPr>
            <a:xfrm>
              <a:off x="4335464" y="4760913"/>
              <a:ext cx="1252537"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sp>
          <p:nvSpPr>
            <p:cNvPr id="29" name="MH_SubTitle_5"/>
            <p:cNvSpPr txBox="1"/>
            <p:nvPr>
              <p:custDataLst>
                <p:tags r:id="rId27"/>
              </p:custDataLst>
            </p:nvPr>
          </p:nvSpPr>
          <p:spPr>
            <a:xfrm>
              <a:off x="5472113" y="4760913"/>
              <a:ext cx="1268412"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sp>
          <p:nvSpPr>
            <p:cNvPr id="30" name="MH_SubTitle_6"/>
            <p:cNvSpPr txBox="1"/>
            <p:nvPr>
              <p:custDataLst>
                <p:tags r:id="rId28"/>
              </p:custDataLst>
            </p:nvPr>
          </p:nvSpPr>
          <p:spPr>
            <a:xfrm>
              <a:off x="6618289" y="4760913"/>
              <a:ext cx="1252537"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sp>
          <p:nvSpPr>
            <p:cNvPr id="31" name="MH_SubTitle_7"/>
            <p:cNvSpPr txBox="1"/>
            <p:nvPr>
              <p:custDataLst>
                <p:tags r:id="rId29"/>
              </p:custDataLst>
            </p:nvPr>
          </p:nvSpPr>
          <p:spPr>
            <a:xfrm>
              <a:off x="7756526" y="4760913"/>
              <a:ext cx="1268413"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grpSp>
      <p:sp>
        <p:nvSpPr>
          <p:cNvPr id="32" name="矩形 31"/>
          <p:cNvSpPr/>
          <p:nvPr/>
        </p:nvSpPr>
        <p:spPr>
          <a:xfrm>
            <a:off x="1534716" y="3982136"/>
            <a:ext cx="6167554" cy="645319"/>
          </a:xfrm>
          <a:prstGeom prst="rect">
            <a:avLst/>
          </a:prstGeom>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a:t>
            </a:r>
            <a:r>
              <a:rPr lang="en-US" altLang="zh-CN" sz="900">
                <a:solidFill>
                  <a:schemeClr val="bg1"/>
                </a:solidFill>
                <a:latin typeface="微软雅黑" panose="020B0503020204020204" pitchFamily="34" charset="-122"/>
                <a:ea typeface="微软雅黑" panose="020B0503020204020204" pitchFamily="34" charset="-122"/>
              </a:rPr>
              <a:t> </a:t>
            </a:r>
            <a:endParaRPr lang="zh-CN" altLang="en-US" sz="90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教学过程</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a:spLocks noEditPoints="1"/>
          </p:cNvSpPr>
          <p:nvPr>
            <p:custDataLst>
              <p:tags r:id="rId1"/>
            </p:custDataLst>
          </p:nvPr>
        </p:nvSpPr>
        <p:spPr bwMode="auto">
          <a:xfrm>
            <a:off x="4109699" y="3468945"/>
            <a:ext cx="855231" cy="846083"/>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solidFill>
            <a:schemeClr val="accent3"/>
          </a:solidFill>
          <a:ln>
            <a:noFill/>
          </a:ln>
        </p:spPr>
        <p:txBody>
          <a:bodyPr lIns="68580" tIns="34290" rIns="68580" bIns="34290"/>
          <a:lstStyle/>
          <a:p>
            <a:pPr>
              <a:lnSpc>
                <a:spcPts val="1125"/>
              </a:lnSpc>
              <a:defRPr/>
            </a:pPr>
            <a:endParaRPr lang="zh-CN" altLang="en-US" sz="900">
              <a:solidFill>
                <a:schemeClr val="bg1"/>
              </a:solidFill>
              <a:ea typeface="微软雅黑" panose="020B0503020204020204" pitchFamily="34" charset="-122"/>
            </a:endParaRPr>
          </a:p>
        </p:txBody>
      </p:sp>
      <p:sp>
        <p:nvSpPr>
          <p:cNvPr id="3" name="MH_Other_2"/>
          <p:cNvSpPr>
            <a:spLocks noEditPoints="1"/>
          </p:cNvSpPr>
          <p:nvPr>
            <p:custDataLst>
              <p:tags r:id="rId2"/>
            </p:custDataLst>
          </p:nvPr>
        </p:nvSpPr>
        <p:spPr bwMode="auto">
          <a:xfrm>
            <a:off x="4397827" y="3720482"/>
            <a:ext cx="278978" cy="315567"/>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solidFill>
            <a:schemeClr val="accent3">
              <a:lumMod val="40000"/>
              <a:lumOff val="60000"/>
            </a:schemeClr>
          </a:solidFill>
          <a:ln>
            <a:noFill/>
          </a:ln>
        </p:spPr>
        <p:txBody>
          <a:bodyPr lIns="68580" tIns="34290" rIns="68580" bIns="34290"/>
          <a:lstStyle/>
          <a:p>
            <a:pPr>
              <a:lnSpc>
                <a:spcPts val="1125"/>
              </a:lnSpc>
              <a:defRPr/>
            </a:pPr>
            <a:endParaRPr lang="zh-CN" altLang="en-US" sz="900">
              <a:solidFill>
                <a:schemeClr val="bg1"/>
              </a:solidFill>
              <a:ea typeface="微软雅黑" panose="020B0503020204020204" pitchFamily="34" charset="-122"/>
            </a:endParaRPr>
          </a:p>
        </p:txBody>
      </p:sp>
      <p:sp>
        <p:nvSpPr>
          <p:cNvPr id="4" name="MH_Other_3"/>
          <p:cNvSpPr>
            <a:spLocks noEditPoints="1"/>
          </p:cNvSpPr>
          <p:nvPr>
            <p:custDataLst>
              <p:tags r:id="rId3"/>
            </p:custDataLst>
          </p:nvPr>
        </p:nvSpPr>
        <p:spPr bwMode="auto">
          <a:xfrm>
            <a:off x="4109701" y="1540484"/>
            <a:ext cx="846084" cy="856755"/>
          </a:xfrm>
          <a:custGeom>
            <a:avLst/>
            <a:gdLst>
              <a:gd name="T0" fmla="*/ 2147483646 w 94"/>
              <a:gd name="T1" fmla="*/ 2147483646 h 95"/>
              <a:gd name="T2" fmla="*/ 2147483646 w 94"/>
              <a:gd name="T3" fmla="*/ 2147483646 h 95"/>
              <a:gd name="T4" fmla="*/ 2147483646 w 94"/>
              <a:gd name="T5" fmla="*/ 2147483646 h 95"/>
              <a:gd name="T6" fmla="*/ 2147483646 w 94"/>
              <a:gd name="T7" fmla="*/ 2147483646 h 95"/>
              <a:gd name="T8" fmla="*/ 2147483646 w 94"/>
              <a:gd name="T9" fmla="*/ 2147483646 h 95"/>
              <a:gd name="T10" fmla="*/ 2147483646 w 94"/>
              <a:gd name="T11" fmla="*/ 2147483646 h 95"/>
              <a:gd name="T12" fmla="*/ 2147483646 w 94"/>
              <a:gd name="T13" fmla="*/ 2147483646 h 95"/>
              <a:gd name="T14" fmla="*/ 2147483646 w 94"/>
              <a:gd name="T15" fmla="*/ 2147483646 h 95"/>
              <a:gd name="T16" fmla="*/ 2147483646 w 94"/>
              <a:gd name="T17" fmla="*/ 2147483646 h 95"/>
              <a:gd name="T18" fmla="*/ 2147483646 w 94"/>
              <a:gd name="T19" fmla="*/ 2147483646 h 95"/>
              <a:gd name="T20" fmla="*/ 2147483646 w 94"/>
              <a:gd name="T21" fmla="*/ 2147483646 h 95"/>
              <a:gd name="T22" fmla="*/ 2147483646 w 94"/>
              <a:gd name="T23" fmla="*/ 2147483646 h 95"/>
              <a:gd name="T24" fmla="*/ 2147483646 w 94"/>
              <a:gd name="T25" fmla="*/ 2147483646 h 95"/>
              <a:gd name="T26" fmla="*/ 2147483646 w 94"/>
              <a:gd name="T27" fmla="*/ 2147483646 h 95"/>
              <a:gd name="T28" fmla="*/ 2147483646 w 94"/>
              <a:gd name="T29" fmla="*/ 2147483646 h 95"/>
              <a:gd name="T30" fmla="*/ 2147483646 w 94"/>
              <a:gd name="T31" fmla="*/ 2147483646 h 95"/>
              <a:gd name="T32" fmla="*/ 2147483646 w 94"/>
              <a:gd name="T33" fmla="*/ 2147483646 h 95"/>
              <a:gd name="T34" fmla="*/ 2147483646 w 94"/>
              <a:gd name="T35" fmla="*/ 2147483646 h 95"/>
              <a:gd name="T36" fmla="*/ 2147483646 w 94"/>
              <a:gd name="T37" fmla="*/ 2147483646 h 95"/>
              <a:gd name="T38" fmla="*/ 2147483646 w 94"/>
              <a:gd name="T39" fmla="*/ 2147483646 h 95"/>
              <a:gd name="T40" fmla="*/ 2147483646 w 94"/>
              <a:gd name="T41" fmla="*/ 0 h 95"/>
              <a:gd name="T42" fmla="*/ 2147483646 w 94"/>
              <a:gd name="T43" fmla="*/ 0 h 95"/>
              <a:gd name="T44" fmla="*/ 2147483646 w 94"/>
              <a:gd name="T45" fmla="*/ 2147483646 h 95"/>
              <a:gd name="T46" fmla="*/ 2147483646 w 94"/>
              <a:gd name="T47" fmla="*/ 2147483646 h 95"/>
              <a:gd name="T48" fmla="*/ 2147483646 w 94"/>
              <a:gd name="T49" fmla="*/ 2147483646 h 95"/>
              <a:gd name="T50" fmla="*/ 2147483646 w 94"/>
              <a:gd name="T51" fmla="*/ 2147483646 h 95"/>
              <a:gd name="T52" fmla="*/ 2147483646 w 94"/>
              <a:gd name="T53" fmla="*/ 2147483646 h 95"/>
              <a:gd name="T54" fmla="*/ 2147483646 w 94"/>
              <a:gd name="T55" fmla="*/ 2147483646 h 95"/>
              <a:gd name="T56" fmla="*/ 0 w 94"/>
              <a:gd name="T57" fmla="*/ 2147483646 h 95"/>
              <a:gd name="T58" fmla="*/ 0 w 94"/>
              <a:gd name="T59" fmla="*/ 2147483646 h 95"/>
              <a:gd name="T60" fmla="*/ 2147483646 w 94"/>
              <a:gd name="T61" fmla="*/ 2147483646 h 95"/>
              <a:gd name="T62" fmla="*/ 2147483646 w 94"/>
              <a:gd name="T63" fmla="*/ 2147483646 h 95"/>
              <a:gd name="T64" fmla="*/ 2147483646 w 94"/>
              <a:gd name="T65" fmla="*/ 2147483646 h 95"/>
              <a:gd name="T66" fmla="*/ 2147483646 w 94"/>
              <a:gd name="T67" fmla="*/ 2147483646 h 95"/>
              <a:gd name="T68" fmla="*/ 2147483646 w 94"/>
              <a:gd name="T69" fmla="*/ 2147483646 h 95"/>
              <a:gd name="T70" fmla="*/ 2147483646 w 94"/>
              <a:gd name="T71" fmla="*/ 2147483646 h 95"/>
              <a:gd name="T72" fmla="*/ 2147483646 w 94"/>
              <a:gd name="T73" fmla="*/ 2147483646 h 95"/>
              <a:gd name="T74" fmla="*/ 2147483646 w 94"/>
              <a:gd name="T75" fmla="*/ 2147483646 h 95"/>
              <a:gd name="T76" fmla="*/ 2147483646 w 94"/>
              <a:gd name="T77" fmla="*/ 2147483646 h 95"/>
              <a:gd name="T78" fmla="*/ 2147483646 w 94"/>
              <a:gd name="T79" fmla="*/ 2147483646 h 95"/>
              <a:gd name="T80" fmla="*/ 2147483646 w 94"/>
              <a:gd name="T81" fmla="*/ 2147483646 h 95"/>
              <a:gd name="T82" fmla="*/ 2147483646 w 94"/>
              <a:gd name="T83" fmla="*/ 2147483646 h 95"/>
              <a:gd name="T84" fmla="*/ 2147483646 w 94"/>
              <a:gd name="T85" fmla="*/ 2147483646 h 95"/>
              <a:gd name="T86" fmla="*/ 2147483646 w 94"/>
              <a:gd name="T87" fmla="*/ 2147483646 h 95"/>
              <a:gd name="T88" fmla="*/ 2147483646 w 94"/>
              <a:gd name="T89" fmla="*/ 2147483646 h 95"/>
              <a:gd name="T90" fmla="*/ 2147483646 w 94"/>
              <a:gd name="T91" fmla="*/ 2147483646 h 95"/>
              <a:gd name="T92" fmla="*/ 2147483646 w 94"/>
              <a:gd name="T93" fmla="*/ 2147483646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nSpc>
                <a:spcPts val="1125"/>
              </a:lnSpc>
            </a:pPr>
            <a:endParaRPr lang="zh-CN" altLang="en-US" sz="900">
              <a:solidFill>
                <a:schemeClr val="bg1"/>
              </a:solidFill>
              <a:ea typeface="微软雅黑" panose="020B0503020204020204" pitchFamily="34" charset="-122"/>
            </a:endParaRPr>
          </a:p>
        </p:txBody>
      </p:sp>
      <p:sp>
        <p:nvSpPr>
          <p:cNvPr id="5" name="MH_Other_4"/>
          <p:cNvSpPr>
            <a:spLocks noEditPoints="1"/>
          </p:cNvSpPr>
          <p:nvPr>
            <p:custDataLst>
              <p:tags r:id="rId4"/>
            </p:custDataLst>
          </p:nvPr>
        </p:nvSpPr>
        <p:spPr bwMode="auto">
          <a:xfrm>
            <a:off x="4397829" y="1802695"/>
            <a:ext cx="269831" cy="314042"/>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solidFill>
            <a:schemeClr val="accent2">
              <a:lumMod val="40000"/>
              <a:lumOff val="60000"/>
            </a:schemeClr>
          </a:solidFill>
          <a:ln>
            <a:noFill/>
          </a:ln>
        </p:spPr>
        <p:txBody>
          <a:bodyPr lIns="68580" tIns="34290" rIns="68580" bIns="34290"/>
          <a:lstStyle/>
          <a:p>
            <a:pPr>
              <a:lnSpc>
                <a:spcPts val="1125"/>
              </a:lnSpc>
              <a:defRPr/>
            </a:pPr>
            <a:endParaRPr lang="zh-CN" altLang="en-US" sz="900">
              <a:solidFill>
                <a:schemeClr val="bg1"/>
              </a:solidFill>
              <a:ea typeface="微软雅黑" panose="020B0503020204020204" pitchFamily="34" charset="-122"/>
            </a:endParaRPr>
          </a:p>
        </p:txBody>
      </p:sp>
      <p:sp>
        <p:nvSpPr>
          <p:cNvPr id="6" name="MH_Other_5"/>
          <p:cNvSpPr>
            <a:spLocks noEditPoints="1"/>
          </p:cNvSpPr>
          <p:nvPr>
            <p:custDataLst>
              <p:tags r:id="rId5"/>
            </p:custDataLst>
          </p:nvPr>
        </p:nvSpPr>
        <p:spPr bwMode="auto">
          <a:xfrm>
            <a:off x="3222455" y="2224973"/>
            <a:ext cx="1404042" cy="1405566"/>
          </a:xfrm>
          <a:custGeom>
            <a:avLst/>
            <a:gdLst>
              <a:gd name="T0" fmla="*/ 2147483646 w 156"/>
              <a:gd name="T1" fmla="*/ 2147483646 h 156"/>
              <a:gd name="T2" fmla="*/ 2147483646 w 156"/>
              <a:gd name="T3" fmla="*/ 2147483646 h 156"/>
              <a:gd name="T4" fmla="*/ 2147483646 w 156"/>
              <a:gd name="T5" fmla="*/ 2147483646 h 156"/>
              <a:gd name="T6" fmla="*/ 2147483646 w 156"/>
              <a:gd name="T7" fmla="*/ 2147483646 h 156"/>
              <a:gd name="T8" fmla="*/ 2147483646 w 156"/>
              <a:gd name="T9" fmla="*/ 2147483646 h 156"/>
              <a:gd name="T10" fmla="*/ 2147483646 w 156"/>
              <a:gd name="T11" fmla="*/ 2147483646 h 156"/>
              <a:gd name="T12" fmla="*/ 2147483646 w 156"/>
              <a:gd name="T13" fmla="*/ 2147483646 h 156"/>
              <a:gd name="T14" fmla="*/ 2147483646 w 156"/>
              <a:gd name="T15" fmla="*/ 2147483646 h 156"/>
              <a:gd name="T16" fmla="*/ 2147483646 w 156"/>
              <a:gd name="T17" fmla="*/ 2147483646 h 156"/>
              <a:gd name="T18" fmla="*/ 2147483646 w 156"/>
              <a:gd name="T19" fmla="*/ 2147483646 h 156"/>
              <a:gd name="T20" fmla="*/ 2147483646 w 156"/>
              <a:gd name="T21" fmla="*/ 2147483646 h 156"/>
              <a:gd name="T22" fmla="*/ 2147483646 w 156"/>
              <a:gd name="T23" fmla="*/ 2147483646 h 156"/>
              <a:gd name="T24" fmla="*/ 2147483646 w 156"/>
              <a:gd name="T25" fmla="*/ 2147483646 h 156"/>
              <a:gd name="T26" fmla="*/ 2147483646 w 156"/>
              <a:gd name="T27" fmla="*/ 2147483646 h 156"/>
              <a:gd name="T28" fmla="*/ 2147483646 w 156"/>
              <a:gd name="T29" fmla="*/ 2147483646 h 156"/>
              <a:gd name="T30" fmla="*/ 2147483646 w 156"/>
              <a:gd name="T31" fmla="*/ 2147483646 h 156"/>
              <a:gd name="T32" fmla="*/ 2147483646 w 156"/>
              <a:gd name="T33" fmla="*/ 2147483646 h 156"/>
              <a:gd name="T34" fmla="*/ 2147483646 w 156"/>
              <a:gd name="T35" fmla="*/ 2147483646 h 156"/>
              <a:gd name="T36" fmla="*/ 2147483646 w 156"/>
              <a:gd name="T37" fmla="*/ 2147483646 h 156"/>
              <a:gd name="T38" fmla="*/ 2147483646 w 156"/>
              <a:gd name="T39" fmla="*/ 2147483646 h 156"/>
              <a:gd name="T40" fmla="*/ 2147483646 w 156"/>
              <a:gd name="T41" fmla="*/ 0 h 156"/>
              <a:gd name="T42" fmla="*/ 2147483646 w 156"/>
              <a:gd name="T43" fmla="*/ 0 h 156"/>
              <a:gd name="T44" fmla="*/ 2147483646 w 156"/>
              <a:gd name="T45" fmla="*/ 2147483646 h 156"/>
              <a:gd name="T46" fmla="*/ 2147483646 w 156"/>
              <a:gd name="T47" fmla="*/ 2147483646 h 156"/>
              <a:gd name="T48" fmla="*/ 2147483646 w 156"/>
              <a:gd name="T49" fmla="*/ 2147483646 h 156"/>
              <a:gd name="T50" fmla="*/ 2147483646 w 156"/>
              <a:gd name="T51" fmla="*/ 2147483646 h 156"/>
              <a:gd name="T52" fmla="*/ 2147483646 w 156"/>
              <a:gd name="T53" fmla="*/ 2147483646 h 156"/>
              <a:gd name="T54" fmla="*/ 2147483646 w 156"/>
              <a:gd name="T55" fmla="*/ 2147483646 h 156"/>
              <a:gd name="T56" fmla="*/ 0 w 156"/>
              <a:gd name="T57" fmla="*/ 2147483646 h 156"/>
              <a:gd name="T58" fmla="*/ 0 w 156"/>
              <a:gd name="T59" fmla="*/ 2147483646 h 156"/>
              <a:gd name="T60" fmla="*/ 2147483646 w 156"/>
              <a:gd name="T61" fmla="*/ 2147483646 h 156"/>
              <a:gd name="T62" fmla="*/ 2147483646 w 156"/>
              <a:gd name="T63" fmla="*/ 2147483646 h 156"/>
              <a:gd name="T64" fmla="*/ 2147483646 w 156"/>
              <a:gd name="T65" fmla="*/ 2147483646 h 156"/>
              <a:gd name="T66" fmla="*/ 2147483646 w 156"/>
              <a:gd name="T67" fmla="*/ 2147483646 h 156"/>
              <a:gd name="T68" fmla="*/ 2147483646 w 156"/>
              <a:gd name="T69" fmla="*/ 2147483646 h 156"/>
              <a:gd name="T70" fmla="*/ 2147483646 w 156"/>
              <a:gd name="T71" fmla="*/ 2147483646 h 156"/>
              <a:gd name="T72" fmla="*/ 2147483646 w 156"/>
              <a:gd name="T73" fmla="*/ 2147483646 h 156"/>
              <a:gd name="T74" fmla="*/ 2147483646 w 156"/>
              <a:gd name="T75" fmla="*/ 2147483646 h 156"/>
              <a:gd name="T76" fmla="*/ 2147483646 w 156"/>
              <a:gd name="T77" fmla="*/ 2147483646 h 156"/>
              <a:gd name="T78" fmla="*/ 2147483646 w 156"/>
              <a:gd name="T79" fmla="*/ 2147483646 h 156"/>
              <a:gd name="T80" fmla="*/ 2147483646 w 156"/>
              <a:gd name="T81" fmla="*/ 2147483646 h 156"/>
              <a:gd name="T82" fmla="*/ 2147483646 w 156"/>
              <a:gd name="T83" fmla="*/ 2147483646 h 156"/>
              <a:gd name="T84" fmla="*/ 2147483646 w 156"/>
              <a:gd name="T85" fmla="*/ 2147483646 h 156"/>
              <a:gd name="T86" fmla="*/ 2147483646 w 156"/>
              <a:gd name="T87" fmla="*/ 2147483646 h 156"/>
              <a:gd name="T88" fmla="*/ 2147483646 w 156"/>
              <a:gd name="T89" fmla="*/ 2147483646 h 156"/>
              <a:gd name="T90" fmla="*/ 2147483646 w 156"/>
              <a:gd name="T91" fmla="*/ 2147483646 h 156"/>
              <a:gd name="T92" fmla="*/ 2147483646 w 156"/>
              <a:gd name="T93" fmla="*/ 2147483646 h 1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a:lnSpc>
                <a:spcPts val="1125"/>
              </a:lnSpc>
            </a:pPr>
            <a:endParaRPr lang="zh-CN" altLang="en-US" sz="900">
              <a:solidFill>
                <a:schemeClr val="bg1"/>
              </a:solidFill>
              <a:ea typeface="微软雅黑" panose="020B0503020204020204" pitchFamily="34" charset="-122"/>
            </a:endParaRPr>
          </a:p>
        </p:txBody>
      </p:sp>
      <p:sp>
        <p:nvSpPr>
          <p:cNvPr id="7" name="MH_Other_6"/>
          <p:cNvSpPr>
            <a:spLocks noEditPoints="1"/>
          </p:cNvSpPr>
          <p:nvPr>
            <p:custDataLst>
              <p:tags r:id="rId6"/>
            </p:custDataLst>
          </p:nvPr>
        </p:nvSpPr>
        <p:spPr bwMode="auto">
          <a:xfrm>
            <a:off x="3699616" y="2648778"/>
            <a:ext cx="449720" cy="522895"/>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solidFill>
            <a:schemeClr val="accent1">
              <a:lumMod val="40000"/>
              <a:lumOff val="60000"/>
            </a:schemeClr>
          </a:solidFill>
          <a:ln>
            <a:noFill/>
          </a:ln>
        </p:spPr>
        <p:txBody>
          <a:bodyPr lIns="68580" tIns="34290" rIns="68580" bIns="34290"/>
          <a:lstStyle/>
          <a:p>
            <a:pPr>
              <a:lnSpc>
                <a:spcPts val="1125"/>
              </a:lnSpc>
              <a:defRPr/>
            </a:pPr>
            <a:endParaRPr lang="zh-CN" altLang="en-US" sz="900">
              <a:solidFill>
                <a:schemeClr val="bg1"/>
              </a:solidFill>
              <a:ea typeface="微软雅黑" panose="020B0503020204020204" pitchFamily="34" charset="-122"/>
            </a:endParaRPr>
          </a:p>
        </p:txBody>
      </p:sp>
      <p:sp>
        <p:nvSpPr>
          <p:cNvPr id="8" name="MH_Other_7"/>
          <p:cNvSpPr/>
          <p:nvPr>
            <p:custDataLst>
              <p:tags r:id="rId7"/>
            </p:custDataLst>
          </p:nvPr>
        </p:nvSpPr>
        <p:spPr>
          <a:xfrm flipV="1">
            <a:off x="4827731" y="1430722"/>
            <a:ext cx="2801985" cy="218000"/>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lnSpc>
                <a:spcPts val="1125"/>
              </a:lnSpc>
              <a:defRPr/>
            </a:pPr>
            <a:endParaRPr lang="zh-CN" altLang="en-US" sz="900">
              <a:solidFill>
                <a:schemeClr val="bg1"/>
              </a:solidFill>
              <a:ea typeface="微软雅黑" panose="020B0503020204020204" pitchFamily="34" charset="-122"/>
            </a:endParaRPr>
          </a:p>
        </p:txBody>
      </p:sp>
      <p:sp>
        <p:nvSpPr>
          <p:cNvPr id="9" name="矩形 8"/>
          <p:cNvSpPr>
            <a:spLocks noChangeArrowheads="1"/>
          </p:cNvSpPr>
          <p:nvPr/>
        </p:nvSpPr>
        <p:spPr bwMode="auto">
          <a:xfrm>
            <a:off x="5036582" y="1432605"/>
            <a:ext cx="2285187" cy="6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10" name="MH_Other_9"/>
          <p:cNvSpPr/>
          <p:nvPr>
            <p:custDataLst>
              <p:tags r:id="rId8"/>
            </p:custDataLst>
          </p:nvPr>
        </p:nvSpPr>
        <p:spPr>
          <a:xfrm flipH="1">
            <a:off x="421997" y="2927754"/>
            <a:ext cx="2801985" cy="218000"/>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lnSpc>
                <a:spcPts val="1125"/>
              </a:lnSpc>
              <a:defRPr/>
            </a:pPr>
            <a:endParaRPr lang="zh-CN" altLang="en-US" sz="900">
              <a:solidFill>
                <a:schemeClr val="bg1"/>
              </a:solidFill>
              <a:ea typeface="微软雅黑" panose="020B0503020204020204" pitchFamily="34" charset="-122"/>
            </a:endParaRPr>
          </a:p>
        </p:txBody>
      </p:sp>
      <p:sp>
        <p:nvSpPr>
          <p:cNvPr id="11" name="MH_Other_8"/>
          <p:cNvSpPr/>
          <p:nvPr>
            <p:custDataLst>
              <p:tags r:id="rId9"/>
            </p:custDataLst>
          </p:nvPr>
        </p:nvSpPr>
        <p:spPr>
          <a:xfrm>
            <a:off x="4827731" y="4203741"/>
            <a:ext cx="2801985" cy="21647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a:lnSpc>
                <a:spcPts val="1125"/>
              </a:lnSpc>
              <a:defRPr/>
            </a:pPr>
            <a:endParaRPr lang="zh-CN" altLang="en-US" sz="900">
              <a:solidFill>
                <a:schemeClr val="bg1"/>
              </a:solidFill>
              <a:ea typeface="微软雅黑" panose="020B0503020204020204" pitchFamily="34" charset="-122"/>
            </a:endParaRPr>
          </a:p>
        </p:txBody>
      </p:sp>
      <p:sp>
        <p:nvSpPr>
          <p:cNvPr id="12" name="矩形 11"/>
          <p:cNvSpPr>
            <a:spLocks noChangeArrowheads="1"/>
          </p:cNvSpPr>
          <p:nvPr/>
        </p:nvSpPr>
        <p:spPr bwMode="auto">
          <a:xfrm>
            <a:off x="5344526" y="3406537"/>
            <a:ext cx="2285187" cy="6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1010687" y="2165878"/>
            <a:ext cx="2285187" cy="6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教学过程</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500"/>
                                        <p:tgtEl>
                                          <p:spTgt spid="1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animBg="1"/>
      <p:bldP spid="11" grpId="0" animBg="1"/>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46684" y="3304794"/>
            <a:ext cx="789662" cy="1123366"/>
            <a:chOff x="5662244" y="4037423"/>
            <a:chExt cx="1052882" cy="1497821"/>
          </a:xfrm>
        </p:grpSpPr>
        <p:grpSp>
          <p:nvGrpSpPr>
            <p:cNvPr id="3" name="Group 6"/>
            <p:cNvGrpSpPr/>
            <p:nvPr/>
          </p:nvGrpSpPr>
          <p:grpSpPr>
            <a:xfrm>
              <a:off x="5662244" y="4037423"/>
              <a:ext cx="1052882" cy="1497821"/>
              <a:chOff x="5458204" y="4263119"/>
              <a:chExt cx="1278621" cy="1818954"/>
            </a:xfrm>
          </p:grpSpPr>
          <p:sp>
            <p:nvSpPr>
              <p:cNvPr id="5" name="Freeform 30"/>
              <p:cNvSpPr/>
              <p:nvPr/>
            </p:nvSpPr>
            <p:spPr bwMode="auto">
              <a:xfrm>
                <a:off x="5481433" y="4286348"/>
                <a:ext cx="1232162" cy="1772495"/>
              </a:xfrm>
              <a:custGeom>
                <a:avLst/>
                <a:gdLst>
                  <a:gd name="T0" fmla="*/ 395 w 732"/>
                  <a:gd name="T1" fmla="*/ 321 h 1053"/>
                  <a:gd name="T2" fmla="*/ 395 w 732"/>
                  <a:gd name="T3" fmla="*/ 0 h 1053"/>
                  <a:gd name="T4" fmla="*/ 331 w 732"/>
                  <a:gd name="T5" fmla="*/ 0 h 1053"/>
                  <a:gd name="T6" fmla="*/ 331 w 732"/>
                  <a:gd name="T7" fmla="*/ 322 h 1053"/>
                  <a:gd name="T8" fmla="*/ 0 w 732"/>
                  <a:gd name="T9" fmla="*/ 687 h 1053"/>
                  <a:gd name="T10" fmla="*/ 366 w 732"/>
                  <a:gd name="T11" fmla="*/ 1053 h 1053"/>
                  <a:gd name="T12" fmla="*/ 732 w 732"/>
                  <a:gd name="T13" fmla="*/ 687 h 1053"/>
                  <a:gd name="T14" fmla="*/ 395 w 732"/>
                  <a:gd name="T15" fmla="*/ 321 h 10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2" h="1053">
                    <a:moveTo>
                      <a:pt x="395" y="321"/>
                    </a:moveTo>
                    <a:cubicBezTo>
                      <a:pt x="395" y="0"/>
                      <a:pt x="395" y="0"/>
                      <a:pt x="395" y="0"/>
                    </a:cubicBezTo>
                    <a:cubicBezTo>
                      <a:pt x="331" y="0"/>
                      <a:pt x="331" y="0"/>
                      <a:pt x="331" y="0"/>
                    </a:cubicBezTo>
                    <a:cubicBezTo>
                      <a:pt x="331" y="322"/>
                      <a:pt x="331" y="322"/>
                      <a:pt x="331" y="322"/>
                    </a:cubicBezTo>
                    <a:cubicBezTo>
                      <a:pt x="145" y="339"/>
                      <a:pt x="0" y="496"/>
                      <a:pt x="0" y="687"/>
                    </a:cubicBezTo>
                    <a:cubicBezTo>
                      <a:pt x="0" y="889"/>
                      <a:pt x="164" y="1053"/>
                      <a:pt x="366" y="1053"/>
                    </a:cubicBezTo>
                    <a:cubicBezTo>
                      <a:pt x="568" y="1053"/>
                      <a:pt x="732" y="889"/>
                      <a:pt x="732" y="687"/>
                    </a:cubicBezTo>
                    <a:cubicBezTo>
                      <a:pt x="732" y="494"/>
                      <a:pt x="584" y="336"/>
                      <a:pt x="395" y="321"/>
                    </a:cubicBez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Freeform 31"/>
              <p:cNvSpPr>
                <a:spLocks noEditPoints="1"/>
              </p:cNvSpPr>
              <p:nvPr/>
            </p:nvSpPr>
            <p:spPr bwMode="auto">
              <a:xfrm>
                <a:off x="5458204" y="4263119"/>
                <a:ext cx="1278621" cy="1818954"/>
              </a:xfrm>
              <a:custGeom>
                <a:avLst/>
                <a:gdLst>
                  <a:gd name="T0" fmla="*/ 409 w 760"/>
                  <a:gd name="T1" fmla="*/ 14 h 1081"/>
                  <a:gd name="T2" fmla="*/ 409 w 760"/>
                  <a:gd name="T3" fmla="*/ 335 h 1081"/>
                  <a:gd name="T4" fmla="*/ 746 w 760"/>
                  <a:gd name="T5" fmla="*/ 701 h 1081"/>
                  <a:gd name="T6" fmla="*/ 380 w 760"/>
                  <a:gd name="T7" fmla="*/ 1067 h 1081"/>
                  <a:gd name="T8" fmla="*/ 14 w 760"/>
                  <a:gd name="T9" fmla="*/ 701 h 1081"/>
                  <a:gd name="T10" fmla="*/ 345 w 760"/>
                  <a:gd name="T11" fmla="*/ 336 h 1081"/>
                  <a:gd name="T12" fmla="*/ 345 w 760"/>
                  <a:gd name="T13" fmla="*/ 14 h 1081"/>
                  <a:gd name="T14" fmla="*/ 409 w 760"/>
                  <a:gd name="T15" fmla="*/ 14 h 1081"/>
                  <a:gd name="T16" fmla="*/ 423 w 760"/>
                  <a:gd name="T17" fmla="*/ 0 h 1081"/>
                  <a:gd name="T18" fmla="*/ 409 w 760"/>
                  <a:gd name="T19" fmla="*/ 0 h 1081"/>
                  <a:gd name="T20" fmla="*/ 345 w 760"/>
                  <a:gd name="T21" fmla="*/ 0 h 1081"/>
                  <a:gd name="T22" fmla="*/ 331 w 760"/>
                  <a:gd name="T23" fmla="*/ 0 h 1081"/>
                  <a:gd name="T24" fmla="*/ 331 w 760"/>
                  <a:gd name="T25" fmla="*/ 14 h 1081"/>
                  <a:gd name="T26" fmla="*/ 331 w 760"/>
                  <a:gd name="T27" fmla="*/ 323 h 1081"/>
                  <a:gd name="T28" fmla="*/ 99 w 760"/>
                  <a:gd name="T29" fmla="*/ 444 h 1081"/>
                  <a:gd name="T30" fmla="*/ 0 w 760"/>
                  <a:gd name="T31" fmla="*/ 701 h 1081"/>
                  <a:gd name="T32" fmla="*/ 111 w 760"/>
                  <a:gd name="T33" fmla="*/ 969 h 1081"/>
                  <a:gd name="T34" fmla="*/ 380 w 760"/>
                  <a:gd name="T35" fmla="*/ 1081 h 1081"/>
                  <a:gd name="T36" fmla="*/ 649 w 760"/>
                  <a:gd name="T37" fmla="*/ 969 h 1081"/>
                  <a:gd name="T38" fmla="*/ 760 w 760"/>
                  <a:gd name="T39" fmla="*/ 701 h 1081"/>
                  <a:gd name="T40" fmla="*/ 659 w 760"/>
                  <a:gd name="T41" fmla="*/ 442 h 1081"/>
                  <a:gd name="T42" fmla="*/ 423 w 760"/>
                  <a:gd name="T43" fmla="*/ 323 h 1081"/>
                  <a:gd name="T44" fmla="*/ 423 w 760"/>
                  <a:gd name="T45" fmla="*/ 14 h 1081"/>
                  <a:gd name="T46" fmla="*/ 423 w 760"/>
                  <a:gd name="T47" fmla="*/ 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0" h="1081">
                    <a:moveTo>
                      <a:pt x="409" y="14"/>
                    </a:moveTo>
                    <a:cubicBezTo>
                      <a:pt x="409" y="335"/>
                      <a:pt x="409" y="335"/>
                      <a:pt x="409" y="335"/>
                    </a:cubicBezTo>
                    <a:cubicBezTo>
                      <a:pt x="598" y="350"/>
                      <a:pt x="746" y="508"/>
                      <a:pt x="746" y="701"/>
                    </a:cubicBezTo>
                    <a:cubicBezTo>
                      <a:pt x="746" y="903"/>
                      <a:pt x="582" y="1067"/>
                      <a:pt x="380" y="1067"/>
                    </a:cubicBezTo>
                    <a:cubicBezTo>
                      <a:pt x="178" y="1067"/>
                      <a:pt x="14" y="903"/>
                      <a:pt x="14" y="701"/>
                    </a:cubicBezTo>
                    <a:cubicBezTo>
                      <a:pt x="14" y="510"/>
                      <a:pt x="159" y="353"/>
                      <a:pt x="345" y="336"/>
                    </a:cubicBezTo>
                    <a:cubicBezTo>
                      <a:pt x="345" y="14"/>
                      <a:pt x="345" y="14"/>
                      <a:pt x="345" y="14"/>
                    </a:cubicBezTo>
                    <a:cubicBezTo>
                      <a:pt x="409" y="14"/>
                      <a:pt x="409" y="14"/>
                      <a:pt x="409" y="14"/>
                    </a:cubicBezTo>
                    <a:moveTo>
                      <a:pt x="423" y="0"/>
                    </a:moveTo>
                    <a:cubicBezTo>
                      <a:pt x="409" y="0"/>
                      <a:pt x="409" y="0"/>
                      <a:pt x="409" y="0"/>
                    </a:cubicBezTo>
                    <a:cubicBezTo>
                      <a:pt x="345" y="0"/>
                      <a:pt x="345" y="0"/>
                      <a:pt x="345" y="0"/>
                    </a:cubicBezTo>
                    <a:cubicBezTo>
                      <a:pt x="331" y="0"/>
                      <a:pt x="331" y="0"/>
                      <a:pt x="331" y="0"/>
                    </a:cubicBezTo>
                    <a:cubicBezTo>
                      <a:pt x="331" y="14"/>
                      <a:pt x="331" y="14"/>
                      <a:pt x="331" y="14"/>
                    </a:cubicBezTo>
                    <a:cubicBezTo>
                      <a:pt x="331" y="323"/>
                      <a:pt x="331" y="323"/>
                      <a:pt x="331" y="323"/>
                    </a:cubicBezTo>
                    <a:cubicBezTo>
                      <a:pt x="242" y="335"/>
                      <a:pt x="160" y="377"/>
                      <a:pt x="99" y="444"/>
                    </a:cubicBezTo>
                    <a:cubicBezTo>
                      <a:pt x="35" y="514"/>
                      <a:pt x="0" y="605"/>
                      <a:pt x="0" y="701"/>
                    </a:cubicBezTo>
                    <a:cubicBezTo>
                      <a:pt x="0" y="802"/>
                      <a:pt x="39" y="898"/>
                      <a:pt x="111" y="969"/>
                    </a:cubicBezTo>
                    <a:cubicBezTo>
                      <a:pt x="183" y="1041"/>
                      <a:pt x="278" y="1081"/>
                      <a:pt x="380" y="1081"/>
                    </a:cubicBezTo>
                    <a:cubicBezTo>
                      <a:pt x="482" y="1081"/>
                      <a:pt x="577" y="1041"/>
                      <a:pt x="649" y="969"/>
                    </a:cubicBezTo>
                    <a:cubicBezTo>
                      <a:pt x="721" y="898"/>
                      <a:pt x="760" y="802"/>
                      <a:pt x="760" y="701"/>
                    </a:cubicBezTo>
                    <a:cubicBezTo>
                      <a:pt x="760" y="604"/>
                      <a:pt x="724" y="512"/>
                      <a:pt x="659" y="442"/>
                    </a:cubicBezTo>
                    <a:cubicBezTo>
                      <a:pt x="596" y="375"/>
                      <a:pt x="513" y="333"/>
                      <a:pt x="423" y="323"/>
                    </a:cubicBezTo>
                    <a:cubicBezTo>
                      <a:pt x="423" y="14"/>
                      <a:pt x="423" y="14"/>
                      <a:pt x="423" y="14"/>
                    </a:cubicBezTo>
                    <a:lnTo>
                      <a:pt x="423" y="0"/>
                    </a:lnTo>
                    <a:close/>
                  </a:path>
                </a:pathLst>
              </a:custGeom>
              <a:solidFill>
                <a:schemeClr val="tx2">
                  <a:lumMod val="20000"/>
                  <a:lumOff val="8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 name="Freeform 23"/>
            <p:cNvSpPr>
              <a:spLocks noEditPoints="1"/>
            </p:cNvSpPr>
            <p:nvPr/>
          </p:nvSpPr>
          <p:spPr bwMode="auto">
            <a:xfrm>
              <a:off x="5921589" y="4787532"/>
              <a:ext cx="553440" cy="459174"/>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6"/>
          <p:cNvGrpSpPr/>
          <p:nvPr/>
        </p:nvGrpSpPr>
        <p:grpSpPr>
          <a:xfrm>
            <a:off x="4983327" y="3217470"/>
            <a:ext cx="887590" cy="652438"/>
            <a:chOff x="6644435" y="3920990"/>
            <a:chExt cx="1183453" cy="869917"/>
          </a:xfrm>
        </p:grpSpPr>
        <p:grpSp>
          <p:nvGrpSpPr>
            <p:cNvPr id="8" name="Group 15"/>
            <p:cNvGrpSpPr/>
            <p:nvPr/>
          </p:nvGrpSpPr>
          <p:grpSpPr>
            <a:xfrm>
              <a:off x="6644435" y="3920990"/>
              <a:ext cx="1183453" cy="869917"/>
              <a:chOff x="6650977" y="4121723"/>
              <a:chExt cx="1437186" cy="1056427"/>
            </a:xfrm>
          </p:grpSpPr>
          <p:sp>
            <p:nvSpPr>
              <p:cNvPr id="14" name="Freeform 36"/>
              <p:cNvSpPr/>
              <p:nvPr/>
            </p:nvSpPr>
            <p:spPr bwMode="auto">
              <a:xfrm>
                <a:off x="6683296" y="4154042"/>
                <a:ext cx="1378608" cy="1024108"/>
              </a:xfrm>
              <a:custGeom>
                <a:avLst/>
                <a:gdLst>
                  <a:gd name="T0" fmla="*/ 663 w 819"/>
                  <a:gd name="T1" fmla="*/ 119 h 609"/>
                  <a:gd name="T2" fmla="*/ 345 w 819"/>
                  <a:gd name="T3" fmla="*/ 183 h 609"/>
                  <a:gd name="T4" fmla="*/ 32 w 819"/>
                  <a:gd name="T5" fmla="*/ 0 h 609"/>
                  <a:gd name="T6" fmla="*/ 0 w 819"/>
                  <a:gd name="T7" fmla="*/ 56 h 609"/>
                  <a:gd name="T8" fmla="*/ 314 w 819"/>
                  <a:gd name="T9" fmla="*/ 238 h 609"/>
                  <a:gd name="T10" fmla="*/ 417 w 819"/>
                  <a:gd name="T11" fmla="*/ 541 h 609"/>
                  <a:gd name="T12" fmla="*/ 751 w 819"/>
                  <a:gd name="T13" fmla="*/ 453 h 609"/>
                  <a:gd name="T14" fmla="*/ 663 w 819"/>
                  <a:gd name="T15" fmla="*/ 119 h 6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609">
                    <a:moveTo>
                      <a:pt x="663" y="119"/>
                    </a:moveTo>
                    <a:cubicBezTo>
                      <a:pt x="555" y="56"/>
                      <a:pt x="418" y="85"/>
                      <a:pt x="345" y="183"/>
                    </a:cubicBezTo>
                    <a:cubicBezTo>
                      <a:pt x="32" y="0"/>
                      <a:pt x="32" y="0"/>
                      <a:pt x="32" y="0"/>
                    </a:cubicBezTo>
                    <a:cubicBezTo>
                      <a:pt x="0" y="56"/>
                      <a:pt x="0" y="56"/>
                      <a:pt x="0" y="56"/>
                    </a:cubicBezTo>
                    <a:cubicBezTo>
                      <a:pt x="314" y="238"/>
                      <a:pt x="314" y="238"/>
                      <a:pt x="314" y="238"/>
                    </a:cubicBezTo>
                    <a:cubicBezTo>
                      <a:pt x="269" y="349"/>
                      <a:pt x="311" y="479"/>
                      <a:pt x="417" y="541"/>
                    </a:cubicBezTo>
                    <a:cubicBezTo>
                      <a:pt x="534" y="609"/>
                      <a:pt x="683" y="569"/>
                      <a:pt x="751" y="453"/>
                    </a:cubicBezTo>
                    <a:cubicBezTo>
                      <a:pt x="819" y="336"/>
                      <a:pt x="779" y="187"/>
                      <a:pt x="663" y="119"/>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37"/>
              <p:cNvSpPr>
                <a:spLocks noEditPoints="1"/>
              </p:cNvSpPr>
              <p:nvPr/>
            </p:nvSpPr>
            <p:spPr bwMode="auto">
              <a:xfrm>
                <a:off x="6650977" y="4121723"/>
                <a:ext cx="1437186" cy="1021079"/>
              </a:xfrm>
              <a:custGeom>
                <a:avLst/>
                <a:gdLst>
                  <a:gd name="T0" fmla="*/ 51 w 854"/>
                  <a:gd name="T1" fmla="*/ 19 h 607"/>
                  <a:gd name="T2" fmla="*/ 364 w 854"/>
                  <a:gd name="T3" fmla="*/ 202 h 607"/>
                  <a:gd name="T4" fmla="*/ 559 w 854"/>
                  <a:gd name="T5" fmla="*/ 104 h 607"/>
                  <a:gd name="T6" fmla="*/ 682 w 854"/>
                  <a:gd name="T7" fmla="*/ 138 h 607"/>
                  <a:gd name="T8" fmla="*/ 770 w 854"/>
                  <a:gd name="T9" fmla="*/ 472 h 607"/>
                  <a:gd name="T10" fmla="*/ 559 w 854"/>
                  <a:gd name="T11" fmla="*/ 593 h 607"/>
                  <a:gd name="T12" fmla="*/ 436 w 854"/>
                  <a:gd name="T13" fmla="*/ 560 h 607"/>
                  <a:gd name="T14" fmla="*/ 333 w 854"/>
                  <a:gd name="T15" fmla="*/ 257 h 607"/>
                  <a:gd name="T16" fmla="*/ 19 w 854"/>
                  <a:gd name="T17" fmla="*/ 75 h 607"/>
                  <a:gd name="T18" fmla="*/ 51 w 854"/>
                  <a:gd name="T19" fmla="*/ 19 h 607"/>
                  <a:gd name="T20" fmla="*/ 46 w 854"/>
                  <a:gd name="T21" fmla="*/ 0 h 607"/>
                  <a:gd name="T22" fmla="*/ 39 w 854"/>
                  <a:gd name="T23" fmla="*/ 12 h 607"/>
                  <a:gd name="T24" fmla="*/ 7 w 854"/>
                  <a:gd name="T25" fmla="*/ 68 h 607"/>
                  <a:gd name="T26" fmla="*/ 0 w 854"/>
                  <a:gd name="T27" fmla="*/ 80 h 607"/>
                  <a:gd name="T28" fmla="*/ 12 w 854"/>
                  <a:gd name="T29" fmla="*/ 87 h 607"/>
                  <a:gd name="T30" fmla="*/ 315 w 854"/>
                  <a:gd name="T31" fmla="*/ 263 h 607"/>
                  <a:gd name="T32" fmla="*/ 314 w 854"/>
                  <a:gd name="T33" fmla="*/ 431 h 607"/>
                  <a:gd name="T34" fmla="*/ 429 w 854"/>
                  <a:gd name="T35" fmla="*/ 572 h 607"/>
                  <a:gd name="T36" fmla="*/ 559 w 854"/>
                  <a:gd name="T37" fmla="*/ 607 h 607"/>
                  <a:gd name="T38" fmla="*/ 686 w 854"/>
                  <a:gd name="T39" fmla="*/ 574 h 607"/>
                  <a:gd name="T40" fmla="*/ 782 w 854"/>
                  <a:gd name="T41" fmla="*/ 479 h 607"/>
                  <a:gd name="T42" fmla="*/ 689 w 854"/>
                  <a:gd name="T43" fmla="*/ 126 h 607"/>
                  <a:gd name="T44" fmla="*/ 559 w 854"/>
                  <a:gd name="T45" fmla="*/ 91 h 607"/>
                  <a:gd name="T46" fmla="*/ 361 w 854"/>
                  <a:gd name="T47" fmla="*/ 184 h 607"/>
                  <a:gd name="T48" fmla="*/ 58 w 854"/>
                  <a:gd name="T49" fmla="*/ 7 h 607"/>
                  <a:gd name="T50" fmla="*/ 46 w 854"/>
                  <a:gd name="T51"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4" h="607">
                    <a:moveTo>
                      <a:pt x="51" y="19"/>
                    </a:moveTo>
                    <a:cubicBezTo>
                      <a:pt x="364" y="202"/>
                      <a:pt x="364" y="202"/>
                      <a:pt x="364" y="202"/>
                    </a:cubicBezTo>
                    <a:cubicBezTo>
                      <a:pt x="411" y="139"/>
                      <a:pt x="484" y="104"/>
                      <a:pt x="559" y="104"/>
                    </a:cubicBezTo>
                    <a:cubicBezTo>
                      <a:pt x="601" y="104"/>
                      <a:pt x="643" y="115"/>
                      <a:pt x="682" y="138"/>
                    </a:cubicBezTo>
                    <a:cubicBezTo>
                      <a:pt x="798" y="206"/>
                      <a:pt x="838" y="355"/>
                      <a:pt x="770" y="472"/>
                    </a:cubicBezTo>
                    <a:cubicBezTo>
                      <a:pt x="725" y="550"/>
                      <a:pt x="643" y="593"/>
                      <a:pt x="559" y="593"/>
                    </a:cubicBezTo>
                    <a:cubicBezTo>
                      <a:pt x="517" y="593"/>
                      <a:pt x="475" y="582"/>
                      <a:pt x="436" y="560"/>
                    </a:cubicBezTo>
                    <a:cubicBezTo>
                      <a:pt x="330" y="498"/>
                      <a:pt x="288" y="368"/>
                      <a:pt x="333" y="257"/>
                    </a:cubicBezTo>
                    <a:cubicBezTo>
                      <a:pt x="19" y="75"/>
                      <a:pt x="19" y="75"/>
                      <a:pt x="19" y="75"/>
                    </a:cubicBezTo>
                    <a:cubicBezTo>
                      <a:pt x="51" y="19"/>
                      <a:pt x="51" y="19"/>
                      <a:pt x="51" y="19"/>
                    </a:cubicBezTo>
                    <a:moveTo>
                      <a:pt x="46" y="0"/>
                    </a:moveTo>
                    <a:cubicBezTo>
                      <a:pt x="39" y="12"/>
                      <a:pt x="39" y="12"/>
                      <a:pt x="39" y="12"/>
                    </a:cubicBezTo>
                    <a:cubicBezTo>
                      <a:pt x="7" y="68"/>
                      <a:pt x="7" y="68"/>
                      <a:pt x="7" y="68"/>
                    </a:cubicBezTo>
                    <a:cubicBezTo>
                      <a:pt x="0" y="80"/>
                      <a:pt x="0" y="80"/>
                      <a:pt x="0" y="80"/>
                    </a:cubicBezTo>
                    <a:cubicBezTo>
                      <a:pt x="12" y="87"/>
                      <a:pt x="12" y="87"/>
                      <a:pt x="12" y="87"/>
                    </a:cubicBezTo>
                    <a:cubicBezTo>
                      <a:pt x="315" y="263"/>
                      <a:pt x="315" y="263"/>
                      <a:pt x="315" y="263"/>
                    </a:cubicBezTo>
                    <a:cubicBezTo>
                      <a:pt x="296" y="317"/>
                      <a:pt x="296" y="377"/>
                      <a:pt x="314" y="431"/>
                    </a:cubicBezTo>
                    <a:cubicBezTo>
                      <a:pt x="334" y="490"/>
                      <a:pt x="375" y="540"/>
                      <a:pt x="429" y="572"/>
                    </a:cubicBezTo>
                    <a:cubicBezTo>
                      <a:pt x="469" y="595"/>
                      <a:pt x="513" y="607"/>
                      <a:pt x="559" y="607"/>
                    </a:cubicBezTo>
                    <a:cubicBezTo>
                      <a:pt x="603" y="607"/>
                      <a:pt x="647" y="595"/>
                      <a:pt x="686" y="574"/>
                    </a:cubicBezTo>
                    <a:cubicBezTo>
                      <a:pt x="726" y="551"/>
                      <a:pt x="759" y="518"/>
                      <a:pt x="782" y="479"/>
                    </a:cubicBezTo>
                    <a:cubicBezTo>
                      <a:pt x="854" y="356"/>
                      <a:pt x="812" y="197"/>
                      <a:pt x="689" y="126"/>
                    </a:cubicBezTo>
                    <a:cubicBezTo>
                      <a:pt x="649" y="103"/>
                      <a:pt x="605" y="91"/>
                      <a:pt x="559" y="91"/>
                    </a:cubicBezTo>
                    <a:cubicBezTo>
                      <a:pt x="483" y="91"/>
                      <a:pt x="409" y="125"/>
                      <a:pt x="361" y="184"/>
                    </a:cubicBezTo>
                    <a:cubicBezTo>
                      <a:pt x="58" y="7"/>
                      <a:pt x="58" y="7"/>
                      <a:pt x="58" y="7"/>
                    </a:cubicBezTo>
                    <a:lnTo>
                      <a:pt x="46" y="0"/>
                    </a:lnTo>
                    <a:close/>
                  </a:path>
                </a:pathLst>
              </a:custGeom>
              <a:solidFill>
                <a:schemeClr val="tx2">
                  <a:lumMod val="20000"/>
                  <a:lumOff val="8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Group 22"/>
            <p:cNvGrpSpPr/>
            <p:nvPr/>
          </p:nvGrpSpPr>
          <p:grpSpPr>
            <a:xfrm>
              <a:off x="7231995" y="4266059"/>
              <a:ext cx="405295" cy="308600"/>
              <a:chOff x="2070649" y="1631036"/>
              <a:chExt cx="723379" cy="550800"/>
            </a:xfrm>
            <a:solidFill>
              <a:schemeClr val="bg1"/>
            </a:solidFill>
          </p:grpSpPr>
          <p:sp>
            <p:nvSpPr>
              <p:cNvPr id="10"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Freeform 36"/>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37"/>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38"/>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6" name="组合 15"/>
          <p:cNvGrpSpPr/>
          <p:nvPr/>
        </p:nvGrpSpPr>
        <p:grpSpPr>
          <a:xfrm>
            <a:off x="4370185" y="1726720"/>
            <a:ext cx="537044" cy="911915"/>
            <a:chOff x="5826913" y="1933322"/>
            <a:chExt cx="716059" cy="1215887"/>
          </a:xfrm>
        </p:grpSpPr>
        <p:grpSp>
          <p:nvGrpSpPr>
            <p:cNvPr id="17" name="Group 3"/>
            <p:cNvGrpSpPr/>
            <p:nvPr/>
          </p:nvGrpSpPr>
          <p:grpSpPr>
            <a:xfrm>
              <a:off x="5826913" y="1933322"/>
              <a:ext cx="716059" cy="1215887"/>
              <a:chOff x="5658178" y="1707898"/>
              <a:chExt cx="869583" cy="1476574"/>
            </a:xfrm>
          </p:grpSpPr>
          <p:sp>
            <p:nvSpPr>
              <p:cNvPr id="19" name="Freeform 28"/>
              <p:cNvSpPr/>
              <p:nvPr/>
            </p:nvSpPr>
            <p:spPr bwMode="auto">
              <a:xfrm>
                <a:off x="5681407" y="1732137"/>
                <a:ext cx="823125" cy="1428096"/>
              </a:xfrm>
              <a:custGeom>
                <a:avLst/>
                <a:gdLst>
                  <a:gd name="T0" fmla="*/ 489 w 489"/>
                  <a:gd name="T1" fmla="*/ 245 h 849"/>
                  <a:gd name="T2" fmla="*/ 245 w 489"/>
                  <a:gd name="T3" fmla="*/ 0 h 849"/>
                  <a:gd name="T4" fmla="*/ 0 w 489"/>
                  <a:gd name="T5" fmla="*/ 245 h 849"/>
                  <a:gd name="T6" fmla="*/ 215 w 489"/>
                  <a:gd name="T7" fmla="*/ 487 h 849"/>
                  <a:gd name="T8" fmla="*/ 215 w 489"/>
                  <a:gd name="T9" fmla="*/ 849 h 849"/>
                  <a:gd name="T10" fmla="*/ 279 w 489"/>
                  <a:gd name="T11" fmla="*/ 849 h 849"/>
                  <a:gd name="T12" fmla="*/ 279 w 489"/>
                  <a:gd name="T13" fmla="*/ 486 h 849"/>
                  <a:gd name="T14" fmla="*/ 489 w 489"/>
                  <a:gd name="T15" fmla="*/ 245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9" h="849">
                    <a:moveTo>
                      <a:pt x="489" y="245"/>
                    </a:moveTo>
                    <a:cubicBezTo>
                      <a:pt x="489" y="110"/>
                      <a:pt x="379" y="0"/>
                      <a:pt x="245" y="0"/>
                    </a:cubicBezTo>
                    <a:cubicBezTo>
                      <a:pt x="110" y="0"/>
                      <a:pt x="0" y="110"/>
                      <a:pt x="0" y="245"/>
                    </a:cubicBezTo>
                    <a:cubicBezTo>
                      <a:pt x="0" y="370"/>
                      <a:pt x="94" y="473"/>
                      <a:pt x="215" y="487"/>
                    </a:cubicBezTo>
                    <a:cubicBezTo>
                      <a:pt x="215" y="849"/>
                      <a:pt x="215" y="849"/>
                      <a:pt x="215" y="849"/>
                    </a:cubicBezTo>
                    <a:cubicBezTo>
                      <a:pt x="279" y="849"/>
                      <a:pt x="279" y="849"/>
                      <a:pt x="279" y="849"/>
                    </a:cubicBezTo>
                    <a:cubicBezTo>
                      <a:pt x="279" y="486"/>
                      <a:pt x="279" y="486"/>
                      <a:pt x="279" y="486"/>
                    </a:cubicBezTo>
                    <a:cubicBezTo>
                      <a:pt x="398" y="469"/>
                      <a:pt x="489" y="368"/>
                      <a:pt x="489" y="245"/>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Freeform 29"/>
              <p:cNvSpPr>
                <a:spLocks noEditPoints="1"/>
              </p:cNvSpPr>
              <p:nvPr/>
            </p:nvSpPr>
            <p:spPr bwMode="auto">
              <a:xfrm>
                <a:off x="5658178" y="1707898"/>
                <a:ext cx="869583" cy="1476574"/>
              </a:xfrm>
              <a:custGeom>
                <a:avLst/>
                <a:gdLst>
                  <a:gd name="T0" fmla="*/ 259 w 517"/>
                  <a:gd name="T1" fmla="*/ 14 h 877"/>
                  <a:gd name="T2" fmla="*/ 503 w 517"/>
                  <a:gd name="T3" fmla="*/ 259 h 877"/>
                  <a:gd name="T4" fmla="*/ 293 w 517"/>
                  <a:gd name="T5" fmla="*/ 500 h 877"/>
                  <a:gd name="T6" fmla="*/ 293 w 517"/>
                  <a:gd name="T7" fmla="*/ 863 h 877"/>
                  <a:gd name="T8" fmla="*/ 229 w 517"/>
                  <a:gd name="T9" fmla="*/ 863 h 877"/>
                  <a:gd name="T10" fmla="*/ 229 w 517"/>
                  <a:gd name="T11" fmla="*/ 501 h 877"/>
                  <a:gd name="T12" fmla="*/ 14 w 517"/>
                  <a:gd name="T13" fmla="*/ 259 h 877"/>
                  <a:gd name="T14" fmla="*/ 259 w 517"/>
                  <a:gd name="T15" fmla="*/ 14 h 877"/>
                  <a:gd name="T16" fmla="*/ 259 w 517"/>
                  <a:gd name="T17" fmla="*/ 0 h 877"/>
                  <a:gd name="T18" fmla="*/ 0 w 517"/>
                  <a:gd name="T19" fmla="*/ 259 h 877"/>
                  <a:gd name="T20" fmla="*/ 216 w 517"/>
                  <a:gd name="T21" fmla="*/ 513 h 877"/>
                  <a:gd name="T22" fmla="*/ 216 w 517"/>
                  <a:gd name="T23" fmla="*/ 863 h 877"/>
                  <a:gd name="T24" fmla="*/ 216 w 517"/>
                  <a:gd name="T25" fmla="*/ 877 h 877"/>
                  <a:gd name="T26" fmla="*/ 229 w 517"/>
                  <a:gd name="T27" fmla="*/ 877 h 877"/>
                  <a:gd name="T28" fmla="*/ 293 w 517"/>
                  <a:gd name="T29" fmla="*/ 877 h 877"/>
                  <a:gd name="T30" fmla="*/ 307 w 517"/>
                  <a:gd name="T31" fmla="*/ 877 h 877"/>
                  <a:gd name="T32" fmla="*/ 307 w 517"/>
                  <a:gd name="T33" fmla="*/ 863 h 877"/>
                  <a:gd name="T34" fmla="*/ 307 w 517"/>
                  <a:gd name="T35" fmla="*/ 512 h 877"/>
                  <a:gd name="T36" fmla="*/ 453 w 517"/>
                  <a:gd name="T37" fmla="*/ 428 h 877"/>
                  <a:gd name="T38" fmla="*/ 517 w 517"/>
                  <a:gd name="T39" fmla="*/ 259 h 877"/>
                  <a:gd name="T40" fmla="*/ 259 w 517"/>
                  <a:gd name="T4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7" h="877">
                    <a:moveTo>
                      <a:pt x="259" y="14"/>
                    </a:moveTo>
                    <a:cubicBezTo>
                      <a:pt x="393" y="14"/>
                      <a:pt x="503" y="124"/>
                      <a:pt x="503" y="259"/>
                    </a:cubicBezTo>
                    <a:cubicBezTo>
                      <a:pt x="503" y="382"/>
                      <a:pt x="412" y="483"/>
                      <a:pt x="293" y="500"/>
                    </a:cubicBezTo>
                    <a:cubicBezTo>
                      <a:pt x="293" y="863"/>
                      <a:pt x="293" y="863"/>
                      <a:pt x="293" y="863"/>
                    </a:cubicBezTo>
                    <a:cubicBezTo>
                      <a:pt x="229" y="863"/>
                      <a:pt x="229" y="863"/>
                      <a:pt x="229" y="863"/>
                    </a:cubicBezTo>
                    <a:cubicBezTo>
                      <a:pt x="229" y="501"/>
                      <a:pt x="229" y="501"/>
                      <a:pt x="229" y="501"/>
                    </a:cubicBezTo>
                    <a:cubicBezTo>
                      <a:pt x="108" y="487"/>
                      <a:pt x="14" y="384"/>
                      <a:pt x="14" y="259"/>
                    </a:cubicBezTo>
                    <a:cubicBezTo>
                      <a:pt x="14" y="124"/>
                      <a:pt x="124" y="14"/>
                      <a:pt x="259" y="14"/>
                    </a:cubicBezTo>
                    <a:moveTo>
                      <a:pt x="259" y="0"/>
                    </a:moveTo>
                    <a:cubicBezTo>
                      <a:pt x="116" y="0"/>
                      <a:pt x="0" y="116"/>
                      <a:pt x="0" y="259"/>
                    </a:cubicBezTo>
                    <a:cubicBezTo>
                      <a:pt x="0" y="385"/>
                      <a:pt x="92" y="492"/>
                      <a:pt x="216" y="513"/>
                    </a:cubicBezTo>
                    <a:cubicBezTo>
                      <a:pt x="216" y="863"/>
                      <a:pt x="216" y="863"/>
                      <a:pt x="216" y="863"/>
                    </a:cubicBezTo>
                    <a:cubicBezTo>
                      <a:pt x="216" y="877"/>
                      <a:pt x="216" y="877"/>
                      <a:pt x="216" y="877"/>
                    </a:cubicBezTo>
                    <a:cubicBezTo>
                      <a:pt x="229" y="877"/>
                      <a:pt x="229" y="877"/>
                      <a:pt x="229" y="877"/>
                    </a:cubicBezTo>
                    <a:cubicBezTo>
                      <a:pt x="293" y="877"/>
                      <a:pt x="293" y="877"/>
                      <a:pt x="293" y="877"/>
                    </a:cubicBezTo>
                    <a:cubicBezTo>
                      <a:pt x="307" y="877"/>
                      <a:pt x="307" y="877"/>
                      <a:pt x="307" y="877"/>
                    </a:cubicBezTo>
                    <a:cubicBezTo>
                      <a:pt x="307" y="863"/>
                      <a:pt x="307" y="863"/>
                      <a:pt x="307" y="863"/>
                    </a:cubicBezTo>
                    <a:cubicBezTo>
                      <a:pt x="307" y="512"/>
                      <a:pt x="307" y="512"/>
                      <a:pt x="307" y="512"/>
                    </a:cubicBezTo>
                    <a:cubicBezTo>
                      <a:pt x="364" y="501"/>
                      <a:pt x="415" y="472"/>
                      <a:pt x="453" y="428"/>
                    </a:cubicBezTo>
                    <a:cubicBezTo>
                      <a:pt x="494" y="381"/>
                      <a:pt x="517" y="321"/>
                      <a:pt x="517" y="259"/>
                    </a:cubicBezTo>
                    <a:cubicBezTo>
                      <a:pt x="517" y="116"/>
                      <a:pt x="401" y="0"/>
                      <a:pt x="259" y="0"/>
                    </a:cubicBezTo>
                    <a:close/>
                  </a:path>
                </a:pathLst>
              </a:custGeom>
              <a:solidFill>
                <a:schemeClr val="tx2">
                  <a:lumMod val="20000"/>
                  <a:lumOff val="8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8" name="Freeform 237"/>
            <p:cNvSpPr>
              <a:spLocks noChangeAspect="1" noChangeArrowheads="1"/>
            </p:cNvSpPr>
            <p:nvPr/>
          </p:nvSpPr>
          <p:spPr bwMode="auto">
            <a:xfrm>
              <a:off x="6010795" y="2178489"/>
              <a:ext cx="353287" cy="259531"/>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121893" tIns="60947" rIns="121893" bIns="6094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defRPr/>
              </a:pP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1" name="组合 20"/>
          <p:cNvGrpSpPr/>
          <p:nvPr/>
        </p:nvGrpSpPr>
        <p:grpSpPr>
          <a:xfrm>
            <a:off x="4935298" y="2036719"/>
            <a:ext cx="939984" cy="805256"/>
            <a:chOff x="6580397" y="2346657"/>
            <a:chExt cx="1253312" cy="1073674"/>
          </a:xfrm>
        </p:grpSpPr>
        <p:grpSp>
          <p:nvGrpSpPr>
            <p:cNvPr id="22" name="Group 9"/>
            <p:cNvGrpSpPr/>
            <p:nvPr/>
          </p:nvGrpSpPr>
          <p:grpSpPr>
            <a:xfrm>
              <a:off x="6580397" y="2346657"/>
              <a:ext cx="1253312" cy="1073674"/>
              <a:chOff x="6573210" y="2209852"/>
              <a:chExt cx="1522023" cy="1303870"/>
            </a:xfrm>
          </p:grpSpPr>
          <p:sp>
            <p:nvSpPr>
              <p:cNvPr id="24" name="Freeform 32"/>
              <p:cNvSpPr/>
              <p:nvPr/>
            </p:nvSpPr>
            <p:spPr bwMode="auto">
              <a:xfrm>
                <a:off x="6613608" y="2209852"/>
                <a:ext cx="1481625" cy="1263471"/>
              </a:xfrm>
              <a:custGeom>
                <a:avLst/>
                <a:gdLst>
                  <a:gd name="T0" fmla="*/ 777 w 880"/>
                  <a:gd name="T1" fmla="*/ 162 h 751"/>
                  <a:gd name="T2" fmla="*/ 347 w 880"/>
                  <a:gd name="T3" fmla="*/ 103 h 751"/>
                  <a:gd name="T4" fmla="*/ 266 w 880"/>
                  <a:gd name="T5" fmla="*/ 498 h 751"/>
                  <a:gd name="T6" fmla="*/ 0 w 880"/>
                  <a:gd name="T7" fmla="*/ 700 h 751"/>
                  <a:gd name="T8" fmla="*/ 39 w 880"/>
                  <a:gd name="T9" fmla="*/ 751 h 751"/>
                  <a:gd name="T10" fmla="*/ 303 w 880"/>
                  <a:gd name="T11" fmla="*/ 550 h 751"/>
                  <a:gd name="T12" fmla="*/ 718 w 880"/>
                  <a:gd name="T13" fmla="*/ 592 h 751"/>
                  <a:gd name="T14" fmla="*/ 777 w 880"/>
                  <a:gd name="T15" fmla="*/ 162 h 7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751">
                    <a:moveTo>
                      <a:pt x="777" y="162"/>
                    </a:moveTo>
                    <a:cubicBezTo>
                      <a:pt x="675" y="27"/>
                      <a:pt x="482" y="0"/>
                      <a:pt x="347" y="103"/>
                    </a:cubicBezTo>
                    <a:cubicBezTo>
                      <a:pt x="223" y="197"/>
                      <a:pt x="191" y="367"/>
                      <a:pt x="266" y="498"/>
                    </a:cubicBezTo>
                    <a:cubicBezTo>
                      <a:pt x="0" y="700"/>
                      <a:pt x="0" y="700"/>
                      <a:pt x="0" y="700"/>
                    </a:cubicBezTo>
                    <a:cubicBezTo>
                      <a:pt x="39" y="751"/>
                      <a:pt x="39" y="751"/>
                      <a:pt x="39" y="751"/>
                    </a:cubicBezTo>
                    <a:cubicBezTo>
                      <a:pt x="303" y="550"/>
                      <a:pt x="303" y="550"/>
                      <a:pt x="303" y="550"/>
                    </a:cubicBezTo>
                    <a:cubicBezTo>
                      <a:pt x="408" y="670"/>
                      <a:pt x="590" y="689"/>
                      <a:pt x="718" y="592"/>
                    </a:cubicBezTo>
                    <a:cubicBezTo>
                      <a:pt x="853" y="489"/>
                      <a:pt x="880" y="296"/>
                      <a:pt x="777" y="162"/>
                    </a:cubicBez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33"/>
              <p:cNvSpPr>
                <a:spLocks noEditPoints="1"/>
              </p:cNvSpPr>
              <p:nvPr/>
            </p:nvSpPr>
            <p:spPr bwMode="auto">
              <a:xfrm>
                <a:off x="6573210" y="2248231"/>
                <a:ext cx="1522023" cy="1265491"/>
              </a:xfrm>
              <a:custGeom>
                <a:avLst/>
                <a:gdLst>
                  <a:gd name="T0" fmla="*/ 557 w 904"/>
                  <a:gd name="T1" fmla="*/ 17 h 752"/>
                  <a:gd name="T2" fmla="*/ 801 w 904"/>
                  <a:gd name="T3" fmla="*/ 139 h 752"/>
                  <a:gd name="T4" fmla="*/ 742 w 904"/>
                  <a:gd name="T5" fmla="*/ 569 h 752"/>
                  <a:gd name="T6" fmla="*/ 557 w 904"/>
                  <a:gd name="T7" fmla="*/ 631 h 752"/>
                  <a:gd name="T8" fmla="*/ 327 w 904"/>
                  <a:gd name="T9" fmla="*/ 527 h 752"/>
                  <a:gd name="T10" fmla="*/ 63 w 904"/>
                  <a:gd name="T11" fmla="*/ 728 h 752"/>
                  <a:gd name="T12" fmla="*/ 24 w 904"/>
                  <a:gd name="T13" fmla="*/ 677 h 752"/>
                  <a:gd name="T14" fmla="*/ 290 w 904"/>
                  <a:gd name="T15" fmla="*/ 475 h 752"/>
                  <a:gd name="T16" fmla="*/ 371 w 904"/>
                  <a:gd name="T17" fmla="*/ 80 h 752"/>
                  <a:gd name="T18" fmla="*/ 557 w 904"/>
                  <a:gd name="T19" fmla="*/ 17 h 752"/>
                  <a:gd name="T20" fmla="*/ 557 w 904"/>
                  <a:gd name="T21" fmla="*/ 0 h 752"/>
                  <a:gd name="T22" fmla="*/ 361 w 904"/>
                  <a:gd name="T23" fmla="*/ 66 h 752"/>
                  <a:gd name="T24" fmla="*/ 239 w 904"/>
                  <a:gd name="T25" fmla="*/ 260 h 752"/>
                  <a:gd name="T26" fmla="*/ 267 w 904"/>
                  <a:gd name="T27" fmla="*/ 470 h 752"/>
                  <a:gd name="T28" fmla="*/ 14 w 904"/>
                  <a:gd name="T29" fmla="*/ 663 h 752"/>
                  <a:gd name="T30" fmla="*/ 0 w 904"/>
                  <a:gd name="T31" fmla="*/ 673 h 752"/>
                  <a:gd name="T32" fmla="*/ 11 w 904"/>
                  <a:gd name="T33" fmla="*/ 687 h 752"/>
                  <a:gd name="T34" fmla="*/ 49 w 904"/>
                  <a:gd name="T35" fmla="*/ 738 h 752"/>
                  <a:gd name="T36" fmla="*/ 60 w 904"/>
                  <a:gd name="T37" fmla="*/ 752 h 752"/>
                  <a:gd name="T38" fmla="*/ 74 w 904"/>
                  <a:gd name="T39" fmla="*/ 741 h 752"/>
                  <a:gd name="T40" fmla="*/ 325 w 904"/>
                  <a:gd name="T41" fmla="*/ 551 h 752"/>
                  <a:gd name="T42" fmla="*/ 557 w 904"/>
                  <a:gd name="T43" fmla="*/ 648 h 752"/>
                  <a:gd name="T44" fmla="*/ 753 w 904"/>
                  <a:gd name="T45" fmla="*/ 582 h 752"/>
                  <a:gd name="T46" fmla="*/ 878 w 904"/>
                  <a:gd name="T47" fmla="*/ 368 h 752"/>
                  <a:gd name="T48" fmla="*/ 815 w 904"/>
                  <a:gd name="T49" fmla="*/ 128 h 752"/>
                  <a:gd name="T50" fmla="*/ 699 w 904"/>
                  <a:gd name="T51" fmla="*/ 32 h 752"/>
                  <a:gd name="T52" fmla="*/ 557 w 904"/>
                  <a:gd name="T5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752">
                    <a:moveTo>
                      <a:pt x="557" y="17"/>
                    </a:moveTo>
                    <a:cubicBezTo>
                      <a:pt x="649" y="17"/>
                      <a:pt x="741" y="59"/>
                      <a:pt x="801" y="139"/>
                    </a:cubicBezTo>
                    <a:cubicBezTo>
                      <a:pt x="904" y="273"/>
                      <a:pt x="877" y="466"/>
                      <a:pt x="742" y="569"/>
                    </a:cubicBezTo>
                    <a:cubicBezTo>
                      <a:pt x="687" y="611"/>
                      <a:pt x="622" y="631"/>
                      <a:pt x="557" y="631"/>
                    </a:cubicBezTo>
                    <a:cubicBezTo>
                      <a:pt x="472" y="631"/>
                      <a:pt x="387" y="595"/>
                      <a:pt x="327" y="527"/>
                    </a:cubicBezTo>
                    <a:cubicBezTo>
                      <a:pt x="63" y="728"/>
                      <a:pt x="63" y="728"/>
                      <a:pt x="63" y="728"/>
                    </a:cubicBezTo>
                    <a:cubicBezTo>
                      <a:pt x="24" y="677"/>
                      <a:pt x="24" y="677"/>
                      <a:pt x="24" y="677"/>
                    </a:cubicBezTo>
                    <a:cubicBezTo>
                      <a:pt x="290" y="475"/>
                      <a:pt x="290" y="475"/>
                      <a:pt x="290" y="475"/>
                    </a:cubicBezTo>
                    <a:cubicBezTo>
                      <a:pt x="215" y="344"/>
                      <a:pt x="247" y="174"/>
                      <a:pt x="371" y="80"/>
                    </a:cubicBezTo>
                    <a:cubicBezTo>
                      <a:pt x="427" y="38"/>
                      <a:pt x="492" y="17"/>
                      <a:pt x="557" y="17"/>
                    </a:cubicBezTo>
                    <a:moveTo>
                      <a:pt x="557" y="0"/>
                    </a:moveTo>
                    <a:cubicBezTo>
                      <a:pt x="485" y="0"/>
                      <a:pt x="418" y="23"/>
                      <a:pt x="361" y="66"/>
                    </a:cubicBezTo>
                    <a:cubicBezTo>
                      <a:pt x="298" y="114"/>
                      <a:pt x="255" y="183"/>
                      <a:pt x="239" y="260"/>
                    </a:cubicBezTo>
                    <a:cubicBezTo>
                      <a:pt x="225" y="332"/>
                      <a:pt x="235" y="406"/>
                      <a:pt x="267" y="470"/>
                    </a:cubicBezTo>
                    <a:cubicBezTo>
                      <a:pt x="14" y="663"/>
                      <a:pt x="14" y="663"/>
                      <a:pt x="14" y="663"/>
                    </a:cubicBezTo>
                    <a:cubicBezTo>
                      <a:pt x="0" y="673"/>
                      <a:pt x="0" y="673"/>
                      <a:pt x="0" y="673"/>
                    </a:cubicBezTo>
                    <a:cubicBezTo>
                      <a:pt x="11" y="687"/>
                      <a:pt x="11" y="687"/>
                      <a:pt x="11" y="687"/>
                    </a:cubicBezTo>
                    <a:cubicBezTo>
                      <a:pt x="49" y="738"/>
                      <a:pt x="49" y="738"/>
                      <a:pt x="49" y="738"/>
                    </a:cubicBezTo>
                    <a:cubicBezTo>
                      <a:pt x="60" y="752"/>
                      <a:pt x="60" y="752"/>
                      <a:pt x="60" y="752"/>
                    </a:cubicBezTo>
                    <a:cubicBezTo>
                      <a:pt x="74" y="741"/>
                      <a:pt x="74" y="741"/>
                      <a:pt x="74" y="741"/>
                    </a:cubicBezTo>
                    <a:cubicBezTo>
                      <a:pt x="325" y="551"/>
                      <a:pt x="325" y="551"/>
                      <a:pt x="325" y="551"/>
                    </a:cubicBezTo>
                    <a:cubicBezTo>
                      <a:pt x="386" y="613"/>
                      <a:pt x="469" y="648"/>
                      <a:pt x="557" y="648"/>
                    </a:cubicBezTo>
                    <a:cubicBezTo>
                      <a:pt x="628" y="648"/>
                      <a:pt x="696" y="626"/>
                      <a:pt x="753" y="582"/>
                    </a:cubicBezTo>
                    <a:cubicBezTo>
                      <a:pt x="822" y="530"/>
                      <a:pt x="866" y="454"/>
                      <a:pt x="878" y="368"/>
                    </a:cubicBezTo>
                    <a:cubicBezTo>
                      <a:pt x="890" y="282"/>
                      <a:pt x="867" y="197"/>
                      <a:pt x="815" y="128"/>
                    </a:cubicBezTo>
                    <a:cubicBezTo>
                      <a:pt x="784" y="87"/>
                      <a:pt x="745" y="55"/>
                      <a:pt x="699" y="32"/>
                    </a:cubicBezTo>
                    <a:cubicBezTo>
                      <a:pt x="655" y="11"/>
                      <a:pt x="606" y="0"/>
                      <a:pt x="557" y="0"/>
                    </a:cubicBezTo>
                    <a:close/>
                  </a:path>
                </a:pathLst>
              </a:custGeom>
              <a:solidFill>
                <a:schemeClr val="tx2">
                  <a:lumMod val="20000"/>
                  <a:lumOff val="8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3" name="AutoShape 84"/>
            <p:cNvSpPr>
              <a:spLocks noChangeAspect="1"/>
            </p:cNvSpPr>
            <p:nvPr/>
          </p:nvSpPr>
          <p:spPr bwMode="auto">
            <a:xfrm>
              <a:off x="7123917" y="2595122"/>
              <a:ext cx="457515" cy="4594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9" tIns="101579" rIns="101579" bIns="10157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324">
                <a:lnSpc>
                  <a:spcPts val="1125"/>
                </a:lnSpc>
                <a:defRPr/>
              </a:pPr>
              <a:endParaRPr lang="es-ES" sz="9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nvGrpSpPr>
          <p:cNvPr id="26" name="组合 25"/>
          <p:cNvGrpSpPr/>
          <p:nvPr/>
        </p:nvGrpSpPr>
        <p:grpSpPr>
          <a:xfrm>
            <a:off x="3485714" y="2219479"/>
            <a:ext cx="918777" cy="693605"/>
            <a:chOff x="4647618" y="2590334"/>
            <a:chExt cx="1225036" cy="924807"/>
          </a:xfrm>
        </p:grpSpPr>
        <p:grpSp>
          <p:nvGrpSpPr>
            <p:cNvPr id="27" name="Group 18"/>
            <p:cNvGrpSpPr/>
            <p:nvPr/>
          </p:nvGrpSpPr>
          <p:grpSpPr>
            <a:xfrm>
              <a:off x="4647618" y="2590334"/>
              <a:ext cx="1225036" cy="924807"/>
              <a:chOff x="4226042" y="2505773"/>
              <a:chExt cx="1487684" cy="1123086"/>
            </a:xfrm>
          </p:grpSpPr>
          <p:sp>
            <p:nvSpPr>
              <p:cNvPr id="29" name="Freeform 38"/>
              <p:cNvSpPr/>
              <p:nvPr/>
            </p:nvSpPr>
            <p:spPr bwMode="auto">
              <a:xfrm>
                <a:off x="4226042" y="2505773"/>
                <a:ext cx="1455365" cy="1090766"/>
              </a:xfrm>
              <a:custGeom>
                <a:avLst/>
                <a:gdLst>
                  <a:gd name="T0" fmla="*/ 865 w 865"/>
                  <a:gd name="T1" fmla="*/ 593 h 648"/>
                  <a:gd name="T2" fmla="*/ 570 w 865"/>
                  <a:gd name="T3" fmla="*/ 421 h 648"/>
                  <a:gd name="T4" fmla="*/ 454 w 865"/>
                  <a:gd name="T5" fmla="*/ 76 h 648"/>
                  <a:gd name="T6" fmla="*/ 76 w 865"/>
                  <a:gd name="T7" fmla="*/ 176 h 648"/>
                  <a:gd name="T8" fmla="*/ 176 w 865"/>
                  <a:gd name="T9" fmla="*/ 554 h 648"/>
                  <a:gd name="T10" fmla="*/ 539 w 865"/>
                  <a:gd name="T11" fmla="*/ 477 h 648"/>
                  <a:gd name="T12" fmla="*/ 833 w 865"/>
                  <a:gd name="T13" fmla="*/ 648 h 648"/>
                  <a:gd name="T14" fmla="*/ 865 w 865"/>
                  <a:gd name="T15" fmla="*/ 593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648">
                    <a:moveTo>
                      <a:pt x="865" y="593"/>
                    </a:moveTo>
                    <a:cubicBezTo>
                      <a:pt x="570" y="421"/>
                      <a:pt x="570" y="421"/>
                      <a:pt x="570" y="421"/>
                    </a:cubicBezTo>
                    <a:cubicBezTo>
                      <a:pt x="623" y="295"/>
                      <a:pt x="575" y="147"/>
                      <a:pt x="454" y="76"/>
                    </a:cubicBezTo>
                    <a:cubicBezTo>
                      <a:pt x="322" y="0"/>
                      <a:pt x="153" y="44"/>
                      <a:pt x="76" y="176"/>
                    </a:cubicBezTo>
                    <a:cubicBezTo>
                      <a:pt x="0" y="308"/>
                      <a:pt x="44" y="477"/>
                      <a:pt x="176" y="554"/>
                    </a:cubicBezTo>
                    <a:cubicBezTo>
                      <a:pt x="300" y="626"/>
                      <a:pt x="457" y="591"/>
                      <a:pt x="539" y="477"/>
                    </a:cubicBezTo>
                    <a:cubicBezTo>
                      <a:pt x="833" y="648"/>
                      <a:pt x="833" y="648"/>
                      <a:pt x="833" y="648"/>
                    </a:cubicBezTo>
                    <a:lnTo>
                      <a:pt x="865" y="593"/>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Freeform 39"/>
              <p:cNvSpPr>
                <a:spLocks noEditPoints="1"/>
              </p:cNvSpPr>
              <p:nvPr/>
            </p:nvSpPr>
            <p:spPr bwMode="auto">
              <a:xfrm>
                <a:off x="4226042" y="2548192"/>
                <a:ext cx="1487684" cy="1080667"/>
              </a:xfrm>
              <a:custGeom>
                <a:avLst/>
                <a:gdLst>
                  <a:gd name="T0" fmla="*/ 316 w 884"/>
                  <a:gd name="T1" fmla="*/ 14 h 642"/>
                  <a:gd name="T2" fmla="*/ 454 w 884"/>
                  <a:gd name="T3" fmla="*/ 51 h 642"/>
                  <a:gd name="T4" fmla="*/ 570 w 884"/>
                  <a:gd name="T5" fmla="*/ 396 h 642"/>
                  <a:gd name="T6" fmla="*/ 865 w 884"/>
                  <a:gd name="T7" fmla="*/ 568 h 642"/>
                  <a:gd name="T8" fmla="*/ 833 w 884"/>
                  <a:gd name="T9" fmla="*/ 623 h 642"/>
                  <a:gd name="T10" fmla="*/ 539 w 884"/>
                  <a:gd name="T11" fmla="*/ 452 h 642"/>
                  <a:gd name="T12" fmla="*/ 315 w 884"/>
                  <a:gd name="T13" fmla="*/ 567 h 642"/>
                  <a:gd name="T14" fmla="*/ 176 w 884"/>
                  <a:gd name="T15" fmla="*/ 529 h 642"/>
                  <a:gd name="T16" fmla="*/ 76 w 884"/>
                  <a:gd name="T17" fmla="*/ 151 h 642"/>
                  <a:gd name="T18" fmla="*/ 316 w 884"/>
                  <a:gd name="T19" fmla="*/ 14 h 642"/>
                  <a:gd name="T20" fmla="*/ 316 w 884"/>
                  <a:gd name="T21" fmla="*/ 0 h 642"/>
                  <a:gd name="T22" fmla="*/ 173 w 884"/>
                  <a:gd name="T23" fmla="*/ 37 h 642"/>
                  <a:gd name="T24" fmla="*/ 65 w 884"/>
                  <a:gd name="T25" fmla="*/ 144 h 642"/>
                  <a:gd name="T26" fmla="*/ 35 w 884"/>
                  <a:gd name="T27" fmla="*/ 364 h 642"/>
                  <a:gd name="T28" fmla="*/ 169 w 884"/>
                  <a:gd name="T29" fmla="*/ 541 h 642"/>
                  <a:gd name="T30" fmla="*/ 315 w 884"/>
                  <a:gd name="T31" fmla="*/ 581 h 642"/>
                  <a:gd name="T32" fmla="*/ 543 w 884"/>
                  <a:gd name="T33" fmla="*/ 470 h 642"/>
                  <a:gd name="T34" fmla="*/ 826 w 884"/>
                  <a:gd name="T35" fmla="*/ 635 h 642"/>
                  <a:gd name="T36" fmla="*/ 838 w 884"/>
                  <a:gd name="T37" fmla="*/ 642 h 642"/>
                  <a:gd name="T38" fmla="*/ 845 w 884"/>
                  <a:gd name="T39" fmla="*/ 630 h 642"/>
                  <a:gd name="T40" fmla="*/ 877 w 884"/>
                  <a:gd name="T41" fmla="*/ 575 h 642"/>
                  <a:gd name="T42" fmla="*/ 884 w 884"/>
                  <a:gd name="T43" fmla="*/ 563 h 642"/>
                  <a:gd name="T44" fmla="*/ 872 w 884"/>
                  <a:gd name="T45" fmla="*/ 556 h 642"/>
                  <a:gd name="T46" fmla="*/ 588 w 884"/>
                  <a:gd name="T47" fmla="*/ 390 h 642"/>
                  <a:gd name="T48" fmla="*/ 591 w 884"/>
                  <a:gd name="T49" fmla="*/ 199 h 642"/>
                  <a:gd name="T50" fmla="*/ 461 w 884"/>
                  <a:gd name="T51" fmla="*/ 40 h 642"/>
                  <a:gd name="T52" fmla="*/ 316 w 884"/>
                  <a:gd name="T5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4" h="642">
                    <a:moveTo>
                      <a:pt x="316" y="14"/>
                    </a:moveTo>
                    <a:cubicBezTo>
                      <a:pt x="363" y="14"/>
                      <a:pt x="411" y="26"/>
                      <a:pt x="454" y="51"/>
                    </a:cubicBezTo>
                    <a:cubicBezTo>
                      <a:pt x="575" y="122"/>
                      <a:pt x="623" y="270"/>
                      <a:pt x="570" y="396"/>
                    </a:cubicBezTo>
                    <a:cubicBezTo>
                      <a:pt x="865" y="568"/>
                      <a:pt x="865" y="568"/>
                      <a:pt x="865" y="568"/>
                    </a:cubicBezTo>
                    <a:cubicBezTo>
                      <a:pt x="833" y="623"/>
                      <a:pt x="833" y="623"/>
                      <a:pt x="833" y="623"/>
                    </a:cubicBezTo>
                    <a:cubicBezTo>
                      <a:pt x="539" y="452"/>
                      <a:pt x="539" y="452"/>
                      <a:pt x="539" y="452"/>
                    </a:cubicBezTo>
                    <a:cubicBezTo>
                      <a:pt x="486" y="526"/>
                      <a:pt x="402" y="567"/>
                      <a:pt x="315" y="567"/>
                    </a:cubicBezTo>
                    <a:cubicBezTo>
                      <a:pt x="268" y="567"/>
                      <a:pt x="220" y="555"/>
                      <a:pt x="176" y="529"/>
                    </a:cubicBezTo>
                    <a:cubicBezTo>
                      <a:pt x="44" y="452"/>
                      <a:pt x="0" y="283"/>
                      <a:pt x="76" y="151"/>
                    </a:cubicBezTo>
                    <a:cubicBezTo>
                      <a:pt x="128" y="63"/>
                      <a:pt x="220" y="14"/>
                      <a:pt x="316" y="14"/>
                    </a:cubicBezTo>
                    <a:moveTo>
                      <a:pt x="316" y="0"/>
                    </a:moveTo>
                    <a:cubicBezTo>
                      <a:pt x="266" y="0"/>
                      <a:pt x="216" y="13"/>
                      <a:pt x="173" y="37"/>
                    </a:cubicBezTo>
                    <a:cubicBezTo>
                      <a:pt x="128" y="63"/>
                      <a:pt x="91" y="100"/>
                      <a:pt x="65" y="144"/>
                    </a:cubicBezTo>
                    <a:cubicBezTo>
                      <a:pt x="26" y="211"/>
                      <a:pt x="15" y="289"/>
                      <a:pt x="35" y="364"/>
                    </a:cubicBezTo>
                    <a:cubicBezTo>
                      <a:pt x="55" y="439"/>
                      <a:pt x="102" y="502"/>
                      <a:pt x="169" y="541"/>
                    </a:cubicBezTo>
                    <a:cubicBezTo>
                      <a:pt x="214" y="567"/>
                      <a:pt x="264" y="581"/>
                      <a:pt x="315" y="581"/>
                    </a:cubicBezTo>
                    <a:cubicBezTo>
                      <a:pt x="404" y="581"/>
                      <a:pt x="488" y="540"/>
                      <a:pt x="543" y="470"/>
                    </a:cubicBezTo>
                    <a:cubicBezTo>
                      <a:pt x="826" y="635"/>
                      <a:pt x="826" y="635"/>
                      <a:pt x="826" y="635"/>
                    </a:cubicBezTo>
                    <a:cubicBezTo>
                      <a:pt x="838" y="642"/>
                      <a:pt x="838" y="642"/>
                      <a:pt x="838" y="642"/>
                    </a:cubicBezTo>
                    <a:cubicBezTo>
                      <a:pt x="845" y="630"/>
                      <a:pt x="845" y="630"/>
                      <a:pt x="845" y="630"/>
                    </a:cubicBezTo>
                    <a:cubicBezTo>
                      <a:pt x="877" y="575"/>
                      <a:pt x="877" y="575"/>
                      <a:pt x="877" y="575"/>
                    </a:cubicBezTo>
                    <a:cubicBezTo>
                      <a:pt x="884" y="563"/>
                      <a:pt x="884" y="563"/>
                      <a:pt x="884" y="563"/>
                    </a:cubicBezTo>
                    <a:cubicBezTo>
                      <a:pt x="872" y="556"/>
                      <a:pt x="872" y="556"/>
                      <a:pt x="872" y="556"/>
                    </a:cubicBezTo>
                    <a:cubicBezTo>
                      <a:pt x="588" y="390"/>
                      <a:pt x="588" y="390"/>
                      <a:pt x="588" y="390"/>
                    </a:cubicBezTo>
                    <a:cubicBezTo>
                      <a:pt x="610" y="329"/>
                      <a:pt x="611" y="261"/>
                      <a:pt x="591" y="199"/>
                    </a:cubicBezTo>
                    <a:cubicBezTo>
                      <a:pt x="568" y="132"/>
                      <a:pt x="522" y="75"/>
                      <a:pt x="461" y="40"/>
                    </a:cubicBezTo>
                    <a:cubicBezTo>
                      <a:pt x="417" y="14"/>
                      <a:pt x="367" y="0"/>
                      <a:pt x="316" y="0"/>
                    </a:cubicBezTo>
                    <a:close/>
                  </a:path>
                </a:pathLst>
              </a:custGeom>
              <a:solidFill>
                <a:schemeClr val="tx2">
                  <a:lumMod val="20000"/>
                  <a:lumOff val="8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8" name="Freeform 165"/>
            <p:cNvSpPr>
              <a:spLocks noChangeAspect="1" noChangeArrowheads="1"/>
            </p:cNvSpPr>
            <p:nvPr/>
          </p:nvSpPr>
          <p:spPr bwMode="auto">
            <a:xfrm>
              <a:off x="4881861" y="2824857"/>
              <a:ext cx="417778" cy="417884"/>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p:spPr>
          <p:txBody>
            <a:bodyPr wrap="none" lIns="243785" tIns="121892" rIns="243785" bIns="1218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defRPr/>
              </a:pP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1" name="组合 30"/>
          <p:cNvGrpSpPr/>
          <p:nvPr/>
        </p:nvGrpSpPr>
        <p:grpSpPr>
          <a:xfrm>
            <a:off x="3405876" y="3168817"/>
            <a:ext cx="1075337" cy="934370"/>
            <a:chOff x="4541166" y="3856121"/>
            <a:chExt cx="1433782" cy="1245827"/>
          </a:xfrm>
        </p:grpSpPr>
        <p:grpSp>
          <p:nvGrpSpPr>
            <p:cNvPr id="32" name="Group 12"/>
            <p:cNvGrpSpPr/>
            <p:nvPr/>
          </p:nvGrpSpPr>
          <p:grpSpPr>
            <a:xfrm>
              <a:off x="4541166" y="3856121"/>
              <a:ext cx="1433782" cy="1245827"/>
              <a:chOff x="4096766" y="4042946"/>
              <a:chExt cx="1741186" cy="1512933"/>
            </a:xfrm>
          </p:grpSpPr>
          <p:sp>
            <p:nvSpPr>
              <p:cNvPr id="34" name="Freeform 34"/>
              <p:cNvSpPr/>
              <p:nvPr/>
            </p:nvSpPr>
            <p:spPr bwMode="auto">
              <a:xfrm>
                <a:off x="4122015" y="4076274"/>
                <a:ext cx="1682608" cy="1479605"/>
              </a:xfrm>
              <a:custGeom>
                <a:avLst/>
                <a:gdLst>
                  <a:gd name="T0" fmla="*/ 1000 w 1000"/>
                  <a:gd name="T1" fmla="*/ 51 h 879"/>
                  <a:gd name="T2" fmla="*/ 962 w 1000"/>
                  <a:gd name="T3" fmla="*/ 0 h 879"/>
                  <a:gd name="T4" fmla="*/ 511 w 1000"/>
                  <a:gd name="T5" fmla="*/ 342 h 879"/>
                  <a:gd name="T6" fmla="*/ 150 w 1000"/>
                  <a:gd name="T7" fmla="*/ 329 h 879"/>
                  <a:gd name="T8" fmla="*/ 95 w 1000"/>
                  <a:gd name="T9" fmla="*/ 729 h 879"/>
                  <a:gd name="T10" fmla="*/ 495 w 1000"/>
                  <a:gd name="T11" fmla="*/ 783 h 879"/>
                  <a:gd name="T12" fmla="*/ 554 w 1000"/>
                  <a:gd name="T13" fmla="*/ 389 h 879"/>
                  <a:gd name="T14" fmla="*/ 1000 w 1000"/>
                  <a:gd name="T15" fmla="*/ 51 h 8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0" h="879">
                    <a:moveTo>
                      <a:pt x="1000" y="51"/>
                    </a:moveTo>
                    <a:cubicBezTo>
                      <a:pt x="962" y="0"/>
                      <a:pt x="962" y="0"/>
                      <a:pt x="962" y="0"/>
                    </a:cubicBezTo>
                    <a:cubicBezTo>
                      <a:pt x="511" y="342"/>
                      <a:pt x="511" y="342"/>
                      <a:pt x="511" y="342"/>
                    </a:cubicBezTo>
                    <a:cubicBezTo>
                      <a:pt x="411" y="254"/>
                      <a:pt x="260" y="245"/>
                      <a:pt x="150" y="329"/>
                    </a:cubicBezTo>
                    <a:cubicBezTo>
                      <a:pt x="25" y="424"/>
                      <a:pt x="0" y="603"/>
                      <a:pt x="95" y="729"/>
                    </a:cubicBezTo>
                    <a:cubicBezTo>
                      <a:pt x="191" y="854"/>
                      <a:pt x="370" y="879"/>
                      <a:pt x="495" y="783"/>
                    </a:cubicBezTo>
                    <a:cubicBezTo>
                      <a:pt x="619" y="689"/>
                      <a:pt x="645" y="515"/>
                      <a:pt x="554" y="389"/>
                    </a:cubicBezTo>
                    <a:lnTo>
                      <a:pt x="1000" y="51"/>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35"/>
              <p:cNvSpPr>
                <a:spLocks noEditPoints="1"/>
              </p:cNvSpPr>
              <p:nvPr/>
            </p:nvSpPr>
            <p:spPr bwMode="auto">
              <a:xfrm>
                <a:off x="4096766" y="4042946"/>
                <a:ext cx="1741186" cy="1472534"/>
              </a:xfrm>
              <a:custGeom>
                <a:avLst/>
                <a:gdLst>
                  <a:gd name="T0" fmla="*/ 977 w 1035"/>
                  <a:gd name="T1" fmla="*/ 20 h 875"/>
                  <a:gd name="T2" fmla="*/ 1015 w 1035"/>
                  <a:gd name="T3" fmla="*/ 71 h 875"/>
                  <a:gd name="T4" fmla="*/ 569 w 1035"/>
                  <a:gd name="T5" fmla="*/ 409 h 875"/>
                  <a:gd name="T6" fmla="*/ 510 w 1035"/>
                  <a:gd name="T7" fmla="*/ 803 h 875"/>
                  <a:gd name="T8" fmla="*/ 338 w 1035"/>
                  <a:gd name="T9" fmla="*/ 861 h 875"/>
                  <a:gd name="T10" fmla="*/ 110 w 1035"/>
                  <a:gd name="T11" fmla="*/ 749 h 875"/>
                  <a:gd name="T12" fmla="*/ 165 w 1035"/>
                  <a:gd name="T13" fmla="*/ 349 h 875"/>
                  <a:gd name="T14" fmla="*/ 337 w 1035"/>
                  <a:gd name="T15" fmla="*/ 291 h 875"/>
                  <a:gd name="T16" fmla="*/ 526 w 1035"/>
                  <a:gd name="T17" fmla="*/ 362 h 875"/>
                  <a:gd name="T18" fmla="*/ 977 w 1035"/>
                  <a:gd name="T19" fmla="*/ 20 h 875"/>
                  <a:gd name="T20" fmla="*/ 979 w 1035"/>
                  <a:gd name="T21" fmla="*/ 0 h 875"/>
                  <a:gd name="T22" fmla="*/ 968 w 1035"/>
                  <a:gd name="T23" fmla="*/ 9 h 875"/>
                  <a:gd name="T24" fmla="*/ 527 w 1035"/>
                  <a:gd name="T25" fmla="*/ 344 h 875"/>
                  <a:gd name="T26" fmla="*/ 337 w 1035"/>
                  <a:gd name="T27" fmla="*/ 277 h 875"/>
                  <a:gd name="T28" fmla="*/ 157 w 1035"/>
                  <a:gd name="T29" fmla="*/ 338 h 875"/>
                  <a:gd name="T30" fmla="*/ 99 w 1035"/>
                  <a:gd name="T31" fmla="*/ 757 h 875"/>
                  <a:gd name="T32" fmla="*/ 207 w 1035"/>
                  <a:gd name="T33" fmla="*/ 845 h 875"/>
                  <a:gd name="T34" fmla="*/ 338 w 1035"/>
                  <a:gd name="T35" fmla="*/ 875 h 875"/>
                  <a:gd name="T36" fmla="*/ 519 w 1035"/>
                  <a:gd name="T37" fmla="*/ 814 h 875"/>
                  <a:gd name="T38" fmla="*/ 634 w 1035"/>
                  <a:gd name="T39" fmla="*/ 620 h 875"/>
                  <a:gd name="T40" fmla="*/ 588 w 1035"/>
                  <a:gd name="T41" fmla="*/ 412 h 875"/>
                  <a:gd name="T42" fmla="*/ 1024 w 1035"/>
                  <a:gd name="T43" fmla="*/ 82 h 875"/>
                  <a:gd name="T44" fmla="*/ 1035 w 1035"/>
                  <a:gd name="T45" fmla="*/ 73 h 875"/>
                  <a:gd name="T46" fmla="*/ 1026 w 1035"/>
                  <a:gd name="T47" fmla="*/ 62 h 875"/>
                  <a:gd name="T48" fmla="*/ 988 w 1035"/>
                  <a:gd name="T49" fmla="*/ 11 h 875"/>
                  <a:gd name="T50" fmla="*/ 979 w 1035"/>
                  <a:gd name="T51"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5" h="875">
                    <a:moveTo>
                      <a:pt x="977" y="20"/>
                    </a:moveTo>
                    <a:cubicBezTo>
                      <a:pt x="1015" y="71"/>
                      <a:pt x="1015" y="71"/>
                      <a:pt x="1015" y="71"/>
                    </a:cubicBezTo>
                    <a:cubicBezTo>
                      <a:pt x="569" y="409"/>
                      <a:pt x="569" y="409"/>
                      <a:pt x="569" y="409"/>
                    </a:cubicBezTo>
                    <a:cubicBezTo>
                      <a:pt x="660" y="535"/>
                      <a:pt x="634" y="709"/>
                      <a:pt x="510" y="803"/>
                    </a:cubicBezTo>
                    <a:cubicBezTo>
                      <a:pt x="459" y="843"/>
                      <a:pt x="398" y="861"/>
                      <a:pt x="338" y="861"/>
                    </a:cubicBezTo>
                    <a:cubicBezTo>
                      <a:pt x="252" y="861"/>
                      <a:pt x="167" y="823"/>
                      <a:pt x="110" y="749"/>
                    </a:cubicBezTo>
                    <a:cubicBezTo>
                      <a:pt x="15" y="623"/>
                      <a:pt x="40" y="444"/>
                      <a:pt x="165" y="349"/>
                    </a:cubicBezTo>
                    <a:cubicBezTo>
                      <a:pt x="217" y="310"/>
                      <a:pt x="277" y="291"/>
                      <a:pt x="337" y="291"/>
                    </a:cubicBezTo>
                    <a:cubicBezTo>
                      <a:pt x="406" y="291"/>
                      <a:pt x="473" y="315"/>
                      <a:pt x="526" y="362"/>
                    </a:cubicBezTo>
                    <a:cubicBezTo>
                      <a:pt x="977" y="20"/>
                      <a:pt x="977" y="20"/>
                      <a:pt x="977" y="20"/>
                    </a:cubicBezTo>
                    <a:moveTo>
                      <a:pt x="979" y="0"/>
                    </a:moveTo>
                    <a:cubicBezTo>
                      <a:pt x="968" y="9"/>
                      <a:pt x="968" y="9"/>
                      <a:pt x="968" y="9"/>
                    </a:cubicBezTo>
                    <a:cubicBezTo>
                      <a:pt x="527" y="344"/>
                      <a:pt x="527" y="344"/>
                      <a:pt x="527" y="344"/>
                    </a:cubicBezTo>
                    <a:cubicBezTo>
                      <a:pt x="474" y="301"/>
                      <a:pt x="407" y="277"/>
                      <a:pt x="337" y="277"/>
                    </a:cubicBezTo>
                    <a:cubicBezTo>
                      <a:pt x="272" y="277"/>
                      <a:pt x="209" y="298"/>
                      <a:pt x="157" y="338"/>
                    </a:cubicBezTo>
                    <a:cubicBezTo>
                      <a:pt x="25" y="438"/>
                      <a:pt x="0" y="626"/>
                      <a:pt x="99" y="757"/>
                    </a:cubicBezTo>
                    <a:cubicBezTo>
                      <a:pt x="128" y="795"/>
                      <a:pt x="164" y="825"/>
                      <a:pt x="207" y="845"/>
                    </a:cubicBezTo>
                    <a:cubicBezTo>
                      <a:pt x="247" y="865"/>
                      <a:pt x="293" y="875"/>
                      <a:pt x="338" y="875"/>
                    </a:cubicBezTo>
                    <a:cubicBezTo>
                      <a:pt x="404" y="875"/>
                      <a:pt x="466" y="854"/>
                      <a:pt x="519" y="814"/>
                    </a:cubicBezTo>
                    <a:cubicBezTo>
                      <a:pt x="581" y="767"/>
                      <a:pt x="622" y="698"/>
                      <a:pt x="634" y="620"/>
                    </a:cubicBezTo>
                    <a:cubicBezTo>
                      <a:pt x="645" y="547"/>
                      <a:pt x="628" y="474"/>
                      <a:pt x="588" y="412"/>
                    </a:cubicBezTo>
                    <a:cubicBezTo>
                      <a:pt x="1024" y="82"/>
                      <a:pt x="1024" y="82"/>
                      <a:pt x="1024" y="82"/>
                    </a:cubicBezTo>
                    <a:cubicBezTo>
                      <a:pt x="1035" y="73"/>
                      <a:pt x="1035" y="73"/>
                      <a:pt x="1035" y="73"/>
                    </a:cubicBezTo>
                    <a:cubicBezTo>
                      <a:pt x="1026" y="62"/>
                      <a:pt x="1026" y="62"/>
                      <a:pt x="1026" y="62"/>
                    </a:cubicBezTo>
                    <a:cubicBezTo>
                      <a:pt x="988" y="11"/>
                      <a:pt x="988" y="11"/>
                      <a:pt x="988" y="11"/>
                    </a:cubicBezTo>
                    <a:lnTo>
                      <a:pt x="979" y="0"/>
                    </a:lnTo>
                    <a:close/>
                  </a:path>
                </a:pathLst>
              </a:custGeom>
              <a:solidFill>
                <a:schemeClr val="tx2">
                  <a:lumMod val="20000"/>
                  <a:lumOff val="8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3" name="Freeform 299"/>
            <p:cNvSpPr>
              <a:spLocks noChangeAspect="1" noChangeArrowheads="1"/>
            </p:cNvSpPr>
            <p:nvPr/>
          </p:nvSpPr>
          <p:spPr bwMode="auto">
            <a:xfrm>
              <a:off x="4780263" y="4424977"/>
              <a:ext cx="438112" cy="419677"/>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defRPr/>
              </a:pPr>
              <a:endParaRPr 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Group 31"/>
          <p:cNvGrpSpPr/>
          <p:nvPr/>
        </p:nvGrpSpPr>
        <p:grpSpPr>
          <a:xfrm>
            <a:off x="3954149" y="2512639"/>
            <a:ext cx="1511335" cy="1082822"/>
            <a:chOff x="4984528" y="2980459"/>
            <a:chExt cx="2447155" cy="1753306"/>
          </a:xfrm>
        </p:grpSpPr>
        <p:sp>
          <p:nvSpPr>
            <p:cNvPr id="37" name="Freeform 40"/>
            <p:cNvSpPr/>
            <p:nvPr/>
          </p:nvSpPr>
          <p:spPr bwMode="auto">
            <a:xfrm>
              <a:off x="4984528" y="2980459"/>
              <a:ext cx="2447155" cy="1753306"/>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41"/>
            <p:cNvSpPr/>
            <p:nvPr/>
          </p:nvSpPr>
          <p:spPr bwMode="auto">
            <a:xfrm>
              <a:off x="5114815" y="3093575"/>
              <a:ext cx="2187593" cy="1500814"/>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TextBox 34"/>
            <p:cNvSpPr txBox="1"/>
            <p:nvPr/>
          </p:nvSpPr>
          <p:spPr>
            <a:xfrm>
              <a:off x="5469288" y="3723397"/>
              <a:ext cx="1347627" cy="37791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125"/>
                </a:lnSpc>
              </a:pPr>
              <a:r>
                <a:rPr lang="en-US" sz="900" b="1">
                  <a:solidFill>
                    <a:schemeClr val="bg1"/>
                  </a:solidFill>
                  <a:latin typeface="Arial" panose="020B0604020202020204" pitchFamily="34" charset="0"/>
                  <a:ea typeface="微软雅黑" panose="020B0503020204020204" pitchFamily="34" charset="-122"/>
                  <a:cs typeface="Arial" panose="020B0604020202020204" pitchFamily="34" charset="0"/>
                </a:rPr>
                <a:t>Technology</a:t>
              </a:r>
              <a:endParaRPr lang="id-ID" sz="9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0" name="Group 119"/>
            <p:cNvGrpSpPr/>
            <p:nvPr/>
          </p:nvGrpSpPr>
          <p:grpSpPr>
            <a:xfrm>
              <a:off x="5870325" y="3234014"/>
              <a:ext cx="525994" cy="504078"/>
              <a:chOff x="1168380" y="3486162"/>
              <a:chExt cx="381000" cy="365126"/>
            </a:xfrm>
            <a:solidFill>
              <a:schemeClr val="tx2"/>
            </a:solidFill>
          </p:grpSpPr>
          <p:sp>
            <p:nvSpPr>
              <p:cNvPr id="41" name="Freeform 16"/>
              <p:cNvSpPr/>
              <p:nvPr/>
            </p:nvSpPr>
            <p:spPr bwMode="auto">
              <a:xfrm>
                <a:off x="1223942" y="3643325"/>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17"/>
              <p:cNvSpPr/>
              <p:nvPr/>
            </p:nvSpPr>
            <p:spPr bwMode="auto">
              <a:xfrm>
                <a:off x="1168380" y="3486162"/>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Freeform 18"/>
              <p:cNvSpPr/>
              <p:nvPr/>
            </p:nvSpPr>
            <p:spPr bwMode="auto">
              <a:xfrm>
                <a:off x="1355705" y="3643325"/>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44" name="矩形 43"/>
          <p:cNvSpPr>
            <a:spLocks noChangeArrowheads="1"/>
          </p:cNvSpPr>
          <p:nvPr/>
        </p:nvSpPr>
        <p:spPr bwMode="auto">
          <a:xfrm>
            <a:off x="4026770" y="1034833"/>
            <a:ext cx="1634863" cy="7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45" name="矩形 44"/>
          <p:cNvSpPr>
            <a:spLocks noChangeArrowheads="1"/>
          </p:cNvSpPr>
          <p:nvPr/>
        </p:nvSpPr>
        <p:spPr bwMode="auto">
          <a:xfrm>
            <a:off x="1822026" y="1938755"/>
            <a:ext cx="1634863" cy="7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46" name="矩形 45"/>
          <p:cNvSpPr>
            <a:spLocks noChangeArrowheads="1"/>
          </p:cNvSpPr>
          <p:nvPr/>
        </p:nvSpPr>
        <p:spPr bwMode="auto">
          <a:xfrm>
            <a:off x="1731030" y="3275056"/>
            <a:ext cx="1634863" cy="7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47" name="矩形 46"/>
          <p:cNvSpPr>
            <a:spLocks noChangeArrowheads="1"/>
          </p:cNvSpPr>
          <p:nvPr/>
        </p:nvSpPr>
        <p:spPr bwMode="auto">
          <a:xfrm>
            <a:off x="4960249" y="4372192"/>
            <a:ext cx="1634863" cy="7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5854702" y="3141565"/>
            <a:ext cx="1634863" cy="7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49" name="矩形 48"/>
          <p:cNvSpPr>
            <a:spLocks noChangeArrowheads="1"/>
          </p:cNvSpPr>
          <p:nvPr/>
        </p:nvSpPr>
        <p:spPr bwMode="auto">
          <a:xfrm>
            <a:off x="5848174" y="2007917"/>
            <a:ext cx="1634863" cy="7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教学过程</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0000">
            <a:off x="4806791" y="-90963"/>
            <a:ext cx="4366260" cy="174736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80000">
            <a:off x="300038" y="-105251"/>
            <a:ext cx="5206841" cy="2083594"/>
          </a:xfrm>
          <a:prstGeom prst="rect">
            <a:avLst/>
          </a:prstGeom>
        </p:spPr>
      </p:pic>
      <p:sp>
        <p:nvSpPr>
          <p:cNvPr id="4" name="文本框 3"/>
          <p:cNvSpPr txBox="1"/>
          <p:nvPr/>
        </p:nvSpPr>
        <p:spPr>
          <a:xfrm>
            <a:off x="753064" y="1897054"/>
            <a:ext cx="3019927" cy="700192"/>
          </a:xfrm>
          <a:prstGeom prst="rect">
            <a:avLst/>
          </a:prstGeom>
          <a:noFill/>
        </p:spPr>
        <p:txBody>
          <a:bodyPr wrap="square" lIns="68580" tIns="34290" rIns="68580" bIns="34290" rtlCol="0">
            <a:spAutoFit/>
          </a:bodyPr>
          <a:lstStyle/>
          <a:p>
            <a:pPr algn="ctr"/>
            <a:r>
              <a:rPr lang="zh-CN" altLang="en-US" sz="4100" b="1">
                <a:solidFill>
                  <a:srgbClr val="FAFAFA"/>
                </a:solidFill>
                <a:latin typeface="微软雅黑" panose="020B0503020204020204" pitchFamily="34" charset="-122"/>
                <a:ea typeface="微软雅黑" panose="020B0503020204020204" pitchFamily="34" charset="-122"/>
              </a:rPr>
              <a:t>目   录</a:t>
            </a:r>
          </a:p>
        </p:txBody>
      </p:sp>
      <p:sp>
        <p:nvSpPr>
          <p:cNvPr id="5" name="文本框 4"/>
          <p:cNvSpPr txBox="1"/>
          <p:nvPr/>
        </p:nvSpPr>
        <p:spPr>
          <a:xfrm>
            <a:off x="5155519" y="1548133"/>
            <a:ext cx="3019927" cy="530915"/>
          </a:xfrm>
          <a:prstGeom prst="rect">
            <a:avLst/>
          </a:prstGeom>
          <a:noFill/>
        </p:spPr>
        <p:txBody>
          <a:bodyPr wrap="square" lIns="68580" tIns="34290" rIns="68580" bIns="34290" rtlCol="0">
            <a:spAutoFit/>
          </a:bodyPr>
          <a:lstStyle/>
          <a:p>
            <a:pPr algn="ctr"/>
            <a:r>
              <a:rPr lang="en-US" altLang="zh-CN" sz="3000">
                <a:solidFill>
                  <a:srgbClr val="FAFAFA"/>
                </a:solidFill>
                <a:latin typeface="微软雅黑" panose="020B0503020204020204" pitchFamily="34" charset="-122"/>
                <a:ea typeface="微软雅黑" panose="020B0503020204020204" pitchFamily="34" charset="-122"/>
              </a:rPr>
              <a:t>01. </a:t>
            </a:r>
            <a:r>
              <a:rPr lang="zh-CN" altLang="en-US" sz="3000">
                <a:solidFill>
                  <a:srgbClr val="FAFAFA"/>
                </a:solidFill>
                <a:latin typeface="微软雅黑" panose="020B0503020204020204" pitchFamily="34" charset="-122"/>
                <a:ea typeface="微软雅黑" panose="020B0503020204020204" pitchFamily="34" charset="-122"/>
              </a:rPr>
              <a:t>教学分析</a:t>
            </a:r>
          </a:p>
        </p:txBody>
      </p:sp>
      <p:sp>
        <p:nvSpPr>
          <p:cNvPr id="6" name="文本框 5"/>
          <p:cNvSpPr txBox="1"/>
          <p:nvPr/>
        </p:nvSpPr>
        <p:spPr>
          <a:xfrm>
            <a:off x="5155519" y="2319140"/>
            <a:ext cx="3019927" cy="530915"/>
          </a:xfrm>
          <a:prstGeom prst="rect">
            <a:avLst/>
          </a:prstGeom>
          <a:noFill/>
        </p:spPr>
        <p:txBody>
          <a:bodyPr wrap="square" lIns="68580" tIns="34290" rIns="68580" bIns="34290" rtlCol="0">
            <a:spAutoFit/>
          </a:bodyPr>
          <a:lstStyle/>
          <a:p>
            <a:pPr algn="ctr"/>
            <a:r>
              <a:rPr lang="en-US" altLang="zh-CN" sz="3000">
                <a:solidFill>
                  <a:srgbClr val="FAFAFA"/>
                </a:solidFill>
                <a:latin typeface="微软雅黑" panose="020B0503020204020204" pitchFamily="34" charset="-122"/>
                <a:ea typeface="微软雅黑" panose="020B0503020204020204" pitchFamily="34" charset="-122"/>
              </a:rPr>
              <a:t>02. </a:t>
            </a:r>
            <a:r>
              <a:rPr lang="zh-CN" altLang="en-US" sz="3000">
                <a:solidFill>
                  <a:srgbClr val="FAFAFA"/>
                </a:solidFill>
                <a:latin typeface="微软雅黑" panose="020B0503020204020204" pitchFamily="34" charset="-122"/>
                <a:ea typeface="微软雅黑" panose="020B0503020204020204" pitchFamily="34" charset="-122"/>
              </a:rPr>
              <a:t>教学设计</a:t>
            </a:r>
          </a:p>
        </p:txBody>
      </p:sp>
      <p:sp>
        <p:nvSpPr>
          <p:cNvPr id="7" name="文本框 6"/>
          <p:cNvSpPr txBox="1"/>
          <p:nvPr/>
        </p:nvSpPr>
        <p:spPr>
          <a:xfrm>
            <a:off x="5155519" y="3090148"/>
            <a:ext cx="3019927" cy="530915"/>
          </a:xfrm>
          <a:prstGeom prst="rect">
            <a:avLst/>
          </a:prstGeom>
          <a:noFill/>
        </p:spPr>
        <p:txBody>
          <a:bodyPr wrap="square" lIns="68580" tIns="34290" rIns="68580" bIns="34290" rtlCol="0">
            <a:spAutoFit/>
          </a:bodyPr>
          <a:lstStyle/>
          <a:p>
            <a:pPr algn="ctr"/>
            <a:r>
              <a:rPr lang="en-US" altLang="zh-CN" sz="3000">
                <a:solidFill>
                  <a:srgbClr val="FAFAFA"/>
                </a:solidFill>
                <a:latin typeface="微软雅黑" panose="020B0503020204020204" pitchFamily="34" charset="-122"/>
                <a:ea typeface="微软雅黑" panose="020B0503020204020204" pitchFamily="34" charset="-122"/>
              </a:rPr>
              <a:t>03. </a:t>
            </a:r>
            <a:r>
              <a:rPr lang="zh-CN" altLang="en-US" sz="3000">
                <a:solidFill>
                  <a:srgbClr val="FAFAFA"/>
                </a:solidFill>
                <a:latin typeface="微软雅黑" panose="020B0503020204020204" pitchFamily="34" charset="-122"/>
                <a:ea typeface="微软雅黑" panose="020B0503020204020204" pitchFamily="34" charset="-122"/>
              </a:rPr>
              <a:t>教学过程</a:t>
            </a:r>
          </a:p>
        </p:txBody>
      </p:sp>
      <p:sp>
        <p:nvSpPr>
          <p:cNvPr id="8" name="文本框 7"/>
          <p:cNvSpPr txBox="1"/>
          <p:nvPr/>
        </p:nvSpPr>
        <p:spPr>
          <a:xfrm>
            <a:off x="5155519" y="3861155"/>
            <a:ext cx="3019927" cy="530915"/>
          </a:xfrm>
          <a:prstGeom prst="rect">
            <a:avLst/>
          </a:prstGeom>
          <a:noFill/>
        </p:spPr>
        <p:txBody>
          <a:bodyPr wrap="square" lIns="68580" tIns="34290" rIns="68580" bIns="34290" rtlCol="0">
            <a:spAutoFit/>
          </a:bodyPr>
          <a:lstStyle/>
          <a:p>
            <a:pPr algn="ctr"/>
            <a:r>
              <a:rPr lang="en-US" altLang="zh-CN" sz="3000">
                <a:solidFill>
                  <a:srgbClr val="FAFAFA"/>
                </a:solidFill>
                <a:latin typeface="微软雅黑" panose="020B0503020204020204" pitchFamily="34" charset="-122"/>
                <a:ea typeface="微软雅黑" panose="020B0503020204020204" pitchFamily="34" charset="-122"/>
              </a:rPr>
              <a:t>04. </a:t>
            </a:r>
            <a:r>
              <a:rPr lang="zh-CN" altLang="en-US" sz="3000">
                <a:solidFill>
                  <a:srgbClr val="FAFAFA"/>
                </a:solidFill>
                <a:latin typeface="微软雅黑" panose="020B0503020204020204" pitchFamily="34" charset="-122"/>
                <a:ea typeface="微软雅黑" panose="020B0503020204020204" pitchFamily="34" charset="-122"/>
              </a:rPr>
              <a:t>教学反思</a:t>
            </a:r>
          </a:p>
        </p:txBody>
      </p:sp>
      <p:grpSp>
        <p:nvGrpSpPr>
          <p:cNvPr id="2" name="组合 1"/>
          <p:cNvGrpSpPr/>
          <p:nvPr/>
        </p:nvGrpSpPr>
        <p:grpSpPr>
          <a:xfrm>
            <a:off x="752951" y="2589372"/>
            <a:ext cx="3098483" cy="1537811"/>
            <a:chOff x="3054" y="3641"/>
            <a:chExt cx="4590" cy="2198"/>
          </a:xfrm>
        </p:grpSpPr>
        <p:pic>
          <p:nvPicPr>
            <p:cNvPr id="13" name="Picture 12" descr="field2.png"/>
            <p:cNvPicPr>
              <a:picLocks noChangeAspect="1"/>
            </p:cNvPicPr>
            <p:nvPr/>
          </p:nvPicPr>
          <p:blipFill>
            <a:blip r:embed="rId5"/>
            <a:stretch>
              <a:fillRect/>
            </a:stretch>
          </p:blipFill>
          <p:spPr>
            <a:xfrm>
              <a:off x="3054" y="4481"/>
              <a:ext cx="4590" cy="1358"/>
            </a:xfrm>
            <a:prstGeom prst="rect">
              <a:avLst/>
            </a:prstGeom>
          </p:spPr>
        </p:pic>
        <p:pic>
          <p:nvPicPr>
            <p:cNvPr id="14" name="Picture 13" descr="camera'.png"/>
            <p:cNvPicPr>
              <a:picLocks noChangeAspect="1"/>
            </p:cNvPicPr>
            <p:nvPr/>
          </p:nvPicPr>
          <p:blipFill>
            <a:blip r:embed="rId6"/>
            <a:stretch>
              <a:fillRect/>
            </a:stretch>
          </p:blipFill>
          <p:spPr>
            <a:xfrm>
              <a:off x="3534" y="3641"/>
              <a:ext cx="2833" cy="219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250"/>
                                        <p:tgtEl>
                                          <p:spTgt spid="3"/>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119" y="-358605"/>
            <a:ext cx="7323761" cy="2930355"/>
          </a:xfrm>
          <a:prstGeom prst="rect">
            <a:avLst/>
          </a:prstGeom>
        </p:spPr>
      </p:pic>
      <p:sp>
        <p:nvSpPr>
          <p:cNvPr id="4" name="文本框 3"/>
          <p:cNvSpPr txBox="1"/>
          <p:nvPr/>
        </p:nvSpPr>
        <p:spPr>
          <a:xfrm>
            <a:off x="2995793" y="2571750"/>
            <a:ext cx="3621576" cy="700192"/>
          </a:xfrm>
          <a:prstGeom prst="rect">
            <a:avLst/>
          </a:prstGeom>
          <a:noFill/>
        </p:spPr>
        <p:txBody>
          <a:bodyPr wrap="square" lIns="68580" tIns="34290" rIns="68580" bIns="34290" rtlCol="0">
            <a:spAutoFit/>
          </a:bodyPr>
          <a:lstStyle/>
          <a:p>
            <a:pPr algn="ctr"/>
            <a:r>
              <a:rPr lang="en-US" altLang="zh-CN" sz="4100" b="1" dirty="0">
                <a:solidFill>
                  <a:srgbClr val="FAFAFA"/>
                </a:solidFill>
                <a:latin typeface="微软雅黑" panose="020B0503020204020204" pitchFamily="34" charset="-122"/>
                <a:ea typeface="微软雅黑" panose="020B0503020204020204" pitchFamily="34" charset="-122"/>
              </a:rPr>
              <a:t>PART  </a:t>
            </a:r>
            <a:r>
              <a:rPr lang="en-US" altLang="zh-CN" sz="4100" b="1" dirty="0" smtClean="0">
                <a:solidFill>
                  <a:srgbClr val="FAFAFA"/>
                </a:solidFill>
                <a:latin typeface="微软雅黑" panose="020B0503020204020204" pitchFamily="34" charset="-122"/>
                <a:ea typeface="微软雅黑" panose="020B0503020204020204" pitchFamily="34" charset="-122"/>
              </a:rPr>
              <a:t>4</a:t>
            </a:r>
            <a:endParaRPr lang="zh-CN" altLang="en-US" sz="4100" b="1" dirty="0">
              <a:solidFill>
                <a:srgbClr val="FAFAFA"/>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296618" y="3462323"/>
            <a:ext cx="3019927" cy="700192"/>
          </a:xfrm>
          <a:prstGeom prst="rect">
            <a:avLst/>
          </a:prstGeom>
          <a:noFill/>
        </p:spPr>
        <p:txBody>
          <a:bodyPr wrap="square" lIns="68580" tIns="34290" rIns="68580" bIns="34290" rtlCol="0">
            <a:spAutoFit/>
          </a:bodyPr>
          <a:lstStyle/>
          <a:p>
            <a:pPr algn="ctr"/>
            <a:r>
              <a:rPr lang="zh-CN" altLang="en-US" sz="4100" b="1">
                <a:solidFill>
                  <a:srgbClr val="FAFAFA"/>
                </a:solidFill>
                <a:latin typeface="微软雅黑" panose="020B0503020204020204" pitchFamily="34" charset="-122"/>
                <a:ea typeface="微软雅黑" panose="020B0503020204020204" pitchFamily="34" charset="-122"/>
              </a:rPr>
              <a:t>教学反思</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33784" y="2023882"/>
            <a:ext cx="2635980" cy="2368436"/>
            <a:chOff x="4733783" y="2023882"/>
            <a:chExt cx="2635980" cy="2368436"/>
          </a:xfrm>
        </p:grpSpPr>
        <p:sp>
          <p:nvSpPr>
            <p:cNvPr id="3" name="Oval 8"/>
            <p:cNvSpPr/>
            <p:nvPr/>
          </p:nvSpPr>
          <p:spPr>
            <a:xfrm>
              <a:off x="4733783" y="2023882"/>
              <a:ext cx="463022" cy="4630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TextBox 12"/>
            <p:cNvSpPr txBox="1"/>
            <p:nvPr/>
          </p:nvSpPr>
          <p:spPr>
            <a:xfrm>
              <a:off x="4757545" y="2126817"/>
              <a:ext cx="415498" cy="2333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125"/>
                </a:lnSpc>
              </a:pPr>
              <a:r>
                <a:rPr lang="en-US" sz="900" b="1">
                  <a:solidFill>
                    <a:schemeClr val="bg1"/>
                  </a:solidFill>
                  <a:latin typeface="Arial" panose="020B0604020202020204" pitchFamily="34" charset="0"/>
                  <a:ea typeface="微软雅黑" panose="020B0503020204020204" pitchFamily="34" charset="-122"/>
                  <a:cs typeface="Arial" panose="020B0604020202020204" pitchFamily="34" charset="0"/>
                </a:rPr>
                <a:t>82%</a:t>
              </a:r>
              <a:endParaRPr lang="en-GB" sz="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5" name="Group 36"/>
            <p:cNvGrpSpPr/>
            <p:nvPr/>
          </p:nvGrpSpPr>
          <p:grpSpPr>
            <a:xfrm>
              <a:off x="5332471" y="2029332"/>
              <a:ext cx="2037292" cy="2362986"/>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8" name="组合 7"/>
          <p:cNvGrpSpPr/>
          <p:nvPr/>
        </p:nvGrpSpPr>
        <p:grpSpPr>
          <a:xfrm>
            <a:off x="4733783" y="2607230"/>
            <a:ext cx="2205017" cy="1785089"/>
            <a:chOff x="4733782" y="2607228"/>
            <a:chExt cx="2205016" cy="1785089"/>
          </a:xfrm>
        </p:grpSpPr>
        <p:sp>
          <p:nvSpPr>
            <p:cNvPr id="9" name="Oval 10"/>
            <p:cNvSpPr/>
            <p:nvPr/>
          </p:nvSpPr>
          <p:spPr>
            <a:xfrm>
              <a:off x="4733782" y="2607228"/>
              <a:ext cx="463022" cy="4630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TextBox 13"/>
            <p:cNvSpPr txBox="1"/>
            <p:nvPr/>
          </p:nvSpPr>
          <p:spPr>
            <a:xfrm>
              <a:off x="4757543" y="2711422"/>
              <a:ext cx="415498" cy="2333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125"/>
                </a:lnSpc>
              </a:pPr>
              <a:r>
                <a:rPr lang="en-US" sz="900" b="1">
                  <a:solidFill>
                    <a:schemeClr val="bg1"/>
                  </a:solidFill>
                  <a:latin typeface="Arial" panose="020B0604020202020204" pitchFamily="34" charset="0"/>
                  <a:ea typeface="微软雅黑" panose="020B0503020204020204" pitchFamily="34" charset="-122"/>
                  <a:cs typeface="Arial" panose="020B0604020202020204" pitchFamily="34" charset="0"/>
                </a:rPr>
                <a:t>70%</a:t>
              </a:r>
              <a:endParaRPr lang="en-GB" sz="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 name="Group 37"/>
            <p:cNvGrpSpPr/>
            <p:nvPr/>
          </p:nvGrpSpPr>
          <p:grpSpPr>
            <a:xfrm>
              <a:off x="5332470" y="2615413"/>
              <a:ext cx="1606328" cy="1776904"/>
              <a:chOff x="7346434" y="3957897"/>
              <a:chExt cx="2621703" cy="2900101"/>
            </a:xfrm>
          </p:grpSpPr>
          <p:sp>
            <p:nvSpPr>
              <p:cNvPr id="12"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4" name="组合 13"/>
          <p:cNvGrpSpPr/>
          <p:nvPr/>
        </p:nvGrpSpPr>
        <p:grpSpPr>
          <a:xfrm>
            <a:off x="4733784" y="1440539"/>
            <a:ext cx="3066945" cy="2951781"/>
            <a:chOff x="4733783" y="1440537"/>
            <a:chExt cx="3066945" cy="2951781"/>
          </a:xfrm>
        </p:grpSpPr>
        <p:grpSp>
          <p:nvGrpSpPr>
            <p:cNvPr id="15" name="组合 14"/>
            <p:cNvGrpSpPr/>
            <p:nvPr/>
          </p:nvGrpSpPr>
          <p:grpSpPr>
            <a:xfrm>
              <a:off x="4733783" y="1440537"/>
              <a:ext cx="3066945" cy="2951781"/>
              <a:chOff x="4733783" y="1440537"/>
              <a:chExt cx="3066945" cy="2951781"/>
            </a:xfrm>
          </p:grpSpPr>
          <p:sp>
            <p:nvSpPr>
              <p:cNvPr id="17" name="Oval 7"/>
              <p:cNvSpPr/>
              <p:nvPr/>
            </p:nvSpPr>
            <p:spPr>
              <a:xfrm>
                <a:off x="4733783" y="1440537"/>
                <a:ext cx="463022" cy="4630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TextBox 11"/>
              <p:cNvSpPr txBox="1"/>
              <p:nvPr/>
            </p:nvSpPr>
            <p:spPr>
              <a:xfrm>
                <a:off x="4757545" y="1543473"/>
                <a:ext cx="415498" cy="2333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125"/>
                  </a:lnSpc>
                </a:pPr>
                <a:r>
                  <a:rPr lang="en-US" sz="900" b="1">
                    <a:solidFill>
                      <a:schemeClr val="bg1"/>
                    </a:solidFill>
                    <a:latin typeface="Arial" panose="020B0604020202020204" pitchFamily="34" charset="0"/>
                    <a:ea typeface="微软雅黑" panose="020B0503020204020204" pitchFamily="34" charset="-122"/>
                    <a:cs typeface="Arial" panose="020B0604020202020204" pitchFamily="34" charset="0"/>
                  </a:rPr>
                  <a:t>93%</a:t>
                </a:r>
                <a:endParaRPr lang="en-GB" sz="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Freeform 6"/>
              <p:cNvSpPr/>
              <p:nvPr/>
            </p:nvSpPr>
            <p:spPr>
              <a:xfrm rot="16200000">
                <a:off x="5093434" y="1685024"/>
                <a:ext cx="2946332" cy="2468256"/>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6" name="Freeform 17"/>
            <p:cNvSpPr>
              <a:spLocks noEditPoints="1"/>
            </p:cNvSpPr>
            <p:nvPr/>
          </p:nvSpPr>
          <p:spPr bwMode="auto">
            <a:xfrm>
              <a:off x="5806949" y="1557781"/>
              <a:ext cx="226403" cy="228530"/>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4733784" y="3193089"/>
            <a:ext cx="1774049" cy="1199230"/>
            <a:chOff x="4733783" y="3193088"/>
            <a:chExt cx="1774049" cy="1199230"/>
          </a:xfrm>
        </p:grpSpPr>
        <p:sp>
          <p:nvSpPr>
            <p:cNvPr id="21" name="Oval 9"/>
            <p:cNvSpPr/>
            <p:nvPr/>
          </p:nvSpPr>
          <p:spPr>
            <a:xfrm>
              <a:off x="4733783" y="3193088"/>
              <a:ext cx="463022" cy="4630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TextBox 14"/>
            <p:cNvSpPr txBox="1"/>
            <p:nvPr/>
          </p:nvSpPr>
          <p:spPr>
            <a:xfrm>
              <a:off x="4757545" y="3296024"/>
              <a:ext cx="415498" cy="2333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125"/>
                </a:lnSpc>
              </a:pPr>
              <a:r>
                <a:rPr lang="en-US" sz="900" b="1">
                  <a:solidFill>
                    <a:schemeClr val="bg1"/>
                  </a:solidFill>
                  <a:latin typeface="Arial" panose="020B0604020202020204" pitchFamily="34" charset="0"/>
                  <a:ea typeface="微软雅黑" panose="020B0503020204020204" pitchFamily="34" charset="-122"/>
                  <a:cs typeface="Arial" panose="020B0604020202020204" pitchFamily="34" charset="0"/>
                </a:rPr>
                <a:t>68%</a:t>
              </a:r>
              <a:endParaRPr lang="en-GB" sz="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3" name="Group 38"/>
            <p:cNvGrpSpPr/>
            <p:nvPr/>
          </p:nvGrpSpPr>
          <p:grpSpPr>
            <a:xfrm>
              <a:off x="5332469" y="3198538"/>
              <a:ext cx="1175363" cy="1193780"/>
              <a:chOff x="7346434" y="4909620"/>
              <a:chExt cx="1918320" cy="1948378"/>
            </a:xfrm>
          </p:grpSpPr>
          <p:sp>
            <p:nvSpPr>
              <p:cNvPr id="2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26" name="Group 19"/>
          <p:cNvGrpSpPr/>
          <p:nvPr/>
        </p:nvGrpSpPr>
        <p:grpSpPr>
          <a:xfrm>
            <a:off x="1398492" y="1468127"/>
            <a:ext cx="280858" cy="210779"/>
            <a:chOff x="789999" y="2242985"/>
            <a:chExt cx="504229" cy="378415"/>
          </a:xfrm>
        </p:grpSpPr>
        <p:sp>
          <p:nvSpPr>
            <p:cNvPr id="27"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9" name="矩形 28"/>
          <p:cNvSpPr>
            <a:spLocks noChangeArrowheads="1"/>
          </p:cNvSpPr>
          <p:nvPr/>
        </p:nvSpPr>
        <p:spPr bwMode="auto">
          <a:xfrm>
            <a:off x="1763158" y="1358413"/>
            <a:ext cx="2474676" cy="6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grpSp>
        <p:nvGrpSpPr>
          <p:cNvPr id="30" name="Group 23"/>
          <p:cNvGrpSpPr/>
          <p:nvPr/>
        </p:nvGrpSpPr>
        <p:grpSpPr>
          <a:xfrm>
            <a:off x="1398489" y="2109806"/>
            <a:ext cx="280858" cy="210779"/>
            <a:chOff x="789999" y="2242985"/>
            <a:chExt cx="504229" cy="378415"/>
          </a:xfrm>
        </p:grpSpPr>
        <p:sp>
          <p:nvSpPr>
            <p:cNvPr id="31"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 name="Group 27"/>
          <p:cNvGrpSpPr/>
          <p:nvPr/>
        </p:nvGrpSpPr>
        <p:grpSpPr>
          <a:xfrm>
            <a:off x="1398489" y="2767114"/>
            <a:ext cx="280858" cy="210779"/>
            <a:chOff x="789999" y="2242985"/>
            <a:chExt cx="504229" cy="378415"/>
          </a:xfrm>
        </p:grpSpPr>
        <p:sp>
          <p:nvSpPr>
            <p:cNvPr id="34"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Group 31"/>
          <p:cNvGrpSpPr/>
          <p:nvPr/>
        </p:nvGrpSpPr>
        <p:grpSpPr>
          <a:xfrm>
            <a:off x="1398489" y="3395934"/>
            <a:ext cx="280858" cy="210779"/>
            <a:chOff x="789999" y="2242985"/>
            <a:chExt cx="504229" cy="378415"/>
          </a:xfrm>
        </p:grpSpPr>
        <p:sp>
          <p:nvSpPr>
            <p:cNvPr id="37"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9" name="矩形 38"/>
          <p:cNvSpPr>
            <a:spLocks noChangeArrowheads="1"/>
          </p:cNvSpPr>
          <p:nvPr/>
        </p:nvSpPr>
        <p:spPr bwMode="auto">
          <a:xfrm>
            <a:off x="1716952" y="2025241"/>
            <a:ext cx="2474676" cy="6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40" name="矩形 39"/>
          <p:cNvSpPr>
            <a:spLocks noChangeArrowheads="1"/>
          </p:cNvSpPr>
          <p:nvPr/>
        </p:nvSpPr>
        <p:spPr bwMode="auto">
          <a:xfrm>
            <a:off x="1693256" y="2688319"/>
            <a:ext cx="2474676" cy="6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41" name="矩形 40"/>
          <p:cNvSpPr>
            <a:spLocks noChangeArrowheads="1"/>
          </p:cNvSpPr>
          <p:nvPr/>
        </p:nvSpPr>
        <p:spPr bwMode="auto">
          <a:xfrm>
            <a:off x="1748347" y="3375880"/>
            <a:ext cx="2474676" cy="6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教学反思</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500"/>
                                        <p:tgtEl>
                                          <p:spTgt spid="3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500"/>
                                        <p:tgtEl>
                                          <p:spTgt spid="4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right)">
                                      <p:cBhvr>
                                        <p:cTn id="23" dur="500"/>
                                        <p:tgtEl>
                                          <p:spTgt spid="3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right)">
                                      <p:cBhvr>
                                        <p:cTn id="27" dur="500"/>
                                        <p:tgtEl>
                                          <p:spTgt spid="40"/>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right)">
                                      <p:cBhvr>
                                        <p:cTn id="31" dur="500"/>
                                        <p:tgtEl>
                                          <p:spTgt spid="2"/>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right)">
                                      <p:cBhvr>
                                        <p:cTn id="35" dur="500"/>
                                        <p:tgtEl>
                                          <p:spTgt spid="30"/>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right)">
                                      <p:cBhvr>
                                        <p:cTn id="39" dur="500"/>
                                        <p:tgtEl>
                                          <p:spTgt spid="39"/>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right)">
                                      <p:cBhvr>
                                        <p:cTn id="47" dur="500"/>
                                        <p:tgtEl>
                                          <p:spTgt spid="26"/>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righ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652883" y="1305865"/>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19" name="矩形 18"/>
          <p:cNvSpPr/>
          <p:nvPr/>
        </p:nvSpPr>
        <p:spPr>
          <a:xfrm>
            <a:off x="5987859" y="1311567"/>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20" name="矩形 19"/>
          <p:cNvSpPr/>
          <p:nvPr/>
        </p:nvSpPr>
        <p:spPr>
          <a:xfrm>
            <a:off x="5987859" y="3005446"/>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21" name="矩形 20"/>
          <p:cNvSpPr/>
          <p:nvPr/>
        </p:nvSpPr>
        <p:spPr>
          <a:xfrm>
            <a:off x="1615274" y="3090463"/>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22" name="文本框 21"/>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教学反思</a:t>
            </a:r>
          </a:p>
        </p:txBody>
      </p:sp>
      <p:pic>
        <p:nvPicPr>
          <p:cNvPr id="23" name="Picture 10" descr="chart.png"/>
          <p:cNvPicPr>
            <a:picLocks noChangeAspect="1"/>
          </p:cNvPicPr>
          <p:nvPr/>
        </p:nvPicPr>
        <p:blipFill>
          <a:blip r:embed="rId3"/>
          <a:stretch>
            <a:fillRect/>
          </a:stretch>
        </p:blipFill>
        <p:spPr>
          <a:xfrm>
            <a:off x="3540443" y="1443514"/>
            <a:ext cx="2240280" cy="22564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rot="2686389">
            <a:off x="3490882" y="1523884"/>
            <a:ext cx="2259290" cy="2264190"/>
            <a:chOff x="4095409" y="3126757"/>
            <a:chExt cx="2045437" cy="2049874"/>
          </a:xfrm>
        </p:grpSpPr>
        <p:sp>
          <p:nvSpPr>
            <p:cNvPr id="3" name="Freeform 4"/>
            <p:cNvSpPr/>
            <p:nvPr/>
          </p:nvSpPr>
          <p:spPr bwMode="auto">
            <a:xfrm>
              <a:off x="4494735" y="3126757"/>
              <a:ext cx="1231256" cy="437041"/>
            </a:xfrm>
            <a:custGeom>
              <a:avLst/>
              <a:gdLst>
                <a:gd name="T0" fmla="*/ 17 w 234"/>
                <a:gd name="T1" fmla="*/ 44 h 83"/>
                <a:gd name="T2" fmla="*/ 234 w 234"/>
                <a:gd name="T3" fmla="*/ 54 h 83"/>
                <a:gd name="T4" fmla="*/ 209 w 234"/>
                <a:gd name="T5" fmla="*/ 78 h 83"/>
                <a:gd name="T6" fmla="*/ 41 w 234"/>
                <a:gd name="T7" fmla="*/ 69 h 83"/>
                <a:gd name="T8" fmla="*/ 55 w 234"/>
                <a:gd name="T9" fmla="*/ 83 h 83"/>
                <a:gd name="T10" fmla="*/ 0 w 234"/>
                <a:gd name="T11" fmla="*/ 82 h 83"/>
                <a:gd name="T12" fmla="*/ 0 w 234"/>
                <a:gd name="T13" fmla="*/ 27 h 83"/>
                <a:gd name="T14" fmla="*/ 17 w 234"/>
                <a:gd name="T15" fmla="*/ 4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83">
                  <a:moveTo>
                    <a:pt x="17" y="44"/>
                  </a:moveTo>
                  <a:cubicBezTo>
                    <a:pt x="83" y="0"/>
                    <a:pt x="171" y="3"/>
                    <a:pt x="234" y="54"/>
                  </a:cubicBezTo>
                  <a:cubicBezTo>
                    <a:pt x="209" y="78"/>
                    <a:pt x="209" y="78"/>
                    <a:pt x="209" y="78"/>
                  </a:cubicBezTo>
                  <a:cubicBezTo>
                    <a:pt x="161" y="40"/>
                    <a:pt x="93" y="37"/>
                    <a:pt x="41" y="69"/>
                  </a:cubicBezTo>
                  <a:cubicBezTo>
                    <a:pt x="55" y="83"/>
                    <a:pt x="55" y="83"/>
                    <a:pt x="55" y="83"/>
                  </a:cubicBezTo>
                  <a:cubicBezTo>
                    <a:pt x="0" y="82"/>
                    <a:pt x="0" y="82"/>
                    <a:pt x="0" y="82"/>
                  </a:cubicBezTo>
                  <a:cubicBezTo>
                    <a:pt x="0" y="27"/>
                    <a:pt x="0" y="27"/>
                    <a:pt x="0" y="27"/>
                  </a:cubicBezTo>
                  <a:cubicBezTo>
                    <a:pt x="17" y="44"/>
                    <a:pt x="17" y="44"/>
                    <a:pt x="17" y="44"/>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Freeform 5"/>
            <p:cNvSpPr/>
            <p:nvPr/>
          </p:nvSpPr>
          <p:spPr bwMode="auto">
            <a:xfrm>
              <a:off x="5721553" y="3548268"/>
              <a:ext cx="419293" cy="1202416"/>
            </a:xfrm>
            <a:custGeom>
              <a:avLst/>
              <a:gdLst>
                <a:gd name="T0" fmla="*/ 0 w 80"/>
                <a:gd name="T1" fmla="*/ 56 h 228"/>
                <a:gd name="T2" fmla="*/ 14 w 80"/>
                <a:gd name="T3" fmla="*/ 42 h 228"/>
                <a:gd name="T4" fmla="*/ 3 w 80"/>
                <a:gd name="T5" fmla="*/ 204 h 228"/>
                <a:gd name="T6" fmla="*/ 28 w 80"/>
                <a:gd name="T7" fmla="*/ 228 h 228"/>
                <a:gd name="T8" fmla="*/ 39 w 80"/>
                <a:gd name="T9" fmla="*/ 17 h 228"/>
                <a:gd name="T10" fmla="*/ 56 w 80"/>
                <a:gd name="T11" fmla="*/ 0 h 228"/>
                <a:gd name="T12" fmla="*/ 0 w 80"/>
                <a:gd name="T13" fmla="*/ 0 h 228"/>
                <a:gd name="T14" fmla="*/ 0 w 80"/>
                <a:gd name="T15" fmla="*/ 56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28">
                  <a:moveTo>
                    <a:pt x="0" y="56"/>
                  </a:moveTo>
                  <a:cubicBezTo>
                    <a:pt x="14" y="42"/>
                    <a:pt x="14" y="42"/>
                    <a:pt x="14" y="42"/>
                  </a:cubicBezTo>
                  <a:cubicBezTo>
                    <a:pt x="43" y="93"/>
                    <a:pt x="39" y="157"/>
                    <a:pt x="3" y="204"/>
                  </a:cubicBezTo>
                  <a:cubicBezTo>
                    <a:pt x="28" y="228"/>
                    <a:pt x="28" y="228"/>
                    <a:pt x="28" y="228"/>
                  </a:cubicBezTo>
                  <a:cubicBezTo>
                    <a:pt x="76" y="167"/>
                    <a:pt x="80" y="82"/>
                    <a:pt x="39" y="17"/>
                  </a:cubicBezTo>
                  <a:cubicBezTo>
                    <a:pt x="56" y="0"/>
                    <a:pt x="56" y="0"/>
                    <a:pt x="56" y="0"/>
                  </a:cubicBezTo>
                  <a:cubicBezTo>
                    <a:pt x="0" y="0"/>
                    <a:pt x="0" y="0"/>
                    <a:pt x="0" y="0"/>
                  </a:cubicBezTo>
                  <a:cubicBezTo>
                    <a:pt x="0" y="56"/>
                    <a:pt x="0" y="56"/>
                    <a:pt x="0" y="56"/>
                  </a:cubicBez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Freeform 6"/>
            <p:cNvSpPr/>
            <p:nvPr/>
          </p:nvSpPr>
          <p:spPr bwMode="auto">
            <a:xfrm>
              <a:off x="4528011" y="4755120"/>
              <a:ext cx="1202416" cy="421511"/>
            </a:xfrm>
            <a:custGeom>
              <a:avLst/>
              <a:gdLst>
                <a:gd name="T0" fmla="*/ 229 w 229"/>
                <a:gd name="T1" fmla="*/ 56 h 80"/>
                <a:gd name="T2" fmla="*/ 211 w 229"/>
                <a:gd name="T3" fmla="*/ 38 h 80"/>
                <a:gd name="T4" fmla="*/ 0 w 229"/>
                <a:gd name="T5" fmla="*/ 29 h 80"/>
                <a:gd name="T6" fmla="*/ 24 w 229"/>
                <a:gd name="T7" fmla="*/ 4 h 80"/>
                <a:gd name="T8" fmla="*/ 187 w 229"/>
                <a:gd name="T9" fmla="*/ 13 h 80"/>
                <a:gd name="T10" fmla="*/ 174 w 229"/>
                <a:gd name="T11" fmla="*/ 0 h 80"/>
                <a:gd name="T12" fmla="*/ 229 w 229"/>
                <a:gd name="T13" fmla="*/ 0 h 80"/>
                <a:gd name="T14" fmla="*/ 229 w 229"/>
                <a:gd name="T15" fmla="*/ 56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0">
                  <a:moveTo>
                    <a:pt x="229" y="56"/>
                  </a:moveTo>
                  <a:cubicBezTo>
                    <a:pt x="211" y="38"/>
                    <a:pt x="211" y="38"/>
                    <a:pt x="211" y="38"/>
                  </a:cubicBezTo>
                  <a:cubicBezTo>
                    <a:pt x="147" y="80"/>
                    <a:pt x="62" y="77"/>
                    <a:pt x="0" y="29"/>
                  </a:cubicBezTo>
                  <a:cubicBezTo>
                    <a:pt x="24" y="4"/>
                    <a:pt x="24" y="4"/>
                    <a:pt x="24" y="4"/>
                  </a:cubicBezTo>
                  <a:cubicBezTo>
                    <a:pt x="72" y="40"/>
                    <a:pt x="136" y="43"/>
                    <a:pt x="187" y="13"/>
                  </a:cubicBezTo>
                  <a:cubicBezTo>
                    <a:pt x="174" y="0"/>
                    <a:pt x="174" y="0"/>
                    <a:pt x="174" y="0"/>
                  </a:cubicBezTo>
                  <a:cubicBezTo>
                    <a:pt x="229" y="0"/>
                    <a:pt x="229" y="0"/>
                    <a:pt x="229" y="0"/>
                  </a:cubicBezTo>
                  <a:cubicBezTo>
                    <a:pt x="229" y="56"/>
                    <a:pt x="229" y="56"/>
                    <a:pt x="229" y="56"/>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Freeform 7"/>
            <p:cNvSpPr/>
            <p:nvPr/>
          </p:nvSpPr>
          <p:spPr bwMode="auto">
            <a:xfrm>
              <a:off x="4095409" y="3559359"/>
              <a:ext cx="425948" cy="1217946"/>
            </a:xfrm>
            <a:custGeom>
              <a:avLst/>
              <a:gdLst>
                <a:gd name="T0" fmla="*/ 26 w 81"/>
                <a:gd name="T1" fmla="*/ 231 h 231"/>
                <a:gd name="T2" fmla="*/ 43 w 81"/>
                <a:gd name="T3" fmla="*/ 213 h 231"/>
                <a:gd name="T4" fmla="*/ 52 w 81"/>
                <a:gd name="T5" fmla="*/ 0 h 231"/>
                <a:gd name="T6" fmla="*/ 77 w 81"/>
                <a:gd name="T7" fmla="*/ 24 h 231"/>
                <a:gd name="T8" fmla="*/ 68 w 81"/>
                <a:gd name="T9" fmla="*/ 189 h 231"/>
                <a:gd name="T10" fmla="*/ 81 w 81"/>
                <a:gd name="T11" fmla="*/ 175 h 231"/>
                <a:gd name="T12" fmla="*/ 81 w 81"/>
                <a:gd name="T13" fmla="*/ 231 h 231"/>
                <a:gd name="T14" fmla="*/ 26 w 81"/>
                <a:gd name="T15" fmla="*/ 231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31">
                  <a:moveTo>
                    <a:pt x="26" y="231"/>
                  </a:moveTo>
                  <a:cubicBezTo>
                    <a:pt x="43" y="213"/>
                    <a:pt x="43" y="213"/>
                    <a:pt x="43" y="213"/>
                  </a:cubicBezTo>
                  <a:cubicBezTo>
                    <a:pt x="0" y="148"/>
                    <a:pt x="3" y="62"/>
                    <a:pt x="52" y="0"/>
                  </a:cubicBezTo>
                  <a:cubicBezTo>
                    <a:pt x="77" y="24"/>
                    <a:pt x="77" y="24"/>
                    <a:pt x="77" y="24"/>
                  </a:cubicBezTo>
                  <a:cubicBezTo>
                    <a:pt x="40" y="72"/>
                    <a:pt x="37" y="138"/>
                    <a:pt x="68" y="189"/>
                  </a:cubicBezTo>
                  <a:cubicBezTo>
                    <a:pt x="81" y="175"/>
                    <a:pt x="81" y="175"/>
                    <a:pt x="81" y="175"/>
                  </a:cubicBezTo>
                  <a:cubicBezTo>
                    <a:pt x="81" y="231"/>
                    <a:pt x="81" y="231"/>
                    <a:pt x="81" y="231"/>
                  </a:cubicBezTo>
                  <a:lnTo>
                    <a:pt x="26" y="231"/>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 name="Freeform 33"/>
          <p:cNvSpPr>
            <a:spLocks noEditPoints="1"/>
          </p:cNvSpPr>
          <p:nvPr/>
        </p:nvSpPr>
        <p:spPr bwMode="auto">
          <a:xfrm>
            <a:off x="4299725" y="2055212"/>
            <a:ext cx="627331" cy="709482"/>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tx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TextBox 34"/>
          <p:cNvSpPr txBox="1"/>
          <p:nvPr/>
        </p:nvSpPr>
        <p:spPr>
          <a:xfrm>
            <a:off x="4265217" y="2847724"/>
            <a:ext cx="696344" cy="210314"/>
          </a:xfrm>
          <a:prstGeom prst="rect">
            <a:avLst/>
          </a:prstGeom>
          <a:noFill/>
        </p:spPr>
        <p:txBody>
          <a:bodyPr wrap="none" lIns="68580" tIns="34290" rIns="68580" bIns="3429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125"/>
              </a:lnSpc>
            </a:pPr>
            <a:r>
              <a:rPr lang="en-US" sz="900" b="1">
                <a:solidFill>
                  <a:schemeClr val="bg1"/>
                </a:solidFill>
                <a:latin typeface="Arial" panose="020B0604020202020204" pitchFamily="34" charset="0"/>
                <a:ea typeface="微软雅黑" panose="020B0503020204020204" pitchFamily="34" charset="-122"/>
                <a:cs typeface="Arial" panose="020B0604020202020204" pitchFamily="34" charset="0"/>
              </a:rPr>
              <a:t>SUCCESS</a:t>
            </a:r>
            <a:endParaRPr lang="en-GB" sz="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9" name="Group 12"/>
          <p:cNvGrpSpPr/>
          <p:nvPr/>
        </p:nvGrpSpPr>
        <p:grpSpPr>
          <a:xfrm>
            <a:off x="5178955" y="2946175"/>
            <a:ext cx="2117969" cy="681164"/>
            <a:chOff x="6991643" y="4527485"/>
            <a:chExt cx="3396957" cy="1092501"/>
          </a:xfrm>
        </p:grpSpPr>
        <p:grpSp>
          <p:nvGrpSpPr>
            <p:cNvPr id="10" name="Group 17"/>
            <p:cNvGrpSpPr/>
            <p:nvPr/>
          </p:nvGrpSpPr>
          <p:grpSpPr>
            <a:xfrm>
              <a:off x="6991643" y="4527485"/>
              <a:ext cx="3396957" cy="1092501"/>
              <a:chOff x="6991643" y="1620367"/>
              <a:chExt cx="3396957" cy="1092501"/>
            </a:xfrm>
            <a:solidFill>
              <a:schemeClr val="accent4"/>
            </a:solidFill>
          </p:grpSpPr>
          <p:grpSp>
            <p:nvGrpSpPr>
              <p:cNvPr id="12" name="Group 18"/>
              <p:cNvGrpSpPr/>
              <p:nvPr/>
            </p:nvGrpSpPr>
            <p:grpSpPr>
              <a:xfrm>
                <a:off x="6991643" y="2215087"/>
                <a:ext cx="2785403" cy="497781"/>
                <a:chOff x="7202658" y="1907795"/>
                <a:chExt cx="2785403" cy="497781"/>
              </a:xfrm>
              <a:grpFill/>
            </p:grpSpPr>
            <p:cxnSp>
              <p:nvCxnSpPr>
                <p:cNvPr id="14" name="Straight Connector 20"/>
                <p:cNvCxnSpPr/>
                <p:nvPr/>
              </p:nvCxnSpPr>
              <p:spPr>
                <a:xfrm>
                  <a:off x="7202658" y="2405575"/>
                  <a:ext cx="2236764" cy="0"/>
                </a:xfrm>
                <a:prstGeom prst="line">
                  <a:avLst/>
                </a:prstGeom>
                <a:grpFill/>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21"/>
                <p:cNvCxnSpPr/>
                <p:nvPr/>
              </p:nvCxnSpPr>
              <p:spPr>
                <a:xfrm flipV="1">
                  <a:off x="9425354" y="1907795"/>
                  <a:ext cx="562707" cy="497781"/>
                </a:xfrm>
                <a:prstGeom prst="line">
                  <a:avLst/>
                </a:prstGeom>
                <a:grpFill/>
                <a:ln w="25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 name="Oval 19"/>
              <p:cNvSpPr/>
              <p:nvPr/>
            </p:nvSpPr>
            <p:spPr>
              <a:xfrm>
                <a:off x="9632897" y="1620367"/>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1" name="Freeform 35"/>
            <p:cNvSpPr/>
            <p:nvPr/>
          </p:nvSpPr>
          <p:spPr bwMode="auto">
            <a:xfrm>
              <a:off x="9841036" y="4746208"/>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912848" y="2946175"/>
            <a:ext cx="2117969" cy="681164"/>
            <a:chOff x="1753214" y="4527485"/>
            <a:chExt cx="3396957" cy="1092501"/>
          </a:xfrm>
        </p:grpSpPr>
        <p:grpSp>
          <p:nvGrpSpPr>
            <p:cNvPr id="17" name="Group 28"/>
            <p:cNvGrpSpPr/>
            <p:nvPr/>
          </p:nvGrpSpPr>
          <p:grpSpPr>
            <a:xfrm flipH="1">
              <a:off x="1753214" y="4527485"/>
              <a:ext cx="3396957" cy="1092501"/>
              <a:chOff x="6991643" y="1620367"/>
              <a:chExt cx="3396957" cy="1092501"/>
            </a:xfrm>
          </p:grpSpPr>
          <p:grpSp>
            <p:nvGrpSpPr>
              <p:cNvPr id="19" name="Group 29"/>
              <p:cNvGrpSpPr/>
              <p:nvPr/>
            </p:nvGrpSpPr>
            <p:grpSpPr>
              <a:xfrm>
                <a:off x="6991643" y="2215087"/>
                <a:ext cx="2785403" cy="497781"/>
                <a:chOff x="7202658" y="1907795"/>
                <a:chExt cx="2785403" cy="497781"/>
              </a:xfrm>
            </p:grpSpPr>
            <p:cxnSp>
              <p:nvCxnSpPr>
                <p:cNvPr id="21" name="Straight Connector 31"/>
                <p:cNvCxnSpPr/>
                <p:nvPr/>
              </p:nvCxnSpPr>
              <p:spPr>
                <a:xfrm>
                  <a:off x="7202658" y="2405575"/>
                  <a:ext cx="223676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32"/>
                <p:cNvCxnSpPr/>
                <p:nvPr/>
              </p:nvCxnSpPr>
              <p:spPr>
                <a:xfrm flipV="1">
                  <a:off x="9425354" y="1907795"/>
                  <a:ext cx="562707" cy="49778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0" name="Oval 30"/>
              <p:cNvSpPr/>
              <p:nvPr/>
            </p:nvSpPr>
            <p:spPr>
              <a:xfrm>
                <a:off x="9632897" y="162036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8" name="Freeform 36"/>
            <p:cNvSpPr>
              <a:spLocks noEditPoints="1"/>
            </p:cNvSpPr>
            <p:nvPr/>
          </p:nvSpPr>
          <p:spPr bwMode="auto">
            <a:xfrm>
              <a:off x="1962181" y="4746208"/>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Group 10"/>
          <p:cNvGrpSpPr/>
          <p:nvPr/>
        </p:nvGrpSpPr>
        <p:grpSpPr>
          <a:xfrm>
            <a:off x="5515914" y="1265182"/>
            <a:ext cx="1781009" cy="681164"/>
            <a:chOff x="7532084" y="1831383"/>
            <a:chExt cx="2856516" cy="1092501"/>
          </a:xfrm>
        </p:grpSpPr>
        <p:grpSp>
          <p:nvGrpSpPr>
            <p:cNvPr id="24" name="Group 16"/>
            <p:cNvGrpSpPr/>
            <p:nvPr/>
          </p:nvGrpSpPr>
          <p:grpSpPr>
            <a:xfrm>
              <a:off x="7532084" y="1831383"/>
              <a:ext cx="2856516" cy="1092501"/>
              <a:chOff x="7532084" y="1620367"/>
              <a:chExt cx="2856516" cy="1092501"/>
            </a:xfrm>
          </p:grpSpPr>
          <p:grpSp>
            <p:nvGrpSpPr>
              <p:cNvPr id="26" name="Group 13"/>
              <p:cNvGrpSpPr/>
              <p:nvPr/>
            </p:nvGrpSpPr>
            <p:grpSpPr>
              <a:xfrm>
                <a:off x="7532084" y="2215087"/>
                <a:ext cx="2244962" cy="497781"/>
                <a:chOff x="7743099" y="1907795"/>
                <a:chExt cx="2244962" cy="497781"/>
              </a:xfrm>
            </p:grpSpPr>
            <p:cxnSp>
              <p:nvCxnSpPr>
                <p:cNvPr id="28" name="Straight Connector 9"/>
                <p:cNvCxnSpPr/>
                <p:nvPr/>
              </p:nvCxnSpPr>
              <p:spPr>
                <a:xfrm>
                  <a:off x="7743099" y="2405575"/>
                  <a:ext cx="169632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11"/>
                <p:cNvCxnSpPr/>
                <p:nvPr/>
              </p:nvCxnSpPr>
              <p:spPr>
                <a:xfrm flipV="1">
                  <a:off x="9425354" y="1907795"/>
                  <a:ext cx="562707" cy="497781"/>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7" name="Oval 14"/>
              <p:cNvSpPr/>
              <p:nvPr/>
            </p:nvSpPr>
            <p:spPr>
              <a:xfrm>
                <a:off x="9632897" y="1620367"/>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5" name="Freeform 37"/>
            <p:cNvSpPr>
              <a:spLocks noEditPoints="1"/>
            </p:cNvSpPr>
            <p:nvPr/>
          </p:nvSpPr>
          <p:spPr bwMode="auto">
            <a:xfrm>
              <a:off x="9852359" y="2017450"/>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0" name="Group 8"/>
          <p:cNvGrpSpPr/>
          <p:nvPr/>
        </p:nvGrpSpPr>
        <p:grpSpPr>
          <a:xfrm>
            <a:off x="1912848" y="1265182"/>
            <a:ext cx="1781009" cy="681164"/>
            <a:chOff x="1753214" y="1831383"/>
            <a:chExt cx="2856516" cy="1092501"/>
          </a:xfrm>
        </p:grpSpPr>
        <p:grpSp>
          <p:nvGrpSpPr>
            <p:cNvPr id="31" name="Group 23"/>
            <p:cNvGrpSpPr/>
            <p:nvPr/>
          </p:nvGrpSpPr>
          <p:grpSpPr>
            <a:xfrm flipH="1">
              <a:off x="1753214" y="1831383"/>
              <a:ext cx="2856516" cy="1092501"/>
              <a:chOff x="7532084" y="1620367"/>
              <a:chExt cx="2856516" cy="1092501"/>
            </a:xfrm>
          </p:grpSpPr>
          <p:grpSp>
            <p:nvGrpSpPr>
              <p:cNvPr id="33" name="Group 24"/>
              <p:cNvGrpSpPr/>
              <p:nvPr/>
            </p:nvGrpSpPr>
            <p:grpSpPr>
              <a:xfrm>
                <a:off x="7532084" y="2215087"/>
                <a:ext cx="2244962" cy="497781"/>
                <a:chOff x="7743099" y="1907795"/>
                <a:chExt cx="2244962" cy="497781"/>
              </a:xfrm>
            </p:grpSpPr>
            <p:cxnSp>
              <p:nvCxnSpPr>
                <p:cNvPr id="35" name="Straight Connector 26"/>
                <p:cNvCxnSpPr/>
                <p:nvPr/>
              </p:nvCxnSpPr>
              <p:spPr>
                <a:xfrm>
                  <a:off x="7743099" y="2405575"/>
                  <a:ext cx="169632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27"/>
                <p:cNvCxnSpPr/>
                <p:nvPr/>
              </p:nvCxnSpPr>
              <p:spPr>
                <a:xfrm flipV="1">
                  <a:off x="9425354" y="1907795"/>
                  <a:ext cx="562707" cy="49778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4" name="Oval 25"/>
              <p:cNvSpPr/>
              <p:nvPr/>
            </p:nvSpPr>
            <p:spPr>
              <a:xfrm>
                <a:off x="9632897" y="1620367"/>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125"/>
                  </a:lnSpc>
                </a:pPr>
                <a:endParaRPr lang="en-GB"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2" name="Freeform 38"/>
            <p:cNvSpPr>
              <a:spLocks noEditPoints="1"/>
            </p:cNvSpPr>
            <p:nvPr/>
          </p:nvSpPr>
          <p:spPr bwMode="auto">
            <a:xfrm>
              <a:off x="1992714" y="199073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25"/>
                </a:lnSpc>
              </a:pPr>
              <a:endParaRPr lang="zh-CN" altLang="en-US" sz="9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7" name="矩形 36"/>
          <p:cNvSpPr>
            <a:spLocks noChangeArrowheads="1"/>
          </p:cNvSpPr>
          <p:nvPr/>
        </p:nvSpPr>
        <p:spPr bwMode="auto">
          <a:xfrm>
            <a:off x="1371455" y="2012311"/>
            <a:ext cx="1654942" cy="7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38" name="矩形 37"/>
          <p:cNvSpPr>
            <a:spLocks noChangeArrowheads="1"/>
          </p:cNvSpPr>
          <p:nvPr/>
        </p:nvSpPr>
        <p:spPr bwMode="auto">
          <a:xfrm>
            <a:off x="1404701" y="3861325"/>
            <a:ext cx="1654942" cy="7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39" name="矩形 38"/>
          <p:cNvSpPr>
            <a:spLocks noChangeArrowheads="1"/>
          </p:cNvSpPr>
          <p:nvPr/>
        </p:nvSpPr>
        <p:spPr bwMode="auto">
          <a:xfrm>
            <a:off x="5871477" y="2032684"/>
            <a:ext cx="1654942" cy="7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40" name="矩形 39"/>
          <p:cNvSpPr>
            <a:spLocks noChangeArrowheads="1"/>
          </p:cNvSpPr>
          <p:nvPr/>
        </p:nvSpPr>
        <p:spPr bwMode="auto">
          <a:xfrm>
            <a:off x="5785989" y="3861325"/>
            <a:ext cx="1654942" cy="78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教学反思</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9881" y="1014525"/>
            <a:ext cx="7539480" cy="3299508"/>
            <a:chOff x="1100786" y="1551735"/>
            <a:chExt cx="10052640" cy="4399344"/>
          </a:xfrm>
        </p:grpSpPr>
        <p:grpSp>
          <p:nvGrpSpPr>
            <p:cNvPr id="3" name="Group 3"/>
            <p:cNvGrpSpPr/>
            <p:nvPr/>
          </p:nvGrpSpPr>
          <p:grpSpPr>
            <a:xfrm>
              <a:off x="1100786" y="1551735"/>
              <a:ext cx="10052640" cy="4399344"/>
              <a:chOff x="1100786" y="1551735"/>
              <a:chExt cx="10052640" cy="4399344"/>
            </a:xfrm>
          </p:grpSpPr>
          <p:sp>
            <p:nvSpPr>
              <p:cNvPr id="8"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9" name="Rounded Rectangle 4"/>
              <p:cNvSpPr/>
              <p:nvPr/>
            </p:nvSpPr>
            <p:spPr>
              <a:xfrm rot="19805282">
                <a:off x="1100786" y="3962064"/>
                <a:ext cx="634909" cy="634236"/>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10" name="Rounded Rectangle 17"/>
              <p:cNvSpPr/>
              <p:nvPr/>
            </p:nvSpPr>
            <p:spPr>
              <a:xfrm rot="19805282">
                <a:off x="2976655" y="2907046"/>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11" name="Rounded Rectangle 18"/>
              <p:cNvSpPr/>
              <p:nvPr/>
            </p:nvSpPr>
            <p:spPr>
              <a:xfrm rot="19805282">
                <a:off x="4856481" y="3966200"/>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12" name="Rounded Rectangle 19"/>
              <p:cNvSpPr/>
              <p:nvPr/>
            </p:nvSpPr>
            <p:spPr>
              <a:xfrm rot="19805282">
                <a:off x="6750373" y="2907049"/>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13" name="Rounded Rectangle 20"/>
              <p:cNvSpPr/>
              <p:nvPr/>
            </p:nvSpPr>
            <p:spPr>
              <a:xfrm rot="19805282">
                <a:off x="10518517" y="2907047"/>
                <a:ext cx="634909" cy="634236"/>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14" name="Rounded Rectangle 22"/>
              <p:cNvSpPr/>
              <p:nvPr/>
            </p:nvSpPr>
            <p:spPr>
              <a:xfrm rot="19805282">
                <a:off x="8614859" y="3962065"/>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15"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rial" panose="020B0604020202020204" pitchFamily="34" charset="0"/>
                  <a:cs typeface="Arial" panose="020B0604020202020204" pitchFamily="34" charset="0"/>
                </a:endParaRPr>
              </a:p>
            </p:txBody>
          </p:sp>
          <p:sp>
            <p:nvSpPr>
              <p:cNvPr id="16"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rial" panose="020B0604020202020204" pitchFamily="34" charset="0"/>
                  <a:cs typeface="Arial" panose="020B0604020202020204" pitchFamily="34" charset="0"/>
                </a:endParaRPr>
              </a:p>
            </p:txBody>
          </p:sp>
          <p:sp>
            <p:nvSpPr>
              <p:cNvPr id="17"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rial" panose="020B0604020202020204" pitchFamily="34" charset="0"/>
                  <a:cs typeface="Arial" panose="020B0604020202020204" pitchFamily="34" charset="0"/>
                </a:endParaRPr>
              </a:p>
            </p:txBody>
          </p:sp>
          <p:sp>
            <p:nvSpPr>
              <p:cNvPr id="18"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rial" panose="020B0604020202020204" pitchFamily="34" charset="0"/>
                  <a:cs typeface="Arial" panose="020B0604020202020204" pitchFamily="34" charset="0"/>
                </a:endParaRPr>
              </a:p>
            </p:txBody>
          </p:sp>
        </p:grpSp>
        <p:cxnSp>
          <p:nvCxnSpPr>
            <p:cNvPr id="4" name="Straight Arrow Connector 37"/>
            <p:cNvCxnSpPr/>
            <p:nvPr/>
          </p:nvCxnSpPr>
          <p:spPr>
            <a:xfrm>
              <a:off x="3294108" y="3751407"/>
              <a:ext cx="0" cy="960956"/>
            </a:xfrm>
            <a:prstGeom prst="straightConnector1">
              <a:avLst/>
            </a:prstGeom>
            <a:ln w="25400">
              <a:solidFill>
                <a:schemeClr val="tx2">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0"/>
            <p:cNvCxnSpPr/>
            <p:nvPr/>
          </p:nvCxnSpPr>
          <p:spPr>
            <a:xfrm>
              <a:off x="7067826" y="3751407"/>
              <a:ext cx="0" cy="960956"/>
            </a:xfrm>
            <a:prstGeom prst="straightConnector1">
              <a:avLst/>
            </a:prstGeom>
            <a:ln w="25400">
              <a:solidFill>
                <a:schemeClr val="tx2">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41"/>
            <p:cNvCxnSpPr/>
            <p:nvPr/>
          </p:nvCxnSpPr>
          <p:spPr>
            <a:xfrm flipV="1">
              <a:off x="8951551" y="2790983"/>
              <a:ext cx="0" cy="960956"/>
            </a:xfrm>
            <a:prstGeom prst="straightConnector1">
              <a:avLst/>
            </a:prstGeom>
            <a:ln w="25400">
              <a:solidFill>
                <a:schemeClr val="tx2">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42"/>
            <p:cNvCxnSpPr/>
            <p:nvPr/>
          </p:nvCxnSpPr>
          <p:spPr>
            <a:xfrm flipV="1">
              <a:off x="5192501" y="2790983"/>
              <a:ext cx="0" cy="960956"/>
            </a:xfrm>
            <a:prstGeom prst="straightConnector1">
              <a:avLst/>
            </a:prstGeom>
            <a:ln w="25400">
              <a:solidFill>
                <a:schemeClr val="tx2">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9" name="矩形 18"/>
          <p:cNvSpPr/>
          <p:nvPr/>
        </p:nvSpPr>
        <p:spPr>
          <a:xfrm>
            <a:off x="1634753" y="3409625"/>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20" name="矩形 19"/>
          <p:cNvSpPr/>
          <p:nvPr/>
        </p:nvSpPr>
        <p:spPr>
          <a:xfrm>
            <a:off x="3044623" y="1041055"/>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21" name="矩形 20"/>
          <p:cNvSpPr/>
          <p:nvPr/>
        </p:nvSpPr>
        <p:spPr>
          <a:xfrm>
            <a:off x="4465041" y="3409625"/>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22" name="矩形 21"/>
          <p:cNvSpPr/>
          <p:nvPr/>
        </p:nvSpPr>
        <p:spPr>
          <a:xfrm>
            <a:off x="5877835" y="1095435"/>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23" name="文本框 22"/>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教学反思</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6021" y="1236829"/>
            <a:ext cx="3921126" cy="3460751"/>
            <a:chOff x="810526" y="1119717"/>
            <a:chExt cx="5228168" cy="4614334"/>
          </a:xfrm>
        </p:grpSpPr>
        <p:sp>
          <p:nvSpPr>
            <p:cNvPr id="3" name="AutoShape 3"/>
            <p:cNvSpPr>
              <a:spLocks noChangeAspect="1" noChangeArrowheads="1" noTextEdit="1"/>
            </p:cNvSpPr>
            <p:nvPr/>
          </p:nvSpPr>
          <p:spPr bwMode="auto">
            <a:xfrm>
              <a:off x="810526" y="1123951"/>
              <a:ext cx="5228167"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00">
                <a:solidFill>
                  <a:schemeClr val="bg1"/>
                </a:solidFill>
              </a:endParaRPr>
            </a:p>
          </p:txBody>
        </p:sp>
        <p:sp>
          <p:nvSpPr>
            <p:cNvPr id="4" name="Freeform 5"/>
            <p:cNvSpPr>
              <a:spLocks noEditPoints="1"/>
            </p:cNvSpPr>
            <p:nvPr/>
          </p:nvSpPr>
          <p:spPr bwMode="auto">
            <a:xfrm>
              <a:off x="4982476" y="5018617"/>
              <a:ext cx="755651" cy="711200"/>
            </a:xfrm>
            <a:custGeom>
              <a:avLst/>
              <a:gdLst>
                <a:gd name="T0" fmla="*/ 142 w 173"/>
                <a:gd name="T1" fmla="*/ 136 h 163"/>
                <a:gd name="T2" fmla="*/ 134 w 173"/>
                <a:gd name="T3" fmla="*/ 64 h 163"/>
                <a:gd name="T4" fmla="*/ 149 w 173"/>
                <a:gd name="T5" fmla="*/ 31 h 163"/>
                <a:gd name="T6" fmla="*/ 156 w 173"/>
                <a:gd name="T7" fmla="*/ 56 h 163"/>
                <a:gd name="T8" fmla="*/ 161 w 173"/>
                <a:gd name="T9" fmla="*/ 91 h 163"/>
                <a:gd name="T10" fmla="*/ 144 w 173"/>
                <a:gd name="T11" fmla="*/ 150 h 163"/>
                <a:gd name="T12" fmla="*/ 125 w 173"/>
                <a:gd name="T13" fmla="*/ 125 h 163"/>
                <a:gd name="T14" fmla="*/ 131 w 173"/>
                <a:gd name="T15" fmla="*/ 138 h 163"/>
                <a:gd name="T16" fmla="*/ 127 w 173"/>
                <a:gd name="T17" fmla="*/ 144 h 163"/>
                <a:gd name="T18" fmla="*/ 131 w 173"/>
                <a:gd name="T19" fmla="*/ 134 h 163"/>
                <a:gd name="T20" fmla="*/ 125 w 173"/>
                <a:gd name="T21" fmla="*/ 122 h 163"/>
                <a:gd name="T22" fmla="*/ 125 w 173"/>
                <a:gd name="T23" fmla="*/ 137 h 163"/>
                <a:gd name="T24" fmla="*/ 121 w 173"/>
                <a:gd name="T25" fmla="*/ 145 h 163"/>
                <a:gd name="T26" fmla="*/ 125 w 173"/>
                <a:gd name="T27" fmla="*/ 160 h 163"/>
                <a:gd name="T28" fmla="*/ 111 w 173"/>
                <a:gd name="T29" fmla="*/ 126 h 163"/>
                <a:gd name="T30" fmla="*/ 110 w 173"/>
                <a:gd name="T31" fmla="*/ 131 h 163"/>
                <a:gd name="T32" fmla="*/ 121 w 173"/>
                <a:gd name="T33" fmla="*/ 156 h 163"/>
                <a:gd name="T34" fmla="*/ 112 w 173"/>
                <a:gd name="T35" fmla="*/ 155 h 163"/>
                <a:gd name="T36" fmla="*/ 104 w 173"/>
                <a:gd name="T37" fmla="*/ 113 h 163"/>
                <a:gd name="T38" fmla="*/ 110 w 173"/>
                <a:gd name="T39" fmla="*/ 142 h 163"/>
                <a:gd name="T40" fmla="*/ 104 w 173"/>
                <a:gd name="T41" fmla="*/ 151 h 163"/>
                <a:gd name="T42" fmla="*/ 104 w 173"/>
                <a:gd name="T43" fmla="*/ 113 h 163"/>
                <a:gd name="T44" fmla="*/ 102 w 173"/>
                <a:gd name="T45" fmla="*/ 134 h 163"/>
                <a:gd name="T46" fmla="*/ 104 w 173"/>
                <a:gd name="T47" fmla="*/ 126 h 163"/>
                <a:gd name="T48" fmla="*/ 97 w 173"/>
                <a:gd name="T49" fmla="*/ 26 h 163"/>
                <a:gd name="T50" fmla="*/ 94 w 173"/>
                <a:gd name="T51" fmla="*/ 109 h 163"/>
                <a:gd name="T52" fmla="*/ 78 w 173"/>
                <a:gd name="T53" fmla="*/ 133 h 163"/>
                <a:gd name="T54" fmla="*/ 78 w 173"/>
                <a:gd name="T55" fmla="*/ 116 h 163"/>
                <a:gd name="T56" fmla="*/ 78 w 173"/>
                <a:gd name="T57" fmla="*/ 52 h 163"/>
                <a:gd name="T58" fmla="*/ 78 w 173"/>
                <a:gd name="T59" fmla="*/ 18 h 163"/>
                <a:gd name="T60" fmla="*/ 74 w 173"/>
                <a:gd name="T61" fmla="*/ 50 h 163"/>
                <a:gd name="T62" fmla="*/ 77 w 173"/>
                <a:gd name="T63" fmla="*/ 122 h 163"/>
                <a:gd name="T64" fmla="*/ 78 w 173"/>
                <a:gd name="T65" fmla="*/ 114 h 163"/>
                <a:gd name="T66" fmla="*/ 74 w 173"/>
                <a:gd name="T67" fmla="*/ 140 h 163"/>
                <a:gd name="T68" fmla="*/ 63 w 173"/>
                <a:gd name="T69" fmla="*/ 11 h 163"/>
                <a:gd name="T70" fmla="*/ 74 w 173"/>
                <a:gd name="T71" fmla="*/ 114 h 163"/>
                <a:gd name="T72" fmla="*/ 74 w 173"/>
                <a:gd name="T73" fmla="*/ 131 h 163"/>
                <a:gd name="T74" fmla="*/ 62 w 173"/>
                <a:gd name="T75" fmla="*/ 131 h 163"/>
                <a:gd name="T76" fmla="*/ 68 w 173"/>
                <a:gd name="T77" fmla="*/ 118 h 163"/>
                <a:gd name="T78" fmla="*/ 62 w 173"/>
                <a:gd name="T79" fmla="*/ 94 h 163"/>
                <a:gd name="T80" fmla="*/ 62 w 173"/>
                <a:gd name="T81" fmla="*/ 45 h 163"/>
                <a:gd name="T82" fmla="*/ 57 w 173"/>
                <a:gd name="T83" fmla="*/ 107 h 163"/>
                <a:gd name="T84" fmla="*/ 62 w 173"/>
                <a:gd name="T85" fmla="*/ 130 h 163"/>
                <a:gd name="T86" fmla="*/ 51 w 173"/>
                <a:gd name="T87" fmla="*/ 121 h 163"/>
                <a:gd name="T88" fmla="*/ 58 w 173"/>
                <a:gd name="T89" fmla="*/ 0 h 163"/>
                <a:gd name="T90" fmla="*/ 34 w 173"/>
                <a:gd name="T91" fmla="*/ 117 h 163"/>
                <a:gd name="T92" fmla="*/ 34 w 173"/>
                <a:gd name="T93" fmla="*/ 93 h 163"/>
                <a:gd name="T94" fmla="*/ 44 w 173"/>
                <a:gd name="T95" fmla="*/ 31 h 163"/>
                <a:gd name="T96" fmla="*/ 24 w 173"/>
                <a:gd name="T97" fmla="*/ 43 h 163"/>
                <a:gd name="T98" fmla="*/ 25 w 173"/>
                <a:gd name="T99" fmla="*/ 92 h 163"/>
                <a:gd name="T100" fmla="*/ 34 w 173"/>
                <a:gd name="T101" fmla="*/ 110 h 163"/>
                <a:gd name="T102" fmla="*/ 23 w 173"/>
                <a:gd name="T103" fmla="*/ 99 h 163"/>
                <a:gd name="T104" fmla="*/ 23 w 173"/>
                <a:gd name="T105" fmla="*/ 118 h 163"/>
                <a:gd name="T106" fmla="*/ 15 w 173"/>
                <a:gd name="T107" fmla="*/ 90 h 163"/>
                <a:gd name="T108" fmla="*/ 8 w 173"/>
                <a:gd name="T109" fmla="*/ 105 h 163"/>
                <a:gd name="T110" fmla="*/ 23 w 173"/>
                <a:gd name="T111" fmla="*/ 107 h 163"/>
                <a:gd name="T112" fmla="*/ 16 w 173"/>
                <a:gd name="T113" fmla="*/ 116 h 163"/>
                <a:gd name="T114" fmla="*/ 23 w 173"/>
                <a:gd name="T115" fmla="*/ 42 h 163"/>
                <a:gd name="T116" fmla="*/ 20 w 173"/>
                <a:gd name="T117" fmla="*/ 4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close/>
                </a:path>
              </a:pathLst>
            </a:custGeom>
            <a:solidFill>
              <a:schemeClr val="accent1"/>
            </a:solidFill>
            <a:ln>
              <a:noFill/>
            </a:ln>
          </p:spPr>
          <p:txBody>
            <a:bodyPr/>
            <a:lstStyle/>
            <a:p>
              <a:endParaRPr lang="zh-CN" altLang="en-US" sz="1600">
                <a:solidFill>
                  <a:schemeClr val="bg1"/>
                </a:solidFill>
              </a:endParaRPr>
            </a:p>
          </p:txBody>
        </p:sp>
        <p:sp>
          <p:nvSpPr>
            <p:cNvPr id="5" name="Freeform 6"/>
            <p:cNvSpPr>
              <a:spLocks noEditPoints="1"/>
            </p:cNvSpPr>
            <p:nvPr/>
          </p:nvSpPr>
          <p:spPr bwMode="auto">
            <a:xfrm>
              <a:off x="5213192" y="4070351"/>
              <a:ext cx="812800" cy="787400"/>
            </a:xfrm>
            <a:custGeom>
              <a:avLst/>
              <a:gdLst>
                <a:gd name="T0" fmla="*/ 139 w 186"/>
                <a:gd name="T1" fmla="*/ 158 h 180"/>
                <a:gd name="T2" fmla="*/ 130 w 186"/>
                <a:gd name="T3" fmla="*/ 69 h 180"/>
                <a:gd name="T4" fmla="*/ 125 w 186"/>
                <a:gd name="T5" fmla="*/ 39 h 180"/>
                <a:gd name="T6" fmla="*/ 121 w 186"/>
                <a:gd name="T7" fmla="*/ 37 h 180"/>
                <a:gd name="T8" fmla="*/ 119 w 186"/>
                <a:gd name="T9" fmla="*/ 63 h 180"/>
                <a:gd name="T10" fmla="*/ 118 w 186"/>
                <a:gd name="T11" fmla="*/ 101 h 180"/>
                <a:gd name="T12" fmla="*/ 110 w 186"/>
                <a:gd name="T13" fmla="*/ 155 h 180"/>
                <a:gd name="T14" fmla="*/ 109 w 186"/>
                <a:gd name="T15" fmla="*/ 58 h 180"/>
                <a:gd name="T16" fmla="*/ 108 w 186"/>
                <a:gd name="T17" fmla="*/ 155 h 180"/>
                <a:gd name="T18" fmla="*/ 106 w 186"/>
                <a:gd name="T19" fmla="*/ 179 h 180"/>
                <a:gd name="T20" fmla="*/ 103 w 186"/>
                <a:gd name="T21" fmla="*/ 88 h 180"/>
                <a:gd name="T22" fmla="*/ 102 w 186"/>
                <a:gd name="T23" fmla="*/ 6 h 180"/>
                <a:gd name="T24" fmla="*/ 101 w 186"/>
                <a:gd name="T25" fmla="*/ 180 h 180"/>
                <a:gd name="T26" fmla="*/ 101 w 186"/>
                <a:gd name="T27" fmla="*/ 55 h 180"/>
                <a:gd name="T28" fmla="*/ 94 w 186"/>
                <a:gd name="T29" fmla="*/ 46 h 180"/>
                <a:gd name="T30" fmla="*/ 92 w 186"/>
                <a:gd name="T31" fmla="*/ 88 h 180"/>
                <a:gd name="T32" fmla="*/ 92 w 186"/>
                <a:gd name="T33" fmla="*/ 91 h 180"/>
                <a:gd name="T34" fmla="*/ 88 w 186"/>
                <a:gd name="T35" fmla="*/ 142 h 180"/>
                <a:gd name="T36" fmla="*/ 86 w 186"/>
                <a:gd name="T37" fmla="*/ 142 h 180"/>
                <a:gd name="T38" fmla="*/ 85 w 186"/>
                <a:gd name="T39" fmla="*/ 150 h 180"/>
                <a:gd name="T40" fmla="*/ 85 w 186"/>
                <a:gd name="T41" fmla="*/ 178 h 180"/>
                <a:gd name="T42" fmla="*/ 84 w 186"/>
                <a:gd name="T43" fmla="*/ 146 h 180"/>
                <a:gd name="T44" fmla="*/ 84 w 186"/>
                <a:gd name="T45" fmla="*/ 143 h 180"/>
                <a:gd name="T46" fmla="*/ 82 w 186"/>
                <a:gd name="T47" fmla="*/ 177 h 180"/>
                <a:gd name="T48" fmla="*/ 82 w 186"/>
                <a:gd name="T49" fmla="*/ 149 h 180"/>
                <a:gd name="T50" fmla="*/ 81 w 186"/>
                <a:gd name="T51" fmla="*/ 149 h 180"/>
                <a:gd name="T52" fmla="*/ 76 w 186"/>
                <a:gd name="T53" fmla="*/ 10 h 180"/>
                <a:gd name="T54" fmla="*/ 74 w 186"/>
                <a:gd name="T55" fmla="*/ 79 h 180"/>
                <a:gd name="T56" fmla="*/ 73 w 186"/>
                <a:gd name="T57" fmla="*/ 78 h 180"/>
                <a:gd name="T58" fmla="*/ 72 w 186"/>
                <a:gd name="T59" fmla="*/ 102 h 180"/>
                <a:gd name="T60" fmla="*/ 72 w 186"/>
                <a:gd name="T61" fmla="*/ 109 h 180"/>
                <a:gd name="T62" fmla="*/ 72 w 186"/>
                <a:gd name="T63" fmla="*/ 146 h 180"/>
                <a:gd name="T64" fmla="*/ 72 w 186"/>
                <a:gd name="T65" fmla="*/ 102 h 180"/>
                <a:gd name="T66" fmla="*/ 71 w 186"/>
                <a:gd name="T67" fmla="*/ 90 h 180"/>
                <a:gd name="T68" fmla="*/ 71 w 186"/>
                <a:gd name="T69" fmla="*/ 114 h 180"/>
                <a:gd name="T70" fmla="*/ 72 w 186"/>
                <a:gd name="T71" fmla="*/ 146 h 180"/>
                <a:gd name="T72" fmla="*/ 71 w 186"/>
                <a:gd name="T73" fmla="*/ 111 h 180"/>
                <a:gd name="T74" fmla="*/ 71 w 186"/>
                <a:gd name="T75" fmla="*/ 143 h 180"/>
                <a:gd name="T76" fmla="*/ 71 w 186"/>
                <a:gd name="T77" fmla="*/ 113 h 180"/>
                <a:gd name="T78" fmla="*/ 71 w 186"/>
                <a:gd name="T79" fmla="*/ 144 h 180"/>
                <a:gd name="T80" fmla="*/ 71 w 186"/>
                <a:gd name="T81" fmla="*/ 107 h 180"/>
                <a:gd name="T82" fmla="*/ 71 w 186"/>
                <a:gd name="T83" fmla="*/ 126 h 180"/>
                <a:gd name="T84" fmla="*/ 70 w 186"/>
                <a:gd name="T85" fmla="*/ 82 h 180"/>
                <a:gd name="T86" fmla="*/ 70 w 186"/>
                <a:gd name="T87" fmla="*/ 111 h 180"/>
                <a:gd name="T88" fmla="*/ 70 w 186"/>
                <a:gd name="T89" fmla="*/ 74 h 180"/>
                <a:gd name="T90" fmla="*/ 70 w 186"/>
                <a:gd name="T91" fmla="*/ 128 h 180"/>
                <a:gd name="T92" fmla="*/ 70 w 186"/>
                <a:gd name="T93" fmla="*/ 76 h 180"/>
                <a:gd name="T94" fmla="*/ 70 w 186"/>
                <a:gd name="T95" fmla="*/ 126 h 180"/>
                <a:gd name="T96" fmla="*/ 69 w 186"/>
                <a:gd name="T97" fmla="*/ 145 h 180"/>
                <a:gd name="T98" fmla="*/ 70 w 186"/>
                <a:gd name="T99" fmla="*/ 121 h 180"/>
                <a:gd name="T100" fmla="*/ 69 w 186"/>
                <a:gd name="T101" fmla="*/ 146 h 180"/>
                <a:gd name="T102" fmla="*/ 68 w 186"/>
                <a:gd name="T103" fmla="*/ 31 h 180"/>
                <a:gd name="T104" fmla="*/ 68 w 186"/>
                <a:gd name="T105" fmla="*/ 114 h 180"/>
                <a:gd name="T106" fmla="*/ 66 w 186"/>
                <a:gd name="T107" fmla="*/ 102 h 180"/>
                <a:gd name="T108" fmla="*/ 62 w 186"/>
                <a:gd name="T109" fmla="*/ 77 h 180"/>
                <a:gd name="T110" fmla="*/ 59 w 186"/>
                <a:gd name="T111" fmla="*/ 143 h 180"/>
                <a:gd name="T112" fmla="*/ 46 w 186"/>
                <a:gd name="T113" fmla="*/ 136 h 180"/>
                <a:gd name="T114" fmla="*/ 42 w 186"/>
                <a:gd name="T115" fmla="*/ 162 h 180"/>
                <a:gd name="T116" fmla="*/ 41 w 186"/>
                <a:gd name="T117" fmla="*/ 161 h 180"/>
                <a:gd name="T118" fmla="*/ 40 w 186"/>
                <a:gd name="T119" fmla="*/ 134 h 180"/>
                <a:gd name="T120" fmla="*/ 38 w 186"/>
                <a:gd name="T121" fmla="*/ 133 h 180"/>
                <a:gd name="T122" fmla="*/ 36 w 186"/>
                <a:gd name="T123" fmla="*/ 130 h 180"/>
                <a:gd name="T124" fmla="*/ 36 w 186"/>
                <a:gd name="T125"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80">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close/>
                </a:path>
              </a:pathLst>
            </a:custGeom>
            <a:solidFill>
              <a:schemeClr val="accent2"/>
            </a:solidFill>
            <a:ln>
              <a:noFill/>
            </a:ln>
          </p:spPr>
          <p:txBody>
            <a:bodyPr/>
            <a:lstStyle/>
            <a:p>
              <a:endParaRPr lang="zh-CN" altLang="en-US" sz="1600">
                <a:solidFill>
                  <a:schemeClr val="bg1"/>
                </a:solidFill>
              </a:endParaRPr>
            </a:p>
          </p:txBody>
        </p:sp>
        <p:sp>
          <p:nvSpPr>
            <p:cNvPr id="6" name="Rectangle 7"/>
            <p:cNvSpPr>
              <a:spLocks noChangeArrowheads="1"/>
            </p:cNvSpPr>
            <p:nvPr/>
          </p:nvSpPr>
          <p:spPr bwMode="auto">
            <a:xfrm>
              <a:off x="818992" y="3310468"/>
              <a:ext cx="4411133" cy="279400"/>
            </a:xfrm>
            <a:prstGeom prst="rect">
              <a:avLst/>
            </a:prstGeom>
            <a:solidFill>
              <a:schemeClr val="accent3"/>
            </a:solidFill>
            <a:ln>
              <a:noFill/>
            </a:ln>
          </p:spPr>
          <p:txBody>
            <a:bodyPr/>
            <a:lstStyle/>
            <a:p>
              <a:endParaRPr lang="zh-CN" altLang="en-US" sz="1600">
                <a:solidFill>
                  <a:schemeClr val="bg1"/>
                </a:solidFill>
              </a:endParaRPr>
            </a:p>
          </p:txBody>
        </p:sp>
        <p:sp>
          <p:nvSpPr>
            <p:cNvPr id="7" name="Rectangle 8"/>
            <p:cNvSpPr>
              <a:spLocks noChangeArrowheads="1"/>
            </p:cNvSpPr>
            <p:nvPr/>
          </p:nvSpPr>
          <p:spPr bwMode="auto">
            <a:xfrm>
              <a:off x="818992" y="3310468"/>
              <a:ext cx="44111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00">
                <a:solidFill>
                  <a:schemeClr val="bg1"/>
                </a:solidFill>
              </a:endParaRPr>
            </a:p>
          </p:txBody>
        </p:sp>
        <p:sp>
          <p:nvSpPr>
            <p:cNvPr id="8" name="Freeform 9"/>
            <p:cNvSpPr/>
            <p:nvPr/>
          </p:nvSpPr>
          <p:spPr bwMode="auto">
            <a:xfrm>
              <a:off x="814759" y="2351618"/>
              <a:ext cx="4349751" cy="859367"/>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chemeClr val="accent2"/>
            </a:solidFill>
            <a:ln>
              <a:noFill/>
            </a:ln>
          </p:spPr>
          <p:txBody>
            <a:bodyPr/>
            <a:lstStyle/>
            <a:p>
              <a:endParaRPr lang="zh-CN" altLang="en-US" sz="1600">
                <a:solidFill>
                  <a:schemeClr val="bg1"/>
                </a:solidFill>
              </a:endParaRPr>
            </a:p>
          </p:txBody>
        </p:sp>
        <p:sp>
          <p:nvSpPr>
            <p:cNvPr id="9" name="Freeform 10"/>
            <p:cNvSpPr/>
            <p:nvPr/>
          </p:nvSpPr>
          <p:spPr bwMode="auto">
            <a:xfrm>
              <a:off x="814759" y="1521885"/>
              <a:ext cx="4123267" cy="1291167"/>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chemeClr val="accent1"/>
            </a:solidFill>
            <a:ln>
              <a:noFill/>
            </a:ln>
          </p:spPr>
          <p:txBody>
            <a:bodyPr/>
            <a:lstStyle/>
            <a:p>
              <a:endParaRPr lang="zh-CN" altLang="en-US" sz="1600">
                <a:solidFill>
                  <a:schemeClr val="bg1"/>
                </a:solidFill>
              </a:endParaRPr>
            </a:p>
          </p:txBody>
        </p:sp>
        <p:sp>
          <p:nvSpPr>
            <p:cNvPr id="10" name="Freeform 11"/>
            <p:cNvSpPr/>
            <p:nvPr/>
          </p:nvSpPr>
          <p:spPr bwMode="auto">
            <a:xfrm>
              <a:off x="823226" y="3695702"/>
              <a:ext cx="4349751" cy="859367"/>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chemeClr val="accent2"/>
            </a:solidFill>
            <a:ln>
              <a:noFill/>
            </a:ln>
          </p:spPr>
          <p:txBody>
            <a:bodyPr/>
            <a:lstStyle/>
            <a:p>
              <a:endParaRPr lang="zh-CN" altLang="en-US" sz="1600">
                <a:solidFill>
                  <a:schemeClr val="bg1"/>
                </a:solidFill>
              </a:endParaRPr>
            </a:p>
          </p:txBody>
        </p:sp>
        <p:sp>
          <p:nvSpPr>
            <p:cNvPr id="11" name="Freeform 12"/>
            <p:cNvSpPr/>
            <p:nvPr/>
          </p:nvSpPr>
          <p:spPr bwMode="auto">
            <a:xfrm>
              <a:off x="823226" y="4097868"/>
              <a:ext cx="4119033" cy="1286933"/>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chemeClr val="accent1"/>
            </a:solidFill>
            <a:ln>
              <a:noFill/>
            </a:ln>
          </p:spPr>
          <p:txBody>
            <a:bodyPr/>
            <a:lstStyle/>
            <a:p>
              <a:endParaRPr lang="zh-CN" altLang="en-US" sz="1600">
                <a:solidFill>
                  <a:schemeClr val="bg1"/>
                </a:solidFill>
              </a:endParaRPr>
            </a:p>
          </p:txBody>
        </p:sp>
        <p:sp>
          <p:nvSpPr>
            <p:cNvPr id="12" name="Freeform 13"/>
            <p:cNvSpPr>
              <a:spLocks noEditPoints="1"/>
            </p:cNvSpPr>
            <p:nvPr/>
          </p:nvSpPr>
          <p:spPr bwMode="auto">
            <a:xfrm>
              <a:off x="5287277" y="3210985"/>
              <a:ext cx="751417" cy="402167"/>
            </a:xfrm>
            <a:custGeom>
              <a:avLst/>
              <a:gdLst>
                <a:gd name="T0" fmla="*/ 142 w 172"/>
                <a:gd name="T1" fmla="*/ 77 h 92"/>
                <a:gd name="T2" fmla="*/ 142 w 172"/>
                <a:gd name="T3" fmla="*/ 51 h 92"/>
                <a:gd name="T4" fmla="*/ 142 w 172"/>
                <a:gd name="T5" fmla="*/ 92 h 92"/>
                <a:gd name="T6" fmla="*/ 142 w 172"/>
                <a:gd name="T7" fmla="*/ 39 h 92"/>
                <a:gd name="T8" fmla="*/ 142 w 172"/>
                <a:gd name="T9" fmla="*/ 67 h 92"/>
                <a:gd name="T10" fmla="*/ 142 w 172"/>
                <a:gd name="T11" fmla="*/ 67 h 92"/>
                <a:gd name="T12" fmla="*/ 142 w 172"/>
                <a:gd name="T13" fmla="*/ 51 h 92"/>
                <a:gd name="T14" fmla="*/ 137 w 172"/>
                <a:gd name="T15" fmla="*/ 63 h 92"/>
                <a:gd name="T16" fmla="*/ 142 w 172"/>
                <a:gd name="T17" fmla="*/ 75 h 92"/>
                <a:gd name="T18" fmla="*/ 131 w 172"/>
                <a:gd name="T19" fmla="*/ 41 h 92"/>
                <a:gd name="T20" fmla="*/ 112 w 172"/>
                <a:gd name="T21" fmla="*/ 63 h 92"/>
                <a:gd name="T22" fmla="*/ 90 w 172"/>
                <a:gd name="T23" fmla="*/ 62 h 92"/>
                <a:gd name="T24" fmla="*/ 82 w 172"/>
                <a:gd name="T25" fmla="*/ 77 h 92"/>
                <a:gd name="T26" fmla="*/ 78 w 172"/>
                <a:gd name="T27" fmla="*/ 78 h 92"/>
                <a:gd name="T28" fmla="*/ 81 w 172"/>
                <a:gd name="T29" fmla="*/ 66 h 92"/>
                <a:gd name="T30" fmla="*/ 82 w 172"/>
                <a:gd name="T31" fmla="*/ 61 h 92"/>
                <a:gd name="T32" fmla="*/ 118 w 172"/>
                <a:gd name="T33" fmla="*/ 27 h 92"/>
                <a:gd name="T34" fmla="*/ 124 w 172"/>
                <a:gd name="T35" fmla="*/ 23 h 92"/>
                <a:gd name="T36" fmla="*/ 104 w 172"/>
                <a:gd name="T37" fmla="*/ 9 h 92"/>
                <a:gd name="T38" fmla="*/ 121 w 172"/>
                <a:gd name="T39" fmla="*/ 4 h 92"/>
                <a:gd name="T40" fmla="*/ 130 w 172"/>
                <a:gd name="T41" fmla="*/ 7 h 92"/>
                <a:gd name="T42" fmla="*/ 130 w 172"/>
                <a:gd name="T43" fmla="*/ 17 h 92"/>
                <a:gd name="T44" fmla="*/ 142 w 172"/>
                <a:gd name="T45" fmla="*/ 33 h 92"/>
                <a:gd name="T46" fmla="*/ 138 w 172"/>
                <a:gd name="T47" fmla="*/ 49 h 92"/>
                <a:gd name="T48" fmla="*/ 78 w 172"/>
                <a:gd name="T49" fmla="*/ 10 h 92"/>
                <a:gd name="T50" fmla="*/ 76 w 172"/>
                <a:gd name="T51" fmla="*/ 16 h 92"/>
                <a:gd name="T52" fmla="*/ 78 w 172"/>
                <a:gd name="T53" fmla="*/ 27 h 92"/>
                <a:gd name="T54" fmla="*/ 69 w 172"/>
                <a:gd name="T55" fmla="*/ 28 h 92"/>
                <a:gd name="T56" fmla="*/ 65 w 172"/>
                <a:gd name="T57" fmla="*/ 16 h 92"/>
                <a:gd name="T58" fmla="*/ 76 w 172"/>
                <a:gd name="T59" fmla="*/ 9 h 92"/>
                <a:gd name="T60" fmla="*/ 53 w 172"/>
                <a:gd name="T61" fmla="*/ 45 h 92"/>
                <a:gd name="T62" fmla="*/ 53 w 172"/>
                <a:gd name="T63" fmla="*/ 66 h 92"/>
                <a:gd name="T64" fmla="*/ 59 w 172"/>
                <a:gd name="T65" fmla="*/ 66 h 92"/>
                <a:gd name="T66" fmla="*/ 78 w 172"/>
                <a:gd name="T67" fmla="*/ 78 h 92"/>
                <a:gd name="T68" fmla="*/ 53 w 172"/>
                <a:gd name="T69" fmla="*/ 38 h 92"/>
                <a:gd name="T70" fmla="*/ 53 w 172"/>
                <a:gd name="T71" fmla="*/ 60 h 92"/>
                <a:gd name="T72" fmla="*/ 50 w 172"/>
                <a:gd name="T73" fmla="*/ 41 h 92"/>
                <a:gd name="T74" fmla="*/ 47 w 172"/>
                <a:gd name="T75" fmla="*/ 66 h 92"/>
                <a:gd name="T76" fmla="*/ 53 w 172"/>
                <a:gd name="T77" fmla="*/ 81 h 92"/>
                <a:gd name="T78" fmla="*/ 47 w 172"/>
                <a:gd name="T79" fmla="*/ 39 h 92"/>
                <a:gd name="T80" fmla="*/ 47 w 172"/>
                <a:gd name="T81" fmla="*/ 61 h 92"/>
                <a:gd name="T82" fmla="*/ 39 w 172"/>
                <a:gd name="T83" fmla="*/ 70 h 92"/>
                <a:gd name="T84" fmla="*/ 41 w 172"/>
                <a:gd name="T85" fmla="*/ 61 h 92"/>
                <a:gd name="T86" fmla="*/ 45 w 172"/>
                <a:gd name="T87" fmla="*/ 45 h 92"/>
                <a:gd name="T88" fmla="*/ 47 w 172"/>
                <a:gd name="T89" fmla="*/ 78 h 92"/>
                <a:gd name="T90" fmla="*/ 47 w 172"/>
                <a:gd name="T91" fmla="*/ 78 h 92"/>
                <a:gd name="T92" fmla="*/ 29 w 172"/>
                <a:gd name="T93" fmla="*/ 39 h 92"/>
                <a:gd name="T94" fmla="*/ 39 w 172"/>
                <a:gd name="T95" fmla="*/ 52 h 92"/>
                <a:gd name="T96" fmla="*/ 39 w 172"/>
                <a:gd name="T97" fmla="*/ 66 h 92"/>
                <a:gd name="T98" fmla="*/ 29 w 172"/>
                <a:gd name="T99" fmla="*/ 58 h 92"/>
                <a:gd name="T100" fmla="*/ 30 w 172"/>
                <a:gd name="T101" fmla="*/ 51 h 92"/>
                <a:gd name="T102" fmla="*/ 39 w 172"/>
                <a:gd name="T103" fmla="*/ 52 h 92"/>
                <a:gd name="T104" fmla="*/ 29 w 172"/>
                <a:gd name="T105" fmla="*/ 77 h 92"/>
                <a:gd name="T106" fmla="*/ 39 w 172"/>
                <a:gd name="T107" fmla="*/ 85 h 92"/>
                <a:gd name="T108" fmla="*/ 29 w 172"/>
                <a:gd name="T109" fmla="*/ 87 h 92"/>
                <a:gd name="T110" fmla="*/ 29 w 172"/>
                <a:gd name="T111" fmla="*/ 39 h 92"/>
                <a:gd name="T112" fmla="*/ 0 w 172"/>
                <a:gd name="T113" fmla="*/ 63 h 92"/>
                <a:gd name="T114" fmla="*/ 29 w 172"/>
                <a:gd name="T115" fmla="*/ 77 h 92"/>
                <a:gd name="T116" fmla="*/ 29 w 172"/>
                <a:gd name="T117" fmla="*/ 49 h 92"/>
                <a:gd name="T118" fmla="*/ 29 w 172"/>
                <a:gd name="T119"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close/>
                </a:path>
              </a:pathLst>
            </a:custGeom>
            <a:solidFill>
              <a:schemeClr val="accent3"/>
            </a:solidFill>
            <a:ln>
              <a:noFill/>
            </a:ln>
          </p:spPr>
          <p:txBody>
            <a:bodyPr/>
            <a:lstStyle/>
            <a:p>
              <a:endParaRPr lang="zh-CN" altLang="en-US" sz="1600">
                <a:solidFill>
                  <a:schemeClr val="bg1"/>
                </a:solidFill>
              </a:endParaRPr>
            </a:p>
          </p:txBody>
        </p:sp>
        <p:sp>
          <p:nvSpPr>
            <p:cNvPr id="13" name="Freeform 14"/>
            <p:cNvSpPr>
              <a:spLocks noEditPoints="1"/>
            </p:cNvSpPr>
            <p:nvPr/>
          </p:nvSpPr>
          <p:spPr bwMode="auto">
            <a:xfrm>
              <a:off x="5200493" y="2123018"/>
              <a:ext cx="768351" cy="484717"/>
            </a:xfrm>
            <a:custGeom>
              <a:avLst/>
              <a:gdLst>
                <a:gd name="T0" fmla="*/ 144 w 176"/>
                <a:gd name="T1" fmla="*/ 26 h 111"/>
                <a:gd name="T2" fmla="*/ 113 w 176"/>
                <a:gd name="T3" fmla="*/ 70 h 111"/>
                <a:gd name="T4" fmla="*/ 81 w 176"/>
                <a:gd name="T5" fmla="*/ 82 h 111"/>
                <a:gd name="T6" fmla="*/ 82 w 176"/>
                <a:gd name="T7" fmla="*/ 82 h 111"/>
                <a:gd name="T8" fmla="*/ 82 w 176"/>
                <a:gd name="T9" fmla="*/ 81 h 111"/>
                <a:gd name="T10" fmla="*/ 82 w 176"/>
                <a:gd name="T11" fmla="*/ 81 h 111"/>
                <a:gd name="T12" fmla="*/ 83 w 176"/>
                <a:gd name="T13" fmla="*/ 81 h 111"/>
                <a:gd name="T14" fmla="*/ 83 w 176"/>
                <a:gd name="T15" fmla="*/ 81 h 111"/>
                <a:gd name="T16" fmla="*/ 83 w 176"/>
                <a:gd name="T17" fmla="*/ 81 h 111"/>
                <a:gd name="T18" fmla="*/ 84 w 176"/>
                <a:gd name="T19" fmla="*/ 81 h 111"/>
                <a:gd name="T20" fmla="*/ 84 w 176"/>
                <a:gd name="T21" fmla="*/ 81 h 111"/>
                <a:gd name="T22" fmla="*/ 84 w 176"/>
                <a:gd name="T23" fmla="*/ 81 h 111"/>
                <a:gd name="T24" fmla="*/ 84 w 176"/>
                <a:gd name="T25" fmla="*/ 81 h 111"/>
                <a:gd name="T26" fmla="*/ 97 w 176"/>
                <a:gd name="T27" fmla="*/ 82 h 111"/>
                <a:gd name="T28" fmla="*/ 84 w 176"/>
                <a:gd name="T29" fmla="*/ 98 h 111"/>
                <a:gd name="T30" fmla="*/ 83 w 176"/>
                <a:gd name="T31" fmla="*/ 98 h 111"/>
                <a:gd name="T32" fmla="*/ 81 w 176"/>
                <a:gd name="T33" fmla="*/ 97 h 111"/>
                <a:gd name="T34" fmla="*/ 79 w 176"/>
                <a:gd name="T35" fmla="*/ 97 h 111"/>
                <a:gd name="T36" fmla="*/ 79 w 176"/>
                <a:gd name="T37" fmla="*/ 97 h 111"/>
                <a:gd name="T38" fmla="*/ 78 w 176"/>
                <a:gd name="T39" fmla="*/ 97 h 111"/>
                <a:gd name="T40" fmla="*/ 78 w 176"/>
                <a:gd name="T41" fmla="*/ 97 h 111"/>
                <a:gd name="T42" fmla="*/ 78 w 176"/>
                <a:gd name="T43" fmla="*/ 97 h 111"/>
                <a:gd name="T44" fmla="*/ 77 w 176"/>
                <a:gd name="T45" fmla="*/ 97 h 111"/>
                <a:gd name="T46" fmla="*/ 77 w 176"/>
                <a:gd name="T47" fmla="*/ 97 h 111"/>
                <a:gd name="T48" fmla="*/ 77 w 176"/>
                <a:gd name="T49" fmla="*/ 97 h 111"/>
                <a:gd name="T50" fmla="*/ 77 w 176"/>
                <a:gd name="T51" fmla="*/ 97 h 111"/>
                <a:gd name="T52" fmla="*/ 76 w 176"/>
                <a:gd name="T53" fmla="*/ 96 h 111"/>
                <a:gd name="T54" fmla="*/ 76 w 176"/>
                <a:gd name="T55" fmla="*/ 96 h 111"/>
                <a:gd name="T56" fmla="*/ 75 w 176"/>
                <a:gd name="T57" fmla="*/ 96 h 111"/>
                <a:gd name="T58" fmla="*/ 75 w 176"/>
                <a:gd name="T59" fmla="*/ 96 h 111"/>
                <a:gd name="T60" fmla="*/ 75 w 176"/>
                <a:gd name="T61" fmla="*/ 96 h 111"/>
                <a:gd name="T62" fmla="*/ 74 w 176"/>
                <a:gd name="T63" fmla="*/ 96 h 111"/>
                <a:gd name="T64" fmla="*/ 74 w 176"/>
                <a:gd name="T65" fmla="*/ 95 h 111"/>
                <a:gd name="T66" fmla="*/ 74 w 176"/>
                <a:gd name="T67" fmla="*/ 95 h 111"/>
                <a:gd name="T68" fmla="*/ 73 w 176"/>
                <a:gd name="T69" fmla="*/ 95 h 111"/>
                <a:gd name="T70" fmla="*/ 73 w 176"/>
                <a:gd name="T71" fmla="*/ 94 h 111"/>
                <a:gd name="T72" fmla="*/ 72 w 176"/>
                <a:gd name="T73" fmla="*/ 93 h 111"/>
                <a:gd name="T74" fmla="*/ 72 w 176"/>
                <a:gd name="T75" fmla="*/ 93 h 111"/>
                <a:gd name="T76" fmla="*/ 72 w 176"/>
                <a:gd name="T77" fmla="*/ 93 h 111"/>
                <a:gd name="T78" fmla="*/ 71 w 176"/>
                <a:gd name="T79" fmla="*/ 92 h 111"/>
                <a:gd name="T80" fmla="*/ 71 w 176"/>
                <a:gd name="T81" fmla="*/ 92 h 111"/>
                <a:gd name="T82" fmla="*/ 71 w 176"/>
                <a:gd name="T83" fmla="*/ 91 h 111"/>
                <a:gd name="T84" fmla="*/ 71 w 176"/>
                <a:gd name="T85" fmla="*/ 90 h 111"/>
                <a:gd name="T86" fmla="*/ 71 w 176"/>
                <a:gd name="T87" fmla="*/ 90 h 111"/>
                <a:gd name="T88" fmla="*/ 71 w 176"/>
                <a:gd name="T89" fmla="*/ 89 h 111"/>
                <a:gd name="T90" fmla="*/ 71 w 176"/>
                <a:gd name="T91" fmla="*/ 88 h 111"/>
                <a:gd name="T92" fmla="*/ 71 w 176"/>
                <a:gd name="T93" fmla="*/ 87 h 111"/>
                <a:gd name="T94" fmla="*/ 72 w 176"/>
                <a:gd name="T95" fmla="*/ 76 h 111"/>
                <a:gd name="T96" fmla="*/ 39 w 176"/>
                <a:gd name="T97" fmla="*/ 57 h 111"/>
                <a:gd name="T98" fmla="*/ 41 w 176"/>
                <a:gd name="T99" fmla="*/ 57 h 111"/>
                <a:gd name="T100" fmla="*/ 30 w 176"/>
                <a:gd name="T101" fmla="*/ 107 h 111"/>
                <a:gd name="T102" fmla="*/ 39 w 176"/>
                <a:gd name="T103" fmla="*/ 103 h 111"/>
                <a:gd name="T104" fmla="*/ 30 w 176"/>
                <a:gd name="T105" fmla="*/ 61 h 111"/>
                <a:gd name="T106" fmla="*/ 39 w 176"/>
                <a:gd name="T107" fmla="*/ 57 h 111"/>
                <a:gd name="T108" fmla="*/ 39 w 176"/>
                <a:gd name="T109" fmla="*/ 57 h 111"/>
                <a:gd name="T110" fmla="*/ 29 w 176"/>
                <a:gd name="T111" fmla="*/ 107 h 111"/>
                <a:gd name="T112" fmla="*/ 30 w 176"/>
                <a:gd name="T113" fmla="*/ 76 h 111"/>
                <a:gd name="T114" fmla="*/ 29 w 176"/>
                <a:gd name="T115" fmla="*/ 61 h 111"/>
                <a:gd name="T116" fmla="*/ 30 w 176"/>
                <a:gd name="T117" fmla="*/ 61 h 111"/>
                <a:gd name="T118" fmla="*/ 21 w 176"/>
                <a:gd name="T119" fmla="*/ 110 h 111"/>
                <a:gd name="T120" fmla="*/ 26 w 176"/>
                <a:gd name="T121" fmla="*/ 75 h 111"/>
                <a:gd name="T122" fmla="*/ 24 w 176"/>
                <a:gd name="T123" fmla="*/ 64 h 111"/>
                <a:gd name="T124" fmla="*/ 29 w 176"/>
                <a:gd name="T125" fmla="*/ 6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11">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solidFill>
              <a:schemeClr val="accent2"/>
            </a:solidFill>
            <a:ln>
              <a:noFill/>
            </a:ln>
          </p:spPr>
          <p:txBody>
            <a:bodyPr/>
            <a:lstStyle/>
            <a:p>
              <a:endParaRPr lang="zh-CN" altLang="en-US" sz="1600">
                <a:solidFill>
                  <a:schemeClr val="bg1"/>
                </a:solidFill>
              </a:endParaRPr>
            </a:p>
          </p:txBody>
        </p:sp>
        <p:sp>
          <p:nvSpPr>
            <p:cNvPr id="14" name="Freeform 15"/>
            <p:cNvSpPr/>
            <p:nvPr/>
          </p:nvSpPr>
          <p:spPr bwMode="auto">
            <a:xfrm>
              <a:off x="5812210" y="2258485"/>
              <a:ext cx="78317" cy="65617"/>
            </a:xfrm>
            <a:custGeom>
              <a:avLst/>
              <a:gdLst>
                <a:gd name="T0" fmla="*/ 16 w 18"/>
                <a:gd name="T1" fmla="*/ 5 h 15"/>
                <a:gd name="T2" fmla="*/ 6 w 18"/>
                <a:gd name="T3" fmla="*/ 12 h 15"/>
                <a:gd name="T4" fmla="*/ 1 w 18"/>
                <a:gd name="T5" fmla="*/ 10 h 15"/>
                <a:gd name="T6" fmla="*/ 3 w 18"/>
                <a:gd name="T7" fmla="*/ 7 h 15"/>
                <a:gd name="T8" fmla="*/ 11 w 18"/>
                <a:gd name="T9" fmla="*/ 1 h 15"/>
                <a:gd name="T10" fmla="*/ 15 w 18"/>
                <a:gd name="T11" fmla="*/ 1 h 15"/>
                <a:gd name="T12" fmla="*/ 16 w 18"/>
                <a:gd name="T13" fmla="*/ 2 h 15"/>
                <a:gd name="T14" fmla="*/ 16 w 18"/>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solidFill>
              <a:schemeClr val="accent2"/>
            </a:solidFill>
            <a:ln>
              <a:noFill/>
            </a:ln>
          </p:spPr>
          <p:txBody>
            <a:bodyPr/>
            <a:lstStyle/>
            <a:p>
              <a:endParaRPr lang="zh-CN" altLang="en-US" sz="1600">
                <a:solidFill>
                  <a:schemeClr val="bg1"/>
                </a:solidFill>
              </a:endParaRPr>
            </a:p>
          </p:txBody>
        </p:sp>
        <p:sp>
          <p:nvSpPr>
            <p:cNvPr id="15" name="Freeform 16"/>
            <p:cNvSpPr/>
            <p:nvPr/>
          </p:nvSpPr>
          <p:spPr bwMode="auto">
            <a:xfrm>
              <a:off x="5863010" y="2241551"/>
              <a:ext cx="27517" cy="21167"/>
            </a:xfrm>
            <a:custGeom>
              <a:avLst/>
              <a:gdLst>
                <a:gd name="T0" fmla="*/ 6 w 6"/>
                <a:gd name="T1" fmla="*/ 5 h 5"/>
                <a:gd name="T2" fmla="*/ 1 w 6"/>
                <a:gd name="T3" fmla="*/ 3 h 5"/>
                <a:gd name="T4" fmla="*/ 0 w 6"/>
                <a:gd name="T5" fmla="*/ 0 h 5"/>
                <a:gd name="T6" fmla="*/ 5 w 6"/>
                <a:gd name="T7" fmla="*/ 1 h 5"/>
                <a:gd name="T8" fmla="*/ 6 w 6"/>
                <a:gd name="T9" fmla="*/ 5 h 5"/>
              </a:gdLst>
              <a:ahLst/>
              <a:cxnLst>
                <a:cxn ang="0">
                  <a:pos x="T0" y="T1"/>
                </a:cxn>
                <a:cxn ang="0">
                  <a:pos x="T2" y="T3"/>
                </a:cxn>
                <a:cxn ang="0">
                  <a:pos x="T4" y="T5"/>
                </a:cxn>
                <a:cxn ang="0">
                  <a:pos x="T6" y="T7"/>
                </a:cxn>
                <a:cxn ang="0">
                  <a:pos x="T8" y="T9"/>
                </a:cxn>
              </a:cxnLst>
              <a:rect l="0" t="0" r="r" b="b"/>
              <a:pathLst>
                <a:path w="6" h="5">
                  <a:moveTo>
                    <a:pt x="6" y="5"/>
                  </a:moveTo>
                  <a:cubicBezTo>
                    <a:pt x="4" y="4"/>
                    <a:pt x="3" y="4"/>
                    <a:pt x="1" y="3"/>
                  </a:cubicBezTo>
                  <a:cubicBezTo>
                    <a:pt x="1" y="2"/>
                    <a:pt x="1" y="1"/>
                    <a:pt x="0" y="0"/>
                  </a:cubicBezTo>
                  <a:cubicBezTo>
                    <a:pt x="2" y="0"/>
                    <a:pt x="4" y="0"/>
                    <a:pt x="5" y="1"/>
                  </a:cubicBezTo>
                  <a:cubicBezTo>
                    <a:pt x="6" y="2"/>
                    <a:pt x="6" y="3"/>
                    <a:pt x="6" y="5"/>
                  </a:cubicBezTo>
                  <a:close/>
                </a:path>
              </a:pathLst>
            </a:custGeom>
            <a:solidFill>
              <a:schemeClr val="accent2"/>
            </a:solidFill>
            <a:ln>
              <a:noFill/>
            </a:ln>
          </p:spPr>
          <p:txBody>
            <a:bodyPr/>
            <a:lstStyle/>
            <a:p>
              <a:endParaRPr lang="zh-CN" altLang="en-US" sz="1600">
                <a:solidFill>
                  <a:schemeClr val="bg1"/>
                </a:solidFill>
              </a:endParaRPr>
            </a:p>
          </p:txBody>
        </p:sp>
        <p:sp>
          <p:nvSpPr>
            <p:cNvPr id="16" name="Freeform 17"/>
            <p:cNvSpPr/>
            <p:nvPr/>
          </p:nvSpPr>
          <p:spPr bwMode="auto">
            <a:xfrm>
              <a:off x="5742359" y="2328335"/>
              <a:ext cx="16933" cy="23284"/>
            </a:xfrm>
            <a:custGeom>
              <a:avLst/>
              <a:gdLst>
                <a:gd name="T0" fmla="*/ 0 w 4"/>
                <a:gd name="T1" fmla="*/ 0 h 5"/>
                <a:gd name="T2" fmla="*/ 0 w 4"/>
                <a:gd name="T3" fmla="*/ 1 h 5"/>
                <a:gd name="T4" fmla="*/ 0 w 4"/>
                <a:gd name="T5" fmla="*/ 3 h 5"/>
                <a:gd name="T6" fmla="*/ 1 w 4"/>
                <a:gd name="T7" fmla="*/ 5 h 5"/>
                <a:gd name="T8" fmla="*/ 3 w 4"/>
                <a:gd name="T9" fmla="*/ 5 h 5"/>
                <a:gd name="T10" fmla="*/ 4 w 4"/>
                <a:gd name="T11" fmla="*/ 4 h 5"/>
                <a:gd name="T12" fmla="*/ 3 w 4"/>
                <a:gd name="T13" fmla="*/ 2 h 5"/>
                <a:gd name="T14" fmla="*/ 2 w 4"/>
                <a:gd name="T15" fmla="*/ 1 h 5"/>
                <a:gd name="T16" fmla="*/ 0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solidFill>
              <a:schemeClr val="accent2"/>
            </a:solidFill>
            <a:ln>
              <a:noFill/>
            </a:ln>
          </p:spPr>
          <p:txBody>
            <a:bodyPr/>
            <a:lstStyle/>
            <a:p>
              <a:endParaRPr lang="zh-CN" altLang="en-US" sz="1600">
                <a:solidFill>
                  <a:schemeClr val="bg1"/>
                </a:solidFill>
              </a:endParaRPr>
            </a:p>
          </p:txBody>
        </p:sp>
        <p:sp>
          <p:nvSpPr>
            <p:cNvPr id="17" name="Freeform 18"/>
            <p:cNvSpPr/>
            <p:nvPr/>
          </p:nvSpPr>
          <p:spPr bwMode="auto">
            <a:xfrm>
              <a:off x="5719076" y="2332569"/>
              <a:ext cx="19051" cy="23284"/>
            </a:xfrm>
            <a:custGeom>
              <a:avLst/>
              <a:gdLst>
                <a:gd name="T0" fmla="*/ 1 w 4"/>
                <a:gd name="T1" fmla="*/ 0 h 5"/>
                <a:gd name="T2" fmla="*/ 0 w 4"/>
                <a:gd name="T3" fmla="*/ 1 h 5"/>
                <a:gd name="T4" fmla="*/ 1 w 4"/>
                <a:gd name="T5" fmla="*/ 3 h 5"/>
                <a:gd name="T6" fmla="*/ 2 w 4"/>
                <a:gd name="T7" fmla="*/ 5 h 5"/>
                <a:gd name="T8" fmla="*/ 3 w 4"/>
                <a:gd name="T9" fmla="*/ 5 h 5"/>
                <a:gd name="T10" fmla="*/ 4 w 4"/>
                <a:gd name="T11" fmla="*/ 4 h 5"/>
                <a:gd name="T12" fmla="*/ 4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solidFill>
              <a:schemeClr val="accent2"/>
            </a:solidFill>
            <a:ln>
              <a:noFill/>
            </a:ln>
          </p:spPr>
          <p:txBody>
            <a:bodyPr/>
            <a:lstStyle/>
            <a:p>
              <a:endParaRPr lang="zh-CN" altLang="en-US" sz="1600">
                <a:solidFill>
                  <a:schemeClr val="bg1"/>
                </a:solidFill>
              </a:endParaRPr>
            </a:p>
          </p:txBody>
        </p:sp>
        <p:sp>
          <p:nvSpPr>
            <p:cNvPr id="18" name="Freeform 19"/>
            <p:cNvSpPr/>
            <p:nvPr/>
          </p:nvSpPr>
          <p:spPr bwMode="auto">
            <a:xfrm>
              <a:off x="5702143" y="2343151"/>
              <a:ext cx="16933" cy="16933"/>
            </a:xfrm>
            <a:custGeom>
              <a:avLst/>
              <a:gdLst>
                <a:gd name="T0" fmla="*/ 0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0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solidFill>
              <a:schemeClr val="accent2"/>
            </a:solidFill>
            <a:ln>
              <a:noFill/>
            </a:ln>
          </p:spPr>
          <p:txBody>
            <a:bodyPr/>
            <a:lstStyle/>
            <a:p>
              <a:endParaRPr lang="zh-CN" altLang="en-US" sz="1600">
                <a:solidFill>
                  <a:schemeClr val="bg1"/>
                </a:solidFill>
              </a:endParaRPr>
            </a:p>
          </p:txBody>
        </p:sp>
        <p:sp>
          <p:nvSpPr>
            <p:cNvPr id="19" name="Freeform 20"/>
            <p:cNvSpPr/>
            <p:nvPr/>
          </p:nvSpPr>
          <p:spPr bwMode="auto">
            <a:xfrm>
              <a:off x="5680976" y="2347385"/>
              <a:ext cx="16933" cy="21167"/>
            </a:xfrm>
            <a:custGeom>
              <a:avLst/>
              <a:gdLst>
                <a:gd name="T0" fmla="*/ 1 w 4"/>
                <a:gd name="T1" fmla="*/ 0 h 5"/>
                <a:gd name="T2" fmla="*/ 0 w 4"/>
                <a:gd name="T3" fmla="*/ 1 h 5"/>
                <a:gd name="T4" fmla="*/ 1 w 4"/>
                <a:gd name="T5" fmla="*/ 3 h 5"/>
                <a:gd name="T6" fmla="*/ 2 w 4"/>
                <a:gd name="T7" fmla="*/ 4 h 5"/>
                <a:gd name="T8" fmla="*/ 3 w 4"/>
                <a:gd name="T9" fmla="*/ 4 h 5"/>
                <a:gd name="T10" fmla="*/ 4 w 4"/>
                <a:gd name="T11" fmla="*/ 3 h 5"/>
                <a:gd name="T12" fmla="*/ 4 w 4"/>
                <a:gd name="T13" fmla="*/ 2 h 5"/>
                <a:gd name="T14" fmla="*/ 2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solidFill>
              <a:schemeClr val="accent2"/>
            </a:solidFill>
            <a:ln>
              <a:noFill/>
            </a:ln>
          </p:spPr>
          <p:txBody>
            <a:bodyPr/>
            <a:lstStyle/>
            <a:p>
              <a:endParaRPr lang="zh-CN" altLang="en-US" sz="1600">
                <a:solidFill>
                  <a:schemeClr val="bg1"/>
                </a:solidFill>
              </a:endParaRPr>
            </a:p>
          </p:txBody>
        </p:sp>
        <p:sp>
          <p:nvSpPr>
            <p:cNvPr id="20" name="Freeform 21"/>
            <p:cNvSpPr/>
            <p:nvPr/>
          </p:nvSpPr>
          <p:spPr bwMode="auto">
            <a:xfrm>
              <a:off x="5661925" y="2351618"/>
              <a:ext cx="19051" cy="21167"/>
            </a:xfrm>
            <a:custGeom>
              <a:avLst/>
              <a:gdLst>
                <a:gd name="T0" fmla="*/ 1 w 4"/>
                <a:gd name="T1" fmla="*/ 0 h 5"/>
                <a:gd name="T2" fmla="*/ 0 w 4"/>
                <a:gd name="T3" fmla="*/ 1 h 5"/>
                <a:gd name="T4" fmla="*/ 0 w 4"/>
                <a:gd name="T5" fmla="*/ 3 h 5"/>
                <a:gd name="T6" fmla="*/ 1 w 4"/>
                <a:gd name="T7" fmla="*/ 4 h 5"/>
                <a:gd name="T8" fmla="*/ 3 w 4"/>
                <a:gd name="T9" fmla="*/ 5 h 5"/>
                <a:gd name="T10" fmla="*/ 4 w 4"/>
                <a:gd name="T11" fmla="*/ 4 h 5"/>
                <a:gd name="T12" fmla="*/ 3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solidFill>
              <a:schemeClr val="accent2"/>
            </a:solidFill>
            <a:ln>
              <a:noFill/>
            </a:ln>
          </p:spPr>
          <p:txBody>
            <a:bodyPr/>
            <a:lstStyle/>
            <a:p>
              <a:endParaRPr lang="zh-CN" altLang="en-US" sz="1600">
                <a:solidFill>
                  <a:schemeClr val="bg1"/>
                </a:solidFill>
              </a:endParaRPr>
            </a:p>
          </p:txBody>
        </p:sp>
        <p:sp>
          <p:nvSpPr>
            <p:cNvPr id="21" name="Freeform 22"/>
            <p:cNvSpPr/>
            <p:nvPr/>
          </p:nvSpPr>
          <p:spPr bwMode="auto">
            <a:xfrm>
              <a:off x="5640759" y="2355851"/>
              <a:ext cx="16933" cy="21167"/>
            </a:xfrm>
            <a:custGeom>
              <a:avLst/>
              <a:gdLst>
                <a:gd name="T0" fmla="*/ 1 w 4"/>
                <a:gd name="T1" fmla="*/ 0 h 5"/>
                <a:gd name="T2" fmla="*/ 0 w 4"/>
                <a:gd name="T3" fmla="*/ 1 h 5"/>
                <a:gd name="T4" fmla="*/ 1 w 4"/>
                <a:gd name="T5" fmla="*/ 3 h 5"/>
                <a:gd name="T6" fmla="*/ 2 w 4"/>
                <a:gd name="T7" fmla="*/ 4 h 5"/>
                <a:gd name="T8" fmla="*/ 3 w 4"/>
                <a:gd name="T9" fmla="*/ 5 h 5"/>
                <a:gd name="T10" fmla="*/ 4 w 4"/>
                <a:gd name="T11" fmla="*/ 4 h 5"/>
                <a:gd name="T12" fmla="*/ 4 w 4"/>
                <a:gd name="T13" fmla="*/ 2 h 5"/>
                <a:gd name="T14" fmla="*/ 3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solidFill>
              <a:schemeClr val="accent2"/>
            </a:solidFill>
            <a:ln>
              <a:noFill/>
            </a:ln>
          </p:spPr>
          <p:txBody>
            <a:bodyPr/>
            <a:lstStyle/>
            <a:p>
              <a:endParaRPr lang="zh-CN" altLang="en-US" sz="1600">
                <a:solidFill>
                  <a:schemeClr val="bg1"/>
                </a:solidFill>
              </a:endParaRPr>
            </a:p>
          </p:txBody>
        </p:sp>
        <p:sp>
          <p:nvSpPr>
            <p:cNvPr id="22" name="Freeform 23"/>
            <p:cNvSpPr/>
            <p:nvPr/>
          </p:nvSpPr>
          <p:spPr bwMode="auto">
            <a:xfrm>
              <a:off x="5623826" y="2364318"/>
              <a:ext cx="16933" cy="16933"/>
            </a:xfrm>
            <a:custGeom>
              <a:avLst/>
              <a:gdLst>
                <a:gd name="T0" fmla="*/ 1 w 4"/>
                <a:gd name="T1" fmla="*/ 0 h 4"/>
                <a:gd name="T2" fmla="*/ 0 w 4"/>
                <a:gd name="T3" fmla="*/ 1 h 4"/>
                <a:gd name="T4" fmla="*/ 0 w 4"/>
                <a:gd name="T5" fmla="*/ 2 h 4"/>
                <a:gd name="T6" fmla="*/ 1 w 4"/>
                <a:gd name="T7" fmla="*/ 3 h 4"/>
                <a:gd name="T8" fmla="*/ 3 w 4"/>
                <a:gd name="T9" fmla="*/ 4 h 4"/>
                <a:gd name="T10" fmla="*/ 4 w 4"/>
                <a:gd name="T11" fmla="*/ 3 h 4"/>
                <a:gd name="T12" fmla="*/ 3 w 4"/>
                <a:gd name="T13" fmla="*/ 1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solidFill>
              <a:schemeClr val="accent2"/>
            </a:solidFill>
            <a:ln>
              <a:noFill/>
            </a:ln>
          </p:spPr>
          <p:txBody>
            <a:bodyPr/>
            <a:lstStyle/>
            <a:p>
              <a:endParaRPr lang="zh-CN" altLang="en-US" sz="1600">
                <a:solidFill>
                  <a:schemeClr val="bg1"/>
                </a:solidFill>
              </a:endParaRPr>
            </a:p>
          </p:txBody>
        </p:sp>
        <p:sp>
          <p:nvSpPr>
            <p:cNvPr id="23" name="Freeform 24"/>
            <p:cNvSpPr/>
            <p:nvPr/>
          </p:nvSpPr>
          <p:spPr bwMode="auto">
            <a:xfrm>
              <a:off x="5602659" y="2368551"/>
              <a:ext cx="16933" cy="16933"/>
            </a:xfrm>
            <a:custGeom>
              <a:avLst/>
              <a:gdLst>
                <a:gd name="T0" fmla="*/ 1 w 4"/>
                <a:gd name="T1" fmla="*/ 0 h 4"/>
                <a:gd name="T2" fmla="*/ 0 w 4"/>
                <a:gd name="T3" fmla="*/ 1 h 4"/>
                <a:gd name="T4" fmla="*/ 1 w 4"/>
                <a:gd name="T5" fmla="*/ 2 h 4"/>
                <a:gd name="T6" fmla="*/ 2 w 4"/>
                <a:gd name="T7" fmla="*/ 4 h 4"/>
                <a:gd name="T8" fmla="*/ 3 w 4"/>
                <a:gd name="T9" fmla="*/ 4 h 4"/>
                <a:gd name="T10" fmla="*/ 4 w 4"/>
                <a:gd name="T11" fmla="*/ 3 h 4"/>
                <a:gd name="T12" fmla="*/ 4 w 4"/>
                <a:gd name="T13" fmla="*/ 1 h 4"/>
                <a:gd name="T14" fmla="*/ 3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solidFill>
              <a:schemeClr val="accent2"/>
            </a:solidFill>
            <a:ln>
              <a:noFill/>
            </a:ln>
          </p:spPr>
          <p:txBody>
            <a:bodyPr/>
            <a:lstStyle/>
            <a:p>
              <a:endParaRPr lang="zh-CN" altLang="en-US" sz="1600">
                <a:solidFill>
                  <a:schemeClr val="bg1"/>
                </a:solidFill>
              </a:endParaRPr>
            </a:p>
          </p:txBody>
        </p:sp>
        <p:sp>
          <p:nvSpPr>
            <p:cNvPr id="24" name="Freeform 25"/>
            <p:cNvSpPr/>
            <p:nvPr/>
          </p:nvSpPr>
          <p:spPr bwMode="auto">
            <a:xfrm>
              <a:off x="5583609" y="2372784"/>
              <a:ext cx="19051" cy="16933"/>
            </a:xfrm>
            <a:custGeom>
              <a:avLst/>
              <a:gdLst>
                <a:gd name="T0" fmla="*/ 1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solidFill>
              <a:schemeClr val="accent2"/>
            </a:solidFill>
            <a:ln>
              <a:noFill/>
            </a:ln>
          </p:spPr>
          <p:txBody>
            <a:bodyPr/>
            <a:lstStyle/>
            <a:p>
              <a:endParaRPr lang="zh-CN" altLang="en-US" sz="1600">
                <a:solidFill>
                  <a:schemeClr val="bg1"/>
                </a:solidFill>
              </a:endParaRPr>
            </a:p>
          </p:txBody>
        </p:sp>
        <p:sp>
          <p:nvSpPr>
            <p:cNvPr id="25" name="Freeform 26"/>
            <p:cNvSpPr/>
            <p:nvPr/>
          </p:nvSpPr>
          <p:spPr bwMode="auto">
            <a:xfrm>
              <a:off x="5562443" y="2377018"/>
              <a:ext cx="16933" cy="16933"/>
            </a:xfrm>
            <a:custGeom>
              <a:avLst/>
              <a:gdLst>
                <a:gd name="T0" fmla="*/ 1 w 4"/>
                <a:gd name="T1" fmla="*/ 0 h 4"/>
                <a:gd name="T2" fmla="*/ 0 w 4"/>
                <a:gd name="T3" fmla="*/ 1 h 4"/>
                <a:gd name="T4" fmla="*/ 1 w 4"/>
                <a:gd name="T5" fmla="*/ 3 h 4"/>
                <a:gd name="T6" fmla="*/ 2 w 4"/>
                <a:gd name="T7" fmla="*/ 4 h 4"/>
                <a:gd name="T8" fmla="*/ 3 w 4"/>
                <a:gd name="T9" fmla="*/ 4 h 4"/>
                <a:gd name="T10" fmla="*/ 4 w 4"/>
                <a:gd name="T11" fmla="*/ 3 h 4"/>
                <a:gd name="T12" fmla="*/ 4 w 4"/>
                <a:gd name="T13" fmla="*/ 2 h 4"/>
                <a:gd name="T14" fmla="*/ 3 w 4"/>
                <a:gd name="T15" fmla="*/ 1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solidFill>
              <a:schemeClr val="accent2"/>
            </a:solidFill>
            <a:ln>
              <a:noFill/>
            </a:ln>
          </p:spPr>
          <p:txBody>
            <a:bodyPr/>
            <a:lstStyle/>
            <a:p>
              <a:endParaRPr lang="zh-CN" altLang="en-US" sz="1600">
                <a:solidFill>
                  <a:schemeClr val="bg1"/>
                </a:solidFill>
              </a:endParaRPr>
            </a:p>
          </p:txBody>
        </p:sp>
        <p:sp>
          <p:nvSpPr>
            <p:cNvPr id="26" name="Freeform 27"/>
            <p:cNvSpPr/>
            <p:nvPr/>
          </p:nvSpPr>
          <p:spPr bwMode="auto">
            <a:xfrm>
              <a:off x="5545510" y="2385485"/>
              <a:ext cx="16933" cy="12700"/>
            </a:xfrm>
            <a:custGeom>
              <a:avLst/>
              <a:gdLst>
                <a:gd name="T0" fmla="*/ 1 w 4"/>
                <a:gd name="T1" fmla="*/ 0 h 3"/>
                <a:gd name="T2" fmla="*/ 0 w 4"/>
                <a:gd name="T3" fmla="*/ 0 h 3"/>
                <a:gd name="T4" fmla="*/ 0 w 4"/>
                <a:gd name="T5" fmla="*/ 2 h 3"/>
                <a:gd name="T6" fmla="*/ 1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accent2"/>
            </a:solidFill>
            <a:ln>
              <a:noFill/>
            </a:ln>
          </p:spPr>
          <p:txBody>
            <a:bodyPr/>
            <a:lstStyle/>
            <a:p>
              <a:endParaRPr lang="zh-CN" altLang="en-US" sz="1600">
                <a:solidFill>
                  <a:schemeClr val="bg1"/>
                </a:solidFill>
              </a:endParaRPr>
            </a:p>
          </p:txBody>
        </p:sp>
        <p:sp>
          <p:nvSpPr>
            <p:cNvPr id="27" name="Freeform 28"/>
            <p:cNvSpPr/>
            <p:nvPr/>
          </p:nvSpPr>
          <p:spPr bwMode="auto">
            <a:xfrm>
              <a:off x="5526459" y="2389718"/>
              <a:ext cx="19051" cy="12700"/>
            </a:xfrm>
            <a:custGeom>
              <a:avLst/>
              <a:gdLst>
                <a:gd name="T0" fmla="*/ 1 w 4"/>
                <a:gd name="T1" fmla="*/ 0 h 3"/>
                <a:gd name="T2" fmla="*/ 1 w 4"/>
                <a:gd name="T3" fmla="*/ 0 h 3"/>
                <a:gd name="T4" fmla="*/ 1 w 4"/>
                <a:gd name="T5" fmla="*/ 2 h 3"/>
                <a:gd name="T6" fmla="*/ 2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accent2"/>
            </a:solidFill>
            <a:ln>
              <a:noFill/>
            </a:ln>
          </p:spPr>
          <p:txBody>
            <a:bodyPr/>
            <a:lstStyle/>
            <a:p>
              <a:endParaRPr lang="zh-CN" altLang="en-US" sz="1600">
                <a:solidFill>
                  <a:schemeClr val="bg1"/>
                </a:solidFill>
              </a:endParaRPr>
            </a:p>
          </p:txBody>
        </p:sp>
        <p:sp>
          <p:nvSpPr>
            <p:cNvPr id="28" name="Freeform 29"/>
            <p:cNvSpPr/>
            <p:nvPr/>
          </p:nvSpPr>
          <p:spPr bwMode="auto">
            <a:xfrm>
              <a:off x="5513759" y="2389717"/>
              <a:ext cx="12700" cy="19051"/>
            </a:xfrm>
            <a:custGeom>
              <a:avLst/>
              <a:gdLst>
                <a:gd name="T0" fmla="*/ 1 w 3"/>
                <a:gd name="T1" fmla="*/ 1 h 4"/>
                <a:gd name="T2" fmla="*/ 0 w 3"/>
                <a:gd name="T3" fmla="*/ 1 h 4"/>
                <a:gd name="T4" fmla="*/ 0 w 3"/>
                <a:gd name="T5" fmla="*/ 3 h 4"/>
                <a:gd name="T6" fmla="*/ 1 w 3"/>
                <a:gd name="T7" fmla="*/ 4 h 4"/>
                <a:gd name="T8" fmla="*/ 3 w 3"/>
                <a:gd name="T9" fmla="*/ 4 h 4"/>
                <a:gd name="T10" fmla="*/ 3 w 3"/>
                <a:gd name="T11" fmla="*/ 3 h 4"/>
                <a:gd name="T12" fmla="*/ 3 w 3"/>
                <a:gd name="T13" fmla="*/ 2 h 4"/>
                <a:gd name="T14" fmla="*/ 2 w 3"/>
                <a:gd name="T15" fmla="*/ 1 h 4"/>
                <a:gd name="T16" fmla="*/ 1 w 3"/>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solidFill>
              <a:schemeClr val="accent2"/>
            </a:solidFill>
            <a:ln>
              <a:noFill/>
            </a:ln>
          </p:spPr>
          <p:txBody>
            <a:bodyPr/>
            <a:lstStyle/>
            <a:p>
              <a:endParaRPr lang="zh-CN" altLang="en-US" sz="1600">
                <a:solidFill>
                  <a:schemeClr val="bg1"/>
                </a:solidFill>
              </a:endParaRPr>
            </a:p>
          </p:txBody>
        </p:sp>
        <p:sp>
          <p:nvSpPr>
            <p:cNvPr id="29" name="Freeform 30"/>
            <p:cNvSpPr/>
            <p:nvPr/>
          </p:nvSpPr>
          <p:spPr bwMode="auto">
            <a:xfrm>
              <a:off x="5501059" y="2393951"/>
              <a:ext cx="12700" cy="19051"/>
            </a:xfrm>
            <a:custGeom>
              <a:avLst/>
              <a:gdLst>
                <a:gd name="T0" fmla="*/ 0 w 3"/>
                <a:gd name="T1" fmla="*/ 0 h 4"/>
                <a:gd name="T2" fmla="*/ 0 w 3"/>
                <a:gd name="T3" fmla="*/ 1 h 4"/>
                <a:gd name="T4" fmla="*/ 0 w 3"/>
                <a:gd name="T5" fmla="*/ 2 h 4"/>
                <a:gd name="T6" fmla="*/ 1 w 3"/>
                <a:gd name="T7" fmla="*/ 3 h 4"/>
                <a:gd name="T8" fmla="*/ 2 w 3"/>
                <a:gd name="T9" fmla="*/ 4 h 4"/>
                <a:gd name="T10" fmla="*/ 3 w 3"/>
                <a:gd name="T11" fmla="*/ 3 h 4"/>
                <a:gd name="T12" fmla="*/ 2 w 3"/>
                <a:gd name="T13" fmla="*/ 2 h 4"/>
                <a:gd name="T14" fmla="*/ 1 w 3"/>
                <a:gd name="T15" fmla="*/ 1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solidFill>
              <a:schemeClr val="accent2"/>
            </a:solidFill>
            <a:ln>
              <a:noFill/>
            </a:ln>
          </p:spPr>
          <p:txBody>
            <a:bodyPr/>
            <a:lstStyle/>
            <a:p>
              <a:endParaRPr lang="zh-CN" altLang="en-US" sz="1600">
                <a:solidFill>
                  <a:schemeClr val="bg1"/>
                </a:solidFill>
              </a:endParaRPr>
            </a:p>
          </p:txBody>
        </p:sp>
        <p:sp>
          <p:nvSpPr>
            <p:cNvPr id="30" name="Freeform 31"/>
            <p:cNvSpPr/>
            <p:nvPr/>
          </p:nvSpPr>
          <p:spPr bwMode="auto">
            <a:xfrm>
              <a:off x="5484126" y="2398184"/>
              <a:ext cx="12700" cy="19051"/>
            </a:xfrm>
            <a:custGeom>
              <a:avLst/>
              <a:gdLst>
                <a:gd name="T0" fmla="*/ 1 w 3"/>
                <a:gd name="T1" fmla="*/ 0 h 4"/>
                <a:gd name="T2" fmla="*/ 0 w 3"/>
                <a:gd name="T3" fmla="*/ 1 h 4"/>
                <a:gd name="T4" fmla="*/ 1 w 3"/>
                <a:gd name="T5" fmla="*/ 2 h 4"/>
                <a:gd name="T6" fmla="*/ 2 w 3"/>
                <a:gd name="T7" fmla="*/ 3 h 4"/>
                <a:gd name="T8" fmla="*/ 3 w 3"/>
                <a:gd name="T9" fmla="*/ 4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solidFill>
              <a:schemeClr val="accent2"/>
            </a:solidFill>
            <a:ln>
              <a:noFill/>
            </a:ln>
          </p:spPr>
          <p:txBody>
            <a:bodyPr/>
            <a:lstStyle/>
            <a:p>
              <a:endParaRPr lang="zh-CN" altLang="en-US" sz="1600">
                <a:solidFill>
                  <a:schemeClr val="bg1"/>
                </a:solidFill>
              </a:endParaRPr>
            </a:p>
          </p:txBody>
        </p:sp>
        <p:sp>
          <p:nvSpPr>
            <p:cNvPr id="31" name="Freeform 32"/>
            <p:cNvSpPr/>
            <p:nvPr/>
          </p:nvSpPr>
          <p:spPr bwMode="auto">
            <a:xfrm>
              <a:off x="5471426" y="2402417"/>
              <a:ext cx="12700" cy="19051"/>
            </a:xfrm>
            <a:custGeom>
              <a:avLst/>
              <a:gdLst>
                <a:gd name="T0" fmla="*/ 1 w 3"/>
                <a:gd name="T1" fmla="*/ 0 h 4"/>
                <a:gd name="T2" fmla="*/ 0 w 3"/>
                <a:gd name="T3" fmla="*/ 1 h 4"/>
                <a:gd name="T4" fmla="*/ 0 w 3"/>
                <a:gd name="T5" fmla="*/ 2 h 4"/>
                <a:gd name="T6" fmla="*/ 1 w 3"/>
                <a:gd name="T7" fmla="*/ 3 h 4"/>
                <a:gd name="T8" fmla="*/ 2 w 3"/>
                <a:gd name="T9" fmla="*/ 3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solidFill>
              <a:schemeClr val="accent2"/>
            </a:solidFill>
            <a:ln>
              <a:noFill/>
            </a:ln>
          </p:spPr>
          <p:txBody>
            <a:bodyPr/>
            <a:lstStyle/>
            <a:p>
              <a:endParaRPr lang="zh-CN" altLang="en-US" sz="1600">
                <a:solidFill>
                  <a:schemeClr val="bg1"/>
                </a:solidFill>
              </a:endParaRPr>
            </a:p>
          </p:txBody>
        </p:sp>
        <p:sp>
          <p:nvSpPr>
            <p:cNvPr id="32" name="Freeform 33"/>
            <p:cNvSpPr/>
            <p:nvPr/>
          </p:nvSpPr>
          <p:spPr bwMode="auto">
            <a:xfrm>
              <a:off x="5456610" y="2408769"/>
              <a:ext cx="14817" cy="12700"/>
            </a:xfrm>
            <a:custGeom>
              <a:avLst/>
              <a:gdLst>
                <a:gd name="T0" fmla="*/ 0 w 3"/>
                <a:gd name="T1" fmla="*/ 0 h 3"/>
                <a:gd name="T2" fmla="*/ 0 w 3"/>
                <a:gd name="T3" fmla="*/ 1 h 3"/>
                <a:gd name="T4" fmla="*/ 0 w 3"/>
                <a:gd name="T5" fmla="*/ 2 h 3"/>
                <a:gd name="T6" fmla="*/ 1 w 3"/>
                <a:gd name="T7" fmla="*/ 3 h 3"/>
                <a:gd name="T8" fmla="*/ 2 w 3"/>
                <a:gd name="T9" fmla="*/ 3 h 3"/>
                <a:gd name="T10" fmla="*/ 2 w 3"/>
                <a:gd name="T11" fmla="*/ 3 h 3"/>
                <a:gd name="T12" fmla="*/ 2 w 3"/>
                <a:gd name="T13" fmla="*/ 1 h 3"/>
                <a:gd name="T14" fmla="*/ 1 w 3"/>
                <a:gd name="T15" fmla="*/ 1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solidFill>
              <a:schemeClr val="accent2"/>
            </a:solidFill>
            <a:ln>
              <a:noFill/>
            </a:ln>
          </p:spPr>
          <p:txBody>
            <a:bodyPr/>
            <a:lstStyle/>
            <a:p>
              <a:endParaRPr lang="zh-CN" altLang="en-US" sz="1600">
                <a:solidFill>
                  <a:schemeClr val="bg1"/>
                </a:solidFill>
              </a:endParaRPr>
            </a:p>
          </p:txBody>
        </p:sp>
        <p:sp>
          <p:nvSpPr>
            <p:cNvPr id="33" name="Freeform 34"/>
            <p:cNvSpPr/>
            <p:nvPr/>
          </p:nvSpPr>
          <p:spPr bwMode="auto">
            <a:xfrm>
              <a:off x="5439677" y="2413002"/>
              <a:ext cx="12700" cy="12700"/>
            </a:xfrm>
            <a:custGeom>
              <a:avLst/>
              <a:gdLst>
                <a:gd name="T0" fmla="*/ 1 w 3"/>
                <a:gd name="T1" fmla="*/ 0 h 3"/>
                <a:gd name="T2" fmla="*/ 0 w 3"/>
                <a:gd name="T3" fmla="*/ 1 h 3"/>
                <a:gd name="T4" fmla="*/ 0 w 3"/>
                <a:gd name="T5" fmla="*/ 2 h 3"/>
                <a:gd name="T6" fmla="*/ 1 w 3"/>
                <a:gd name="T7" fmla="*/ 3 h 3"/>
                <a:gd name="T8" fmla="*/ 2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solidFill>
              <a:schemeClr val="accent2"/>
            </a:solidFill>
            <a:ln>
              <a:noFill/>
            </a:ln>
          </p:spPr>
          <p:txBody>
            <a:bodyPr/>
            <a:lstStyle/>
            <a:p>
              <a:endParaRPr lang="zh-CN" altLang="en-US" sz="1600">
                <a:solidFill>
                  <a:schemeClr val="bg1"/>
                </a:solidFill>
              </a:endParaRPr>
            </a:p>
          </p:txBody>
        </p:sp>
        <p:sp>
          <p:nvSpPr>
            <p:cNvPr id="34" name="Freeform 35"/>
            <p:cNvSpPr/>
            <p:nvPr/>
          </p:nvSpPr>
          <p:spPr bwMode="auto">
            <a:xfrm>
              <a:off x="5426977" y="2417235"/>
              <a:ext cx="12700" cy="12700"/>
            </a:xfrm>
            <a:custGeom>
              <a:avLst/>
              <a:gdLst>
                <a:gd name="T0" fmla="*/ 0 w 3"/>
                <a:gd name="T1" fmla="*/ 0 h 3"/>
                <a:gd name="T2" fmla="*/ 0 w 3"/>
                <a:gd name="T3" fmla="*/ 1 h 3"/>
                <a:gd name="T4" fmla="*/ 0 w 3"/>
                <a:gd name="T5" fmla="*/ 2 h 3"/>
                <a:gd name="T6" fmla="*/ 1 w 3"/>
                <a:gd name="T7" fmla="*/ 3 h 3"/>
                <a:gd name="T8" fmla="*/ 2 w 3"/>
                <a:gd name="T9" fmla="*/ 3 h 3"/>
                <a:gd name="T10" fmla="*/ 3 w 3"/>
                <a:gd name="T11" fmla="*/ 2 h 3"/>
                <a:gd name="T12" fmla="*/ 2 w 3"/>
                <a:gd name="T13" fmla="*/ 1 h 3"/>
                <a:gd name="T14" fmla="*/ 1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solidFill>
              <a:schemeClr val="accent2"/>
            </a:solidFill>
            <a:ln>
              <a:noFill/>
            </a:ln>
          </p:spPr>
          <p:txBody>
            <a:bodyPr/>
            <a:lstStyle/>
            <a:p>
              <a:endParaRPr lang="zh-CN" altLang="en-US" sz="1600">
                <a:solidFill>
                  <a:schemeClr val="bg1"/>
                </a:solidFill>
              </a:endParaRPr>
            </a:p>
          </p:txBody>
        </p:sp>
        <p:sp>
          <p:nvSpPr>
            <p:cNvPr id="35" name="Freeform 36"/>
            <p:cNvSpPr/>
            <p:nvPr/>
          </p:nvSpPr>
          <p:spPr bwMode="auto">
            <a:xfrm>
              <a:off x="5410043" y="2421469"/>
              <a:ext cx="12700" cy="12700"/>
            </a:xfrm>
            <a:custGeom>
              <a:avLst/>
              <a:gdLst>
                <a:gd name="T0" fmla="*/ 1 w 3"/>
                <a:gd name="T1" fmla="*/ 0 h 3"/>
                <a:gd name="T2" fmla="*/ 0 w 3"/>
                <a:gd name="T3" fmla="*/ 1 h 3"/>
                <a:gd name="T4" fmla="*/ 1 w 3"/>
                <a:gd name="T5" fmla="*/ 2 h 3"/>
                <a:gd name="T6" fmla="*/ 1 w 3"/>
                <a:gd name="T7" fmla="*/ 3 h 3"/>
                <a:gd name="T8" fmla="*/ 3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solidFill>
              <a:schemeClr val="accent2"/>
            </a:solidFill>
            <a:ln>
              <a:noFill/>
            </a:ln>
          </p:spPr>
          <p:txBody>
            <a:bodyPr/>
            <a:lstStyle/>
            <a:p>
              <a:endParaRPr lang="zh-CN" altLang="en-US" sz="1600">
                <a:solidFill>
                  <a:schemeClr val="bg1"/>
                </a:solidFill>
              </a:endParaRPr>
            </a:p>
          </p:txBody>
        </p:sp>
        <p:sp>
          <p:nvSpPr>
            <p:cNvPr id="36" name="Freeform 37"/>
            <p:cNvSpPr/>
            <p:nvPr/>
          </p:nvSpPr>
          <p:spPr bwMode="auto">
            <a:xfrm>
              <a:off x="5397343" y="2425702"/>
              <a:ext cx="12700" cy="12700"/>
            </a:xfrm>
            <a:custGeom>
              <a:avLst/>
              <a:gdLst>
                <a:gd name="T0" fmla="*/ 2 w 6"/>
                <a:gd name="T1" fmla="*/ 0 h 6"/>
                <a:gd name="T2" fmla="*/ 0 w 6"/>
                <a:gd name="T3" fmla="*/ 2 h 6"/>
                <a:gd name="T4" fmla="*/ 0 w 6"/>
                <a:gd name="T5" fmla="*/ 4 h 6"/>
                <a:gd name="T6" fmla="*/ 2 w 6"/>
                <a:gd name="T7" fmla="*/ 4 h 6"/>
                <a:gd name="T8" fmla="*/ 4 w 6"/>
                <a:gd name="T9" fmla="*/ 6 h 6"/>
                <a:gd name="T10" fmla="*/ 6 w 6"/>
                <a:gd name="T11" fmla="*/ 4 h 6"/>
                <a:gd name="T12" fmla="*/ 6 w 6"/>
                <a:gd name="T13" fmla="*/ 2 h 6"/>
                <a:gd name="T14" fmla="*/ 4 w 6"/>
                <a:gd name="T15" fmla="*/ 0 h 6"/>
                <a:gd name="T16" fmla="*/ 2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2" y="0"/>
                  </a:moveTo>
                  <a:lnTo>
                    <a:pt x="0" y="2"/>
                  </a:lnTo>
                  <a:lnTo>
                    <a:pt x="0" y="4"/>
                  </a:lnTo>
                  <a:lnTo>
                    <a:pt x="2" y="4"/>
                  </a:lnTo>
                  <a:lnTo>
                    <a:pt x="4" y="6"/>
                  </a:lnTo>
                  <a:lnTo>
                    <a:pt x="6" y="4"/>
                  </a:lnTo>
                  <a:lnTo>
                    <a:pt x="6" y="2"/>
                  </a:lnTo>
                  <a:lnTo>
                    <a:pt x="4" y="0"/>
                  </a:lnTo>
                  <a:lnTo>
                    <a:pt x="2" y="0"/>
                  </a:lnTo>
                  <a:close/>
                </a:path>
              </a:pathLst>
            </a:custGeom>
            <a:solidFill>
              <a:schemeClr val="accent2"/>
            </a:solidFill>
            <a:ln>
              <a:noFill/>
            </a:ln>
          </p:spPr>
          <p:txBody>
            <a:bodyPr/>
            <a:lstStyle/>
            <a:p>
              <a:endParaRPr lang="zh-CN" altLang="en-US" sz="1600">
                <a:solidFill>
                  <a:schemeClr val="bg1"/>
                </a:solidFill>
              </a:endParaRPr>
            </a:p>
          </p:txBody>
        </p:sp>
        <p:sp>
          <p:nvSpPr>
            <p:cNvPr id="37" name="Freeform 38"/>
            <p:cNvSpPr/>
            <p:nvPr/>
          </p:nvSpPr>
          <p:spPr bwMode="auto">
            <a:xfrm>
              <a:off x="5382525" y="2429935"/>
              <a:ext cx="10584" cy="8467"/>
            </a:xfrm>
            <a:custGeom>
              <a:avLst/>
              <a:gdLst>
                <a:gd name="T0" fmla="*/ 0 w 5"/>
                <a:gd name="T1" fmla="*/ 0 h 4"/>
                <a:gd name="T2" fmla="*/ 0 w 5"/>
                <a:gd name="T3" fmla="*/ 2 h 4"/>
                <a:gd name="T4" fmla="*/ 0 w 5"/>
                <a:gd name="T5" fmla="*/ 4 h 4"/>
                <a:gd name="T6" fmla="*/ 2 w 5"/>
                <a:gd name="T7" fmla="*/ 4 h 4"/>
                <a:gd name="T8" fmla="*/ 5 w 5"/>
                <a:gd name="T9" fmla="*/ 4 h 4"/>
                <a:gd name="T10" fmla="*/ 5 w 5"/>
                <a:gd name="T11" fmla="*/ 4 h 4"/>
                <a:gd name="T12" fmla="*/ 5 w 5"/>
                <a:gd name="T13" fmla="*/ 2 h 4"/>
                <a:gd name="T14" fmla="*/ 2 w 5"/>
                <a:gd name="T15" fmla="*/ 0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2"/>
                  </a:lnTo>
                  <a:lnTo>
                    <a:pt x="0" y="4"/>
                  </a:lnTo>
                  <a:lnTo>
                    <a:pt x="2" y="4"/>
                  </a:lnTo>
                  <a:lnTo>
                    <a:pt x="5" y="4"/>
                  </a:lnTo>
                  <a:lnTo>
                    <a:pt x="5" y="4"/>
                  </a:lnTo>
                  <a:lnTo>
                    <a:pt x="5" y="2"/>
                  </a:lnTo>
                  <a:lnTo>
                    <a:pt x="2" y="0"/>
                  </a:lnTo>
                  <a:lnTo>
                    <a:pt x="0" y="0"/>
                  </a:lnTo>
                  <a:close/>
                </a:path>
              </a:pathLst>
            </a:custGeom>
            <a:solidFill>
              <a:schemeClr val="accent2"/>
            </a:solidFill>
            <a:ln>
              <a:noFill/>
            </a:ln>
          </p:spPr>
          <p:txBody>
            <a:bodyPr/>
            <a:lstStyle/>
            <a:p>
              <a:endParaRPr lang="zh-CN" altLang="en-US" sz="1600">
                <a:solidFill>
                  <a:schemeClr val="bg1"/>
                </a:solidFill>
              </a:endParaRPr>
            </a:p>
          </p:txBody>
        </p:sp>
        <p:sp>
          <p:nvSpPr>
            <p:cNvPr id="38" name="Freeform 39"/>
            <p:cNvSpPr/>
            <p:nvPr/>
          </p:nvSpPr>
          <p:spPr bwMode="auto">
            <a:xfrm>
              <a:off x="5606892" y="2491317"/>
              <a:ext cx="33867" cy="50800"/>
            </a:xfrm>
            <a:custGeom>
              <a:avLst/>
              <a:gdLst>
                <a:gd name="T0" fmla="*/ 2 w 8"/>
                <a:gd name="T1" fmla="*/ 1 h 12"/>
                <a:gd name="T2" fmla="*/ 1 w 8"/>
                <a:gd name="T3" fmla="*/ 7 h 12"/>
                <a:gd name="T4" fmla="*/ 6 w 8"/>
                <a:gd name="T5" fmla="*/ 11 h 12"/>
                <a:gd name="T6" fmla="*/ 7 w 8"/>
                <a:gd name="T7" fmla="*/ 5 h 12"/>
                <a:gd name="T8" fmla="*/ 2 w 8"/>
                <a:gd name="T9" fmla="*/ 1 h 12"/>
              </a:gdLst>
              <a:ahLst/>
              <a:cxnLst>
                <a:cxn ang="0">
                  <a:pos x="T0" y="T1"/>
                </a:cxn>
                <a:cxn ang="0">
                  <a:pos x="T2" y="T3"/>
                </a:cxn>
                <a:cxn ang="0">
                  <a:pos x="T4" y="T5"/>
                </a:cxn>
                <a:cxn ang="0">
                  <a:pos x="T6" y="T7"/>
                </a:cxn>
                <a:cxn ang="0">
                  <a:pos x="T8" y="T9"/>
                </a:cxn>
              </a:cxnLst>
              <a:rect l="0" t="0" r="r" b="b"/>
              <a:pathLst>
                <a:path w="8" h="12">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solidFill>
              <a:schemeClr val="accent2"/>
            </a:solidFill>
            <a:ln>
              <a:noFill/>
            </a:ln>
          </p:spPr>
          <p:txBody>
            <a:bodyPr/>
            <a:lstStyle/>
            <a:p>
              <a:endParaRPr lang="zh-CN" altLang="en-US" sz="1600">
                <a:solidFill>
                  <a:schemeClr val="bg1"/>
                </a:solidFill>
              </a:endParaRPr>
            </a:p>
          </p:txBody>
        </p:sp>
        <p:sp>
          <p:nvSpPr>
            <p:cNvPr id="39" name="Freeform 40"/>
            <p:cNvSpPr>
              <a:spLocks noEditPoints="1"/>
            </p:cNvSpPr>
            <p:nvPr/>
          </p:nvSpPr>
          <p:spPr bwMode="auto">
            <a:xfrm>
              <a:off x="5016343" y="1473201"/>
              <a:ext cx="402167" cy="340784"/>
            </a:xfrm>
            <a:custGeom>
              <a:avLst/>
              <a:gdLst>
                <a:gd name="T0" fmla="*/ 23 w 92"/>
                <a:gd name="T1" fmla="*/ 56 h 78"/>
                <a:gd name="T2" fmla="*/ 27 w 92"/>
                <a:gd name="T3" fmla="*/ 52 h 78"/>
                <a:gd name="T4" fmla="*/ 87 w 92"/>
                <a:gd name="T5" fmla="*/ 3 h 78"/>
                <a:gd name="T6" fmla="*/ 23 w 92"/>
                <a:gd name="T7" fmla="*/ 78 h 78"/>
                <a:gd name="T8" fmla="*/ 22 w 92"/>
                <a:gd name="T9" fmla="*/ 56 h 78"/>
                <a:gd name="T10" fmla="*/ 23 w 92"/>
                <a:gd name="T11" fmla="*/ 56 h 78"/>
                <a:gd name="T12" fmla="*/ 20 w 92"/>
                <a:gd name="T13" fmla="*/ 78 h 78"/>
                <a:gd name="T14" fmla="*/ 20 w 92"/>
                <a:gd name="T15" fmla="*/ 54 h 78"/>
                <a:gd name="T16" fmla="*/ 22 w 92"/>
                <a:gd name="T17" fmla="*/ 56 h 78"/>
                <a:gd name="T18" fmla="*/ 19 w 92"/>
                <a:gd name="T19" fmla="*/ 59 h 78"/>
                <a:gd name="T20" fmla="*/ 20 w 92"/>
                <a:gd name="T21" fmla="*/ 54 h 78"/>
                <a:gd name="T22" fmla="*/ 20 w 92"/>
                <a:gd name="T23" fmla="*/ 78 h 78"/>
                <a:gd name="T24" fmla="*/ 19 w 92"/>
                <a:gd name="T25" fmla="*/ 59 h 78"/>
                <a:gd name="T26" fmla="*/ 19 w 92"/>
                <a:gd name="T27" fmla="*/ 59 h 78"/>
                <a:gd name="T28" fmla="*/ 19 w 92"/>
                <a:gd name="T29" fmla="*/ 78 h 78"/>
                <a:gd name="T30" fmla="*/ 16 w 92"/>
                <a:gd name="T31" fmla="*/ 61 h 78"/>
                <a:gd name="T32" fmla="*/ 18 w 92"/>
                <a:gd name="T33" fmla="*/ 59 h 78"/>
                <a:gd name="T34" fmla="*/ 15 w 92"/>
                <a:gd name="T35" fmla="*/ 78 h 78"/>
                <a:gd name="T36" fmla="*/ 15 w 92"/>
                <a:gd name="T37" fmla="*/ 56 h 78"/>
                <a:gd name="T38" fmla="*/ 16 w 92"/>
                <a:gd name="T39" fmla="*/ 61 h 78"/>
                <a:gd name="T40" fmla="*/ 14 w 92"/>
                <a:gd name="T41" fmla="*/ 62 h 78"/>
                <a:gd name="T42" fmla="*/ 15 w 92"/>
                <a:gd name="T43" fmla="*/ 56 h 78"/>
                <a:gd name="T44" fmla="*/ 15 w 92"/>
                <a:gd name="T45" fmla="*/ 78 h 78"/>
                <a:gd name="T46" fmla="*/ 11 w 92"/>
                <a:gd name="T47" fmla="*/ 64 h 78"/>
                <a:gd name="T48" fmla="*/ 14 w 92"/>
                <a:gd name="T49" fmla="*/ 56 h 78"/>
                <a:gd name="T50" fmla="*/ 14 w 92"/>
                <a:gd name="T51" fmla="*/ 78 h 78"/>
                <a:gd name="T52" fmla="*/ 10 w 92"/>
                <a:gd name="T53" fmla="*/ 64 h 78"/>
                <a:gd name="T54" fmla="*/ 11 w 92"/>
                <a:gd name="T55" fmla="*/ 64 h 78"/>
                <a:gd name="T56" fmla="*/ 10 w 92"/>
                <a:gd name="T57" fmla="*/ 76 h 78"/>
                <a:gd name="T58" fmla="*/ 9 w 92"/>
                <a:gd name="T59" fmla="*/ 64 h 78"/>
                <a:gd name="T60" fmla="*/ 9 w 92"/>
                <a:gd name="T61" fmla="*/ 64 h 78"/>
                <a:gd name="T62" fmla="*/ 8 w 92"/>
                <a:gd name="T63" fmla="*/ 74 h 78"/>
                <a:gd name="T64" fmla="*/ 8 w 92"/>
                <a:gd name="T65" fmla="*/ 59 h 78"/>
                <a:gd name="T66" fmla="*/ 9 w 92"/>
                <a:gd name="T67" fmla="*/ 64 h 78"/>
                <a:gd name="T68" fmla="*/ 7 w 92"/>
                <a:gd name="T69" fmla="*/ 65 h 78"/>
                <a:gd name="T70" fmla="*/ 8 w 92"/>
                <a:gd name="T71" fmla="*/ 59 h 78"/>
                <a:gd name="T72" fmla="*/ 8 w 92"/>
                <a:gd name="T73" fmla="*/ 74 h 78"/>
                <a:gd name="T74" fmla="*/ 6 w 92"/>
                <a:gd name="T75" fmla="*/ 65 h 78"/>
                <a:gd name="T76" fmla="*/ 7 w 92"/>
                <a:gd name="T77" fmla="*/ 65 h 78"/>
                <a:gd name="T78" fmla="*/ 6 w 92"/>
                <a:gd name="T79" fmla="*/ 73 h 78"/>
                <a:gd name="T80" fmla="*/ 5 w 92"/>
                <a:gd name="T81" fmla="*/ 65 h 78"/>
                <a:gd name="T82" fmla="*/ 6 w 92"/>
                <a:gd name="T83" fmla="*/ 65 h 78"/>
                <a:gd name="T84" fmla="*/ 4 w 92"/>
                <a:gd name="T85" fmla="*/ 70 h 78"/>
                <a:gd name="T86" fmla="*/ 4 w 92"/>
                <a:gd name="T87" fmla="*/ 62 h 78"/>
                <a:gd name="T88" fmla="*/ 5 w 92"/>
                <a:gd name="T89" fmla="*/ 65 h 78"/>
                <a:gd name="T90" fmla="*/ 2 w 92"/>
                <a:gd name="T91" fmla="*/ 66 h 78"/>
                <a:gd name="T92" fmla="*/ 4 w 92"/>
                <a:gd name="T93" fmla="*/ 62 h 78"/>
                <a:gd name="T94" fmla="*/ 4 w 92"/>
                <a:gd name="T95" fmla="*/ 70 h 78"/>
                <a:gd name="T96" fmla="*/ 2 w 92"/>
                <a:gd name="T97" fmla="*/ 66 h 78"/>
                <a:gd name="T98" fmla="*/ 2 w 92"/>
                <a:gd name="T99" fmla="*/ 66 h 78"/>
                <a:gd name="T100" fmla="*/ 2 w 92"/>
                <a:gd name="T101" fmla="*/ 68 h 78"/>
                <a:gd name="T102" fmla="*/ 1 w 92"/>
                <a:gd name="T103" fmla="*/ 65 h 78"/>
                <a:gd name="T104" fmla="*/ 2 w 92"/>
                <a:gd name="T105"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8">
                  <a:moveTo>
                    <a:pt x="45" y="69"/>
                  </a:moveTo>
                  <a:cubicBezTo>
                    <a:pt x="38" y="72"/>
                    <a:pt x="33" y="74"/>
                    <a:pt x="28" y="76"/>
                  </a:cubicBezTo>
                  <a:cubicBezTo>
                    <a:pt x="27" y="76"/>
                    <a:pt x="25" y="77"/>
                    <a:pt x="23" y="78"/>
                  </a:cubicBezTo>
                  <a:cubicBezTo>
                    <a:pt x="23" y="56"/>
                    <a:pt x="23" y="56"/>
                    <a:pt x="23" y="56"/>
                  </a:cubicBezTo>
                  <a:cubicBezTo>
                    <a:pt x="23" y="55"/>
                    <a:pt x="23" y="55"/>
                    <a:pt x="23" y="55"/>
                  </a:cubicBezTo>
                  <a:cubicBezTo>
                    <a:pt x="23" y="56"/>
                    <a:pt x="23" y="56"/>
                    <a:pt x="23" y="56"/>
                  </a:cubicBezTo>
                  <a:cubicBezTo>
                    <a:pt x="23" y="53"/>
                    <a:pt x="23" y="53"/>
                    <a:pt x="23" y="53"/>
                  </a:cubicBezTo>
                  <a:cubicBezTo>
                    <a:pt x="24" y="52"/>
                    <a:pt x="26" y="52"/>
                    <a:pt x="27" y="52"/>
                  </a:cubicBezTo>
                  <a:cubicBezTo>
                    <a:pt x="26" y="53"/>
                    <a:pt x="25" y="54"/>
                    <a:pt x="24" y="55"/>
                  </a:cubicBezTo>
                  <a:cubicBezTo>
                    <a:pt x="32" y="48"/>
                    <a:pt x="40" y="38"/>
                    <a:pt x="48" y="26"/>
                  </a:cubicBezTo>
                  <a:cubicBezTo>
                    <a:pt x="54" y="17"/>
                    <a:pt x="62" y="9"/>
                    <a:pt x="73" y="4"/>
                  </a:cubicBezTo>
                  <a:cubicBezTo>
                    <a:pt x="78" y="2"/>
                    <a:pt x="83" y="0"/>
                    <a:pt x="87" y="3"/>
                  </a:cubicBezTo>
                  <a:cubicBezTo>
                    <a:pt x="92" y="6"/>
                    <a:pt x="92" y="14"/>
                    <a:pt x="87" y="23"/>
                  </a:cubicBezTo>
                  <a:cubicBezTo>
                    <a:pt x="77" y="40"/>
                    <a:pt x="69" y="50"/>
                    <a:pt x="61" y="58"/>
                  </a:cubicBezTo>
                  <a:cubicBezTo>
                    <a:pt x="56" y="63"/>
                    <a:pt x="52" y="66"/>
                    <a:pt x="45" y="69"/>
                  </a:cubicBezTo>
                  <a:close/>
                  <a:moveTo>
                    <a:pt x="23" y="78"/>
                  </a:moveTo>
                  <a:cubicBezTo>
                    <a:pt x="22" y="78"/>
                    <a:pt x="22" y="78"/>
                    <a:pt x="22" y="78"/>
                  </a:cubicBezTo>
                  <a:cubicBezTo>
                    <a:pt x="22" y="56"/>
                    <a:pt x="22" y="56"/>
                    <a:pt x="22" y="56"/>
                  </a:cubicBezTo>
                  <a:cubicBezTo>
                    <a:pt x="23" y="56"/>
                    <a:pt x="23" y="56"/>
                    <a:pt x="23" y="56"/>
                  </a:cubicBezTo>
                  <a:cubicBezTo>
                    <a:pt x="22" y="56"/>
                    <a:pt x="22" y="56"/>
                    <a:pt x="22" y="56"/>
                  </a:cubicBezTo>
                  <a:cubicBezTo>
                    <a:pt x="22" y="53"/>
                    <a:pt x="22" y="53"/>
                    <a:pt x="22" y="53"/>
                  </a:cubicBezTo>
                  <a:cubicBezTo>
                    <a:pt x="23" y="53"/>
                    <a:pt x="23" y="53"/>
                    <a:pt x="23" y="53"/>
                  </a:cubicBezTo>
                  <a:cubicBezTo>
                    <a:pt x="23" y="56"/>
                    <a:pt x="23" y="56"/>
                    <a:pt x="23" y="56"/>
                  </a:cubicBezTo>
                  <a:cubicBezTo>
                    <a:pt x="23" y="56"/>
                    <a:pt x="23" y="56"/>
                    <a:pt x="23" y="56"/>
                  </a:cubicBezTo>
                  <a:cubicBezTo>
                    <a:pt x="23" y="56"/>
                    <a:pt x="23" y="56"/>
                    <a:pt x="23" y="56"/>
                  </a:cubicBezTo>
                  <a:lnTo>
                    <a:pt x="23" y="78"/>
                  </a:lnTo>
                  <a:close/>
                  <a:moveTo>
                    <a:pt x="22" y="78"/>
                  </a:moveTo>
                  <a:cubicBezTo>
                    <a:pt x="22" y="78"/>
                    <a:pt x="21" y="78"/>
                    <a:pt x="20" y="78"/>
                  </a:cubicBezTo>
                  <a:cubicBezTo>
                    <a:pt x="20" y="58"/>
                    <a:pt x="20" y="58"/>
                    <a:pt x="20" y="58"/>
                  </a:cubicBezTo>
                  <a:cubicBezTo>
                    <a:pt x="21" y="57"/>
                    <a:pt x="21" y="57"/>
                    <a:pt x="21" y="57"/>
                  </a:cubicBezTo>
                  <a:cubicBezTo>
                    <a:pt x="20" y="58"/>
                    <a:pt x="20" y="58"/>
                    <a:pt x="20" y="58"/>
                  </a:cubicBezTo>
                  <a:cubicBezTo>
                    <a:pt x="20" y="54"/>
                    <a:pt x="20" y="54"/>
                    <a:pt x="20" y="54"/>
                  </a:cubicBezTo>
                  <a:cubicBezTo>
                    <a:pt x="21" y="54"/>
                    <a:pt x="22" y="53"/>
                    <a:pt x="22" y="53"/>
                  </a:cubicBezTo>
                  <a:cubicBezTo>
                    <a:pt x="22" y="56"/>
                    <a:pt x="22" y="56"/>
                    <a:pt x="22" y="56"/>
                  </a:cubicBezTo>
                  <a:cubicBezTo>
                    <a:pt x="22" y="57"/>
                    <a:pt x="22" y="57"/>
                    <a:pt x="22" y="57"/>
                  </a:cubicBezTo>
                  <a:cubicBezTo>
                    <a:pt x="22" y="56"/>
                    <a:pt x="22" y="56"/>
                    <a:pt x="22" y="56"/>
                  </a:cubicBezTo>
                  <a:lnTo>
                    <a:pt x="22" y="78"/>
                  </a:lnTo>
                  <a:close/>
                  <a:moveTo>
                    <a:pt x="20" y="78"/>
                  </a:moveTo>
                  <a:cubicBezTo>
                    <a:pt x="19" y="78"/>
                    <a:pt x="19" y="78"/>
                    <a:pt x="19" y="78"/>
                  </a:cubicBezTo>
                  <a:cubicBezTo>
                    <a:pt x="19" y="59"/>
                    <a:pt x="19" y="59"/>
                    <a:pt x="19" y="59"/>
                  </a:cubicBezTo>
                  <a:cubicBezTo>
                    <a:pt x="20" y="58"/>
                    <a:pt x="20" y="58"/>
                    <a:pt x="20" y="58"/>
                  </a:cubicBezTo>
                  <a:cubicBezTo>
                    <a:pt x="19" y="59"/>
                    <a:pt x="19" y="59"/>
                    <a:pt x="19" y="59"/>
                  </a:cubicBezTo>
                  <a:cubicBezTo>
                    <a:pt x="19" y="54"/>
                    <a:pt x="19" y="54"/>
                    <a:pt x="19" y="54"/>
                  </a:cubicBezTo>
                  <a:cubicBezTo>
                    <a:pt x="20" y="54"/>
                    <a:pt x="20" y="54"/>
                    <a:pt x="20" y="54"/>
                  </a:cubicBezTo>
                  <a:cubicBezTo>
                    <a:pt x="20" y="58"/>
                    <a:pt x="20" y="58"/>
                    <a:pt x="20" y="58"/>
                  </a:cubicBezTo>
                  <a:cubicBezTo>
                    <a:pt x="20" y="58"/>
                    <a:pt x="20" y="58"/>
                    <a:pt x="20" y="58"/>
                  </a:cubicBezTo>
                  <a:cubicBezTo>
                    <a:pt x="20" y="58"/>
                    <a:pt x="20" y="58"/>
                    <a:pt x="20" y="58"/>
                  </a:cubicBezTo>
                  <a:lnTo>
                    <a:pt x="20" y="78"/>
                  </a:lnTo>
                  <a:close/>
                  <a:moveTo>
                    <a:pt x="19" y="78"/>
                  </a:moveTo>
                  <a:cubicBezTo>
                    <a:pt x="19" y="78"/>
                    <a:pt x="19" y="78"/>
                    <a:pt x="19" y="78"/>
                  </a:cubicBezTo>
                  <a:cubicBezTo>
                    <a:pt x="19" y="59"/>
                    <a:pt x="19" y="59"/>
                    <a:pt x="19" y="59"/>
                  </a:cubicBezTo>
                  <a:cubicBezTo>
                    <a:pt x="19" y="59"/>
                    <a:pt x="19" y="59"/>
                    <a:pt x="19" y="59"/>
                  </a:cubicBezTo>
                  <a:cubicBezTo>
                    <a:pt x="19" y="59"/>
                    <a:pt x="19" y="59"/>
                    <a:pt x="19" y="59"/>
                  </a:cubicBezTo>
                  <a:cubicBezTo>
                    <a:pt x="19" y="54"/>
                    <a:pt x="19" y="54"/>
                    <a:pt x="19" y="54"/>
                  </a:cubicBezTo>
                  <a:cubicBezTo>
                    <a:pt x="19" y="54"/>
                    <a:pt x="19" y="54"/>
                    <a:pt x="19" y="54"/>
                  </a:cubicBezTo>
                  <a:cubicBezTo>
                    <a:pt x="19" y="59"/>
                    <a:pt x="19" y="59"/>
                    <a:pt x="19" y="59"/>
                  </a:cubicBezTo>
                  <a:cubicBezTo>
                    <a:pt x="19" y="59"/>
                    <a:pt x="19" y="59"/>
                    <a:pt x="19" y="59"/>
                  </a:cubicBezTo>
                  <a:cubicBezTo>
                    <a:pt x="19" y="59"/>
                    <a:pt x="19" y="59"/>
                    <a:pt x="19" y="59"/>
                  </a:cubicBezTo>
                  <a:lnTo>
                    <a:pt x="19" y="78"/>
                  </a:lnTo>
                  <a:close/>
                  <a:moveTo>
                    <a:pt x="19" y="78"/>
                  </a:moveTo>
                  <a:cubicBezTo>
                    <a:pt x="18" y="78"/>
                    <a:pt x="17" y="78"/>
                    <a:pt x="16" y="78"/>
                  </a:cubicBezTo>
                  <a:cubicBezTo>
                    <a:pt x="16" y="61"/>
                    <a:pt x="16" y="61"/>
                    <a:pt x="16" y="61"/>
                  </a:cubicBezTo>
                  <a:cubicBezTo>
                    <a:pt x="17" y="60"/>
                    <a:pt x="17" y="60"/>
                    <a:pt x="17" y="60"/>
                  </a:cubicBezTo>
                  <a:cubicBezTo>
                    <a:pt x="16" y="61"/>
                    <a:pt x="16" y="61"/>
                    <a:pt x="16" y="61"/>
                  </a:cubicBezTo>
                  <a:cubicBezTo>
                    <a:pt x="16" y="55"/>
                    <a:pt x="16" y="55"/>
                    <a:pt x="16" y="55"/>
                  </a:cubicBezTo>
                  <a:cubicBezTo>
                    <a:pt x="17" y="55"/>
                    <a:pt x="18" y="55"/>
                    <a:pt x="19" y="54"/>
                  </a:cubicBezTo>
                  <a:cubicBezTo>
                    <a:pt x="19" y="59"/>
                    <a:pt x="19" y="59"/>
                    <a:pt x="19" y="59"/>
                  </a:cubicBezTo>
                  <a:cubicBezTo>
                    <a:pt x="18" y="59"/>
                    <a:pt x="18" y="59"/>
                    <a:pt x="18" y="59"/>
                  </a:cubicBezTo>
                  <a:cubicBezTo>
                    <a:pt x="19" y="59"/>
                    <a:pt x="19" y="59"/>
                    <a:pt x="19" y="59"/>
                  </a:cubicBezTo>
                  <a:lnTo>
                    <a:pt x="19" y="78"/>
                  </a:lnTo>
                  <a:close/>
                  <a:moveTo>
                    <a:pt x="16" y="78"/>
                  </a:moveTo>
                  <a:cubicBezTo>
                    <a:pt x="15" y="78"/>
                    <a:pt x="15" y="78"/>
                    <a:pt x="15" y="78"/>
                  </a:cubicBezTo>
                  <a:cubicBezTo>
                    <a:pt x="15" y="61"/>
                    <a:pt x="15" y="61"/>
                    <a:pt x="15" y="61"/>
                  </a:cubicBezTo>
                  <a:cubicBezTo>
                    <a:pt x="16" y="61"/>
                    <a:pt x="16" y="61"/>
                    <a:pt x="16" y="61"/>
                  </a:cubicBezTo>
                  <a:cubicBezTo>
                    <a:pt x="15" y="61"/>
                    <a:pt x="15" y="61"/>
                    <a:pt x="15" y="61"/>
                  </a:cubicBezTo>
                  <a:cubicBezTo>
                    <a:pt x="15" y="56"/>
                    <a:pt x="15" y="56"/>
                    <a:pt x="15" y="56"/>
                  </a:cubicBezTo>
                  <a:cubicBezTo>
                    <a:pt x="16" y="55"/>
                    <a:pt x="16" y="55"/>
                    <a:pt x="16" y="55"/>
                  </a:cubicBezTo>
                  <a:cubicBezTo>
                    <a:pt x="16" y="61"/>
                    <a:pt x="16" y="61"/>
                    <a:pt x="16" y="61"/>
                  </a:cubicBezTo>
                  <a:cubicBezTo>
                    <a:pt x="16" y="61"/>
                    <a:pt x="16" y="61"/>
                    <a:pt x="16" y="61"/>
                  </a:cubicBezTo>
                  <a:cubicBezTo>
                    <a:pt x="16" y="61"/>
                    <a:pt x="16" y="61"/>
                    <a:pt x="16" y="61"/>
                  </a:cubicBezTo>
                  <a:lnTo>
                    <a:pt x="16" y="78"/>
                  </a:lnTo>
                  <a:close/>
                  <a:moveTo>
                    <a:pt x="15" y="78"/>
                  </a:moveTo>
                  <a:cubicBezTo>
                    <a:pt x="15" y="78"/>
                    <a:pt x="14" y="78"/>
                    <a:pt x="14" y="78"/>
                  </a:cubicBezTo>
                  <a:cubicBezTo>
                    <a:pt x="14" y="62"/>
                    <a:pt x="14" y="62"/>
                    <a:pt x="14" y="62"/>
                  </a:cubicBezTo>
                  <a:cubicBezTo>
                    <a:pt x="14" y="62"/>
                    <a:pt x="14" y="62"/>
                    <a:pt x="14" y="62"/>
                  </a:cubicBezTo>
                  <a:cubicBezTo>
                    <a:pt x="14" y="62"/>
                    <a:pt x="14" y="62"/>
                    <a:pt x="14" y="62"/>
                  </a:cubicBezTo>
                  <a:cubicBezTo>
                    <a:pt x="14" y="56"/>
                    <a:pt x="14" y="56"/>
                    <a:pt x="14" y="56"/>
                  </a:cubicBezTo>
                  <a:cubicBezTo>
                    <a:pt x="14" y="56"/>
                    <a:pt x="15" y="56"/>
                    <a:pt x="15" y="56"/>
                  </a:cubicBezTo>
                  <a:cubicBezTo>
                    <a:pt x="15" y="61"/>
                    <a:pt x="15" y="61"/>
                    <a:pt x="15" y="61"/>
                  </a:cubicBezTo>
                  <a:cubicBezTo>
                    <a:pt x="15" y="61"/>
                    <a:pt x="15" y="61"/>
                    <a:pt x="15" y="61"/>
                  </a:cubicBezTo>
                  <a:cubicBezTo>
                    <a:pt x="15" y="61"/>
                    <a:pt x="15" y="61"/>
                    <a:pt x="15" y="61"/>
                  </a:cubicBezTo>
                  <a:lnTo>
                    <a:pt x="15" y="78"/>
                  </a:lnTo>
                  <a:close/>
                  <a:moveTo>
                    <a:pt x="14" y="78"/>
                  </a:moveTo>
                  <a:cubicBezTo>
                    <a:pt x="14" y="78"/>
                    <a:pt x="14" y="78"/>
                    <a:pt x="14" y="78"/>
                  </a:cubicBezTo>
                  <a:cubicBezTo>
                    <a:pt x="13" y="77"/>
                    <a:pt x="12" y="77"/>
                    <a:pt x="11" y="76"/>
                  </a:cubicBezTo>
                  <a:cubicBezTo>
                    <a:pt x="11" y="64"/>
                    <a:pt x="11" y="64"/>
                    <a:pt x="11" y="64"/>
                  </a:cubicBezTo>
                  <a:cubicBezTo>
                    <a:pt x="11" y="63"/>
                    <a:pt x="11" y="63"/>
                    <a:pt x="11" y="63"/>
                  </a:cubicBezTo>
                  <a:cubicBezTo>
                    <a:pt x="11" y="64"/>
                    <a:pt x="11" y="64"/>
                    <a:pt x="11" y="64"/>
                  </a:cubicBezTo>
                  <a:cubicBezTo>
                    <a:pt x="11" y="58"/>
                    <a:pt x="11" y="58"/>
                    <a:pt x="11" y="58"/>
                  </a:cubicBezTo>
                  <a:cubicBezTo>
                    <a:pt x="12" y="57"/>
                    <a:pt x="13" y="57"/>
                    <a:pt x="14" y="56"/>
                  </a:cubicBezTo>
                  <a:cubicBezTo>
                    <a:pt x="14" y="62"/>
                    <a:pt x="14" y="62"/>
                    <a:pt x="14" y="62"/>
                  </a:cubicBezTo>
                  <a:cubicBezTo>
                    <a:pt x="13" y="62"/>
                    <a:pt x="13" y="62"/>
                    <a:pt x="13" y="62"/>
                  </a:cubicBezTo>
                  <a:cubicBezTo>
                    <a:pt x="14" y="62"/>
                    <a:pt x="14" y="62"/>
                    <a:pt x="14" y="62"/>
                  </a:cubicBezTo>
                  <a:lnTo>
                    <a:pt x="14" y="78"/>
                  </a:lnTo>
                  <a:close/>
                  <a:moveTo>
                    <a:pt x="11" y="76"/>
                  </a:moveTo>
                  <a:cubicBezTo>
                    <a:pt x="10" y="76"/>
                    <a:pt x="10" y="76"/>
                    <a:pt x="10" y="76"/>
                  </a:cubicBezTo>
                  <a:cubicBezTo>
                    <a:pt x="10" y="64"/>
                    <a:pt x="10" y="64"/>
                    <a:pt x="10" y="64"/>
                  </a:cubicBezTo>
                  <a:cubicBezTo>
                    <a:pt x="10" y="64"/>
                    <a:pt x="10" y="64"/>
                    <a:pt x="10" y="64"/>
                  </a:cubicBezTo>
                  <a:cubicBezTo>
                    <a:pt x="10" y="64"/>
                    <a:pt x="10" y="64"/>
                    <a:pt x="10" y="64"/>
                  </a:cubicBezTo>
                  <a:cubicBezTo>
                    <a:pt x="10" y="58"/>
                    <a:pt x="10" y="58"/>
                    <a:pt x="10" y="58"/>
                  </a:cubicBezTo>
                  <a:cubicBezTo>
                    <a:pt x="11" y="58"/>
                    <a:pt x="11" y="58"/>
                    <a:pt x="11" y="58"/>
                  </a:cubicBezTo>
                  <a:cubicBezTo>
                    <a:pt x="11" y="64"/>
                    <a:pt x="11" y="64"/>
                    <a:pt x="11" y="64"/>
                  </a:cubicBezTo>
                  <a:cubicBezTo>
                    <a:pt x="10" y="64"/>
                    <a:pt x="10" y="64"/>
                    <a:pt x="10" y="64"/>
                  </a:cubicBezTo>
                  <a:cubicBezTo>
                    <a:pt x="11" y="64"/>
                    <a:pt x="11" y="64"/>
                    <a:pt x="11" y="64"/>
                  </a:cubicBezTo>
                  <a:lnTo>
                    <a:pt x="11" y="76"/>
                  </a:lnTo>
                  <a:close/>
                  <a:moveTo>
                    <a:pt x="10" y="76"/>
                  </a:moveTo>
                  <a:cubicBezTo>
                    <a:pt x="9" y="75"/>
                    <a:pt x="9" y="75"/>
                    <a:pt x="9" y="75"/>
                  </a:cubicBezTo>
                  <a:cubicBezTo>
                    <a:pt x="9" y="64"/>
                    <a:pt x="9" y="64"/>
                    <a:pt x="9" y="64"/>
                  </a:cubicBezTo>
                  <a:cubicBezTo>
                    <a:pt x="9" y="64"/>
                    <a:pt x="9" y="64"/>
                    <a:pt x="9" y="64"/>
                  </a:cubicBezTo>
                  <a:cubicBezTo>
                    <a:pt x="9" y="64"/>
                    <a:pt x="9" y="64"/>
                    <a:pt x="9" y="64"/>
                  </a:cubicBezTo>
                  <a:cubicBezTo>
                    <a:pt x="9" y="59"/>
                    <a:pt x="9" y="59"/>
                    <a:pt x="9" y="59"/>
                  </a:cubicBezTo>
                  <a:cubicBezTo>
                    <a:pt x="10" y="58"/>
                    <a:pt x="10" y="58"/>
                    <a:pt x="10" y="58"/>
                  </a:cubicBezTo>
                  <a:cubicBezTo>
                    <a:pt x="10" y="64"/>
                    <a:pt x="10" y="64"/>
                    <a:pt x="10" y="64"/>
                  </a:cubicBezTo>
                  <a:cubicBezTo>
                    <a:pt x="9" y="64"/>
                    <a:pt x="9" y="64"/>
                    <a:pt x="9" y="64"/>
                  </a:cubicBezTo>
                  <a:cubicBezTo>
                    <a:pt x="10" y="64"/>
                    <a:pt x="10" y="64"/>
                    <a:pt x="10" y="64"/>
                  </a:cubicBezTo>
                  <a:lnTo>
                    <a:pt x="10" y="76"/>
                  </a:lnTo>
                  <a:close/>
                  <a:moveTo>
                    <a:pt x="9" y="75"/>
                  </a:moveTo>
                  <a:cubicBezTo>
                    <a:pt x="8" y="74"/>
                    <a:pt x="8" y="74"/>
                    <a:pt x="8" y="74"/>
                  </a:cubicBezTo>
                  <a:cubicBezTo>
                    <a:pt x="8" y="64"/>
                    <a:pt x="8" y="64"/>
                    <a:pt x="8" y="64"/>
                  </a:cubicBezTo>
                  <a:cubicBezTo>
                    <a:pt x="8" y="64"/>
                    <a:pt x="8" y="64"/>
                    <a:pt x="8" y="64"/>
                  </a:cubicBezTo>
                  <a:cubicBezTo>
                    <a:pt x="8" y="64"/>
                    <a:pt x="8" y="64"/>
                    <a:pt x="8" y="64"/>
                  </a:cubicBezTo>
                  <a:cubicBezTo>
                    <a:pt x="8" y="59"/>
                    <a:pt x="8" y="59"/>
                    <a:pt x="8" y="59"/>
                  </a:cubicBezTo>
                  <a:cubicBezTo>
                    <a:pt x="9" y="59"/>
                    <a:pt x="9" y="59"/>
                    <a:pt x="9" y="59"/>
                  </a:cubicBezTo>
                  <a:cubicBezTo>
                    <a:pt x="9" y="64"/>
                    <a:pt x="9" y="64"/>
                    <a:pt x="9" y="64"/>
                  </a:cubicBezTo>
                  <a:cubicBezTo>
                    <a:pt x="9" y="64"/>
                    <a:pt x="9" y="64"/>
                    <a:pt x="9" y="64"/>
                  </a:cubicBezTo>
                  <a:cubicBezTo>
                    <a:pt x="9" y="64"/>
                    <a:pt x="9" y="64"/>
                    <a:pt x="9" y="64"/>
                  </a:cubicBezTo>
                  <a:lnTo>
                    <a:pt x="9" y="75"/>
                  </a:lnTo>
                  <a:close/>
                  <a:moveTo>
                    <a:pt x="8" y="74"/>
                  </a:moveTo>
                  <a:cubicBezTo>
                    <a:pt x="7" y="74"/>
                    <a:pt x="7" y="74"/>
                    <a:pt x="7" y="74"/>
                  </a:cubicBezTo>
                  <a:cubicBezTo>
                    <a:pt x="7" y="65"/>
                    <a:pt x="7" y="65"/>
                    <a:pt x="7" y="65"/>
                  </a:cubicBezTo>
                  <a:cubicBezTo>
                    <a:pt x="8" y="65"/>
                    <a:pt x="8" y="65"/>
                    <a:pt x="8" y="65"/>
                  </a:cubicBezTo>
                  <a:cubicBezTo>
                    <a:pt x="7" y="65"/>
                    <a:pt x="7" y="65"/>
                    <a:pt x="7" y="65"/>
                  </a:cubicBezTo>
                  <a:cubicBezTo>
                    <a:pt x="7" y="60"/>
                    <a:pt x="7" y="60"/>
                    <a:pt x="7" y="60"/>
                  </a:cubicBezTo>
                  <a:cubicBezTo>
                    <a:pt x="8" y="59"/>
                    <a:pt x="8" y="59"/>
                    <a:pt x="8" y="59"/>
                  </a:cubicBezTo>
                  <a:cubicBezTo>
                    <a:pt x="8" y="64"/>
                    <a:pt x="8" y="64"/>
                    <a:pt x="8" y="64"/>
                  </a:cubicBezTo>
                  <a:cubicBezTo>
                    <a:pt x="8" y="65"/>
                    <a:pt x="8" y="65"/>
                    <a:pt x="8" y="65"/>
                  </a:cubicBezTo>
                  <a:cubicBezTo>
                    <a:pt x="8" y="64"/>
                    <a:pt x="8" y="64"/>
                    <a:pt x="8" y="64"/>
                  </a:cubicBezTo>
                  <a:lnTo>
                    <a:pt x="8" y="74"/>
                  </a:lnTo>
                  <a:close/>
                  <a:moveTo>
                    <a:pt x="7" y="74"/>
                  </a:moveTo>
                  <a:cubicBezTo>
                    <a:pt x="6" y="73"/>
                    <a:pt x="6" y="73"/>
                    <a:pt x="6" y="73"/>
                  </a:cubicBezTo>
                  <a:cubicBezTo>
                    <a:pt x="6" y="65"/>
                    <a:pt x="6" y="65"/>
                    <a:pt x="6" y="65"/>
                  </a:cubicBezTo>
                  <a:cubicBezTo>
                    <a:pt x="6" y="65"/>
                    <a:pt x="6" y="65"/>
                    <a:pt x="6" y="65"/>
                  </a:cubicBezTo>
                  <a:cubicBezTo>
                    <a:pt x="6" y="65"/>
                    <a:pt x="6" y="65"/>
                    <a:pt x="6" y="65"/>
                  </a:cubicBezTo>
                  <a:cubicBezTo>
                    <a:pt x="6" y="60"/>
                    <a:pt x="6" y="60"/>
                    <a:pt x="6" y="60"/>
                  </a:cubicBezTo>
                  <a:cubicBezTo>
                    <a:pt x="7" y="60"/>
                    <a:pt x="7" y="60"/>
                    <a:pt x="7" y="60"/>
                  </a:cubicBezTo>
                  <a:cubicBezTo>
                    <a:pt x="7" y="65"/>
                    <a:pt x="7" y="65"/>
                    <a:pt x="7" y="65"/>
                  </a:cubicBezTo>
                  <a:cubicBezTo>
                    <a:pt x="6" y="65"/>
                    <a:pt x="6" y="65"/>
                    <a:pt x="6" y="65"/>
                  </a:cubicBezTo>
                  <a:cubicBezTo>
                    <a:pt x="7" y="65"/>
                    <a:pt x="7" y="65"/>
                    <a:pt x="7" y="65"/>
                  </a:cubicBezTo>
                  <a:lnTo>
                    <a:pt x="7" y="74"/>
                  </a:lnTo>
                  <a:close/>
                  <a:moveTo>
                    <a:pt x="6" y="73"/>
                  </a:moveTo>
                  <a:cubicBezTo>
                    <a:pt x="5" y="72"/>
                    <a:pt x="5" y="72"/>
                    <a:pt x="5" y="72"/>
                  </a:cubicBezTo>
                  <a:cubicBezTo>
                    <a:pt x="5" y="65"/>
                    <a:pt x="5" y="65"/>
                    <a:pt x="5" y="65"/>
                  </a:cubicBezTo>
                  <a:cubicBezTo>
                    <a:pt x="6" y="65"/>
                    <a:pt x="6" y="65"/>
                    <a:pt x="6" y="65"/>
                  </a:cubicBezTo>
                  <a:cubicBezTo>
                    <a:pt x="5" y="65"/>
                    <a:pt x="5" y="65"/>
                    <a:pt x="5" y="65"/>
                  </a:cubicBezTo>
                  <a:cubicBezTo>
                    <a:pt x="5" y="61"/>
                    <a:pt x="5" y="61"/>
                    <a:pt x="5" y="61"/>
                  </a:cubicBezTo>
                  <a:cubicBezTo>
                    <a:pt x="6" y="60"/>
                    <a:pt x="6" y="60"/>
                    <a:pt x="6" y="60"/>
                  </a:cubicBezTo>
                  <a:cubicBezTo>
                    <a:pt x="6" y="65"/>
                    <a:pt x="6" y="65"/>
                    <a:pt x="6" y="65"/>
                  </a:cubicBezTo>
                  <a:cubicBezTo>
                    <a:pt x="6" y="65"/>
                    <a:pt x="6" y="65"/>
                    <a:pt x="6" y="65"/>
                  </a:cubicBezTo>
                  <a:cubicBezTo>
                    <a:pt x="6" y="65"/>
                    <a:pt x="6" y="65"/>
                    <a:pt x="6" y="65"/>
                  </a:cubicBezTo>
                  <a:lnTo>
                    <a:pt x="6" y="73"/>
                  </a:lnTo>
                  <a:close/>
                  <a:moveTo>
                    <a:pt x="5" y="72"/>
                  </a:moveTo>
                  <a:cubicBezTo>
                    <a:pt x="5" y="71"/>
                    <a:pt x="4" y="71"/>
                    <a:pt x="4" y="70"/>
                  </a:cubicBezTo>
                  <a:cubicBezTo>
                    <a:pt x="4" y="65"/>
                    <a:pt x="4" y="65"/>
                    <a:pt x="4" y="65"/>
                  </a:cubicBezTo>
                  <a:cubicBezTo>
                    <a:pt x="5" y="65"/>
                    <a:pt x="5" y="65"/>
                    <a:pt x="5" y="65"/>
                  </a:cubicBezTo>
                  <a:cubicBezTo>
                    <a:pt x="4" y="65"/>
                    <a:pt x="4" y="65"/>
                    <a:pt x="4" y="65"/>
                  </a:cubicBezTo>
                  <a:cubicBezTo>
                    <a:pt x="4" y="62"/>
                    <a:pt x="4" y="62"/>
                    <a:pt x="4" y="62"/>
                  </a:cubicBezTo>
                  <a:cubicBezTo>
                    <a:pt x="4" y="62"/>
                    <a:pt x="5" y="61"/>
                    <a:pt x="5" y="61"/>
                  </a:cubicBezTo>
                  <a:cubicBezTo>
                    <a:pt x="5" y="65"/>
                    <a:pt x="5" y="65"/>
                    <a:pt x="5" y="65"/>
                  </a:cubicBezTo>
                  <a:cubicBezTo>
                    <a:pt x="5" y="65"/>
                    <a:pt x="5" y="65"/>
                    <a:pt x="5" y="65"/>
                  </a:cubicBezTo>
                  <a:cubicBezTo>
                    <a:pt x="5" y="65"/>
                    <a:pt x="5" y="65"/>
                    <a:pt x="5" y="65"/>
                  </a:cubicBezTo>
                  <a:lnTo>
                    <a:pt x="5" y="72"/>
                  </a:lnTo>
                  <a:close/>
                  <a:moveTo>
                    <a:pt x="4" y="70"/>
                  </a:moveTo>
                  <a:cubicBezTo>
                    <a:pt x="3" y="70"/>
                    <a:pt x="3" y="69"/>
                    <a:pt x="2" y="69"/>
                  </a:cubicBezTo>
                  <a:cubicBezTo>
                    <a:pt x="2" y="66"/>
                    <a:pt x="2" y="66"/>
                    <a:pt x="2" y="66"/>
                  </a:cubicBezTo>
                  <a:cubicBezTo>
                    <a:pt x="3" y="66"/>
                    <a:pt x="3" y="66"/>
                    <a:pt x="3" y="66"/>
                  </a:cubicBezTo>
                  <a:cubicBezTo>
                    <a:pt x="2" y="66"/>
                    <a:pt x="2" y="66"/>
                    <a:pt x="2" y="66"/>
                  </a:cubicBezTo>
                  <a:cubicBezTo>
                    <a:pt x="2" y="63"/>
                    <a:pt x="2" y="63"/>
                    <a:pt x="2" y="63"/>
                  </a:cubicBezTo>
                  <a:cubicBezTo>
                    <a:pt x="3" y="63"/>
                    <a:pt x="3" y="62"/>
                    <a:pt x="4" y="62"/>
                  </a:cubicBezTo>
                  <a:cubicBezTo>
                    <a:pt x="4" y="65"/>
                    <a:pt x="4" y="65"/>
                    <a:pt x="4" y="65"/>
                  </a:cubicBezTo>
                  <a:cubicBezTo>
                    <a:pt x="3" y="66"/>
                    <a:pt x="3" y="66"/>
                    <a:pt x="3" y="66"/>
                  </a:cubicBezTo>
                  <a:cubicBezTo>
                    <a:pt x="4" y="65"/>
                    <a:pt x="4" y="65"/>
                    <a:pt x="4" y="65"/>
                  </a:cubicBezTo>
                  <a:lnTo>
                    <a:pt x="4" y="70"/>
                  </a:lnTo>
                  <a:close/>
                  <a:moveTo>
                    <a:pt x="2" y="69"/>
                  </a:moveTo>
                  <a:cubicBezTo>
                    <a:pt x="2" y="68"/>
                    <a:pt x="2" y="68"/>
                    <a:pt x="2" y="68"/>
                  </a:cubicBezTo>
                  <a:cubicBezTo>
                    <a:pt x="2" y="66"/>
                    <a:pt x="2" y="66"/>
                    <a:pt x="2" y="66"/>
                  </a:cubicBezTo>
                  <a:cubicBezTo>
                    <a:pt x="2" y="66"/>
                    <a:pt x="2" y="66"/>
                    <a:pt x="2" y="66"/>
                  </a:cubicBezTo>
                  <a:cubicBezTo>
                    <a:pt x="2" y="66"/>
                    <a:pt x="2" y="66"/>
                    <a:pt x="2" y="66"/>
                  </a:cubicBezTo>
                  <a:cubicBezTo>
                    <a:pt x="2" y="64"/>
                    <a:pt x="2" y="64"/>
                    <a:pt x="2" y="64"/>
                  </a:cubicBezTo>
                  <a:cubicBezTo>
                    <a:pt x="2" y="63"/>
                    <a:pt x="2" y="63"/>
                    <a:pt x="2" y="63"/>
                  </a:cubicBezTo>
                  <a:cubicBezTo>
                    <a:pt x="2" y="66"/>
                    <a:pt x="2" y="66"/>
                    <a:pt x="2" y="66"/>
                  </a:cubicBezTo>
                  <a:cubicBezTo>
                    <a:pt x="2" y="66"/>
                    <a:pt x="2" y="66"/>
                    <a:pt x="2" y="66"/>
                  </a:cubicBezTo>
                  <a:cubicBezTo>
                    <a:pt x="2" y="66"/>
                    <a:pt x="2" y="66"/>
                    <a:pt x="2" y="66"/>
                  </a:cubicBezTo>
                  <a:lnTo>
                    <a:pt x="2" y="69"/>
                  </a:lnTo>
                  <a:close/>
                  <a:moveTo>
                    <a:pt x="2" y="68"/>
                  </a:moveTo>
                  <a:cubicBezTo>
                    <a:pt x="1" y="67"/>
                    <a:pt x="1" y="66"/>
                    <a:pt x="0" y="66"/>
                  </a:cubicBezTo>
                  <a:cubicBezTo>
                    <a:pt x="1" y="66"/>
                    <a:pt x="1" y="66"/>
                    <a:pt x="1" y="66"/>
                  </a:cubicBezTo>
                  <a:cubicBezTo>
                    <a:pt x="1" y="66"/>
                    <a:pt x="1" y="66"/>
                    <a:pt x="1" y="66"/>
                  </a:cubicBezTo>
                  <a:cubicBezTo>
                    <a:pt x="1" y="65"/>
                    <a:pt x="1" y="65"/>
                    <a:pt x="1" y="65"/>
                  </a:cubicBezTo>
                  <a:cubicBezTo>
                    <a:pt x="1" y="65"/>
                    <a:pt x="1" y="64"/>
                    <a:pt x="2" y="64"/>
                  </a:cubicBezTo>
                  <a:cubicBezTo>
                    <a:pt x="2" y="66"/>
                    <a:pt x="2" y="66"/>
                    <a:pt x="2" y="66"/>
                  </a:cubicBezTo>
                  <a:cubicBezTo>
                    <a:pt x="2" y="66"/>
                    <a:pt x="2" y="66"/>
                    <a:pt x="2" y="66"/>
                  </a:cubicBezTo>
                  <a:cubicBezTo>
                    <a:pt x="2" y="66"/>
                    <a:pt x="2" y="66"/>
                    <a:pt x="2" y="66"/>
                  </a:cubicBezTo>
                  <a:lnTo>
                    <a:pt x="2" y="68"/>
                  </a:lnTo>
                  <a:close/>
                </a:path>
              </a:pathLst>
            </a:custGeom>
            <a:solidFill>
              <a:schemeClr val="accent1"/>
            </a:solidFill>
            <a:ln>
              <a:noFill/>
            </a:ln>
          </p:spPr>
          <p:txBody>
            <a:bodyPr/>
            <a:lstStyle/>
            <a:p>
              <a:endParaRPr lang="zh-CN" altLang="en-US" sz="1600">
                <a:solidFill>
                  <a:schemeClr val="bg1"/>
                </a:solidFill>
              </a:endParaRPr>
            </a:p>
          </p:txBody>
        </p:sp>
        <p:sp>
          <p:nvSpPr>
            <p:cNvPr id="40" name="Freeform 41"/>
            <p:cNvSpPr/>
            <p:nvPr/>
          </p:nvSpPr>
          <p:spPr bwMode="auto">
            <a:xfrm>
              <a:off x="5020577" y="1468968"/>
              <a:ext cx="402167" cy="315384"/>
            </a:xfrm>
            <a:custGeom>
              <a:avLst/>
              <a:gdLst>
                <a:gd name="T0" fmla="*/ 4 w 92"/>
                <a:gd name="T1" fmla="*/ 72 h 72"/>
                <a:gd name="T2" fmla="*/ 54 w 92"/>
                <a:gd name="T3" fmla="*/ 35 h 72"/>
                <a:gd name="T4" fmla="*/ 66 w 92"/>
                <a:gd name="T5" fmla="*/ 22 h 72"/>
                <a:gd name="T6" fmla="*/ 88 w 92"/>
                <a:gd name="T7" fmla="*/ 20 h 72"/>
                <a:gd name="T8" fmla="*/ 73 w 92"/>
                <a:gd name="T9" fmla="*/ 6 h 72"/>
                <a:gd name="T10" fmla="*/ 49 w 92"/>
                <a:gd name="T11" fmla="*/ 27 h 72"/>
                <a:gd name="T12" fmla="*/ 0 w 92"/>
                <a:gd name="T13" fmla="*/ 68 h 72"/>
                <a:gd name="T14" fmla="*/ 4 w 92"/>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2">
                  <a:moveTo>
                    <a:pt x="4" y="72"/>
                  </a:moveTo>
                  <a:cubicBezTo>
                    <a:pt x="17" y="71"/>
                    <a:pt x="34" y="58"/>
                    <a:pt x="54" y="35"/>
                  </a:cubicBezTo>
                  <a:cubicBezTo>
                    <a:pt x="57" y="31"/>
                    <a:pt x="60" y="27"/>
                    <a:pt x="66" y="22"/>
                  </a:cubicBezTo>
                  <a:cubicBezTo>
                    <a:pt x="75" y="15"/>
                    <a:pt x="82" y="14"/>
                    <a:pt x="88" y="20"/>
                  </a:cubicBezTo>
                  <a:cubicBezTo>
                    <a:pt x="92" y="11"/>
                    <a:pt x="87" y="0"/>
                    <a:pt x="73" y="6"/>
                  </a:cubicBezTo>
                  <a:cubicBezTo>
                    <a:pt x="62" y="11"/>
                    <a:pt x="54" y="19"/>
                    <a:pt x="49" y="27"/>
                  </a:cubicBezTo>
                  <a:cubicBezTo>
                    <a:pt x="32" y="51"/>
                    <a:pt x="15" y="68"/>
                    <a:pt x="0" y="68"/>
                  </a:cubicBezTo>
                  <a:cubicBezTo>
                    <a:pt x="1" y="70"/>
                    <a:pt x="2" y="71"/>
                    <a:pt x="4" y="72"/>
                  </a:cubicBezTo>
                  <a:close/>
                </a:path>
              </a:pathLst>
            </a:custGeom>
            <a:solidFill>
              <a:schemeClr val="accent1"/>
            </a:solidFill>
            <a:ln>
              <a:noFill/>
            </a:ln>
          </p:spPr>
          <p:txBody>
            <a:bodyPr/>
            <a:lstStyle/>
            <a:p>
              <a:endParaRPr lang="zh-CN" altLang="en-US" sz="1600">
                <a:solidFill>
                  <a:schemeClr val="bg1"/>
                </a:solidFill>
              </a:endParaRPr>
            </a:p>
          </p:txBody>
        </p:sp>
        <p:sp>
          <p:nvSpPr>
            <p:cNvPr id="41" name="Freeform 42"/>
            <p:cNvSpPr/>
            <p:nvPr/>
          </p:nvSpPr>
          <p:spPr bwMode="auto">
            <a:xfrm>
              <a:off x="4950726" y="1176868"/>
              <a:ext cx="446617" cy="510117"/>
            </a:xfrm>
            <a:custGeom>
              <a:avLst/>
              <a:gdLst>
                <a:gd name="T0" fmla="*/ 43 w 102"/>
                <a:gd name="T1" fmla="*/ 117 h 117"/>
                <a:gd name="T2" fmla="*/ 0 w 102"/>
                <a:gd name="T3" fmla="*/ 17 h 117"/>
                <a:gd name="T4" fmla="*/ 102 w 102"/>
                <a:gd name="T5" fmla="*/ 65 h 117"/>
                <a:gd name="T6" fmla="*/ 43 w 102"/>
                <a:gd name="T7" fmla="*/ 117 h 117"/>
              </a:gdLst>
              <a:ahLst/>
              <a:cxnLst>
                <a:cxn ang="0">
                  <a:pos x="T0" y="T1"/>
                </a:cxn>
                <a:cxn ang="0">
                  <a:pos x="T2" y="T3"/>
                </a:cxn>
                <a:cxn ang="0">
                  <a:pos x="T4" y="T5"/>
                </a:cxn>
                <a:cxn ang="0">
                  <a:pos x="T6" y="T7"/>
                </a:cxn>
              </a:cxnLst>
              <a:rect l="0" t="0" r="r" b="b"/>
              <a:pathLst>
                <a:path w="102" h="117">
                  <a:moveTo>
                    <a:pt x="43" y="117"/>
                  </a:moveTo>
                  <a:cubicBezTo>
                    <a:pt x="49" y="74"/>
                    <a:pt x="35" y="41"/>
                    <a:pt x="0" y="17"/>
                  </a:cubicBezTo>
                  <a:cubicBezTo>
                    <a:pt x="56" y="0"/>
                    <a:pt x="90" y="16"/>
                    <a:pt x="102" y="65"/>
                  </a:cubicBezTo>
                  <a:cubicBezTo>
                    <a:pt x="77" y="66"/>
                    <a:pt x="57" y="83"/>
                    <a:pt x="43" y="117"/>
                  </a:cubicBezTo>
                  <a:close/>
                </a:path>
              </a:pathLst>
            </a:custGeom>
            <a:solidFill>
              <a:schemeClr val="accent1"/>
            </a:solidFill>
            <a:ln>
              <a:noFill/>
            </a:ln>
          </p:spPr>
          <p:txBody>
            <a:bodyPr/>
            <a:lstStyle/>
            <a:p>
              <a:endParaRPr lang="zh-CN" altLang="en-US" sz="1600">
                <a:solidFill>
                  <a:schemeClr val="bg1"/>
                </a:solidFill>
              </a:endParaRPr>
            </a:p>
          </p:txBody>
        </p:sp>
        <p:sp>
          <p:nvSpPr>
            <p:cNvPr id="42" name="Freeform 43"/>
            <p:cNvSpPr/>
            <p:nvPr/>
          </p:nvSpPr>
          <p:spPr bwMode="auto">
            <a:xfrm>
              <a:off x="5081959" y="1238251"/>
              <a:ext cx="226484" cy="234951"/>
            </a:xfrm>
            <a:custGeom>
              <a:avLst/>
              <a:gdLst>
                <a:gd name="T0" fmla="*/ 0 w 52"/>
                <a:gd name="T1" fmla="*/ 33 h 54"/>
                <a:gd name="T2" fmla="*/ 32 w 52"/>
                <a:gd name="T3" fmla="*/ 0 h 54"/>
                <a:gd name="T4" fmla="*/ 52 w 52"/>
                <a:gd name="T5" fmla="*/ 12 h 54"/>
                <a:gd name="T6" fmla="*/ 10 w 52"/>
                <a:gd name="T7" fmla="*/ 54 h 54"/>
                <a:gd name="T8" fmla="*/ 0 w 52"/>
                <a:gd name="T9" fmla="*/ 33 h 54"/>
              </a:gdLst>
              <a:ahLst/>
              <a:cxnLst>
                <a:cxn ang="0">
                  <a:pos x="T0" y="T1"/>
                </a:cxn>
                <a:cxn ang="0">
                  <a:pos x="T2" y="T3"/>
                </a:cxn>
                <a:cxn ang="0">
                  <a:pos x="T4" y="T5"/>
                </a:cxn>
                <a:cxn ang="0">
                  <a:pos x="T6" y="T7"/>
                </a:cxn>
                <a:cxn ang="0">
                  <a:pos x="T8" y="T9"/>
                </a:cxn>
              </a:cxnLst>
              <a:rect l="0" t="0" r="r" b="b"/>
              <a:pathLst>
                <a:path w="52" h="54">
                  <a:moveTo>
                    <a:pt x="0" y="33"/>
                  </a:moveTo>
                  <a:cubicBezTo>
                    <a:pt x="9" y="17"/>
                    <a:pt x="19" y="6"/>
                    <a:pt x="32" y="0"/>
                  </a:cubicBezTo>
                  <a:cubicBezTo>
                    <a:pt x="40" y="2"/>
                    <a:pt x="47" y="7"/>
                    <a:pt x="52" y="12"/>
                  </a:cubicBezTo>
                  <a:cubicBezTo>
                    <a:pt x="36" y="20"/>
                    <a:pt x="22" y="34"/>
                    <a:pt x="10" y="54"/>
                  </a:cubicBezTo>
                  <a:cubicBezTo>
                    <a:pt x="8" y="46"/>
                    <a:pt x="5" y="40"/>
                    <a:pt x="0" y="33"/>
                  </a:cubicBezTo>
                  <a:close/>
                </a:path>
              </a:pathLst>
            </a:custGeom>
            <a:solidFill>
              <a:schemeClr val="accent1"/>
            </a:solidFill>
            <a:ln>
              <a:noFill/>
            </a:ln>
          </p:spPr>
          <p:txBody>
            <a:bodyPr/>
            <a:lstStyle/>
            <a:p>
              <a:endParaRPr lang="zh-CN" altLang="en-US" sz="1600">
                <a:solidFill>
                  <a:schemeClr val="bg1"/>
                </a:solidFill>
              </a:endParaRPr>
            </a:p>
          </p:txBody>
        </p:sp>
        <p:sp>
          <p:nvSpPr>
            <p:cNvPr id="43" name="Freeform 44"/>
            <p:cNvSpPr/>
            <p:nvPr/>
          </p:nvSpPr>
          <p:spPr bwMode="auto">
            <a:xfrm>
              <a:off x="4946492" y="1267884"/>
              <a:ext cx="188384" cy="450851"/>
            </a:xfrm>
            <a:custGeom>
              <a:avLst/>
              <a:gdLst>
                <a:gd name="T0" fmla="*/ 16 w 43"/>
                <a:gd name="T1" fmla="*/ 103 h 103"/>
                <a:gd name="T2" fmla="*/ 0 w 43"/>
                <a:gd name="T3" fmla="*/ 0 h 103"/>
                <a:gd name="T4" fmla="*/ 43 w 43"/>
                <a:gd name="T5" fmla="*/ 78 h 103"/>
                <a:gd name="T6" fmla="*/ 16 w 43"/>
                <a:gd name="T7" fmla="*/ 103 h 103"/>
              </a:gdLst>
              <a:ahLst/>
              <a:cxnLst>
                <a:cxn ang="0">
                  <a:pos x="T0" y="T1"/>
                </a:cxn>
                <a:cxn ang="0">
                  <a:pos x="T2" y="T3"/>
                </a:cxn>
                <a:cxn ang="0">
                  <a:pos x="T4" y="T5"/>
                </a:cxn>
                <a:cxn ang="0">
                  <a:pos x="T6" y="T7"/>
                </a:cxn>
              </a:cxnLst>
              <a:rect l="0" t="0" r="r" b="b"/>
              <a:pathLst>
                <a:path w="43" h="103">
                  <a:moveTo>
                    <a:pt x="16" y="103"/>
                  </a:moveTo>
                  <a:cubicBezTo>
                    <a:pt x="18" y="68"/>
                    <a:pt x="13" y="33"/>
                    <a:pt x="0" y="0"/>
                  </a:cubicBezTo>
                  <a:cubicBezTo>
                    <a:pt x="23" y="42"/>
                    <a:pt x="38" y="68"/>
                    <a:pt x="43" y="78"/>
                  </a:cubicBezTo>
                  <a:cubicBezTo>
                    <a:pt x="38" y="87"/>
                    <a:pt x="29" y="95"/>
                    <a:pt x="16" y="103"/>
                  </a:cubicBezTo>
                  <a:close/>
                </a:path>
              </a:pathLst>
            </a:custGeom>
            <a:solidFill>
              <a:schemeClr val="accent1"/>
            </a:solidFill>
            <a:ln>
              <a:noFill/>
            </a:ln>
          </p:spPr>
          <p:txBody>
            <a:bodyPr/>
            <a:lstStyle/>
            <a:p>
              <a:endParaRPr lang="zh-CN" altLang="en-US" sz="1600">
                <a:solidFill>
                  <a:schemeClr val="bg1"/>
                </a:solidFill>
              </a:endParaRPr>
            </a:p>
          </p:txBody>
        </p:sp>
        <p:sp>
          <p:nvSpPr>
            <p:cNvPr id="44" name="Freeform 45"/>
            <p:cNvSpPr/>
            <p:nvPr/>
          </p:nvSpPr>
          <p:spPr bwMode="auto">
            <a:xfrm>
              <a:off x="4912626" y="1145118"/>
              <a:ext cx="107951" cy="88900"/>
            </a:xfrm>
            <a:custGeom>
              <a:avLst/>
              <a:gdLst>
                <a:gd name="T0" fmla="*/ 0 w 25"/>
                <a:gd name="T1" fmla="*/ 10 h 20"/>
                <a:gd name="T2" fmla="*/ 6 w 25"/>
                <a:gd name="T3" fmla="*/ 20 h 20"/>
                <a:gd name="T4" fmla="*/ 25 w 25"/>
                <a:gd name="T5" fmla="*/ 12 h 20"/>
                <a:gd name="T6" fmla="*/ 25 w 25"/>
                <a:gd name="T7" fmla="*/ 13 h 20"/>
                <a:gd name="T8" fmla="*/ 22 w 25"/>
                <a:gd name="T9" fmla="*/ 2 h 20"/>
                <a:gd name="T10" fmla="*/ 0 w 25"/>
                <a:gd name="T11" fmla="*/ 10 h 20"/>
              </a:gdLst>
              <a:ahLst/>
              <a:cxnLst>
                <a:cxn ang="0">
                  <a:pos x="T0" y="T1"/>
                </a:cxn>
                <a:cxn ang="0">
                  <a:pos x="T2" y="T3"/>
                </a:cxn>
                <a:cxn ang="0">
                  <a:pos x="T4" y="T5"/>
                </a:cxn>
                <a:cxn ang="0">
                  <a:pos x="T6" y="T7"/>
                </a:cxn>
                <a:cxn ang="0">
                  <a:pos x="T8" y="T9"/>
                </a:cxn>
                <a:cxn ang="0">
                  <a:pos x="T10" y="T11"/>
                </a:cxn>
              </a:cxnLst>
              <a:rect l="0" t="0" r="r" b="b"/>
              <a:pathLst>
                <a:path w="25" h="20">
                  <a:moveTo>
                    <a:pt x="0" y="10"/>
                  </a:moveTo>
                  <a:cubicBezTo>
                    <a:pt x="6" y="20"/>
                    <a:pt x="6" y="20"/>
                    <a:pt x="6" y="20"/>
                  </a:cubicBezTo>
                  <a:cubicBezTo>
                    <a:pt x="10" y="18"/>
                    <a:pt x="21" y="11"/>
                    <a:pt x="25" y="12"/>
                  </a:cubicBezTo>
                  <a:cubicBezTo>
                    <a:pt x="25" y="13"/>
                    <a:pt x="25" y="13"/>
                    <a:pt x="25" y="13"/>
                  </a:cubicBezTo>
                  <a:cubicBezTo>
                    <a:pt x="25" y="11"/>
                    <a:pt x="22" y="2"/>
                    <a:pt x="22" y="2"/>
                  </a:cubicBezTo>
                  <a:cubicBezTo>
                    <a:pt x="17" y="0"/>
                    <a:pt x="4" y="8"/>
                    <a:pt x="0" y="10"/>
                  </a:cubicBezTo>
                  <a:close/>
                </a:path>
              </a:pathLst>
            </a:custGeom>
            <a:solidFill>
              <a:schemeClr val="accent1"/>
            </a:solidFill>
            <a:ln>
              <a:noFill/>
            </a:ln>
          </p:spPr>
          <p:txBody>
            <a:bodyPr/>
            <a:lstStyle/>
            <a:p>
              <a:endParaRPr lang="zh-CN" altLang="en-US" sz="1600">
                <a:solidFill>
                  <a:schemeClr val="bg1"/>
                </a:solidFill>
              </a:endParaRPr>
            </a:p>
          </p:txBody>
        </p:sp>
        <p:sp>
          <p:nvSpPr>
            <p:cNvPr id="45" name="Freeform 46"/>
            <p:cNvSpPr/>
            <p:nvPr/>
          </p:nvSpPr>
          <p:spPr bwMode="auto">
            <a:xfrm>
              <a:off x="4978243" y="1155701"/>
              <a:ext cx="42333" cy="69851"/>
            </a:xfrm>
            <a:custGeom>
              <a:avLst/>
              <a:gdLst>
                <a:gd name="T0" fmla="*/ 14 w 20"/>
                <a:gd name="T1" fmla="*/ 0 h 33"/>
                <a:gd name="T2" fmla="*/ 20 w 20"/>
                <a:gd name="T3" fmla="*/ 22 h 33"/>
                <a:gd name="T4" fmla="*/ 20 w 20"/>
                <a:gd name="T5" fmla="*/ 22 h 33"/>
                <a:gd name="T6" fmla="*/ 20 w 20"/>
                <a:gd name="T7" fmla="*/ 22 h 33"/>
                <a:gd name="T8" fmla="*/ 20 w 20"/>
                <a:gd name="T9" fmla="*/ 24 h 33"/>
                <a:gd name="T10" fmla="*/ 20 w 20"/>
                <a:gd name="T11" fmla="*/ 24 h 33"/>
                <a:gd name="T12" fmla="*/ 18 w 20"/>
                <a:gd name="T13" fmla="*/ 24 h 33"/>
                <a:gd name="T14" fmla="*/ 18 w 20"/>
                <a:gd name="T15" fmla="*/ 26 h 33"/>
                <a:gd name="T16" fmla="*/ 16 w 20"/>
                <a:gd name="T17" fmla="*/ 26 h 33"/>
                <a:gd name="T18" fmla="*/ 16 w 20"/>
                <a:gd name="T19" fmla="*/ 26 h 33"/>
                <a:gd name="T20" fmla="*/ 14 w 20"/>
                <a:gd name="T21" fmla="*/ 28 h 33"/>
                <a:gd name="T22" fmla="*/ 12 w 20"/>
                <a:gd name="T23" fmla="*/ 28 h 33"/>
                <a:gd name="T24" fmla="*/ 10 w 20"/>
                <a:gd name="T25" fmla="*/ 28 h 33"/>
                <a:gd name="T26" fmla="*/ 10 w 20"/>
                <a:gd name="T27" fmla="*/ 31 h 33"/>
                <a:gd name="T28" fmla="*/ 8 w 20"/>
                <a:gd name="T29" fmla="*/ 31 h 33"/>
                <a:gd name="T30" fmla="*/ 6 w 20"/>
                <a:gd name="T31" fmla="*/ 33 h 33"/>
                <a:gd name="T32" fmla="*/ 6 w 20"/>
                <a:gd name="T33" fmla="*/ 33 h 33"/>
                <a:gd name="T34" fmla="*/ 6 w 20"/>
                <a:gd name="T35" fmla="*/ 33 h 33"/>
                <a:gd name="T36" fmla="*/ 0 w 20"/>
                <a:gd name="T37" fmla="*/ 10 h 33"/>
                <a:gd name="T38" fmla="*/ 0 w 20"/>
                <a:gd name="T39" fmla="*/ 10 h 33"/>
                <a:gd name="T40" fmla="*/ 0 w 20"/>
                <a:gd name="T41" fmla="*/ 10 h 33"/>
                <a:gd name="T42" fmla="*/ 0 w 20"/>
                <a:gd name="T43" fmla="*/ 8 h 33"/>
                <a:gd name="T44" fmla="*/ 2 w 20"/>
                <a:gd name="T45" fmla="*/ 8 h 33"/>
                <a:gd name="T46" fmla="*/ 4 w 20"/>
                <a:gd name="T47" fmla="*/ 8 h 33"/>
                <a:gd name="T48" fmla="*/ 6 w 20"/>
                <a:gd name="T49" fmla="*/ 6 h 33"/>
                <a:gd name="T50" fmla="*/ 8 w 20"/>
                <a:gd name="T51" fmla="*/ 6 h 33"/>
                <a:gd name="T52" fmla="*/ 8 w 20"/>
                <a:gd name="T53" fmla="*/ 6 h 33"/>
                <a:gd name="T54" fmla="*/ 10 w 20"/>
                <a:gd name="T55" fmla="*/ 4 h 33"/>
                <a:gd name="T56" fmla="*/ 10 w 20"/>
                <a:gd name="T57" fmla="*/ 4 h 33"/>
                <a:gd name="T58" fmla="*/ 12 w 20"/>
                <a:gd name="T59" fmla="*/ 4 h 33"/>
                <a:gd name="T60" fmla="*/ 12 w 20"/>
                <a:gd name="T61" fmla="*/ 2 h 33"/>
                <a:gd name="T62" fmla="*/ 14 w 20"/>
                <a:gd name="T63" fmla="*/ 2 h 33"/>
                <a:gd name="T64" fmla="*/ 14 w 20"/>
                <a:gd name="T65" fmla="*/ 2 h 33"/>
                <a:gd name="T66" fmla="*/ 14 w 20"/>
                <a:gd name="T67" fmla="*/ 0 h 33"/>
                <a:gd name="T68" fmla="*/ 14 w 20"/>
                <a:gd name="T6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33">
                  <a:moveTo>
                    <a:pt x="14" y="0"/>
                  </a:moveTo>
                  <a:lnTo>
                    <a:pt x="20" y="22"/>
                  </a:lnTo>
                  <a:lnTo>
                    <a:pt x="20" y="22"/>
                  </a:lnTo>
                  <a:lnTo>
                    <a:pt x="20" y="22"/>
                  </a:lnTo>
                  <a:lnTo>
                    <a:pt x="20" y="24"/>
                  </a:lnTo>
                  <a:lnTo>
                    <a:pt x="20" y="24"/>
                  </a:lnTo>
                  <a:lnTo>
                    <a:pt x="18" y="24"/>
                  </a:lnTo>
                  <a:lnTo>
                    <a:pt x="18" y="26"/>
                  </a:lnTo>
                  <a:lnTo>
                    <a:pt x="16" y="26"/>
                  </a:lnTo>
                  <a:lnTo>
                    <a:pt x="16" y="26"/>
                  </a:lnTo>
                  <a:lnTo>
                    <a:pt x="14" y="28"/>
                  </a:lnTo>
                  <a:lnTo>
                    <a:pt x="12" y="28"/>
                  </a:lnTo>
                  <a:lnTo>
                    <a:pt x="10" y="28"/>
                  </a:lnTo>
                  <a:lnTo>
                    <a:pt x="10" y="31"/>
                  </a:lnTo>
                  <a:lnTo>
                    <a:pt x="8" y="31"/>
                  </a:lnTo>
                  <a:lnTo>
                    <a:pt x="6" y="33"/>
                  </a:lnTo>
                  <a:lnTo>
                    <a:pt x="6" y="33"/>
                  </a:lnTo>
                  <a:lnTo>
                    <a:pt x="6" y="33"/>
                  </a:lnTo>
                  <a:lnTo>
                    <a:pt x="0" y="10"/>
                  </a:lnTo>
                  <a:lnTo>
                    <a:pt x="0" y="10"/>
                  </a:lnTo>
                  <a:lnTo>
                    <a:pt x="0" y="10"/>
                  </a:lnTo>
                  <a:lnTo>
                    <a:pt x="0" y="8"/>
                  </a:lnTo>
                  <a:lnTo>
                    <a:pt x="2" y="8"/>
                  </a:lnTo>
                  <a:lnTo>
                    <a:pt x="4" y="8"/>
                  </a:lnTo>
                  <a:lnTo>
                    <a:pt x="6" y="6"/>
                  </a:lnTo>
                  <a:lnTo>
                    <a:pt x="8" y="6"/>
                  </a:lnTo>
                  <a:lnTo>
                    <a:pt x="8" y="6"/>
                  </a:lnTo>
                  <a:lnTo>
                    <a:pt x="10" y="4"/>
                  </a:lnTo>
                  <a:lnTo>
                    <a:pt x="10" y="4"/>
                  </a:lnTo>
                  <a:lnTo>
                    <a:pt x="12" y="4"/>
                  </a:lnTo>
                  <a:lnTo>
                    <a:pt x="12" y="2"/>
                  </a:lnTo>
                  <a:lnTo>
                    <a:pt x="14" y="2"/>
                  </a:lnTo>
                  <a:lnTo>
                    <a:pt x="14" y="2"/>
                  </a:lnTo>
                  <a:lnTo>
                    <a:pt x="14" y="0"/>
                  </a:lnTo>
                  <a:lnTo>
                    <a:pt x="14" y="0"/>
                  </a:lnTo>
                  <a:close/>
                </a:path>
              </a:pathLst>
            </a:custGeom>
            <a:solidFill>
              <a:schemeClr val="accent1"/>
            </a:solidFill>
            <a:ln>
              <a:noFill/>
            </a:ln>
          </p:spPr>
          <p:txBody>
            <a:bodyPr/>
            <a:lstStyle/>
            <a:p>
              <a:endParaRPr lang="zh-CN" altLang="en-US" sz="1600">
                <a:solidFill>
                  <a:schemeClr val="bg1"/>
                </a:solidFill>
              </a:endParaRPr>
            </a:p>
          </p:txBody>
        </p:sp>
        <p:sp>
          <p:nvSpPr>
            <p:cNvPr id="46" name="Freeform 47"/>
            <p:cNvSpPr/>
            <p:nvPr/>
          </p:nvSpPr>
          <p:spPr bwMode="auto">
            <a:xfrm>
              <a:off x="4978243" y="1119717"/>
              <a:ext cx="129117" cy="110067"/>
            </a:xfrm>
            <a:custGeom>
              <a:avLst/>
              <a:gdLst>
                <a:gd name="T0" fmla="*/ 0 w 30"/>
                <a:gd name="T1" fmla="*/ 13 h 25"/>
                <a:gd name="T2" fmla="*/ 3 w 30"/>
                <a:gd name="T3" fmla="*/ 24 h 25"/>
                <a:gd name="T4" fmla="*/ 17 w 30"/>
                <a:gd name="T5" fmla="*/ 17 h 25"/>
                <a:gd name="T6" fmla="*/ 29 w 30"/>
                <a:gd name="T7" fmla="*/ 14 h 25"/>
                <a:gd name="T8" fmla="*/ 22 w 30"/>
                <a:gd name="T9" fmla="*/ 9 h 25"/>
                <a:gd name="T10" fmla="*/ 25 w 30"/>
                <a:gd name="T11" fmla="*/ 3 h 25"/>
                <a:gd name="T12" fmla="*/ 2 w 30"/>
                <a:gd name="T13" fmla="*/ 13 h 25"/>
                <a:gd name="T14" fmla="*/ 0 w 30"/>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5">
                  <a:moveTo>
                    <a:pt x="0" y="13"/>
                  </a:moveTo>
                  <a:cubicBezTo>
                    <a:pt x="3" y="24"/>
                    <a:pt x="3" y="24"/>
                    <a:pt x="3" y="24"/>
                  </a:cubicBezTo>
                  <a:cubicBezTo>
                    <a:pt x="5" y="25"/>
                    <a:pt x="14" y="19"/>
                    <a:pt x="17" y="17"/>
                  </a:cubicBezTo>
                  <a:cubicBezTo>
                    <a:pt x="20" y="15"/>
                    <a:pt x="27" y="12"/>
                    <a:pt x="29" y="14"/>
                  </a:cubicBezTo>
                  <a:cubicBezTo>
                    <a:pt x="30" y="12"/>
                    <a:pt x="25" y="10"/>
                    <a:pt x="22" y="9"/>
                  </a:cubicBezTo>
                  <a:cubicBezTo>
                    <a:pt x="21" y="7"/>
                    <a:pt x="24" y="4"/>
                    <a:pt x="25" y="3"/>
                  </a:cubicBezTo>
                  <a:cubicBezTo>
                    <a:pt x="21" y="0"/>
                    <a:pt x="6" y="11"/>
                    <a:pt x="2" y="13"/>
                  </a:cubicBezTo>
                  <a:cubicBezTo>
                    <a:pt x="2" y="13"/>
                    <a:pt x="0" y="14"/>
                    <a:pt x="0" y="13"/>
                  </a:cubicBezTo>
                  <a:close/>
                </a:path>
              </a:pathLst>
            </a:custGeom>
            <a:solidFill>
              <a:schemeClr val="accent1"/>
            </a:solidFill>
            <a:ln>
              <a:noFill/>
            </a:ln>
          </p:spPr>
          <p:txBody>
            <a:bodyPr/>
            <a:lstStyle/>
            <a:p>
              <a:endParaRPr lang="zh-CN" altLang="en-US" sz="1600">
                <a:solidFill>
                  <a:schemeClr val="bg1"/>
                </a:solidFill>
              </a:endParaRPr>
            </a:p>
          </p:txBody>
        </p:sp>
      </p:grpSp>
      <p:sp>
        <p:nvSpPr>
          <p:cNvPr id="47" name="矩形 46"/>
          <p:cNvSpPr/>
          <p:nvPr/>
        </p:nvSpPr>
        <p:spPr>
          <a:xfrm>
            <a:off x="4344576" y="1194608"/>
            <a:ext cx="3118762" cy="483870"/>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48" name="矩形 47"/>
          <p:cNvSpPr/>
          <p:nvPr/>
        </p:nvSpPr>
        <p:spPr>
          <a:xfrm>
            <a:off x="4586670" y="1893882"/>
            <a:ext cx="3118762" cy="483870"/>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49" name="矩形 48"/>
          <p:cNvSpPr/>
          <p:nvPr/>
        </p:nvSpPr>
        <p:spPr>
          <a:xfrm>
            <a:off x="4586670" y="2706768"/>
            <a:ext cx="3118762" cy="483870"/>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50" name="矩形 49"/>
          <p:cNvSpPr/>
          <p:nvPr/>
        </p:nvSpPr>
        <p:spPr>
          <a:xfrm>
            <a:off x="4607307" y="3694106"/>
            <a:ext cx="3118762" cy="483870"/>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51" name="矩形 50"/>
          <p:cNvSpPr/>
          <p:nvPr/>
        </p:nvSpPr>
        <p:spPr>
          <a:xfrm>
            <a:off x="4524759" y="4342668"/>
            <a:ext cx="3118762" cy="483870"/>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52" name="文本框 51"/>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教学反思</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85962" y="1948503"/>
            <a:ext cx="5618798" cy="623248"/>
          </a:xfrm>
          <a:prstGeom prst="rect">
            <a:avLst/>
          </a:prstGeom>
          <a:noFill/>
        </p:spPr>
        <p:txBody>
          <a:bodyPr wrap="square" lIns="68580" tIns="34290" rIns="68580" bIns="34290" rtlCol="0">
            <a:spAutoFit/>
          </a:bodyPr>
          <a:lstStyle/>
          <a:p>
            <a:pPr algn="ctr"/>
            <a:r>
              <a:rPr lang="zh-CN" altLang="en-US" sz="3600" b="1" dirty="0">
                <a:solidFill>
                  <a:srgbClr val="FAFAFA"/>
                </a:solidFill>
                <a:latin typeface="微软雅黑" panose="020B0503020204020204" pitchFamily="34" charset="-122"/>
                <a:ea typeface="微软雅黑" panose="020B0503020204020204" pitchFamily="34" charset="-122"/>
              </a:rPr>
              <a:t>谢谢观赏</a:t>
            </a:r>
            <a:endParaRPr lang="zh-CN" altLang="en-US" sz="3600" b="1" dirty="0">
              <a:solidFill>
                <a:srgbClr val="FAFAFA"/>
              </a:solidFill>
              <a:latin typeface="微软雅黑" panose="020B0503020204020204" pitchFamily="34" charset="-122"/>
              <a:ea typeface="微软雅黑" panose="020B0503020204020204" pitchFamily="34" charset="-122"/>
            </a:endParaRPr>
          </a:p>
        </p:txBody>
      </p:sp>
      <p:pic>
        <p:nvPicPr>
          <p:cNvPr id="2" name="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8200" y="-1116015"/>
            <a:ext cx="457200" cy="457200"/>
          </a:xfrm>
          <a:prstGeom prst="rect">
            <a:avLst/>
          </a:prstGeom>
        </p:spPr>
      </p:pic>
      <p:grpSp>
        <p:nvGrpSpPr>
          <p:cNvPr id="8" name="组合 7"/>
          <p:cNvGrpSpPr/>
          <p:nvPr/>
        </p:nvGrpSpPr>
        <p:grpSpPr>
          <a:xfrm>
            <a:off x="483942" y="2753242"/>
            <a:ext cx="3098483" cy="1537811"/>
            <a:chOff x="3054" y="3641"/>
            <a:chExt cx="4590" cy="2198"/>
          </a:xfrm>
        </p:grpSpPr>
        <p:pic>
          <p:nvPicPr>
            <p:cNvPr id="9" name="Picture 12" descr="field2.png"/>
            <p:cNvPicPr>
              <a:picLocks noChangeAspect="1"/>
            </p:cNvPicPr>
            <p:nvPr/>
          </p:nvPicPr>
          <p:blipFill>
            <a:blip r:embed="rId6"/>
            <a:stretch>
              <a:fillRect/>
            </a:stretch>
          </p:blipFill>
          <p:spPr>
            <a:xfrm>
              <a:off x="3054" y="4481"/>
              <a:ext cx="4590" cy="1358"/>
            </a:xfrm>
            <a:prstGeom prst="rect">
              <a:avLst/>
            </a:prstGeom>
          </p:spPr>
        </p:pic>
        <p:pic>
          <p:nvPicPr>
            <p:cNvPr id="10" name="Picture 13" descr="camera'.png"/>
            <p:cNvPicPr>
              <a:picLocks noChangeAspect="1"/>
            </p:cNvPicPr>
            <p:nvPr/>
          </p:nvPicPr>
          <p:blipFill>
            <a:blip r:embed="rId7"/>
            <a:stretch>
              <a:fillRect/>
            </a:stretch>
          </p:blipFill>
          <p:spPr>
            <a:xfrm>
              <a:off x="3534" y="3641"/>
              <a:ext cx="2833" cy="2190"/>
            </a:xfrm>
            <a:prstGeom prst="rect">
              <a:avLst/>
            </a:prstGeom>
          </p:spPr>
        </p:pic>
      </p:grpSp>
    </p:spTree>
    <p:extLst>
      <p:ext uri="{BB962C8B-B14F-4D97-AF65-F5344CB8AC3E}">
        <p14:creationId xmlns:p14="http://schemas.microsoft.com/office/powerpoint/2010/main" val="4088884633"/>
      </p:ext>
    </p:extLst>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remove"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0000">
            <a:off x="956791" y="-204776"/>
            <a:ext cx="7323761" cy="2930355"/>
          </a:xfrm>
          <a:prstGeom prst="rect">
            <a:avLst/>
          </a:prstGeom>
        </p:spPr>
      </p:pic>
      <p:sp>
        <p:nvSpPr>
          <p:cNvPr id="4" name="文本框 3"/>
          <p:cNvSpPr txBox="1"/>
          <p:nvPr/>
        </p:nvSpPr>
        <p:spPr>
          <a:xfrm>
            <a:off x="3224393" y="2577025"/>
            <a:ext cx="3019927" cy="700192"/>
          </a:xfrm>
          <a:prstGeom prst="rect">
            <a:avLst/>
          </a:prstGeom>
          <a:noFill/>
        </p:spPr>
        <p:txBody>
          <a:bodyPr wrap="square" lIns="68580" tIns="34290" rIns="68580" bIns="34290" rtlCol="0">
            <a:spAutoFit/>
          </a:bodyPr>
          <a:lstStyle/>
          <a:p>
            <a:pPr algn="ctr"/>
            <a:r>
              <a:rPr lang="en-US" altLang="zh-CN" sz="4100" b="1" dirty="0">
                <a:solidFill>
                  <a:srgbClr val="FAFAFA"/>
                </a:solidFill>
                <a:latin typeface="微软雅黑" panose="020B0503020204020204" pitchFamily="34" charset="-122"/>
                <a:ea typeface="微软雅黑" panose="020B0503020204020204" pitchFamily="34" charset="-122"/>
              </a:rPr>
              <a:t>PART  </a:t>
            </a:r>
            <a:r>
              <a:rPr lang="en-US" altLang="zh-CN" sz="4100" b="1" dirty="0" smtClean="0">
                <a:solidFill>
                  <a:srgbClr val="FAFAFA"/>
                </a:solidFill>
                <a:latin typeface="微软雅黑" panose="020B0503020204020204" pitchFamily="34" charset="-122"/>
                <a:ea typeface="微软雅黑" panose="020B0503020204020204" pitchFamily="34" charset="-122"/>
              </a:rPr>
              <a:t>1</a:t>
            </a:r>
            <a:endParaRPr lang="zh-CN" altLang="en-US" sz="4100" b="1" dirty="0">
              <a:solidFill>
                <a:srgbClr val="FAFAFA"/>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224393" y="3467598"/>
            <a:ext cx="3019927" cy="700192"/>
          </a:xfrm>
          <a:prstGeom prst="rect">
            <a:avLst/>
          </a:prstGeom>
          <a:noFill/>
        </p:spPr>
        <p:txBody>
          <a:bodyPr wrap="square" lIns="68580" tIns="34290" rIns="68580" bIns="34290" rtlCol="0">
            <a:spAutoFit/>
          </a:bodyPr>
          <a:lstStyle/>
          <a:p>
            <a:pPr algn="ctr"/>
            <a:r>
              <a:rPr lang="zh-CN" altLang="en-US" sz="4100" b="1">
                <a:solidFill>
                  <a:srgbClr val="FAFAFA"/>
                </a:solidFill>
                <a:latin typeface="微软雅黑" panose="020B0503020204020204" pitchFamily="34" charset="-122"/>
                <a:ea typeface="微软雅黑" panose="020B0503020204020204" pitchFamily="34" charset="-122"/>
              </a:rPr>
              <a:t>教学分析</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52"/>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教学分析</a:t>
            </a:r>
          </a:p>
        </p:txBody>
      </p:sp>
      <p:pic>
        <p:nvPicPr>
          <p:cNvPr id="54" name="Picture 3" descr="shop.png"/>
          <p:cNvPicPr>
            <a:picLocks noChangeAspect="1"/>
          </p:cNvPicPr>
          <p:nvPr/>
        </p:nvPicPr>
        <p:blipFill>
          <a:blip r:embed="rId3"/>
          <a:stretch>
            <a:fillRect/>
          </a:stretch>
        </p:blipFill>
        <p:spPr>
          <a:xfrm>
            <a:off x="1143000" y="933243"/>
            <a:ext cx="6858000" cy="2862470"/>
          </a:xfrm>
          <a:prstGeom prst="rect">
            <a:avLst/>
          </a:prstGeom>
        </p:spPr>
      </p:pic>
      <p:sp>
        <p:nvSpPr>
          <p:cNvPr id="55" name="Rectangle 1"/>
          <p:cNvSpPr/>
          <p:nvPr/>
        </p:nvSpPr>
        <p:spPr>
          <a:xfrm>
            <a:off x="1660207" y="3917633"/>
            <a:ext cx="5500688" cy="932974"/>
          </a:xfrm>
          <a:prstGeom prst="rect">
            <a:avLst/>
          </a:prstGeom>
        </p:spPr>
        <p:txBody>
          <a:bodyPr wrap="square" lIns="68567" tIns="34283" rIns="68567" bIns="34283">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sym typeface="+mn-ea"/>
              </a:rPr>
              <a:t>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a:t>
            </a:r>
            <a:endParaRPr lang="en-US" sz="900" dirty="0">
              <a:solidFill>
                <a:schemeClr val="bg1"/>
              </a:solidFill>
              <a:latin typeface="微软雅黑" panose="020B0503020204020204" pitchFamily="34" charset="-122"/>
              <a:ea typeface="微软雅黑" panose="020B0503020204020204" pitchFamily="34" charset="-122"/>
              <a:cs typeface="Calibri Light" panose="020F0302020204030204"/>
            </a:endParaRPr>
          </a:p>
          <a:p>
            <a:pPr>
              <a:lnSpc>
                <a:spcPts val="1125"/>
              </a:lnSpc>
            </a:pPr>
            <a:endParaRPr lang="en-US" sz="900" dirty="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34718" y="1651398"/>
            <a:ext cx="6092429" cy="2519362"/>
            <a:chOff x="2046288" y="2201864"/>
            <a:chExt cx="8123238" cy="3359149"/>
          </a:xfrm>
        </p:grpSpPr>
        <p:sp>
          <p:nvSpPr>
            <p:cNvPr id="3" name="MH_Other_1"/>
            <p:cNvSpPr/>
            <p:nvPr>
              <p:custDataLst>
                <p:tags r:id="rId1"/>
              </p:custDataLst>
            </p:nvPr>
          </p:nvSpPr>
          <p:spPr bwMode="auto">
            <a:xfrm>
              <a:off x="2692400" y="4497389"/>
              <a:ext cx="6853238" cy="84137"/>
            </a:xfrm>
            <a:custGeom>
              <a:avLst/>
              <a:gdLst>
                <a:gd name="T0" fmla="*/ 0 w 5998"/>
                <a:gd name="T1" fmla="*/ 0 h 74"/>
                <a:gd name="T2" fmla="*/ 2147483646 w 5998"/>
                <a:gd name="T3" fmla="*/ 0 h 74"/>
                <a:gd name="T4" fmla="*/ 2147483646 w 5998"/>
                <a:gd name="T5" fmla="*/ 2147483646 h 74"/>
                <a:gd name="T6" fmla="*/ 0 w 5998"/>
                <a:gd name="T7" fmla="*/ 2147483646 h 74"/>
                <a:gd name="T8" fmla="*/ 0 w 5998"/>
                <a:gd name="T9" fmla="*/ 0 h 74"/>
                <a:gd name="T10" fmla="*/ 0 w 5998"/>
                <a:gd name="T11" fmla="*/ 0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98" h="74">
                  <a:moveTo>
                    <a:pt x="0" y="0"/>
                  </a:moveTo>
                  <a:lnTo>
                    <a:pt x="5998" y="0"/>
                  </a:lnTo>
                  <a:lnTo>
                    <a:pt x="5998" y="74"/>
                  </a:lnTo>
                  <a:lnTo>
                    <a:pt x="0" y="74"/>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p>
              <a:pPr>
                <a:lnSpc>
                  <a:spcPts val="1125"/>
                </a:lnSpc>
              </a:pPr>
              <a:endParaRPr lang="zh-CN" altLang="en-US" sz="900">
                <a:solidFill>
                  <a:schemeClr val="bg1"/>
                </a:solidFill>
                <a:ea typeface="微软雅黑" panose="020B0503020204020204" pitchFamily="34" charset="-122"/>
              </a:endParaRPr>
            </a:p>
          </p:txBody>
        </p:sp>
        <p:sp>
          <p:nvSpPr>
            <p:cNvPr id="4" name="MH_Other_2"/>
            <p:cNvSpPr>
              <a:spLocks noChangeArrowheads="1"/>
            </p:cNvSpPr>
            <p:nvPr>
              <p:custDataLst>
                <p:tags r:id="rId2"/>
              </p:custDataLst>
            </p:nvPr>
          </p:nvSpPr>
          <p:spPr bwMode="auto">
            <a:xfrm>
              <a:off x="2516189" y="4362451"/>
              <a:ext cx="352425"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5" name="MH_Other_3"/>
            <p:cNvSpPr>
              <a:spLocks noChangeArrowheads="1"/>
            </p:cNvSpPr>
            <p:nvPr>
              <p:custDataLst>
                <p:tags r:id="rId3"/>
              </p:custDataLst>
            </p:nvPr>
          </p:nvSpPr>
          <p:spPr bwMode="auto">
            <a:xfrm>
              <a:off x="2589214" y="4432301"/>
              <a:ext cx="204787" cy="2063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6" name="MH_Other_4"/>
            <p:cNvSpPr>
              <a:spLocks noChangeArrowheads="1"/>
            </p:cNvSpPr>
            <p:nvPr>
              <p:custDataLst>
                <p:tags r:id="rId4"/>
              </p:custDataLst>
            </p:nvPr>
          </p:nvSpPr>
          <p:spPr bwMode="auto">
            <a:xfrm>
              <a:off x="3656014" y="4362451"/>
              <a:ext cx="352425"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7" name="MH_Other_5"/>
            <p:cNvSpPr>
              <a:spLocks noChangeArrowheads="1"/>
            </p:cNvSpPr>
            <p:nvPr>
              <p:custDataLst>
                <p:tags r:id="rId5"/>
              </p:custDataLst>
            </p:nvPr>
          </p:nvSpPr>
          <p:spPr bwMode="auto">
            <a:xfrm>
              <a:off x="3727450" y="4432301"/>
              <a:ext cx="211138" cy="2063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8" name="MH_Other_6"/>
            <p:cNvSpPr>
              <a:spLocks noChangeArrowheads="1"/>
            </p:cNvSpPr>
            <p:nvPr>
              <p:custDataLst>
                <p:tags r:id="rId6"/>
              </p:custDataLst>
            </p:nvPr>
          </p:nvSpPr>
          <p:spPr bwMode="auto">
            <a:xfrm>
              <a:off x="4797426" y="4362451"/>
              <a:ext cx="352425"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9" name="MH_Other_7"/>
            <p:cNvSpPr>
              <a:spLocks noChangeArrowheads="1"/>
            </p:cNvSpPr>
            <p:nvPr>
              <p:custDataLst>
                <p:tags r:id="rId7"/>
              </p:custDataLst>
            </p:nvPr>
          </p:nvSpPr>
          <p:spPr bwMode="auto">
            <a:xfrm>
              <a:off x="4872038" y="4432301"/>
              <a:ext cx="203200" cy="2063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0" name="MH_Other_8"/>
            <p:cNvSpPr>
              <a:spLocks noChangeArrowheads="1"/>
            </p:cNvSpPr>
            <p:nvPr>
              <p:custDataLst>
                <p:tags r:id="rId8"/>
              </p:custDataLst>
            </p:nvPr>
          </p:nvSpPr>
          <p:spPr bwMode="auto">
            <a:xfrm>
              <a:off x="5932489" y="4362451"/>
              <a:ext cx="352425"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1" name="MH_Other_9"/>
            <p:cNvSpPr>
              <a:spLocks noChangeArrowheads="1"/>
            </p:cNvSpPr>
            <p:nvPr>
              <p:custDataLst>
                <p:tags r:id="rId9"/>
              </p:custDataLst>
            </p:nvPr>
          </p:nvSpPr>
          <p:spPr bwMode="auto">
            <a:xfrm>
              <a:off x="6005514" y="4432301"/>
              <a:ext cx="204787" cy="2063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2" name="MH_Other_10"/>
            <p:cNvSpPr>
              <a:spLocks noChangeArrowheads="1"/>
            </p:cNvSpPr>
            <p:nvPr>
              <p:custDataLst>
                <p:tags r:id="rId10"/>
              </p:custDataLst>
            </p:nvPr>
          </p:nvSpPr>
          <p:spPr bwMode="auto">
            <a:xfrm>
              <a:off x="7073900" y="4362451"/>
              <a:ext cx="350838"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3" name="MH_Other_11"/>
            <p:cNvSpPr>
              <a:spLocks noChangeArrowheads="1"/>
            </p:cNvSpPr>
            <p:nvPr>
              <p:custDataLst>
                <p:tags r:id="rId11"/>
              </p:custDataLst>
            </p:nvPr>
          </p:nvSpPr>
          <p:spPr bwMode="auto">
            <a:xfrm>
              <a:off x="7146925" y="4437064"/>
              <a:ext cx="204788" cy="20478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4" name="MH_Other_12"/>
            <p:cNvSpPr>
              <a:spLocks noChangeArrowheads="1"/>
            </p:cNvSpPr>
            <p:nvPr>
              <p:custDataLst>
                <p:tags r:id="rId12"/>
              </p:custDataLst>
            </p:nvPr>
          </p:nvSpPr>
          <p:spPr bwMode="auto">
            <a:xfrm>
              <a:off x="8207376" y="4362451"/>
              <a:ext cx="352425"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5" name="MH_Other_13"/>
            <p:cNvSpPr>
              <a:spLocks noChangeArrowheads="1"/>
            </p:cNvSpPr>
            <p:nvPr>
              <p:custDataLst>
                <p:tags r:id="rId13"/>
              </p:custDataLst>
            </p:nvPr>
          </p:nvSpPr>
          <p:spPr bwMode="auto">
            <a:xfrm>
              <a:off x="8281989" y="4437064"/>
              <a:ext cx="204787" cy="20478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6" name="MH_Other_14"/>
            <p:cNvSpPr>
              <a:spLocks noChangeArrowheads="1"/>
            </p:cNvSpPr>
            <p:nvPr>
              <p:custDataLst>
                <p:tags r:id="rId14"/>
              </p:custDataLst>
            </p:nvPr>
          </p:nvSpPr>
          <p:spPr bwMode="auto">
            <a:xfrm>
              <a:off x="9348789" y="4362451"/>
              <a:ext cx="352425" cy="354013"/>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7" name="MH_Other_15"/>
            <p:cNvSpPr>
              <a:spLocks noChangeArrowheads="1"/>
            </p:cNvSpPr>
            <p:nvPr>
              <p:custDataLst>
                <p:tags r:id="rId15"/>
              </p:custDataLst>
            </p:nvPr>
          </p:nvSpPr>
          <p:spPr bwMode="auto">
            <a:xfrm>
              <a:off x="9423400" y="4432301"/>
              <a:ext cx="203200" cy="2063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pPr>
              <a:endParaRPr lang="zh-CN" altLang="en-US" sz="900">
                <a:solidFill>
                  <a:schemeClr val="bg1"/>
                </a:solidFill>
                <a:ea typeface="微软雅黑" panose="020B0503020204020204" pitchFamily="34" charset="-122"/>
              </a:endParaRPr>
            </a:p>
          </p:txBody>
        </p:sp>
        <p:sp>
          <p:nvSpPr>
            <p:cNvPr id="18" name="MH_Other_16"/>
            <p:cNvSpPr>
              <a:spLocks noChangeArrowheads="1"/>
            </p:cNvSpPr>
            <p:nvPr>
              <p:custDataLst>
                <p:tags r:id="rId16"/>
              </p:custDataLst>
            </p:nvPr>
          </p:nvSpPr>
          <p:spPr bwMode="auto">
            <a:xfrm>
              <a:off x="9455150" y="4468814"/>
              <a:ext cx="139700" cy="141287"/>
            </a:xfrm>
            <a:prstGeom prst="ellipse">
              <a:avLst/>
            </a:prstGeom>
            <a:solidFill>
              <a:schemeClr val="accent4"/>
            </a:solidFill>
            <a:ln>
              <a:noFill/>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ts val="1125"/>
                </a:lnSpc>
                <a:defRPr/>
              </a:pPr>
              <a:endParaRPr lang="zh-CN" altLang="en-US" sz="900">
                <a:solidFill>
                  <a:schemeClr val="bg1"/>
                </a:solidFill>
                <a:ea typeface="微软雅黑" panose="020B0503020204020204" pitchFamily="34" charset="-122"/>
              </a:endParaRPr>
            </a:p>
          </p:txBody>
        </p:sp>
        <p:sp>
          <p:nvSpPr>
            <p:cNvPr id="19" name="MH_Text_2"/>
            <p:cNvSpPr/>
            <p:nvPr>
              <p:custDataLst>
                <p:tags r:id="rId17"/>
              </p:custDataLst>
            </p:nvPr>
          </p:nvSpPr>
          <p:spPr bwMode="auto">
            <a:xfrm>
              <a:off x="2852739" y="3249615"/>
              <a:ext cx="1944687" cy="1360487"/>
            </a:xfrm>
            <a:custGeom>
              <a:avLst/>
              <a:gdLst>
                <a:gd name="connsiteX0" fmla="*/ 0 w 1944870"/>
                <a:gd name="connsiteY0" fmla="*/ 0 h 1359808"/>
                <a:gd name="connsiteX1" fmla="*/ 1944870 w 1944870"/>
                <a:gd name="connsiteY1" fmla="*/ 0 h 1359808"/>
                <a:gd name="connsiteX2" fmla="*/ 1944870 w 1944870"/>
                <a:gd name="connsiteY2" fmla="*/ 743896 h 1359808"/>
                <a:gd name="connsiteX3" fmla="*/ 1001003 w 1944870"/>
                <a:gd name="connsiteY3" fmla="*/ 743896 h 1359808"/>
                <a:gd name="connsiteX4" fmla="*/ 1001003 w 1944870"/>
                <a:gd name="connsiteY4" fmla="*/ 1222417 h 1359808"/>
                <a:gd name="connsiteX5" fmla="*/ 1007218 w 1944870"/>
                <a:gd name="connsiteY5" fmla="*/ 1223682 h 1359808"/>
                <a:gd name="connsiteX6" fmla="*/ 1050139 w 1944870"/>
                <a:gd name="connsiteY6" fmla="*/ 1288961 h 1359808"/>
                <a:gd name="connsiteX7" fmla="*/ 979863 w 1944870"/>
                <a:gd name="connsiteY7" fmla="*/ 1359808 h 1359808"/>
                <a:gd name="connsiteX8" fmla="*/ 909587 w 1944870"/>
                <a:gd name="connsiteY8" fmla="*/ 1288961 h 1359808"/>
                <a:gd name="connsiteX9" fmla="*/ 952509 w 1944870"/>
                <a:gd name="connsiteY9" fmla="*/ 1223682 h 1359808"/>
                <a:gd name="connsiteX10" fmla="*/ 958723 w 1944870"/>
                <a:gd name="connsiteY10" fmla="*/ 1222417 h 1359808"/>
                <a:gd name="connsiteX11" fmla="*/ 958723 w 1944870"/>
                <a:gd name="connsiteY11" fmla="*/ 743896 h 1359808"/>
                <a:gd name="connsiteX12" fmla="*/ 0 w 1944870"/>
                <a:gd name="connsiteY12" fmla="*/ 743896 h 135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4870" h="1359808">
                  <a:moveTo>
                    <a:pt x="0" y="0"/>
                  </a:moveTo>
                  <a:lnTo>
                    <a:pt x="1944870" y="0"/>
                  </a:lnTo>
                  <a:lnTo>
                    <a:pt x="1944870" y="743896"/>
                  </a:lnTo>
                  <a:lnTo>
                    <a:pt x="1001003" y="743896"/>
                  </a:lnTo>
                  <a:lnTo>
                    <a:pt x="1001003" y="1222417"/>
                  </a:lnTo>
                  <a:lnTo>
                    <a:pt x="1007218" y="1223682"/>
                  </a:lnTo>
                  <a:cubicBezTo>
                    <a:pt x="1032441" y="1234437"/>
                    <a:pt x="1050139" y="1259615"/>
                    <a:pt x="1050139" y="1288961"/>
                  </a:cubicBezTo>
                  <a:cubicBezTo>
                    <a:pt x="1050139" y="1328089"/>
                    <a:pt x="1018675" y="1359808"/>
                    <a:pt x="979863" y="1359808"/>
                  </a:cubicBezTo>
                  <a:cubicBezTo>
                    <a:pt x="941051" y="1359808"/>
                    <a:pt x="909587" y="1328089"/>
                    <a:pt x="909587" y="1288961"/>
                  </a:cubicBezTo>
                  <a:cubicBezTo>
                    <a:pt x="909587" y="1259615"/>
                    <a:pt x="927286" y="1234437"/>
                    <a:pt x="952509" y="1223682"/>
                  </a:cubicBezTo>
                  <a:lnTo>
                    <a:pt x="958723" y="1222417"/>
                  </a:lnTo>
                  <a:lnTo>
                    <a:pt x="958723" y="743896"/>
                  </a:lnTo>
                  <a:lnTo>
                    <a:pt x="0" y="743896"/>
                  </a:lnTo>
                  <a:close/>
                </a:path>
              </a:pathLst>
            </a:custGeom>
            <a:solidFill>
              <a:schemeClr val="accent3"/>
            </a:solidFill>
            <a:ln>
              <a:noFill/>
            </a:ln>
          </p:spPr>
          <p:txBody>
            <a:bodyPr tIns="108000">
              <a:normAutofit/>
            </a:bodyPr>
            <a:lstStyle/>
            <a:p>
              <a:pPr algn="ctr">
                <a:lnSpc>
                  <a:spcPts val="1125"/>
                </a:lnSpc>
                <a:defRPr/>
              </a:pPr>
              <a:r>
                <a:rPr lang="zh-CN" altLang="en-US" sz="900">
                  <a:solidFill>
                    <a:schemeClr val="bg1"/>
                  </a:solidFill>
                  <a:ea typeface="微软雅黑" panose="020B0503020204020204" pitchFamily="34" charset="-122"/>
                </a:rPr>
                <a:t>在此输入标题内容在此输入标题内容在此输入标题内容在此输入标题内容</a:t>
              </a:r>
              <a:endParaRPr lang="en-US" altLang="zh-CN" sz="900">
                <a:solidFill>
                  <a:schemeClr val="bg1"/>
                </a:solidFill>
                <a:ea typeface="微软雅黑" panose="020B0503020204020204" pitchFamily="34" charset="-122"/>
              </a:endParaRPr>
            </a:p>
          </p:txBody>
        </p:sp>
        <p:sp>
          <p:nvSpPr>
            <p:cNvPr id="20" name="MH_Text_6"/>
            <p:cNvSpPr/>
            <p:nvPr>
              <p:custDataLst>
                <p:tags r:id="rId18"/>
              </p:custDataLst>
            </p:nvPr>
          </p:nvSpPr>
          <p:spPr bwMode="auto">
            <a:xfrm>
              <a:off x="7397750" y="3249614"/>
              <a:ext cx="1951038" cy="1360487"/>
            </a:xfrm>
            <a:custGeom>
              <a:avLst/>
              <a:gdLst>
                <a:gd name="T0" fmla="*/ 0 w 1950584"/>
                <a:gd name="T1" fmla="*/ 0 h 1359808"/>
                <a:gd name="T2" fmla="*/ 1950584 w 1950584"/>
                <a:gd name="T3" fmla="*/ 0 h 1359808"/>
                <a:gd name="T4" fmla="*/ 1950584 w 1950584"/>
                <a:gd name="T5" fmla="*/ 743896 h 1359808"/>
                <a:gd name="T6" fmla="*/ 1006717 w 1950584"/>
                <a:gd name="T7" fmla="*/ 743896 h 1359808"/>
                <a:gd name="T8" fmla="*/ 1006717 w 1950584"/>
                <a:gd name="T9" fmla="*/ 1222417 h 1359808"/>
                <a:gd name="T10" fmla="*/ 1012932 w 1950584"/>
                <a:gd name="T11" fmla="*/ 1223682 h 1359808"/>
                <a:gd name="T12" fmla="*/ 1055853 w 1950584"/>
                <a:gd name="T13" fmla="*/ 1288961 h 1359808"/>
                <a:gd name="T14" fmla="*/ 985577 w 1950584"/>
                <a:gd name="T15" fmla="*/ 1359808 h 1359808"/>
                <a:gd name="T16" fmla="*/ 915301 w 1950584"/>
                <a:gd name="T17" fmla="*/ 1288961 h 1359808"/>
                <a:gd name="T18" fmla="*/ 958223 w 1950584"/>
                <a:gd name="T19" fmla="*/ 1223682 h 1359808"/>
                <a:gd name="T20" fmla="*/ 964437 w 1950584"/>
                <a:gd name="T21" fmla="*/ 1222417 h 1359808"/>
                <a:gd name="T22" fmla="*/ 964437 w 1950584"/>
                <a:gd name="T23" fmla="*/ 743896 h 1359808"/>
                <a:gd name="T24" fmla="*/ 0 w 1950584"/>
                <a:gd name="T25" fmla="*/ 743896 h 1359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0584"/>
                <a:gd name="T40" fmla="*/ 0 h 1359808"/>
                <a:gd name="T41" fmla="*/ 1950584 w 1950584"/>
                <a:gd name="T42" fmla="*/ 1359808 h 13598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0584" h="1359808">
                  <a:moveTo>
                    <a:pt x="0" y="0"/>
                  </a:moveTo>
                  <a:lnTo>
                    <a:pt x="1950584" y="0"/>
                  </a:lnTo>
                  <a:lnTo>
                    <a:pt x="1950584" y="743896"/>
                  </a:lnTo>
                  <a:lnTo>
                    <a:pt x="1006717" y="743896"/>
                  </a:lnTo>
                  <a:lnTo>
                    <a:pt x="1006717" y="1222417"/>
                  </a:lnTo>
                  <a:lnTo>
                    <a:pt x="1012932" y="1223682"/>
                  </a:lnTo>
                  <a:cubicBezTo>
                    <a:pt x="1038155" y="1234437"/>
                    <a:pt x="1055853" y="1259615"/>
                    <a:pt x="1055853" y="1288961"/>
                  </a:cubicBezTo>
                  <a:cubicBezTo>
                    <a:pt x="1055853" y="1328089"/>
                    <a:pt x="1024389" y="1359808"/>
                    <a:pt x="985577" y="1359808"/>
                  </a:cubicBezTo>
                  <a:cubicBezTo>
                    <a:pt x="946765" y="1359808"/>
                    <a:pt x="915301" y="1328089"/>
                    <a:pt x="915301" y="1288961"/>
                  </a:cubicBezTo>
                  <a:cubicBezTo>
                    <a:pt x="915301" y="1259615"/>
                    <a:pt x="933000" y="1234437"/>
                    <a:pt x="958223" y="1223682"/>
                  </a:cubicBezTo>
                  <a:lnTo>
                    <a:pt x="964437" y="1222417"/>
                  </a:lnTo>
                  <a:lnTo>
                    <a:pt x="964437" y="743896"/>
                  </a:lnTo>
                  <a:lnTo>
                    <a:pt x="0" y="743896"/>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1125"/>
                </a:lnSpc>
                <a:defRPr/>
              </a:pPr>
              <a:r>
                <a:rPr lang="zh-CN" altLang="en-US" sz="900">
                  <a:solidFill>
                    <a:schemeClr val="bg1"/>
                  </a:solidFill>
                  <a:latin typeface="Segoe UI" panose="020B0502040204020203"/>
                  <a:ea typeface="微软雅黑" panose="020B0503020204020204" pitchFamily="34" charset="-122"/>
                </a:rPr>
                <a:t>在此输入标题内容在此输入标题内容在此输入标题内容在此输入标题内容</a:t>
              </a:r>
              <a:endParaRPr lang="en-US" altLang="zh-CN" sz="900">
                <a:solidFill>
                  <a:schemeClr val="bg1"/>
                </a:solidFill>
                <a:latin typeface="Segoe UI" panose="020B0502040204020203"/>
                <a:ea typeface="微软雅黑" panose="020B0503020204020204" pitchFamily="34" charset="-122"/>
              </a:endParaRPr>
            </a:p>
          </p:txBody>
        </p:sp>
        <p:sp>
          <p:nvSpPr>
            <p:cNvPr id="21" name="MH_Text_4"/>
            <p:cNvSpPr/>
            <p:nvPr>
              <p:custDataLst>
                <p:tags r:id="rId19"/>
              </p:custDataLst>
            </p:nvPr>
          </p:nvSpPr>
          <p:spPr bwMode="auto">
            <a:xfrm>
              <a:off x="5137150" y="3249614"/>
              <a:ext cx="1943100" cy="1360487"/>
            </a:xfrm>
            <a:custGeom>
              <a:avLst/>
              <a:gdLst>
                <a:gd name="connsiteX0" fmla="*/ 0 w 1943728"/>
                <a:gd name="connsiteY0" fmla="*/ 0 h 1359808"/>
                <a:gd name="connsiteX1" fmla="*/ 1943728 w 1943728"/>
                <a:gd name="connsiteY1" fmla="*/ 0 h 1359808"/>
                <a:gd name="connsiteX2" fmla="*/ 1943728 w 1943728"/>
                <a:gd name="connsiteY2" fmla="*/ 743896 h 1359808"/>
                <a:gd name="connsiteX3" fmla="*/ 993004 w 1943728"/>
                <a:gd name="connsiteY3" fmla="*/ 743896 h 1359808"/>
                <a:gd name="connsiteX4" fmla="*/ 993004 w 1943728"/>
                <a:gd name="connsiteY4" fmla="*/ 1222417 h 1359808"/>
                <a:gd name="connsiteX5" fmla="*/ 999218 w 1943728"/>
                <a:gd name="connsiteY5" fmla="*/ 1223682 h 1359808"/>
                <a:gd name="connsiteX6" fmla="*/ 1042139 w 1943728"/>
                <a:gd name="connsiteY6" fmla="*/ 1288961 h 1359808"/>
                <a:gd name="connsiteX7" fmla="*/ 971863 w 1943728"/>
                <a:gd name="connsiteY7" fmla="*/ 1359808 h 1359808"/>
                <a:gd name="connsiteX8" fmla="*/ 901587 w 1943728"/>
                <a:gd name="connsiteY8" fmla="*/ 1288961 h 1359808"/>
                <a:gd name="connsiteX9" fmla="*/ 944509 w 1943728"/>
                <a:gd name="connsiteY9" fmla="*/ 1223682 h 1359808"/>
                <a:gd name="connsiteX10" fmla="*/ 950724 w 1943728"/>
                <a:gd name="connsiteY10" fmla="*/ 1222417 h 1359808"/>
                <a:gd name="connsiteX11" fmla="*/ 950724 w 1943728"/>
                <a:gd name="connsiteY11" fmla="*/ 743896 h 1359808"/>
                <a:gd name="connsiteX12" fmla="*/ 0 w 1943728"/>
                <a:gd name="connsiteY12" fmla="*/ 743896 h 135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3728" h="1359808">
                  <a:moveTo>
                    <a:pt x="0" y="0"/>
                  </a:moveTo>
                  <a:lnTo>
                    <a:pt x="1943728" y="0"/>
                  </a:lnTo>
                  <a:lnTo>
                    <a:pt x="1943728" y="743896"/>
                  </a:lnTo>
                  <a:lnTo>
                    <a:pt x="993004" y="743896"/>
                  </a:lnTo>
                  <a:lnTo>
                    <a:pt x="993004" y="1222417"/>
                  </a:lnTo>
                  <a:lnTo>
                    <a:pt x="999218" y="1223682"/>
                  </a:lnTo>
                  <a:cubicBezTo>
                    <a:pt x="1024441" y="1234437"/>
                    <a:pt x="1042139" y="1259615"/>
                    <a:pt x="1042139" y="1288961"/>
                  </a:cubicBezTo>
                  <a:cubicBezTo>
                    <a:pt x="1042139" y="1328089"/>
                    <a:pt x="1010675" y="1359808"/>
                    <a:pt x="971863" y="1359808"/>
                  </a:cubicBezTo>
                  <a:cubicBezTo>
                    <a:pt x="933051" y="1359808"/>
                    <a:pt x="901587" y="1328089"/>
                    <a:pt x="901587" y="1288961"/>
                  </a:cubicBezTo>
                  <a:cubicBezTo>
                    <a:pt x="901587" y="1259615"/>
                    <a:pt x="919286" y="1234437"/>
                    <a:pt x="944509" y="1223682"/>
                  </a:cubicBezTo>
                  <a:lnTo>
                    <a:pt x="950724" y="1222417"/>
                  </a:lnTo>
                  <a:lnTo>
                    <a:pt x="950724" y="743896"/>
                  </a:lnTo>
                  <a:lnTo>
                    <a:pt x="0" y="743896"/>
                  </a:lnTo>
                  <a:close/>
                </a:path>
              </a:pathLst>
            </a:custGeom>
            <a:solidFill>
              <a:schemeClr val="accent4"/>
            </a:solidFill>
            <a:ln>
              <a:noFill/>
            </a:ln>
          </p:spPr>
          <p:txBody>
            <a:bodyPr tIns="108000">
              <a:normAutofit/>
            </a:bodyPr>
            <a:lstStyle/>
            <a:p>
              <a:pPr algn="ctr">
                <a:lnSpc>
                  <a:spcPts val="1125"/>
                </a:lnSpc>
                <a:defRPr/>
              </a:pPr>
              <a:r>
                <a:rPr lang="zh-CN" altLang="en-US" sz="900">
                  <a:solidFill>
                    <a:schemeClr val="bg1"/>
                  </a:solidFill>
                  <a:ea typeface="微软雅黑" panose="020B0503020204020204" pitchFamily="34" charset="-122"/>
                </a:rPr>
                <a:t>在此输入标题内容在此输入标题内容在此输入标题内容在此输入标题内容</a:t>
              </a:r>
              <a:endParaRPr lang="en-US" altLang="zh-CN" sz="900">
                <a:solidFill>
                  <a:schemeClr val="bg1"/>
                </a:solidFill>
                <a:ea typeface="微软雅黑" panose="020B0503020204020204" pitchFamily="34" charset="-122"/>
              </a:endParaRPr>
            </a:p>
          </p:txBody>
        </p:sp>
        <p:sp>
          <p:nvSpPr>
            <p:cNvPr id="22" name="MH_Text_5"/>
            <p:cNvSpPr/>
            <p:nvPr>
              <p:custDataLst>
                <p:tags r:id="rId20"/>
              </p:custDataLst>
            </p:nvPr>
          </p:nvSpPr>
          <p:spPr bwMode="auto">
            <a:xfrm>
              <a:off x="7094539" y="2201864"/>
              <a:ext cx="1951037" cy="2408237"/>
            </a:xfrm>
            <a:custGeom>
              <a:avLst/>
              <a:gdLst>
                <a:gd name="T0" fmla="*/ 0 w 1950584"/>
                <a:gd name="T1" fmla="*/ 0 h 2407662"/>
                <a:gd name="T2" fmla="*/ 1950584 w 1950584"/>
                <a:gd name="T3" fmla="*/ 0 h 2407662"/>
                <a:gd name="T4" fmla="*/ 1950584 w 1950584"/>
                <a:gd name="T5" fmla="*/ 750752 h 2407662"/>
                <a:gd name="T6" fmla="*/ 175975 w 1950584"/>
                <a:gd name="T7" fmla="*/ 750752 h 2407662"/>
                <a:gd name="T8" fmla="*/ 175975 w 1950584"/>
                <a:gd name="T9" fmla="*/ 2270271 h 2407662"/>
                <a:gd name="T10" fmla="*/ 182191 w 1950584"/>
                <a:gd name="T11" fmla="*/ 2271536 h 2407662"/>
                <a:gd name="T12" fmla="*/ 225112 w 1950584"/>
                <a:gd name="T13" fmla="*/ 2336815 h 2407662"/>
                <a:gd name="T14" fmla="*/ 154836 w 1950584"/>
                <a:gd name="T15" fmla="*/ 2407662 h 2407662"/>
                <a:gd name="T16" fmla="*/ 84560 w 1950584"/>
                <a:gd name="T17" fmla="*/ 2336815 h 2407662"/>
                <a:gd name="T18" fmla="*/ 127482 w 1950584"/>
                <a:gd name="T19" fmla="*/ 2271536 h 2407662"/>
                <a:gd name="T20" fmla="*/ 133695 w 1950584"/>
                <a:gd name="T21" fmla="*/ 2270271 h 2407662"/>
                <a:gd name="T22" fmla="*/ 133695 w 1950584"/>
                <a:gd name="T23" fmla="*/ 750752 h 2407662"/>
                <a:gd name="T24" fmla="*/ 0 w 1950584"/>
                <a:gd name="T25" fmla="*/ 750752 h 24076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0584"/>
                <a:gd name="T40" fmla="*/ 0 h 2407662"/>
                <a:gd name="T41" fmla="*/ 1950584 w 1950584"/>
                <a:gd name="T42" fmla="*/ 2407662 h 24076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0584" h="2407662">
                  <a:moveTo>
                    <a:pt x="0" y="0"/>
                  </a:moveTo>
                  <a:lnTo>
                    <a:pt x="1950584" y="0"/>
                  </a:lnTo>
                  <a:lnTo>
                    <a:pt x="1950584" y="750752"/>
                  </a:lnTo>
                  <a:lnTo>
                    <a:pt x="175975" y="750752"/>
                  </a:lnTo>
                  <a:lnTo>
                    <a:pt x="175975" y="2270271"/>
                  </a:lnTo>
                  <a:lnTo>
                    <a:pt x="182191" y="2271536"/>
                  </a:lnTo>
                  <a:cubicBezTo>
                    <a:pt x="207414" y="2282291"/>
                    <a:pt x="225112" y="2307469"/>
                    <a:pt x="225112" y="2336815"/>
                  </a:cubicBezTo>
                  <a:cubicBezTo>
                    <a:pt x="225112" y="2375943"/>
                    <a:pt x="193648" y="2407662"/>
                    <a:pt x="154836" y="2407662"/>
                  </a:cubicBezTo>
                  <a:cubicBezTo>
                    <a:pt x="116024" y="2407662"/>
                    <a:pt x="84560" y="2375943"/>
                    <a:pt x="84560" y="2336815"/>
                  </a:cubicBezTo>
                  <a:cubicBezTo>
                    <a:pt x="84560" y="2307469"/>
                    <a:pt x="102259" y="2282291"/>
                    <a:pt x="127482" y="2271536"/>
                  </a:cubicBezTo>
                  <a:lnTo>
                    <a:pt x="133695" y="2270271"/>
                  </a:lnTo>
                  <a:lnTo>
                    <a:pt x="133695" y="750752"/>
                  </a:lnTo>
                  <a:lnTo>
                    <a:pt x="0" y="75075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1125"/>
                </a:lnSpc>
                <a:defRPr/>
              </a:pPr>
              <a:r>
                <a:rPr lang="zh-CN" altLang="en-US" sz="900">
                  <a:solidFill>
                    <a:schemeClr val="bg1"/>
                  </a:solidFill>
                  <a:latin typeface="Segoe UI" panose="020B0502040204020203"/>
                  <a:ea typeface="微软雅黑" panose="020B0503020204020204" pitchFamily="34" charset="-122"/>
                </a:rPr>
                <a:t>在此输入标题内容在此输入标题内容在此输入标题内容在此输入标题内容</a:t>
              </a:r>
              <a:endParaRPr lang="en-US" altLang="zh-CN" sz="900">
                <a:solidFill>
                  <a:schemeClr val="bg1"/>
                </a:solidFill>
                <a:latin typeface="Segoe UI" panose="020B0502040204020203"/>
                <a:ea typeface="微软雅黑" panose="020B0503020204020204" pitchFamily="34" charset="-122"/>
              </a:endParaRPr>
            </a:p>
          </p:txBody>
        </p:sp>
        <p:sp>
          <p:nvSpPr>
            <p:cNvPr id="23" name="MH_Text_3"/>
            <p:cNvSpPr/>
            <p:nvPr>
              <p:custDataLst>
                <p:tags r:id="rId21"/>
              </p:custDataLst>
            </p:nvPr>
          </p:nvSpPr>
          <p:spPr bwMode="auto">
            <a:xfrm>
              <a:off x="4811714" y="2201864"/>
              <a:ext cx="1952625" cy="2408237"/>
            </a:xfrm>
            <a:custGeom>
              <a:avLst/>
              <a:gdLst>
                <a:gd name="T0" fmla="*/ 0 w 1951726"/>
                <a:gd name="T1" fmla="*/ 0 h 2407662"/>
                <a:gd name="T2" fmla="*/ 1951726 w 1951726"/>
                <a:gd name="T3" fmla="*/ 0 h 2407662"/>
                <a:gd name="T4" fmla="*/ 1951726 w 1951726"/>
                <a:gd name="T5" fmla="*/ 750752 h 2407662"/>
                <a:gd name="T6" fmla="*/ 183974 w 1951726"/>
                <a:gd name="T7" fmla="*/ 750752 h 2407662"/>
                <a:gd name="T8" fmla="*/ 183974 w 1951726"/>
                <a:gd name="T9" fmla="*/ 2271302 h 2407662"/>
                <a:gd name="T10" fmla="*/ 185077 w 1951726"/>
                <a:gd name="T11" fmla="*/ 2271536 h 2407662"/>
                <a:gd name="T12" fmla="*/ 226254 w 1951726"/>
                <a:gd name="T13" fmla="*/ 2336815 h 2407662"/>
                <a:gd name="T14" fmla="*/ 158835 w 1951726"/>
                <a:gd name="T15" fmla="*/ 2407662 h 2407662"/>
                <a:gd name="T16" fmla="*/ 91416 w 1951726"/>
                <a:gd name="T17" fmla="*/ 2336815 h 2407662"/>
                <a:gd name="T18" fmla="*/ 132593 w 1951726"/>
                <a:gd name="T19" fmla="*/ 2271536 h 2407662"/>
                <a:gd name="T20" fmla="*/ 133695 w 1951726"/>
                <a:gd name="T21" fmla="*/ 2271302 h 2407662"/>
                <a:gd name="T22" fmla="*/ 133695 w 1951726"/>
                <a:gd name="T23" fmla="*/ 750752 h 2407662"/>
                <a:gd name="T24" fmla="*/ 0 w 1951726"/>
                <a:gd name="T25" fmla="*/ 750752 h 24076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1726"/>
                <a:gd name="T40" fmla="*/ 0 h 2407662"/>
                <a:gd name="T41" fmla="*/ 1951726 w 1951726"/>
                <a:gd name="T42" fmla="*/ 2407662 h 24076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1726" h="2407662">
                  <a:moveTo>
                    <a:pt x="0" y="0"/>
                  </a:moveTo>
                  <a:lnTo>
                    <a:pt x="1951726" y="0"/>
                  </a:lnTo>
                  <a:lnTo>
                    <a:pt x="1951726" y="750752"/>
                  </a:lnTo>
                  <a:lnTo>
                    <a:pt x="183974" y="750752"/>
                  </a:lnTo>
                  <a:lnTo>
                    <a:pt x="183974" y="2271302"/>
                  </a:lnTo>
                  <a:lnTo>
                    <a:pt x="185077" y="2271536"/>
                  </a:lnTo>
                  <a:cubicBezTo>
                    <a:pt x="209275" y="2282291"/>
                    <a:pt x="226254" y="2307469"/>
                    <a:pt x="226254" y="2336815"/>
                  </a:cubicBezTo>
                  <a:cubicBezTo>
                    <a:pt x="226254" y="2375943"/>
                    <a:pt x="196069" y="2407662"/>
                    <a:pt x="158835" y="2407662"/>
                  </a:cubicBezTo>
                  <a:cubicBezTo>
                    <a:pt x="121601" y="2407662"/>
                    <a:pt x="91416" y="2375943"/>
                    <a:pt x="91416" y="2336815"/>
                  </a:cubicBezTo>
                  <a:cubicBezTo>
                    <a:pt x="91416" y="2307469"/>
                    <a:pt x="108395" y="2282291"/>
                    <a:pt x="132593" y="2271536"/>
                  </a:cubicBezTo>
                  <a:lnTo>
                    <a:pt x="133695" y="2271302"/>
                  </a:lnTo>
                  <a:lnTo>
                    <a:pt x="133695" y="750752"/>
                  </a:lnTo>
                  <a:lnTo>
                    <a:pt x="0" y="75075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1125"/>
                </a:lnSpc>
                <a:defRPr/>
              </a:pPr>
              <a:r>
                <a:rPr lang="zh-CN" altLang="en-US" sz="900">
                  <a:solidFill>
                    <a:schemeClr val="bg1"/>
                  </a:solidFill>
                  <a:latin typeface="Segoe UI" panose="020B0502040204020203"/>
                  <a:ea typeface="微软雅黑" panose="020B0503020204020204" pitchFamily="34" charset="-122"/>
                </a:rPr>
                <a:t>在此输入标题内容在此输入标题内容在此输入标题内容在此输入标题内容</a:t>
              </a:r>
              <a:endParaRPr lang="en-US" altLang="zh-CN" sz="900">
                <a:solidFill>
                  <a:schemeClr val="bg1"/>
                </a:solidFill>
                <a:latin typeface="Segoe UI" panose="020B0502040204020203"/>
                <a:ea typeface="微软雅黑" panose="020B0503020204020204" pitchFamily="34" charset="-122"/>
              </a:endParaRPr>
            </a:p>
          </p:txBody>
        </p:sp>
        <p:sp>
          <p:nvSpPr>
            <p:cNvPr id="24" name="MH_Text_1"/>
            <p:cNvSpPr/>
            <p:nvPr>
              <p:custDataLst>
                <p:tags r:id="rId22"/>
              </p:custDataLst>
            </p:nvPr>
          </p:nvSpPr>
          <p:spPr bwMode="auto">
            <a:xfrm>
              <a:off x="2516189" y="2201864"/>
              <a:ext cx="1951037" cy="2408237"/>
            </a:xfrm>
            <a:custGeom>
              <a:avLst/>
              <a:gdLst>
                <a:gd name="T0" fmla="*/ 0 w 1950584"/>
                <a:gd name="T1" fmla="*/ 0 h 2407662"/>
                <a:gd name="T2" fmla="*/ 1950584 w 1950584"/>
                <a:gd name="T3" fmla="*/ 0 h 2407662"/>
                <a:gd name="T4" fmla="*/ 1950584 w 1950584"/>
                <a:gd name="T5" fmla="*/ 750752 h 2407662"/>
                <a:gd name="T6" fmla="*/ 196545 w 1950584"/>
                <a:gd name="T7" fmla="*/ 750752 h 2407662"/>
                <a:gd name="T8" fmla="*/ 196545 w 1950584"/>
                <a:gd name="T9" fmla="*/ 2274796 h 2407662"/>
                <a:gd name="T10" fmla="*/ 225098 w 1950584"/>
                <a:gd name="T11" fmla="*/ 2286719 h 2407662"/>
                <a:gd name="T12" fmla="*/ 245681 w 1950584"/>
                <a:gd name="T13" fmla="*/ 2336815 h 2407662"/>
                <a:gd name="T14" fmla="*/ 175405 w 1950584"/>
                <a:gd name="T15" fmla="*/ 2407662 h 2407662"/>
                <a:gd name="T16" fmla="*/ 105129 w 1950584"/>
                <a:gd name="T17" fmla="*/ 2336815 h 2407662"/>
                <a:gd name="T18" fmla="*/ 125712 w 1950584"/>
                <a:gd name="T19" fmla="*/ 2286719 h 2407662"/>
                <a:gd name="T20" fmla="*/ 154265 w 1950584"/>
                <a:gd name="T21" fmla="*/ 2274796 h 2407662"/>
                <a:gd name="T22" fmla="*/ 154265 w 1950584"/>
                <a:gd name="T23" fmla="*/ 750752 h 2407662"/>
                <a:gd name="T24" fmla="*/ 0 w 1950584"/>
                <a:gd name="T25" fmla="*/ 750752 h 24076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0584"/>
                <a:gd name="T40" fmla="*/ 0 h 2407662"/>
                <a:gd name="T41" fmla="*/ 1950584 w 1950584"/>
                <a:gd name="T42" fmla="*/ 2407662 h 24076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0584" h="2407662">
                  <a:moveTo>
                    <a:pt x="0" y="0"/>
                  </a:moveTo>
                  <a:lnTo>
                    <a:pt x="1950584" y="0"/>
                  </a:lnTo>
                  <a:lnTo>
                    <a:pt x="1950584" y="750752"/>
                  </a:lnTo>
                  <a:lnTo>
                    <a:pt x="196545" y="750752"/>
                  </a:lnTo>
                  <a:lnTo>
                    <a:pt x="196545" y="2274796"/>
                  </a:lnTo>
                  <a:lnTo>
                    <a:pt x="225098" y="2286719"/>
                  </a:lnTo>
                  <a:cubicBezTo>
                    <a:pt x="237815" y="2299540"/>
                    <a:pt x="245681" y="2317251"/>
                    <a:pt x="245681" y="2336815"/>
                  </a:cubicBezTo>
                  <a:cubicBezTo>
                    <a:pt x="245681" y="2375943"/>
                    <a:pt x="214217" y="2407662"/>
                    <a:pt x="175405" y="2407662"/>
                  </a:cubicBezTo>
                  <a:cubicBezTo>
                    <a:pt x="136593" y="2407662"/>
                    <a:pt x="105129" y="2375943"/>
                    <a:pt x="105129" y="2336815"/>
                  </a:cubicBezTo>
                  <a:cubicBezTo>
                    <a:pt x="105129" y="2317251"/>
                    <a:pt x="112995" y="2299540"/>
                    <a:pt x="125712" y="2286719"/>
                  </a:cubicBezTo>
                  <a:lnTo>
                    <a:pt x="154265" y="2274796"/>
                  </a:lnTo>
                  <a:lnTo>
                    <a:pt x="154265" y="750752"/>
                  </a:lnTo>
                  <a:lnTo>
                    <a:pt x="0" y="75075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1125"/>
                </a:lnSpc>
                <a:defRPr/>
              </a:pPr>
              <a:r>
                <a:rPr lang="zh-CN" altLang="en-US" sz="900">
                  <a:solidFill>
                    <a:schemeClr val="bg1"/>
                  </a:solidFill>
                  <a:latin typeface="Segoe UI" panose="020B0502040204020203"/>
                  <a:ea typeface="微软雅黑" panose="020B0503020204020204" pitchFamily="34" charset="-122"/>
                </a:rPr>
                <a:t>在此输入标题内容在此输入标题内容在此输入标题内容在此输入标题内容</a:t>
              </a:r>
              <a:endParaRPr lang="en-US" altLang="zh-CN" sz="900">
                <a:solidFill>
                  <a:schemeClr val="bg1"/>
                </a:solidFill>
                <a:latin typeface="Segoe UI" panose="020B0502040204020203"/>
                <a:ea typeface="微软雅黑" panose="020B0503020204020204" pitchFamily="34" charset="-122"/>
              </a:endParaRPr>
            </a:p>
          </p:txBody>
        </p:sp>
        <p:sp>
          <p:nvSpPr>
            <p:cNvPr id="25" name="MH_SubTitle_1"/>
            <p:cNvSpPr txBox="1"/>
            <p:nvPr>
              <p:custDataLst>
                <p:tags r:id="rId23"/>
              </p:custDataLst>
            </p:nvPr>
          </p:nvSpPr>
          <p:spPr>
            <a:xfrm>
              <a:off x="8896351" y="4760913"/>
              <a:ext cx="1273175"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sp>
          <p:nvSpPr>
            <p:cNvPr id="26" name="MH_SubTitle_2"/>
            <p:cNvSpPr txBox="1"/>
            <p:nvPr>
              <p:custDataLst>
                <p:tags r:id="rId24"/>
              </p:custDataLst>
            </p:nvPr>
          </p:nvSpPr>
          <p:spPr>
            <a:xfrm>
              <a:off x="2046288" y="4760913"/>
              <a:ext cx="1268412"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sp>
          <p:nvSpPr>
            <p:cNvPr id="27" name="MH_SubTitle_3"/>
            <p:cNvSpPr txBox="1"/>
            <p:nvPr>
              <p:custDataLst>
                <p:tags r:id="rId25"/>
              </p:custDataLst>
            </p:nvPr>
          </p:nvSpPr>
          <p:spPr>
            <a:xfrm>
              <a:off x="3208338" y="4760913"/>
              <a:ext cx="1200150"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sp>
          <p:nvSpPr>
            <p:cNvPr id="28" name="MH_SubTitle_4"/>
            <p:cNvSpPr txBox="1"/>
            <p:nvPr>
              <p:custDataLst>
                <p:tags r:id="rId26"/>
              </p:custDataLst>
            </p:nvPr>
          </p:nvSpPr>
          <p:spPr>
            <a:xfrm>
              <a:off x="4335464" y="4760913"/>
              <a:ext cx="1252537"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sp>
          <p:nvSpPr>
            <p:cNvPr id="29" name="MH_SubTitle_5"/>
            <p:cNvSpPr txBox="1"/>
            <p:nvPr>
              <p:custDataLst>
                <p:tags r:id="rId27"/>
              </p:custDataLst>
            </p:nvPr>
          </p:nvSpPr>
          <p:spPr>
            <a:xfrm>
              <a:off x="5472113" y="4760913"/>
              <a:ext cx="1268412"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sp>
          <p:nvSpPr>
            <p:cNvPr id="30" name="MH_SubTitle_6"/>
            <p:cNvSpPr txBox="1"/>
            <p:nvPr>
              <p:custDataLst>
                <p:tags r:id="rId28"/>
              </p:custDataLst>
            </p:nvPr>
          </p:nvSpPr>
          <p:spPr>
            <a:xfrm>
              <a:off x="6618289" y="4760913"/>
              <a:ext cx="1252537"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sp>
          <p:nvSpPr>
            <p:cNvPr id="31" name="MH_SubTitle_7"/>
            <p:cNvSpPr txBox="1"/>
            <p:nvPr>
              <p:custDataLst>
                <p:tags r:id="rId29"/>
              </p:custDataLst>
            </p:nvPr>
          </p:nvSpPr>
          <p:spPr>
            <a:xfrm>
              <a:off x="7756526" y="4760913"/>
              <a:ext cx="1268413" cy="800100"/>
            </a:xfrm>
            <a:prstGeom prst="rect">
              <a:avLst/>
            </a:prstGeom>
            <a:noFill/>
          </p:spPr>
          <p:txBody>
            <a:bodyPr>
              <a:normAutofit/>
            </a:bodyPr>
            <a:lstStyle/>
            <a:p>
              <a:pPr algn="ctr">
                <a:lnSpc>
                  <a:spcPts val="1125"/>
                </a:lnSpc>
                <a:defRPr/>
              </a:pPr>
              <a:r>
                <a:rPr lang="en-US" altLang="zh-CN" sz="900">
                  <a:solidFill>
                    <a:schemeClr val="bg1"/>
                  </a:solidFill>
                  <a:ea typeface="微软雅黑" panose="020B0503020204020204" pitchFamily="34" charset="-122"/>
                </a:rPr>
                <a:t>201x</a:t>
              </a:r>
              <a:endParaRPr lang="zh-CN" altLang="en-US" sz="900" dirty="0">
                <a:solidFill>
                  <a:schemeClr val="bg1"/>
                </a:solidFill>
                <a:ea typeface="微软雅黑" panose="020B0503020204020204" pitchFamily="34" charset="-122"/>
              </a:endParaRPr>
            </a:p>
          </p:txBody>
        </p:sp>
      </p:grpSp>
      <p:sp>
        <p:nvSpPr>
          <p:cNvPr id="32" name="矩形 31"/>
          <p:cNvSpPr/>
          <p:nvPr/>
        </p:nvSpPr>
        <p:spPr>
          <a:xfrm>
            <a:off x="1534716" y="3982136"/>
            <a:ext cx="6167554" cy="645319"/>
          </a:xfrm>
          <a:prstGeom prst="rect">
            <a:avLst/>
          </a:prstGeom>
        </p:spPr>
        <p:txBody>
          <a:bodyPr wrap="square" lIns="68580" tIns="34290" rIns="68580" bIns="34290">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在此输入标题内容</a:t>
            </a:r>
            <a:r>
              <a:rPr lang="en-US" altLang="zh-CN" sz="900">
                <a:solidFill>
                  <a:schemeClr val="bg1"/>
                </a:solidFill>
                <a:latin typeface="微软雅黑" panose="020B0503020204020204" pitchFamily="34" charset="-122"/>
                <a:ea typeface="微软雅黑" panose="020B0503020204020204" pitchFamily="34" charset="-122"/>
              </a:rPr>
              <a:t> </a:t>
            </a:r>
            <a:endParaRPr lang="zh-CN" altLang="en-US" sz="90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教学过程</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4"/>
          <p:cNvCxnSpPr/>
          <p:nvPr/>
        </p:nvCxnSpPr>
        <p:spPr>
          <a:xfrm>
            <a:off x="4488826" y="1187344"/>
            <a:ext cx="0" cy="2924175"/>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97"/>
          <p:cNvGrpSpPr/>
          <p:nvPr/>
        </p:nvGrpSpPr>
        <p:grpSpPr>
          <a:xfrm>
            <a:off x="4788414" y="1341923"/>
            <a:ext cx="3539285" cy="3333309"/>
            <a:chOff x="12765924" y="3578459"/>
            <a:chExt cx="9438091" cy="8888824"/>
          </a:xfrm>
        </p:grpSpPr>
        <p:sp>
          <p:nvSpPr>
            <p:cNvPr id="4" name="Block Arc 37"/>
            <p:cNvSpPr/>
            <p:nvPr/>
          </p:nvSpPr>
          <p:spPr>
            <a:xfrm>
              <a:off x="13077933" y="3659000"/>
              <a:ext cx="8805994" cy="8808283"/>
            </a:xfrm>
            <a:prstGeom prst="blockArc">
              <a:avLst>
                <a:gd name="adj1" fmla="val 8826967"/>
                <a:gd name="adj2" fmla="val 1986563"/>
                <a:gd name="adj3" fmla="val 19223"/>
              </a:avLst>
            </a:prstGeom>
            <a:solidFill>
              <a:srgbClr val="F6AFAA"/>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125"/>
                </a:lnSpc>
              </a:pPr>
              <a:endParaRPr lang="en-US" sz="900" dirty="0">
                <a:solidFill>
                  <a:srgbClr val="7E7E7E"/>
                </a:solidFill>
                <a:latin typeface="Calibri Light" panose="020F0302020204030204"/>
                <a:ea typeface="微软雅黑" panose="020B0503020204020204" pitchFamily="34" charset="-122"/>
              </a:endParaRPr>
            </a:p>
          </p:txBody>
        </p:sp>
        <p:sp>
          <p:nvSpPr>
            <p:cNvPr id="5" name="Block Arc 38"/>
            <p:cNvSpPr/>
            <p:nvPr/>
          </p:nvSpPr>
          <p:spPr>
            <a:xfrm>
              <a:off x="13077933" y="3659000"/>
              <a:ext cx="8805994" cy="8808283"/>
            </a:xfrm>
            <a:prstGeom prst="blockArc">
              <a:avLst>
                <a:gd name="adj1" fmla="val 11218752"/>
                <a:gd name="adj2" fmla="val 1986563"/>
                <a:gd name="adj3" fmla="val 19223"/>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125"/>
                </a:lnSpc>
              </a:pPr>
              <a:endParaRPr lang="en-US" sz="900" dirty="0">
                <a:solidFill>
                  <a:srgbClr val="7E7E7E"/>
                </a:solidFill>
                <a:latin typeface="Calibri Light" panose="020F0302020204030204"/>
                <a:ea typeface="微软雅黑" panose="020B0503020204020204" pitchFamily="34" charset="-122"/>
              </a:endParaRPr>
            </a:p>
          </p:txBody>
        </p:sp>
        <p:sp>
          <p:nvSpPr>
            <p:cNvPr id="6" name="Block Arc 39"/>
            <p:cNvSpPr/>
            <p:nvPr/>
          </p:nvSpPr>
          <p:spPr>
            <a:xfrm>
              <a:off x="13077933" y="3659000"/>
              <a:ext cx="8805994" cy="8808283"/>
            </a:xfrm>
            <a:prstGeom prst="blockArc">
              <a:avLst>
                <a:gd name="adj1" fmla="val 13722802"/>
                <a:gd name="adj2" fmla="val 1986563"/>
                <a:gd name="adj3" fmla="val 19223"/>
              </a:avLst>
            </a:prstGeom>
            <a:solidFill>
              <a:srgbClr val="F3A299"/>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125"/>
                </a:lnSpc>
              </a:pPr>
              <a:endParaRPr lang="en-US" sz="900" dirty="0">
                <a:solidFill>
                  <a:srgbClr val="7E7E7E"/>
                </a:solidFill>
                <a:latin typeface="Calibri Light" panose="020F0302020204030204"/>
                <a:ea typeface="微软雅黑" panose="020B0503020204020204" pitchFamily="34" charset="-122"/>
              </a:endParaRPr>
            </a:p>
          </p:txBody>
        </p:sp>
        <p:sp>
          <p:nvSpPr>
            <p:cNvPr id="7" name="Block Arc 40"/>
            <p:cNvSpPr/>
            <p:nvPr/>
          </p:nvSpPr>
          <p:spPr>
            <a:xfrm>
              <a:off x="13077933" y="3659000"/>
              <a:ext cx="8805994" cy="8808283"/>
            </a:xfrm>
            <a:prstGeom prst="blockArc">
              <a:avLst>
                <a:gd name="adj1" fmla="val 16218384"/>
                <a:gd name="adj2" fmla="val 1986563"/>
                <a:gd name="adj3" fmla="val 19223"/>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125"/>
                </a:lnSpc>
              </a:pPr>
              <a:endParaRPr lang="en-US" sz="900" dirty="0">
                <a:solidFill>
                  <a:srgbClr val="7E7E7E"/>
                </a:solidFill>
                <a:latin typeface="Calibri Light" panose="020F0302020204030204"/>
                <a:ea typeface="微软雅黑" panose="020B0503020204020204" pitchFamily="34" charset="-122"/>
              </a:endParaRPr>
            </a:p>
          </p:txBody>
        </p:sp>
        <p:sp>
          <p:nvSpPr>
            <p:cNvPr id="8" name="Block Arc 41"/>
            <p:cNvSpPr/>
            <p:nvPr/>
          </p:nvSpPr>
          <p:spPr>
            <a:xfrm>
              <a:off x="13077933" y="3659000"/>
              <a:ext cx="8805994" cy="8808283"/>
            </a:xfrm>
            <a:prstGeom prst="blockArc">
              <a:avLst>
                <a:gd name="adj1" fmla="val 18745087"/>
                <a:gd name="adj2" fmla="val 1986563"/>
                <a:gd name="adj3" fmla="val 19223"/>
              </a:avLst>
            </a:prstGeom>
            <a:solidFill>
              <a:srgbClr val="B2CBC7"/>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125"/>
                </a:lnSpc>
              </a:pPr>
              <a:endParaRPr lang="en-US" sz="900" dirty="0">
                <a:solidFill>
                  <a:srgbClr val="7E7E7E"/>
                </a:solidFill>
                <a:latin typeface="Calibri Light" panose="020F0302020204030204"/>
                <a:ea typeface="微软雅黑" panose="020B0503020204020204" pitchFamily="34" charset="-122"/>
              </a:endParaRPr>
            </a:p>
          </p:txBody>
        </p:sp>
        <p:sp>
          <p:nvSpPr>
            <p:cNvPr id="9" name="Block Arc 42"/>
            <p:cNvSpPr/>
            <p:nvPr/>
          </p:nvSpPr>
          <p:spPr>
            <a:xfrm>
              <a:off x="13077933" y="3659000"/>
              <a:ext cx="8805994" cy="8808283"/>
            </a:xfrm>
            <a:prstGeom prst="blockArc">
              <a:avLst>
                <a:gd name="adj1" fmla="val 21150995"/>
                <a:gd name="adj2" fmla="val 1986563"/>
                <a:gd name="adj3" fmla="val 19223"/>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125"/>
                </a:lnSpc>
              </a:pPr>
              <a:endParaRPr lang="en-US" sz="900" dirty="0">
                <a:solidFill>
                  <a:srgbClr val="7E7E7E"/>
                </a:solidFill>
                <a:latin typeface="Calibri Light" panose="020F0302020204030204"/>
                <a:ea typeface="微软雅黑" panose="020B0503020204020204" pitchFamily="34" charset="-122"/>
              </a:endParaRPr>
            </a:p>
          </p:txBody>
        </p:sp>
        <p:sp>
          <p:nvSpPr>
            <p:cNvPr id="10" name="Isosceles Triangle 43"/>
            <p:cNvSpPr/>
            <p:nvPr/>
          </p:nvSpPr>
          <p:spPr>
            <a:xfrm rot="6387854">
              <a:off x="21847207" y="9012643"/>
              <a:ext cx="383285" cy="330330"/>
            </a:xfrm>
            <a:prstGeom prst="triangle">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125"/>
                </a:lnSpc>
              </a:pPr>
              <a:endParaRPr lang="en-US" sz="900" dirty="0">
                <a:solidFill>
                  <a:srgbClr val="7E7E7E"/>
                </a:solidFill>
                <a:latin typeface="Calibri Light" panose="020F0302020204030204"/>
                <a:ea typeface="微软雅黑" panose="020B0503020204020204" pitchFamily="34" charset="-122"/>
              </a:endParaRPr>
            </a:p>
          </p:txBody>
        </p:sp>
        <p:sp>
          <p:nvSpPr>
            <p:cNvPr id="11" name="Isosceles Triangle 44"/>
            <p:cNvSpPr/>
            <p:nvPr/>
          </p:nvSpPr>
          <p:spPr>
            <a:xfrm rot="15212146" flipH="1">
              <a:off x="12739446" y="9012646"/>
              <a:ext cx="383285" cy="330330"/>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125"/>
                </a:lnSpc>
              </a:pPr>
              <a:endParaRPr lang="en-US" sz="900" dirty="0">
                <a:solidFill>
                  <a:srgbClr val="7E7E7E"/>
                </a:solidFill>
                <a:latin typeface="Calibri Light" panose="020F0302020204030204"/>
                <a:ea typeface="微软雅黑" panose="020B0503020204020204" pitchFamily="34" charset="-122"/>
              </a:endParaRPr>
            </a:p>
          </p:txBody>
        </p:sp>
        <p:sp>
          <p:nvSpPr>
            <p:cNvPr id="12" name="Isosceles Triangle 45"/>
            <p:cNvSpPr/>
            <p:nvPr/>
          </p:nvSpPr>
          <p:spPr>
            <a:xfrm rot="3806845">
              <a:off x="21462851" y="5722961"/>
              <a:ext cx="383285" cy="330330"/>
            </a:xfrm>
            <a:prstGeom prst="triangl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125"/>
                </a:lnSpc>
              </a:pPr>
              <a:endParaRPr lang="en-US" sz="900" dirty="0">
                <a:solidFill>
                  <a:srgbClr val="7E7E7E"/>
                </a:solidFill>
                <a:latin typeface="Calibri Light" panose="020F0302020204030204"/>
                <a:ea typeface="微软雅黑" panose="020B0503020204020204" pitchFamily="34" charset="-122"/>
              </a:endParaRPr>
            </a:p>
          </p:txBody>
        </p:sp>
        <p:sp>
          <p:nvSpPr>
            <p:cNvPr id="13" name="Isosceles Triangle 46"/>
            <p:cNvSpPr/>
            <p:nvPr/>
          </p:nvSpPr>
          <p:spPr>
            <a:xfrm rot="17793155" flipH="1">
              <a:off x="13177028" y="5722961"/>
              <a:ext cx="383285" cy="330330"/>
            </a:xfrm>
            <a:prstGeom prst="triangl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125"/>
                </a:lnSpc>
              </a:pPr>
              <a:endParaRPr lang="en-US" sz="900" dirty="0">
                <a:solidFill>
                  <a:srgbClr val="7E7E7E"/>
                </a:solidFill>
                <a:latin typeface="Calibri Light" panose="020F0302020204030204"/>
                <a:ea typeface="微软雅黑" panose="020B0503020204020204" pitchFamily="34" charset="-122"/>
              </a:endParaRPr>
            </a:p>
          </p:txBody>
        </p:sp>
        <p:sp>
          <p:nvSpPr>
            <p:cNvPr id="14" name="Isosceles Triangle 47"/>
            <p:cNvSpPr/>
            <p:nvPr/>
          </p:nvSpPr>
          <p:spPr>
            <a:xfrm rot="1344356">
              <a:off x="19160570" y="3578459"/>
              <a:ext cx="383186" cy="330416"/>
            </a:xfrm>
            <a:prstGeom prst="triangle">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125"/>
                </a:lnSpc>
              </a:pPr>
              <a:endParaRPr lang="en-US" sz="900" dirty="0">
                <a:solidFill>
                  <a:srgbClr val="7E7E7E"/>
                </a:solidFill>
                <a:latin typeface="Calibri Light" panose="020F0302020204030204"/>
                <a:ea typeface="微软雅黑" panose="020B0503020204020204" pitchFamily="34" charset="-122"/>
              </a:endParaRPr>
            </a:p>
          </p:txBody>
        </p:sp>
        <p:sp>
          <p:nvSpPr>
            <p:cNvPr id="15" name="Isosceles Triangle 48"/>
            <p:cNvSpPr/>
            <p:nvPr/>
          </p:nvSpPr>
          <p:spPr>
            <a:xfrm rot="20255644" flipH="1">
              <a:off x="15520852" y="3578462"/>
              <a:ext cx="383186" cy="330416"/>
            </a:xfrm>
            <a:prstGeom prst="triangle">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125"/>
                </a:lnSpc>
              </a:pPr>
              <a:endParaRPr lang="en-US" sz="900" dirty="0">
                <a:solidFill>
                  <a:srgbClr val="7E7E7E"/>
                </a:solidFill>
                <a:latin typeface="Calibri Light" panose="020F0302020204030204"/>
                <a:ea typeface="微软雅黑" panose="020B0503020204020204" pitchFamily="34" charset="-122"/>
              </a:endParaRPr>
            </a:p>
          </p:txBody>
        </p:sp>
        <p:sp>
          <p:nvSpPr>
            <p:cNvPr id="16" name="Freeform 8"/>
            <p:cNvSpPr>
              <a:spLocks noEditPoints="1"/>
            </p:cNvSpPr>
            <p:nvPr/>
          </p:nvSpPr>
          <p:spPr bwMode="auto">
            <a:xfrm>
              <a:off x="13666661" y="8303869"/>
              <a:ext cx="736212" cy="844841"/>
            </a:xfrm>
            <a:custGeom>
              <a:avLst/>
              <a:gdLst>
                <a:gd name="T0" fmla="*/ 179 w 192"/>
                <a:gd name="T1" fmla="*/ 35 h 220"/>
                <a:gd name="T2" fmla="*/ 171 w 192"/>
                <a:gd name="T3" fmla="*/ 9 h 220"/>
                <a:gd name="T4" fmla="*/ 158 w 192"/>
                <a:gd name="T5" fmla="*/ 0 h 220"/>
                <a:gd name="T6" fmla="*/ 34 w 192"/>
                <a:gd name="T7" fmla="*/ 0 h 220"/>
                <a:gd name="T8" fmla="*/ 21 w 192"/>
                <a:gd name="T9" fmla="*/ 9 h 220"/>
                <a:gd name="T10" fmla="*/ 13 w 192"/>
                <a:gd name="T11" fmla="*/ 35 h 220"/>
                <a:gd name="T12" fmla="*/ 0 w 192"/>
                <a:gd name="T13" fmla="*/ 48 h 220"/>
                <a:gd name="T14" fmla="*/ 0 w 192"/>
                <a:gd name="T15" fmla="*/ 69 h 220"/>
                <a:gd name="T16" fmla="*/ 13 w 192"/>
                <a:gd name="T17" fmla="*/ 82 h 220"/>
                <a:gd name="T18" fmla="*/ 21 w 192"/>
                <a:gd name="T19" fmla="*/ 82 h 220"/>
                <a:gd name="T20" fmla="*/ 20 w 192"/>
                <a:gd name="T21" fmla="*/ 84 h 220"/>
                <a:gd name="T22" fmla="*/ 34 w 192"/>
                <a:gd name="T23" fmla="*/ 208 h 220"/>
                <a:gd name="T24" fmla="*/ 48 w 192"/>
                <a:gd name="T25" fmla="*/ 220 h 220"/>
                <a:gd name="T26" fmla="*/ 144 w 192"/>
                <a:gd name="T27" fmla="*/ 220 h 220"/>
                <a:gd name="T28" fmla="*/ 158 w 192"/>
                <a:gd name="T29" fmla="*/ 208 h 220"/>
                <a:gd name="T30" fmla="*/ 172 w 192"/>
                <a:gd name="T31" fmla="*/ 84 h 220"/>
                <a:gd name="T32" fmla="*/ 171 w 192"/>
                <a:gd name="T33" fmla="*/ 82 h 220"/>
                <a:gd name="T34" fmla="*/ 179 w 192"/>
                <a:gd name="T35" fmla="*/ 82 h 220"/>
                <a:gd name="T36" fmla="*/ 192 w 192"/>
                <a:gd name="T37" fmla="*/ 69 h 220"/>
                <a:gd name="T38" fmla="*/ 192 w 192"/>
                <a:gd name="T39" fmla="*/ 48 h 220"/>
                <a:gd name="T40" fmla="*/ 179 w 192"/>
                <a:gd name="T41" fmla="*/ 35 h 220"/>
                <a:gd name="T42" fmla="*/ 34 w 192"/>
                <a:gd name="T43" fmla="*/ 14 h 220"/>
                <a:gd name="T44" fmla="*/ 158 w 192"/>
                <a:gd name="T45" fmla="*/ 14 h 220"/>
                <a:gd name="T46" fmla="*/ 165 w 192"/>
                <a:gd name="T47" fmla="*/ 34 h 220"/>
                <a:gd name="T48" fmla="*/ 27 w 192"/>
                <a:gd name="T49" fmla="*/ 34 h 220"/>
                <a:gd name="T50" fmla="*/ 34 w 192"/>
                <a:gd name="T51" fmla="*/ 14 h 220"/>
                <a:gd name="T52" fmla="*/ 48 w 192"/>
                <a:gd name="T53" fmla="*/ 206 h 220"/>
                <a:gd name="T54" fmla="*/ 46 w 192"/>
                <a:gd name="T55" fmla="*/ 186 h 220"/>
                <a:gd name="T56" fmla="*/ 146 w 192"/>
                <a:gd name="T57" fmla="*/ 186 h 220"/>
                <a:gd name="T58" fmla="*/ 144 w 192"/>
                <a:gd name="T59" fmla="*/ 206 h 220"/>
                <a:gd name="T60" fmla="*/ 48 w 192"/>
                <a:gd name="T61" fmla="*/ 206 h 220"/>
                <a:gd name="T62" fmla="*/ 147 w 192"/>
                <a:gd name="T63" fmla="*/ 179 h 220"/>
                <a:gd name="T64" fmla="*/ 45 w 192"/>
                <a:gd name="T65" fmla="*/ 179 h 220"/>
                <a:gd name="T66" fmla="*/ 37 w 192"/>
                <a:gd name="T67" fmla="*/ 110 h 220"/>
                <a:gd name="T68" fmla="*/ 155 w 192"/>
                <a:gd name="T69" fmla="*/ 110 h 220"/>
                <a:gd name="T70" fmla="*/ 147 w 192"/>
                <a:gd name="T71" fmla="*/ 179 h 220"/>
                <a:gd name="T72" fmla="*/ 156 w 192"/>
                <a:gd name="T73" fmla="*/ 103 h 220"/>
                <a:gd name="T74" fmla="*/ 36 w 192"/>
                <a:gd name="T75" fmla="*/ 103 h 220"/>
                <a:gd name="T76" fmla="*/ 34 w 192"/>
                <a:gd name="T77" fmla="*/ 82 h 220"/>
                <a:gd name="T78" fmla="*/ 158 w 192"/>
                <a:gd name="T79" fmla="*/ 82 h 220"/>
                <a:gd name="T80" fmla="*/ 156 w 192"/>
                <a:gd name="T81" fmla="*/ 103 h 220"/>
                <a:gd name="T82" fmla="*/ 179 w 192"/>
                <a:gd name="T83" fmla="*/ 69 h 220"/>
                <a:gd name="T84" fmla="*/ 13 w 192"/>
                <a:gd name="T85" fmla="*/ 69 h 220"/>
                <a:gd name="T86" fmla="*/ 13 w 192"/>
                <a:gd name="T87" fmla="*/ 48 h 220"/>
                <a:gd name="T88" fmla="*/ 179 w 192"/>
                <a:gd name="T89" fmla="*/ 48 h 220"/>
                <a:gd name="T90" fmla="*/ 179 w 192"/>
                <a:gd name="T91" fmla="*/ 6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chemeClr val="bg1"/>
            </a:solidFill>
            <a:ln>
              <a:noFill/>
            </a:ln>
          </p:spPr>
          <p:txBody>
            <a:bodyPr vert="horz" wrap="square" lIns="91423" tIns="45711" rIns="91423" bIns="45711" numCol="1" anchor="t" anchorCtr="0" compatLnSpc="1"/>
            <a:lstStyle/>
            <a:p>
              <a:pPr>
                <a:lnSpc>
                  <a:spcPts val="1125"/>
                </a:lnSpc>
              </a:pPr>
              <a:endParaRPr lang="id-ID" sz="900" dirty="0">
                <a:solidFill>
                  <a:srgbClr val="7E7E7E"/>
                </a:solidFill>
                <a:latin typeface="Calibri Light" panose="020F0302020204030204"/>
                <a:ea typeface="微软雅黑" panose="020B0503020204020204" pitchFamily="34" charset="-122"/>
              </a:endParaRPr>
            </a:p>
          </p:txBody>
        </p:sp>
        <p:grpSp>
          <p:nvGrpSpPr>
            <p:cNvPr id="17" name="Group 66"/>
            <p:cNvGrpSpPr/>
            <p:nvPr/>
          </p:nvGrpSpPr>
          <p:grpSpPr>
            <a:xfrm>
              <a:off x="14015352" y="5922567"/>
              <a:ext cx="645884" cy="936774"/>
              <a:chOff x="-990600" y="3375025"/>
              <a:chExt cx="571500" cy="828675"/>
            </a:xfrm>
            <a:solidFill>
              <a:schemeClr val="bg1"/>
            </a:solidFill>
          </p:grpSpPr>
          <p:sp>
            <p:nvSpPr>
              <p:cNvPr id="28" name="Freeform 5"/>
              <p:cNvSpPr>
                <a:spLocks noEditPoints="1"/>
              </p:cNvSpPr>
              <p:nvPr/>
            </p:nvSpPr>
            <p:spPr bwMode="auto">
              <a:xfrm>
                <a:off x="-990600" y="3375025"/>
                <a:ext cx="571500" cy="828675"/>
              </a:xfrm>
              <a:custGeom>
                <a:avLst/>
                <a:gdLst>
                  <a:gd name="T0" fmla="*/ 131 w 152"/>
                  <a:gd name="T1" fmla="*/ 0 h 220"/>
                  <a:gd name="T2" fmla="*/ 21 w 152"/>
                  <a:gd name="T3" fmla="*/ 0 h 220"/>
                  <a:gd name="T4" fmla="*/ 0 w 152"/>
                  <a:gd name="T5" fmla="*/ 21 h 220"/>
                  <a:gd name="T6" fmla="*/ 0 w 152"/>
                  <a:gd name="T7" fmla="*/ 199 h 220"/>
                  <a:gd name="T8" fmla="*/ 21 w 152"/>
                  <a:gd name="T9" fmla="*/ 220 h 220"/>
                  <a:gd name="T10" fmla="*/ 131 w 152"/>
                  <a:gd name="T11" fmla="*/ 220 h 220"/>
                  <a:gd name="T12" fmla="*/ 152 w 152"/>
                  <a:gd name="T13" fmla="*/ 199 h 220"/>
                  <a:gd name="T14" fmla="*/ 152 w 152"/>
                  <a:gd name="T15" fmla="*/ 21 h 220"/>
                  <a:gd name="T16" fmla="*/ 131 w 152"/>
                  <a:gd name="T17" fmla="*/ 0 h 220"/>
                  <a:gd name="T18" fmla="*/ 138 w 152"/>
                  <a:gd name="T19" fmla="*/ 199 h 220"/>
                  <a:gd name="T20" fmla="*/ 131 w 152"/>
                  <a:gd name="T21" fmla="*/ 206 h 220"/>
                  <a:gd name="T22" fmla="*/ 21 w 152"/>
                  <a:gd name="T23" fmla="*/ 206 h 220"/>
                  <a:gd name="T24" fmla="*/ 14 w 152"/>
                  <a:gd name="T25" fmla="*/ 199 h 220"/>
                  <a:gd name="T26" fmla="*/ 14 w 152"/>
                  <a:gd name="T27" fmla="*/ 186 h 220"/>
                  <a:gd name="T28" fmla="*/ 138 w 152"/>
                  <a:gd name="T29" fmla="*/ 186 h 220"/>
                  <a:gd name="T30" fmla="*/ 138 w 152"/>
                  <a:gd name="T31" fmla="*/ 199 h 220"/>
                  <a:gd name="T32" fmla="*/ 138 w 152"/>
                  <a:gd name="T33" fmla="*/ 179 h 220"/>
                  <a:gd name="T34" fmla="*/ 14 w 152"/>
                  <a:gd name="T35" fmla="*/ 179 h 220"/>
                  <a:gd name="T36" fmla="*/ 14 w 152"/>
                  <a:gd name="T37" fmla="*/ 41 h 220"/>
                  <a:gd name="T38" fmla="*/ 138 w 152"/>
                  <a:gd name="T39" fmla="*/ 41 h 220"/>
                  <a:gd name="T40" fmla="*/ 138 w 152"/>
                  <a:gd name="T41" fmla="*/ 179 h 220"/>
                  <a:gd name="T42" fmla="*/ 138 w 152"/>
                  <a:gd name="T43" fmla="*/ 34 h 220"/>
                  <a:gd name="T44" fmla="*/ 14 w 152"/>
                  <a:gd name="T45" fmla="*/ 34 h 220"/>
                  <a:gd name="T46" fmla="*/ 14 w 152"/>
                  <a:gd name="T47" fmla="*/ 21 h 220"/>
                  <a:gd name="T48" fmla="*/ 21 w 152"/>
                  <a:gd name="T49" fmla="*/ 14 h 220"/>
                  <a:gd name="T50" fmla="*/ 131 w 152"/>
                  <a:gd name="T51" fmla="*/ 14 h 220"/>
                  <a:gd name="T52" fmla="*/ 138 w 152"/>
                  <a:gd name="T53" fmla="*/ 21 h 220"/>
                  <a:gd name="T54" fmla="*/ 138 w 152"/>
                  <a:gd name="T55" fmla="*/ 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rgbClr val="7E7E7E"/>
                  </a:solidFill>
                  <a:latin typeface="Calibri Light" panose="020F0302020204030204"/>
                  <a:ea typeface="微软雅黑" panose="020B0503020204020204" pitchFamily="34" charset="-122"/>
                </a:endParaRPr>
              </a:p>
            </p:txBody>
          </p:sp>
          <p:sp>
            <p:nvSpPr>
              <p:cNvPr id="29" name="Freeform 6"/>
              <p:cNvSpPr/>
              <p:nvPr/>
            </p:nvSpPr>
            <p:spPr bwMode="auto">
              <a:xfrm>
                <a:off x="-757238" y="3454400"/>
                <a:ext cx="104775" cy="22225"/>
              </a:xfrm>
              <a:custGeom>
                <a:avLst/>
                <a:gdLst>
                  <a:gd name="T0" fmla="*/ 28 w 28"/>
                  <a:gd name="T1" fmla="*/ 3 h 6"/>
                  <a:gd name="T2" fmla="*/ 24 w 28"/>
                  <a:gd name="T3" fmla="*/ 6 h 6"/>
                  <a:gd name="T4" fmla="*/ 4 w 28"/>
                  <a:gd name="T5" fmla="*/ 6 h 6"/>
                  <a:gd name="T6" fmla="*/ 0 w 28"/>
                  <a:gd name="T7" fmla="*/ 3 h 6"/>
                  <a:gd name="T8" fmla="*/ 0 w 28"/>
                  <a:gd name="T9" fmla="*/ 3 h 6"/>
                  <a:gd name="T10" fmla="*/ 4 w 28"/>
                  <a:gd name="T11" fmla="*/ 0 h 6"/>
                  <a:gd name="T12" fmla="*/ 24 w 28"/>
                  <a:gd name="T13" fmla="*/ 0 h 6"/>
                  <a:gd name="T14" fmla="*/ 28 w 2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rgbClr val="7E7E7E"/>
                  </a:solidFill>
                  <a:latin typeface="Calibri Light" panose="020F0302020204030204"/>
                  <a:ea typeface="微软雅黑" panose="020B0503020204020204" pitchFamily="34" charset="-122"/>
                </a:endParaRPr>
              </a:p>
            </p:txBody>
          </p:sp>
          <p:sp>
            <p:nvSpPr>
              <p:cNvPr id="30" name="Freeform 7"/>
              <p:cNvSpPr/>
              <p:nvPr/>
            </p:nvSpPr>
            <p:spPr bwMode="auto">
              <a:xfrm>
                <a:off x="-730250" y="4097338"/>
                <a:ext cx="52387" cy="26988"/>
              </a:xfrm>
              <a:custGeom>
                <a:avLst/>
                <a:gdLst>
                  <a:gd name="T0" fmla="*/ 14 w 14"/>
                  <a:gd name="T1" fmla="*/ 4 h 7"/>
                  <a:gd name="T2" fmla="*/ 10 w 14"/>
                  <a:gd name="T3" fmla="*/ 7 h 7"/>
                  <a:gd name="T4" fmla="*/ 4 w 14"/>
                  <a:gd name="T5" fmla="*/ 7 h 7"/>
                  <a:gd name="T6" fmla="*/ 0 w 14"/>
                  <a:gd name="T7" fmla="*/ 4 h 7"/>
                  <a:gd name="T8" fmla="*/ 0 w 14"/>
                  <a:gd name="T9" fmla="*/ 4 h 7"/>
                  <a:gd name="T10" fmla="*/ 4 w 14"/>
                  <a:gd name="T11" fmla="*/ 0 h 7"/>
                  <a:gd name="T12" fmla="*/ 10 w 14"/>
                  <a:gd name="T13" fmla="*/ 0 h 7"/>
                  <a:gd name="T14" fmla="*/ 14 w 1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rgbClr val="7E7E7E"/>
                  </a:solidFill>
                  <a:latin typeface="Calibri Light" panose="020F0302020204030204"/>
                  <a:ea typeface="微软雅黑" panose="020B0503020204020204" pitchFamily="34" charset="-122"/>
                </a:endParaRPr>
              </a:p>
            </p:txBody>
          </p:sp>
        </p:grpSp>
        <p:grpSp>
          <p:nvGrpSpPr>
            <p:cNvPr id="18" name="Group 70"/>
            <p:cNvGrpSpPr/>
            <p:nvPr/>
          </p:nvGrpSpPr>
          <p:grpSpPr>
            <a:xfrm>
              <a:off x="20359644" y="6024200"/>
              <a:ext cx="550847" cy="800628"/>
              <a:chOff x="-1587" y="-1587"/>
              <a:chExt cx="4211637" cy="6119812"/>
            </a:xfrm>
            <a:solidFill>
              <a:schemeClr val="bg1"/>
            </a:solidFill>
          </p:grpSpPr>
          <p:sp>
            <p:nvSpPr>
              <p:cNvPr id="26"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rgbClr val="7E7E7E"/>
                  </a:solidFill>
                  <a:latin typeface="Calibri Light" panose="020F0302020204030204"/>
                  <a:ea typeface="微软雅黑" panose="020B0503020204020204" pitchFamily="34" charset="-122"/>
                </a:endParaRPr>
              </a:p>
            </p:txBody>
          </p:sp>
          <p:sp>
            <p:nvSpPr>
              <p:cNvPr id="27"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rgbClr val="7E7E7E"/>
                  </a:solidFill>
                  <a:latin typeface="Calibri Light" panose="020F0302020204030204"/>
                  <a:ea typeface="微软雅黑" panose="020B0503020204020204" pitchFamily="34" charset="-122"/>
                </a:endParaRPr>
              </a:p>
            </p:txBody>
          </p:sp>
        </p:grpSp>
        <p:grpSp>
          <p:nvGrpSpPr>
            <p:cNvPr id="19" name="Group 73"/>
            <p:cNvGrpSpPr/>
            <p:nvPr/>
          </p:nvGrpSpPr>
          <p:grpSpPr>
            <a:xfrm>
              <a:off x="20603261" y="8314456"/>
              <a:ext cx="749927" cy="749824"/>
              <a:chOff x="0" y="1588"/>
              <a:chExt cx="4016375" cy="4014787"/>
            </a:xfrm>
            <a:solidFill>
              <a:schemeClr val="bg1"/>
            </a:solidFill>
          </p:grpSpPr>
          <p:sp>
            <p:nvSpPr>
              <p:cNvPr id="24"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rgbClr val="7E7E7E"/>
                  </a:solidFill>
                  <a:latin typeface="Calibri Light" panose="020F0302020204030204"/>
                  <a:ea typeface="微软雅黑" panose="020B0503020204020204" pitchFamily="34" charset="-122"/>
                </a:endParaRPr>
              </a:p>
            </p:txBody>
          </p:sp>
          <p:sp>
            <p:nvSpPr>
              <p:cNvPr id="25"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rgbClr val="7E7E7E"/>
                  </a:solidFill>
                  <a:latin typeface="Calibri Light" panose="020F0302020204030204"/>
                  <a:ea typeface="微软雅黑" panose="020B0503020204020204" pitchFamily="34" charset="-122"/>
                </a:endParaRPr>
              </a:p>
            </p:txBody>
          </p:sp>
        </p:grpSp>
        <p:grpSp>
          <p:nvGrpSpPr>
            <p:cNvPr id="20" name="Group 76"/>
            <p:cNvGrpSpPr/>
            <p:nvPr/>
          </p:nvGrpSpPr>
          <p:grpSpPr>
            <a:xfrm>
              <a:off x="15757556" y="4413122"/>
              <a:ext cx="873610" cy="753752"/>
              <a:chOff x="-122237" y="-128588"/>
              <a:chExt cx="4632324" cy="3995738"/>
            </a:xfrm>
            <a:solidFill>
              <a:schemeClr val="bg1"/>
            </a:solidFill>
          </p:grpSpPr>
          <p:sp>
            <p:nvSpPr>
              <p:cNvPr id="22" name="Freeform 34"/>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rgbClr val="7E7E7E"/>
                  </a:solidFill>
                  <a:latin typeface="Calibri Light" panose="020F0302020204030204"/>
                  <a:ea typeface="微软雅黑" panose="020B0503020204020204" pitchFamily="34" charset="-122"/>
                </a:endParaRPr>
              </a:p>
            </p:txBody>
          </p:sp>
          <p:sp>
            <p:nvSpPr>
              <p:cNvPr id="23" name="Freeform 35"/>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rgbClr val="7E7E7E"/>
                  </a:solidFill>
                  <a:latin typeface="Calibri Light" panose="020F0302020204030204"/>
                  <a:ea typeface="微软雅黑" panose="020B0503020204020204" pitchFamily="34" charset="-122"/>
                </a:endParaRPr>
              </a:p>
            </p:txBody>
          </p:sp>
        </p:grpSp>
        <p:sp>
          <p:nvSpPr>
            <p:cNvPr id="21" name="Freeform 44"/>
            <p:cNvSpPr>
              <a:spLocks noEditPoints="1"/>
            </p:cNvSpPr>
            <p:nvPr/>
          </p:nvSpPr>
          <p:spPr bwMode="auto">
            <a:xfrm>
              <a:off x="18435214" y="4541253"/>
              <a:ext cx="826579" cy="620562"/>
            </a:xfrm>
            <a:custGeom>
              <a:avLst/>
              <a:gdLst>
                <a:gd name="T0" fmla="*/ 925 w 1124"/>
                <a:gd name="T1" fmla="*/ 21 h 843"/>
                <a:gd name="T2" fmla="*/ 249 w 1124"/>
                <a:gd name="T3" fmla="*/ 0 h 843"/>
                <a:gd name="T4" fmla="*/ 21 w 1124"/>
                <a:gd name="T5" fmla="*/ 199 h 843"/>
                <a:gd name="T6" fmla="*/ 18 w 1124"/>
                <a:gd name="T7" fmla="*/ 295 h 843"/>
                <a:gd name="T8" fmla="*/ 562 w 1124"/>
                <a:gd name="T9" fmla="*/ 843 h 843"/>
                <a:gd name="T10" fmla="*/ 1106 w 1124"/>
                <a:gd name="T11" fmla="*/ 295 h 843"/>
                <a:gd name="T12" fmla="*/ 1103 w 1124"/>
                <a:gd name="T13" fmla="*/ 199 h 843"/>
                <a:gd name="T14" fmla="*/ 484 w 1124"/>
                <a:gd name="T15" fmla="*/ 246 h 843"/>
                <a:gd name="T16" fmla="*/ 640 w 1124"/>
                <a:gd name="T17" fmla="*/ 246 h 843"/>
                <a:gd name="T18" fmla="*/ 685 w 1124"/>
                <a:gd name="T19" fmla="*/ 78 h 843"/>
                <a:gd name="T20" fmla="*/ 667 w 1124"/>
                <a:gd name="T21" fmla="*/ 223 h 843"/>
                <a:gd name="T22" fmla="*/ 457 w 1124"/>
                <a:gd name="T23" fmla="*/ 223 h 843"/>
                <a:gd name="T24" fmla="*/ 439 w 1124"/>
                <a:gd name="T25" fmla="*/ 78 h 843"/>
                <a:gd name="T26" fmla="*/ 457 w 1124"/>
                <a:gd name="T27" fmla="*/ 223 h 843"/>
                <a:gd name="T28" fmla="*/ 562 w 1124"/>
                <a:gd name="T29" fmla="*/ 718 h 843"/>
                <a:gd name="T30" fmla="*/ 649 w 1124"/>
                <a:gd name="T31" fmla="*/ 281 h 843"/>
                <a:gd name="T32" fmla="*/ 858 w 1124"/>
                <a:gd name="T33" fmla="*/ 281 h 843"/>
                <a:gd name="T34" fmla="*/ 685 w 1124"/>
                <a:gd name="T35" fmla="*/ 281 h 843"/>
                <a:gd name="T36" fmla="*/ 781 w 1124"/>
                <a:gd name="T37" fmla="*/ 174 h 843"/>
                <a:gd name="T38" fmla="*/ 695 w 1124"/>
                <a:gd name="T39" fmla="*/ 246 h 843"/>
                <a:gd name="T40" fmla="*/ 851 w 1124"/>
                <a:gd name="T41" fmla="*/ 70 h 843"/>
                <a:gd name="T42" fmla="*/ 727 w 1124"/>
                <a:gd name="T43" fmla="*/ 70 h 843"/>
                <a:gd name="T44" fmla="*/ 484 w 1124"/>
                <a:gd name="T45" fmla="*/ 70 h 843"/>
                <a:gd name="T46" fmla="*/ 562 w 1124"/>
                <a:gd name="T47" fmla="*/ 135 h 843"/>
                <a:gd name="T48" fmla="*/ 273 w 1124"/>
                <a:gd name="T49" fmla="*/ 70 h 843"/>
                <a:gd name="T50" fmla="*/ 341 w 1124"/>
                <a:gd name="T51" fmla="*/ 126 h 843"/>
                <a:gd name="T52" fmla="*/ 429 w 1124"/>
                <a:gd name="T53" fmla="*/ 246 h 843"/>
                <a:gd name="T54" fmla="*/ 343 w 1124"/>
                <a:gd name="T55" fmla="*/ 174 h 843"/>
                <a:gd name="T56" fmla="*/ 525 w 1124"/>
                <a:gd name="T57" fmla="*/ 712 h 843"/>
                <a:gd name="T58" fmla="*/ 439 w 1124"/>
                <a:gd name="T59" fmla="*/ 281 h 843"/>
                <a:gd name="T60" fmla="*/ 101 w 1124"/>
                <a:gd name="T61" fmla="*/ 281 h 843"/>
                <a:gd name="T62" fmla="*/ 446 w 1124"/>
                <a:gd name="T63" fmla="*/ 649 h 843"/>
                <a:gd name="T64" fmla="*/ 1023 w 1124"/>
                <a:gd name="T65" fmla="*/ 281 h 843"/>
                <a:gd name="T66" fmla="*/ 899 w 1124"/>
                <a:gd name="T67" fmla="*/ 281 h 843"/>
                <a:gd name="T68" fmla="*/ 808 w 1124"/>
                <a:gd name="T69" fmla="*/ 151 h 843"/>
                <a:gd name="T70" fmla="*/ 1051 w 1124"/>
                <a:gd name="T71" fmla="*/ 246 h 843"/>
                <a:gd name="T72" fmla="*/ 235 w 1124"/>
                <a:gd name="T73" fmla="*/ 84 h 843"/>
                <a:gd name="T74" fmla="*/ 221 w 1124"/>
                <a:gd name="T75" fmla="*/ 246 h 843"/>
                <a:gd name="T76" fmla="*/ 235 w 1124"/>
                <a:gd name="T77" fmla="*/ 8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chemeClr val="bg1"/>
            </a:solidFill>
            <a:ln>
              <a:noFill/>
            </a:ln>
          </p:spPr>
          <p:txBody>
            <a:bodyPr vert="horz" wrap="square" lIns="91423" tIns="45711" rIns="91423" bIns="45711" numCol="1" anchor="t" anchorCtr="0" compatLnSpc="1"/>
            <a:lstStyle/>
            <a:p>
              <a:pPr>
                <a:lnSpc>
                  <a:spcPts val="1125"/>
                </a:lnSpc>
              </a:pPr>
              <a:endParaRPr lang="id-ID" sz="900" dirty="0">
                <a:solidFill>
                  <a:srgbClr val="7E7E7E"/>
                </a:solidFill>
                <a:latin typeface="Calibri Light" panose="020F0302020204030204"/>
                <a:ea typeface="微软雅黑" panose="020B0503020204020204" pitchFamily="34" charset="-122"/>
              </a:endParaRPr>
            </a:p>
          </p:txBody>
        </p:sp>
      </p:grpSp>
      <p:sp>
        <p:nvSpPr>
          <p:cNvPr id="31" name="Freeform 8"/>
          <p:cNvSpPr>
            <a:spLocks noEditPoints="1"/>
          </p:cNvSpPr>
          <p:nvPr/>
        </p:nvSpPr>
        <p:spPr bwMode="auto">
          <a:xfrm>
            <a:off x="1126768" y="1555397"/>
            <a:ext cx="276080" cy="316816"/>
          </a:xfrm>
          <a:custGeom>
            <a:avLst/>
            <a:gdLst>
              <a:gd name="T0" fmla="*/ 179 w 192"/>
              <a:gd name="T1" fmla="*/ 35 h 220"/>
              <a:gd name="T2" fmla="*/ 171 w 192"/>
              <a:gd name="T3" fmla="*/ 9 h 220"/>
              <a:gd name="T4" fmla="*/ 158 w 192"/>
              <a:gd name="T5" fmla="*/ 0 h 220"/>
              <a:gd name="T6" fmla="*/ 34 w 192"/>
              <a:gd name="T7" fmla="*/ 0 h 220"/>
              <a:gd name="T8" fmla="*/ 21 w 192"/>
              <a:gd name="T9" fmla="*/ 9 h 220"/>
              <a:gd name="T10" fmla="*/ 13 w 192"/>
              <a:gd name="T11" fmla="*/ 35 h 220"/>
              <a:gd name="T12" fmla="*/ 0 w 192"/>
              <a:gd name="T13" fmla="*/ 48 h 220"/>
              <a:gd name="T14" fmla="*/ 0 w 192"/>
              <a:gd name="T15" fmla="*/ 69 h 220"/>
              <a:gd name="T16" fmla="*/ 13 w 192"/>
              <a:gd name="T17" fmla="*/ 82 h 220"/>
              <a:gd name="T18" fmla="*/ 21 w 192"/>
              <a:gd name="T19" fmla="*/ 82 h 220"/>
              <a:gd name="T20" fmla="*/ 20 w 192"/>
              <a:gd name="T21" fmla="*/ 84 h 220"/>
              <a:gd name="T22" fmla="*/ 34 w 192"/>
              <a:gd name="T23" fmla="*/ 208 h 220"/>
              <a:gd name="T24" fmla="*/ 48 w 192"/>
              <a:gd name="T25" fmla="*/ 220 h 220"/>
              <a:gd name="T26" fmla="*/ 144 w 192"/>
              <a:gd name="T27" fmla="*/ 220 h 220"/>
              <a:gd name="T28" fmla="*/ 158 w 192"/>
              <a:gd name="T29" fmla="*/ 208 h 220"/>
              <a:gd name="T30" fmla="*/ 172 w 192"/>
              <a:gd name="T31" fmla="*/ 84 h 220"/>
              <a:gd name="T32" fmla="*/ 171 w 192"/>
              <a:gd name="T33" fmla="*/ 82 h 220"/>
              <a:gd name="T34" fmla="*/ 179 w 192"/>
              <a:gd name="T35" fmla="*/ 82 h 220"/>
              <a:gd name="T36" fmla="*/ 192 w 192"/>
              <a:gd name="T37" fmla="*/ 69 h 220"/>
              <a:gd name="T38" fmla="*/ 192 w 192"/>
              <a:gd name="T39" fmla="*/ 48 h 220"/>
              <a:gd name="T40" fmla="*/ 179 w 192"/>
              <a:gd name="T41" fmla="*/ 35 h 220"/>
              <a:gd name="T42" fmla="*/ 34 w 192"/>
              <a:gd name="T43" fmla="*/ 14 h 220"/>
              <a:gd name="T44" fmla="*/ 158 w 192"/>
              <a:gd name="T45" fmla="*/ 14 h 220"/>
              <a:gd name="T46" fmla="*/ 165 w 192"/>
              <a:gd name="T47" fmla="*/ 34 h 220"/>
              <a:gd name="T48" fmla="*/ 27 w 192"/>
              <a:gd name="T49" fmla="*/ 34 h 220"/>
              <a:gd name="T50" fmla="*/ 34 w 192"/>
              <a:gd name="T51" fmla="*/ 14 h 220"/>
              <a:gd name="T52" fmla="*/ 48 w 192"/>
              <a:gd name="T53" fmla="*/ 206 h 220"/>
              <a:gd name="T54" fmla="*/ 46 w 192"/>
              <a:gd name="T55" fmla="*/ 186 h 220"/>
              <a:gd name="T56" fmla="*/ 146 w 192"/>
              <a:gd name="T57" fmla="*/ 186 h 220"/>
              <a:gd name="T58" fmla="*/ 144 w 192"/>
              <a:gd name="T59" fmla="*/ 206 h 220"/>
              <a:gd name="T60" fmla="*/ 48 w 192"/>
              <a:gd name="T61" fmla="*/ 206 h 220"/>
              <a:gd name="T62" fmla="*/ 147 w 192"/>
              <a:gd name="T63" fmla="*/ 179 h 220"/>
              <a:gd name="T64" fmla="*/ 45 w 192"/>
              <a:gd name="T65" fmla="*/ 179 h 220"/>
              <a:gd name="T66" fmla="*/ 37 w 192"/>
              <a:gd name="T67" fmla="*/ 110 h 220"/>
              <a:gd name="T68" fmla="*/ 155 w 192"/>
              <a:gd name="T69" fmla="*/ 110 h 220"/>
              <a:gd name="T70" fmla="*/ 147 w 192"/>
              <a:gd name="T71" fmla="*/ 179 h 220"/>
              <a:gd name="T72" fmla="*/ 156 w 192"/>
              <a:gd name="T73" fmla="*/ 103 h 220"/>
              <a:gd name="T74" fmla="*/ 36 w 192"/>
              <a:gd name="T75" fmla="*/ 103 h 220"/>
              <a:gd name="T76" fmla="*/ 34 w 192"/>
              <a:gd name="T77" fmla="*/ 82 h 220"/>
              <a:gd name="T78" fmla="*/ 158 w 192"/>
              <a:gd name="T79" fmla="*/ 82 h 220"/>
              <a:gd name="T80" fmla="*/ 156 w 192"/>
              <a:gd name="T81" fmla="*/ 103 h 220"/>
              <a:gd name="T82" fmla="*/ 179 w 192"/>
              <a:gd name="T83" fmla="*/ 69 h 220"/>
              <a:gd name="T84" fmla="*/ 13 w 192"/>
              <a:gd name="T85" fmla="*/ 69 h 220"/>
              <a:gd name="T86" fmla="*/ 13 w 192"/>
              <a:gd name="T87" fmla="*/ 48 h 220"/>
              <a:gd name="T88" fmla="*/ 179 w 192"/>
              <a:gd name="T89" fmla="*/ 48 h 220"/>
              <a:gd name="T90" fmla="*/ 179 w 192"/>
              <a:gd name="T91" fmla="*/ 6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chemeClr val="accent1"/>
          </a:solidFill>
          <a:ln>
            <a:noFill/>
          </a:ln>
        </p:spPr>
        <p:txBody>
          <a:bodyPr vert="horz" wrap="square" lIns="68567" tIns="34283" rIns="68567" bIns="34283"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grpSp>
        <p:nvGrpSpPr>
          <p:cNvPr id="32" name="Group 82"/>
          <p:cNvGrpSpPr/>
          <p:nvPr/>
        </p:nvGrpSpPr>
        <p:grpSpPr>
          <a:xfrm>
            <a:off x="2407848" y="1526994"/>
            <a:ext cx="242207" cy="351290"/>
            <a:chOff x="-990600" y="3375025"/>
            <a:chExt cx="571500" cy="828675"/>
          </a:xfrm>
          <a:solidFill>
            <a:schemeClr val="accent2"/>
          </a:solidFill>
        </p:grpSpPr>
        <p:sp>
          <p:nvSpPr>
            <p:cNvPr id="33" name="Freeform 5"/>
            <p:cNvSpPr>
              <a:spLocks noEditPoints="1"/>
            </p:cNvSpPr>
            <p:nvPr/>
          </p:nvSpPr>
          <p:spPr bwMode="auto">
            <a:xfrm>
              <a:off x="-990600" y="3375025"/>
              <a:ext cx="571500" cy="828675"/>
            </a:xfrm>
            <a:custGeom>
              <a:avLst/>
              <a:gdLst>
                <a:gd name="T0" fmla="*/ 131 w 152"/>
                <a:gd name="T1" fmla="*/ 0 h 220"/>
                <a:gd name="T2" fmla="*/ 21 w 152"/>
                <a:gd name="T3" fmla="*/ 0 h 220"/>
                <a:gd name="T4" fmla="*/ 0 w 152"/>
                <a:gd name="T5" fmla="*/ 21 h 220"/>
                <a:gd name="T6" fmla="*/ 0 w 152"/>
                <a:gd name="T7" fmla="*/ 199 h 220"/>
                <a:gd name="T8" fmla="*/ 21 w 152"/>
                <a:gd name="T9" fmla="*/ 220 h 220"/>
                <a:gd name="T10" fmla="*/ 131 w 152"/>
                <a:gd name="T11" fmla="*/ 220 h 220"/>
                <a:gd name="T12" fmla="*/ 152 w 152"/>
                <a:gd name="T13" fmla="*/ 199 h 220"/>
                <a:gd name="T14" fmla="*/ 152 w 152"/>
                <a:gd name="T15" fmla="*/ 21 h 220"/>
                <a:gd name="T16" fmla="*/ 131 w 152"/>
                <a:gd name="T17" fmla="*/ 0 h 220"/>
                <a:gd name="T18" fmla="*/ 138 w 152"/>
                <a:gd name="T19" fmla="*/ 199 h 220"/>
                <a:gd name="T20" fmla="*/ 131 w 152"/>
                <a:gd name="T21" fmla="*/ 206 h 220"/>
                <a:gd name="T22" fmla="*/ 21 w 152"/>
                <a:gd name="T23" fmla="*/ 206 h 220"/>
                <a:gd name="T24" fmla="*/ 14 w 152"/>
                <a:gd name="T25" fmla="*/ 199 h 220"/>
                <a:gd name="T26" fmla="*/ 14 w 152"/>
                <a:gd name="T27" fmla="*/ 186 h 220"/>
                <a:gd name="T28" fmla="*/ 138 w 152"/>
                <a:gd name="T29" fmla="*/ 186 h 220"/>
                <a:gd name="T30" fmla="*/ 138 w 152"/>
                <a:gd name="T31" fmla="*/ 199 h 220"/>
                <a:gd name="T32" fmla="*/ 138 w 152"/>
                <a:gd name="T33" fmla="*/ 179 h 220"/>
                <a:gd name="T34" fmla="*/ 14 w 152"/>
                <a:gd name="T35" fmla="*/ 179 h 220"/>
                <a:gd name="T36" fmla="*/ 14 w 152"/>
                <a:gd name="T37" fmla="*/ 41 h 220"/>
                <a:gd name="T38" fmla="*/ 138 w 152"/>
                <a:gd name="T39" fmla="*/ 41 h 220"/>
                <a:gd name="T40" fmla="*/ 138 w 152"/>
                <a:gd name="T41" fmla="*/ 179 h 220"/>
                <a:gd name="T42" fmla="*/ 138 w 152"/>
                <a:gd name="T43" fmla="*/ 34 h 220"/>
                <a:gd name="T44" fmla="*/ 14 w 152"/>
                <a:gd name="T45" fmla="*/ 34 h 220"/>
                <a:gd name="T46" fmla="*/ 14 w 152"/>
                <a:gd name="T47" fmla="*/ 21 h 220"/>
                <a:gd name="T48" fmla="*/ 21 w 152"/>
                <a:gd name="T49" fmla="*/ 14 h 220"/>
                <a:gd name="T50" fmla="*/ 131 w 152"/>
                <a:gd name="T51" fmla="*/ 14 h 220"/>
                <a:gd name="T52" fmla="*/ 138 w 152"/>
                <a:gd name="T53" fmla="*/ 21 h 220"/>
                <a:gd name="T54" fmla="*/ 138 w 152"/>
                <a:gd name="T55" fmla="*/ 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34" name="Freeform 6"/>
            <p:cNvSpPr/>
            <p:nvPr/>
          </p:nvSpPr>
          <p:spPr bwMode="auto">
            <a:xfrm>
              <a:off x="-757238" y="3454400"/>
              <a:ext cx="104775" cy="22225"/>
            </a:xfrm>
            <a:custGeom>
              <a:avLst/>
              <a:gdLst>
                <a:gd name="T0" fmla="*/ 28 w 28"/>
                <a:gd name="T1" fmla="*/ 3 h 6"/>
                <a:gd name="T2" fmla="*/ 24 w 28"/>
                <a:gd name="T3" fmla="*/ 6 h 6"/>
                <a:gd name="T4" fmla="*/ 4 w 28"/>
                <a:gd name="T5" fmla="*/ 6 h 6"/>
                <a:gd name="T6" fmla="*/ 0 w 28"/>
                <a:gd name="T7" fmla="*/ 3 h 6"/>
                <a:gd name="T8" fmla="*/ 0 w 28"/>
                <a:gd name="T9" fmla="*/ 3 h 6"/>
                <a:gd name="T10" fmla="*/ 4 w 28"/>
                <a:gd name="T11" fmla="*/ 0 h 6"/>
                <a:gd name="T12" fmla="*/ 24 w 28"/>
                <a:gd name="T13" fmla="*/ 0 h 6"/>
                <a:gd name="T14" fmla="*/ 28 w 2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35" name="Freeform 7"/>
            <p:cNvSpPr/>
            <p:nvPr/>
          </p:nvSpPr>
          <p:spPr bwMode="auto">
            <a:xfrm>
              <a:off x="-730250" y="4097338"/>
              <a:ext cx="52387" cy="26988"/>
            </a:xfrm>
            <a:custGeom>
              <a:avLst/>
              <a:gdLst>
                <a:gd name="T0" fmla="*/ 14 w 14"/>
                <a:gd name="T1" fmla="*/ 4 h 7"/>
                <a:gd name="T2" fmla="*/ 10 w 14"/>
                <a:gd name="T3" fmla="*/ 7 h 7"/>
                <a:gd name="T4" fmla="*/ 4 w 14"/>
                <a:gd name="T5" fmla="*/ 7 h 7"/>
                <a:gd name="T6" fmla="*/ 0 w 14"/>
                <a:gd name="T7" fmla="*/ 4 h 7"/>
                <a:gd name="T8" fmla="*/ 0 w 14"/>
                <a:gd name="T9" fmla="*/ 4 h 7"/>
                <a:gd name="T10" fmla="*/ 4 w 14"/>
                <a:gd name="T11" fmla="*/ 0 h 7"/>
                <a:gd name="T12" fmla="*/ 10 w 14"/>
                <a:gd name="T13" fmla="*/ 0 h 7"/>
                <a:gd name="T14" fmla="*/ 14 w 1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grpSp>
      <p:grpSp>
        <p:nvGrpSpPr>
          <p:cNvPr id="36" name="Group 87"/>
          <p:cNvGrpSpPr/>
          <p:nvPr/>
        </p:nvGrpSpPr>
        <p:grpSpPr>
          <a:xfrm>
            <a:off x="3587568" y="1587555"/>
            <a:ext cx="327604" cy="282657"/>
            <a:chOff x="-122237" y="-128588"/>
            <a:chExt cx="4632324" cy="3995738"/>
          </a:xfrm>
          <a:solidFill>
            <a:schemeClr val="accent3"/>
          </a:solidFill>
        </p:grpSpPr>
        <p:sp>
          <p:nvSpPr>
            <p:cNvPr id="37" name="Freeform 34"/>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38" name="Freeform 35"/>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grpSp>
      <p:sp>
        <p:nvSpPr>
          <p:cNvPr id="39" name="Freeform 44"/>
          <p:cNvSpPr>
            <a:spLocks noEditPoints="1"/>
          </p:cNvSpPr>
          <p:nvPr/>
        </p:nvSpPr>
        <p:spPr bwMode="auto">
          <a:xfrm>
            <a:off x="1092880" y="2844008"/>
            <a:ext cx="309968" cy="232711"/>
          </a:xfrm>
          <a:custGeom>
            <a:avLst/>
            <a:gdLst>
              <a:gd name="T0" fmla="*/ 925 w 1124"/>
              <a:gd name="T1" fmla="*/ 21 h 843"/>
              <a:gd name="T2" fmla="*/ 249 w 1124"/>
              <a:gd name="T3" fmla="*/ 0 h 843"/>
              <a:gd name="T4" fmla="*/ 21 w 1124"/>
              <a:gd name="T5" fmla="*/ 199 h 843"/>
              <a:gd name="T6" fmla="*/ 18 w 1124"/>
              <a:gd name="T7" fmla="*/ 295 h 843"/>
              <a:gd name="T8" fmla="*/ 562 w 1124"/>
              <a:gd name="T9" fmla="*/ 843 h 843"/>
              <a:gd name="T10" fmla="*/ 1106 w 1124"/>
              <a:gd name="T11" fmla="*/ 295 h 843"/>
              <a:gd name="T12" fmla="*/ 1103 w 1124"/>
              <a:gd name="T13" fmla="*/ 199 h 843"/>
              <a:gd name="T14" fmla="*/ 484 w 1124"/>
              <a:gd name="T15" fmla="*/ 246 h 843"/>
              <a:gd name="T16" fmla="*/ 640 w 1124"/>
              <a:gd name="T17" fmla="*/ 246 h 843"/>
              <a:gd name="T18" fmla="*/ 685 w 1124"/>
              <a:gd name="T19" fmla="*/ 78 h 843"/>
              <a:gd name="T20" fmla="*/ 667 w 1124"/>
              <a:gd name="T21" fmla="*/ 223 h 843"/>
              <a:gd name="T22" fmla="*/ 457 w 1124"/>
              <a:gd name="T23" fmla="*/ 223 h 843"/>
              <a:gd name="T24" fmla="*/ 439 w 1124"/>
              <a:gd name="T25" fmla="*/ 78 h 843"/>
              <a:gd name="T26" fmla="*/ 457 w 1124"/>
              <a:gd name="T27" fmla="*/ 223 h 843"/>
              <a:gd name="T28" fmla="*/ 562 w 1124"/>
              <a:gd name="T29" fmla="*/ 718 h 843"/>
              <a:gd name="T30" fmla="*/ 649 w 1124"/>
              <a:gd name="T31" fmla="*/ 281 h 843"/>
              <a:gd name="T32" fmla="*/ 858 w 1124"/>
              <a:gd name="T33" fmla="*/ 281 h 843"/>
              <a:gd name="T34" fmla="*/ 685 w 1124"/>
              <a:gd name="T35" fmla="*/ 281 h 843"/>
              <a:gd name="T36" fmla="*/ 781 w 1124"/>
              <a:gd name="T37" fmla="*/ 174 h 843"/>
              <a:gd name="T38" fmla="*/ 695 w 1124"/>
              <a:gd name="T39" fmla="*/ 246 h 843"/>
              <a:gd name="T40" fmla="*/ 851 w 1124"/>
              <a:gd name="T41" fmla="*/ 70 h 843"/>
              <a:gd name="T42" fmla="*/ 727 w 1124"/>
              <a:gd name="T43" fmla="*/ 70 h 843"/>
              <a:gd name="T44" fmla="*/ 484 w 1124"/>
              <a:gd name="T45" fmla="*/ 70 h 843"/>
              <a:gd name="T46" fmla="*/ 562 w 1124"/>
              <a:gd name="T47" fmla="*/ 135 h 843"/>
              <a:gd name="T48" fmla="*/ 273 w 1124"/>
              <a:gd name="T49" fmla="*/ 70 h 843"/>
              <a:gd name="T50" fmla="*/ 341 w 1124"/>
              <a:gd name="T51" fmla="*/ 126 h 843"/>
              <a:gd name="T52" fmla="*/ 429 w 1124"/>
              <a:gd name="T53" fmla="*/ 246 h 843"/>
              <a:gd name="T54" fmla="*/ 343 w 1124"/>
              <a:gd name="T55" fmla="*/ 174 h 843"/>
              <a:gd name="T56" fmla="*/ 525 w 1124"/>
              <a:gd name="T57" fmla="*/ 712 h 843"/>
              <a:gd name="T58" fmla="*/ 439 w 1124"/>
              <a:gd name="T59" fmla="*/ 281 h 843"/>
              <a:gd name="T60" fmla="*/ 101 w 1124"/>
              <a:gd name="T61" fmla="*/ 281 h 843"/>
              <a:gd name="T62" fmla="*/ 446 w 1124"/>
              <a:gd name="T63" fmla="*/ 649 h 843"/>
              <a:gd name="T64" fmla="*/ 1023 w 1124"/>
              <a:gd name="T65" fmla="*/ 281 h 843"/>
              <a:gd name="T66" fmla="*/ 899 w 1124"/>
              <a:gd name="T67" fmla="*/ 281 h 843"/>
              <a:gd name="T68" fmla="*/ 808 w 1124"/>
              <a:gd name="T69" fmla="*/ 151 h 843"/>
              <a:gd name="T70" fmla="*/ 1051 w 1124"/>
              <a:gd name="T71" fmla="*/ 246 h 843"/>
              <a:gd name="T72" fmla="*/ 235 w 1124"/>
              <a:gd name="T73" fmla="*/ 84 h 843"/>
              <a:gd name="T74" fmla="*/ 221 w 1124"/>
              <a:gd name="T75" fmla="*/ 246 h 843"/>
              <a:gd name="T76" fmla="*/ 235 w 1124"/>
              <a:gd name="T77" fmla="*/ 8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chemeClr val="accent4"/>
          </a:solidFill>
          <a:ln>
            <a:noFill/>
          </a:ln>
        </p:spPr>
        <p:txBody>
          <a:bodyPr vert="horz" wrap="square" lIns="68567" tIns="34283" rIns="68567" bIns="34283"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grpSp>
        <p:nvGrpSpPr>
          <p:cNvPr id="40" name="Group 91"/>
          <p:cNvGrpSpPr/>
          <p:nvPr/>
        </p:nvGrpSpPr>
        <p:grpSpPr>
          <a:xfrm>
            <a:off x="2396255" y="2768409"/>
            <a:ext cx="206568" cy="300236"/>
            <a:chOff x="-1587" y="-1587"/>
            <a:chExt cx="4211637" cy="6119812"/>
          </a:xfrm>
          <a:solidFill>
            <a:schemeClr val="accent5"/>
          </a:solidFill>
        </p:grpSpPr>
        <p:sp>
          <p:nvSpPr>
            <p:cNvPr id="41"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42"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grpSp>
      <p:grpSp>
        <p:nvGrpSpPr>
          <p:cNvPr id="43" name="Group 94"/>
          <p:cNvGrpSpPr/>
          <p:nvPr/>
        </p:nvGrpSpPr>
        <p:grpSpPr>
          <a:xfrm>
            <a:off x="3611132" y="2787461"/>
            <a:ext cx="281223" cy="281184"/>
            <a:chOff x="0" y="1588"/>
            <a:chExt cx="4016375" cy="4014787"/>
          </a:xfrm>
          <a:solidFill>
            <a:schemeClr val="accent6"/>
          </a:solidFill>
        </p:grpSpPr>
        <p:sp>
          <p:nvSpPr>
            <p:cNvPr id="44"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45"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grpSp>
      <p:sp>
        <p:nvSpPr>
          <p:cNvPr id="46" name="Freeform 26"/>
          <p:cNvSpPr>
            <a:spLocks noEditPoints="1"/>
          </p:cNvSpPr>
          <p:nvPr/>
        </p:nvSpPr>
        <p:spPr bwMode="auto">
          <a:xfrm flipH="1">
            <a:off x="5577323" y="2185536"/>
            <a:ext cx="1958268" cy="2292953"/>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accent2"/>
          </a:solidFill>
          <a:ln>
            <a:noFill/>
          </a:ln>
        </p:spPr>
        <p:txBody>
          <a:bodyPr lIns="121899" tIns="60950" rIns="121899" bIns="60950"/>
          <a:lstStyle/>
          <a:p>
            <a:pPr>
              <a:lnSpc>
                <a:spcPts val="1125"/>
              </a:lnSpc>
              <a:defRPr/>
            </a:pPr>
            <a:endParaRPr lang="id-ID" sz="900" dirty="0">
              <a:solidFill>
                <a:srgbClr val="7E7E7E"/>
              </a:solidFill>
              <a:latin typeface="Calibri Light" panose="020F0302020204030204"/>
              <a:ea typeface="微软雅黑" panose="020B0503020204020204" pitchFamily="34" charset="-122"/>
            </a:endParaRPr>
          </a:p>
        </p:txBody>
      </p:sp>
      <p:sp>
        <p:nvSpPr>
          <p:cNvPr id="47" name="Rectangle 1"/>
          <p:cNvSpPr/>
          <p:nvPr/>
        </p:nvSpPr>
        <p:spPr>
          <a:xfrm>
            <a:off x="653833" y="1937995"/>
            <a:ext cx="1221950" cy="644366"/>
          </a:xfrm>
          <a:prstGeom prst="rect">
            <a:avLst/>
          </a:prstGeom>
        </p:spPr>
        <p:txBody>
          <a:bodyPr wrap="square" lIns="68567" tIns="34283" rIns="68567" bIns="34283">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sz="900" dirty="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48" name="Rectangle 1"/>
          <p:cNvSpPr/>
          <p:nvPr/>
        </p:nvSpPr>
        <p:spPr>
          <a:xfrm>
            <a:off x="3199297" y="1937995"/>
            <a:ext cx="1221950" cy="644366"/>
          </a:xfrm>
          <a:prstGeom prst="rect">
            <a:avLst/>
          </a:prstGeom>
        </p:spPr>
        <p:txBody>
          <a:bodyPr wrap="square" lIns="68567" tIns="34283" rIns="68567" bIns="34283">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sz="900" dirty="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49" name="Rectangle 1"/>
          <p:cNvSpPr/>
          <p:nvPr/>
        </p:nvSpPr>
        <p:spPr>
          <a:xfrm>
            <a:off x="1953952" y="1937995"/>
            <a:ext cx="1221950" cy="644366"/>
          </a:xfrm>
          <a:prstGeom prst="rect">
            <a:avLst/>
          </a:prstGeom>
        </p:spPr>
        <p:txBody>
          <a:bodyPr wrap="square" lIns="68567" tIns="34283" rIns="68567" bIns="34283">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sz="900" dirty="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50" name="Rectangle 1"/>
          <p:cNvSpPr/>
          <p:nvPr/>
        </p:nvSpPr>
        <p:spPr>
          <a:xfrm>
            <a:off x="2017468" y="3233842"/>
            <a:ext cx="1221950" cy="644366"/>
          </a:xfrm>
          <a:prstGeom prst="rect">
            <a:avLst/>
          </a:prstGeom>
        </p:spPr>
        <p:txBody>
          <a:bodyPr wrap="square" lIns="68567" tIns="34283" rIns="68567" bIns="34283">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sz="900" dirty="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51" name="Rectangle 1"/>
          <p:cNvSpPr/>
          <p:nvPr/>
        </p:nvSpPr>
        <p:spPr>
          <a:xfrm>
            <a:off x="581515" y="3179548"/>
            <a:ext cx="1221950" cy="644366"/>
          </a:xfrm>
          <a:prstGeom prst="rect">
            <a:avLst/>
          </a:prstGeom>
        </p:spPr>
        <p:txBody>
          <a:bodyPr wrap="square" lIns="68567" tIns="34283" rIns="68567" bIns="34283">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sz="900" dirty="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52" name="Rectangle 1"/>
          <p:cNvSpPr/>
          <p:nvPr/>
        </p:nvSpPr>
        <p:spPr>
          <a:xfrm>
            <a:off x="3300352" y="3294880"/>
            <a:ext cx="1221950" cy="644366"/>
          </a:xfrm>
          <a:prstGeom prst="rect">
            <a:avLst/>
          </a:prstGeom>
        </p:spPr>
        <p:txBody>
          <a:bodyPr wrap="square" lIns="68567" tIns="34283" rIns="68567" bIns="34283">
            <a:spAutoFit/>
          </a:bodyPr>
          <a:lstStyle/>
          <a:p>
            <a:pPr algn="ct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a:t>
            </a:r>
            <a:endParaRPr lang="en-US" sz="900" dirty="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53" name="文本框 52"/>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教学分析</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300"/>
                                        <p:tgtEl>
                                          <p:spTgt spid="46"/>
                                        </p:tgtEl>
                                        <p:attrNameLst>
                                          <p:attrName>ppt_y</p:attrName>
                                        </p:attrNameLst>
                                      </p:cBhvr>
                                      <p:tavLst>
                                        <p:tav tm="0">
                                          <p:val>
                                            <p:strVal val="#ppt_y+#ppt_h*1.125000"/>
                                          </p:val>
                                        </p:tav>
                                        <p:tav tm="100000">
                                          <p:val>
                                            <p:strVal val="#ppt_y"/>
                                          </p:val>
                                        </p:tav>
                                      </p:tavLst>
                                    </p:anim>
                                    <p:animEffect transition="in" filter="wipe(up)">
                                      <p:cBhvr>
                                        <p:cTn id="12" dur="300"/>
                                        <p:tgtEl>
                                          <p:spTgt spid="4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par>
                          <p:cTn id="55" fill="hold">
                            <p:stCondLst>
                              <p:cond delay="6500"/>
                            </p:stCondLst>
                            <p:childTnLst>
                              <p:par>
                                <p:cTn id="56" presetID="10" presetClass="entr" presetSubtype="0"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par>
                          <p:cTn id="63" fill="hold">
                            <p:stCondLst>
                              <p:cond delay="7500"/>
                            </p:stCondLst>
                            <p:childTnLst>
                              <p:par>
                                <p:cTn id="64" presetID="10" presetClass="entr" presetSubtype="0"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9" grpId="0" bldLvl="0" animBg="1"/>
      <p:bldP spid="46" grpId="0" animBg="1"/>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
          <p:cNvSpPr/>
          <p:nvPr/>
        </p:nvSpPr>
        <p:spPr bwMode="auto">
          <a:xfrm>
            <a:off x="2851151" y="1278105"/>
            <a:ext cx="2986087" cy="3656013"/>
          </a:xfrm>
          <a:custGeom>
            <a:avLst/>
            <a:gdLst>
              <a:gd name="T0" fmla="*/ 621 w 1045"/>
              <a:gd name="T1" fmla="*/ 1278 h 1279"/>
              <a:gd name="T2" fmla="*/ 493 w 1045"/>
              <a:gd name="T3" fmla="*/ 1279 h 1279"/>
              <a:gd name="T4" fmla="*/ 491 w 1045"/>
              <a:gd name="T5" fmla="*/ 1068 h 1279"/>
              <a:gd name="T6" fmla="*/ 362 w 1045"/>
              <a:gd name="T7" fmla="*/ 961 h 1279"/>
              <a:gd name="T8" fmla="*/ 239 w 1045"/>
              <a:gd name="T9" fmla="*/ 952 h 1279"/>
              <a:gd name="T10" fmla="*/ 0 w 1045"/>
              <a:gd name="T11" fmla="*/ 832 h 1279"/>
              <a:gd name="T12" fmla="*/ 322 w 1045"/>
              <a:gd name="T13" fmla="*/ 928 h 1279"/>
              <a:gd name="T14" fmla="*/ 117 w 1045"/>
              <a:gd name="T15" fmla="*/ 696 h 1279"/>
              <a:gd name="T16" fmla="*/ 430 w 1045"/>
              <a:gd name="T17" fmla="*/ 953 h 1279"/>
              <a:gd name="T18" fmla="*/ 494 w 1045"/>
              <a:gd name="T19" fmla="*/ 997 h 1279"/>
              <a:gd name="T20" fmla="*/ 494 w 1045"/>
              <a:gd name="T21" fmla="*/ 993 h 1279"/>
              <a:gd name="T22" fmla="*/ 469 w 1045"/>
              <a:gd name="T23" fmla="*/ 687 h 1279"/>
              <a:gd name="T24" fmla="*/ 248 w 1045"/>
              <a:gd name="T25" fmla="*/ 580 h 1279"/>
              <a:gd name="T26" fmla="*/ 11 w 1045"/>
              <a:gd name="T27" fmla="*/ 217 h 1279"/>
              <a:gd name="T28" fmla="*/ 275 w 1045"/>
              <a:gd name="T29" fmla="*/ 548 h 1279"/>
              <a:gd name="T30" fmla="*/ 320 w 1045"/>
              <a:gd name="T31" fmla="*/ 398 h 1279"/>
              <a:gd name="T32" fmla="*/ 316 w 1045"/>
              <a:gd name="T33" fmla="*/ 246 h 1279"/>
              <a:gd name="T34" fmla="*/ 349 w 1045"/>
              <a:gd name="T35" fmla="*/ 460 h 1279"/>
              <a:gd name="T36" fmla="*/ 328 w 1045"/>
              <a:gd name="T37" fmla="*/ 580 h 1279"/>
              <a:gd name="T38" fmla="*/ 471 w 1045"/>
              <a:gd name="T39" fmla="*/ 633 h 1279"/>
              <a:gd name="T40" fmla="*/ 547 w 1045"/>
              <a:gd name="T41" fmla="*/ 0 h 1279"/>
              <a:gd name="T42" fmla="*/ 529 w 1045"/>
              <a:gd name="T43" fmla="*/ 678 h 1279"/>
              <a:gd name="T44" fmla="*/ 576 w 1045"/>
              <a:gd name="T45" fmla="*/ 875 h 1279"/>
              <a:gd name="T46" fmla="*/ 741 w 1045"/>
              <a:gd name="T47" fmla="*/ 730 h 1279"/>
              <a:gd name="T48" fmla="*/ 809 w 1045"/>
              <a:gd name="T49" fmla="*/ 374 h 1279"/>
              <a:gd name="T50" fmla="*/ 791 w 1045"/>
              <a:gd name="T51" fmla="*/ 687 h 1279"/>
              <a:gd name="T52" fmla="*/ 903 w 1045"/>
              <a:gd name="T53" fmla="*/ 571 h 1279"/>
              <a:gd name="T54" fmla="*/ 1045 w 1045"/>
              <a:gd name="T55" fmla="*/ 321 h 1279"/>
              <a:gd name="T56" fmla="*/ 958 w 1045"/>
              <a:gd name="T57" fmla="*/ 545 h 1279"/>
              <a:gd name="T58" fmla="*/ 616 w 1045"/>
              <a:gd name="T59" fmla="*/ 966 h 1279"/>
              <a:gd name="T60" fmla="*/ 610 w 1045"/>
              <a:gd name="T61" fmla="*/ 1095 h 1279"/>
              <a:gd name="T62" fmla="*/ 939 w 1045"/>
              <a:gd name="T63" fmla="*/ 888 h 1279"/>
              <a:gd name="T64" fmla="*/ 610 w 1045"/>
              <a:gd name="T65" fmla="*/ 1140 h 1279"/>
              <a:gd name="T66" fmla="*/ 621 w 1045"/>
              <a:gd name="T67" fmla="*/ 127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1800">
              <a:solidFill>
                <a:schemeClr val="bg1"/>
              </a:solidFill>
            </a:endParaRPr>
          </a:p>
        </p:txBody>
      </p:sp>
      <p:sp>
        <p:nvSpPr>
          <p:cNvPr id="54" name="Freeform 6"/>
          <p:cNvSpPr/>
          <p:nvPr/>
        </p:nvSpPr>
        <p:spPr bwMode="auto">
          <a:xfrm>
            <a:off x="2690814" y="1360655"/>
            <a:ext cx="407987" cy="474663"/>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lnTo>
                  <a:pt x="128" y="0"/>
                </a:lnTo>
                <a:close/>
              </a:path>
            </a:pathLst>
          </a:custGeom>
          <a:solidFill>
            <a:srgbClr val="F6AFAA"/>
          </a:solidFill>
          <a:ln>
            <a:noFill/>
          </a:ln>
        </p:spPr>
        <p:txBody>
          <a:bodyPr lIns="68580" tIns="34290" rIns="68580" bIns="34290"/>
          <a:lstStyle/>
          <a:p>
            <a:endParaRPr lang="zh-CN" altLang="en-US" sz="1600">
              <a:solidFill>
                <a:schemeClr val="bg1"/>
              </a:solidFill>
            </a:endParaRPr>
          </a:p>
        </p:txBody>
      </p:sp>
      <p:sp>
        <p:nvSpPr>
          <p:cNvPr id="55" name="Freeform 7"/>
          <p:cNvSpPr/>
          <p:nvPr/>
        </p:nvSpPr>
        <p:spPr bwMode="auto">
          <a:xfrm>
            <a:off x="4186238" y="752642"/>
            <a:ext cx="411162" cy="47466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lnTo>
                  <a:pt x="129" y="0"/>
                </a:lnTo>
                <a:close/>
              </a:path>
            </a:pathLst>
          </a:custGeom>
          <a:solidFill>
            <a:schemeClr val="accent6">
              <a:lumMod val="60000"/>
              <a:lumOff val="40000"/>
            </a:schemeClr>
          </a:solidFill>
          <a:ln>
            <a:noFill/>
          </a:ln>
        </p:spPr>
        <p:txBody>
          <a:bodyPr lIns="68580" tIns="34290" rIns="68580" bIns="34290"/>
          <a:lstStyle/>
          <a:p>
            <a:endParaRPr lang="zh-CN" altLang="en-US" sz="1600">
              <a:solidFill>
                <a:schemeClr val="bg1"/>
              </a:solidFill>
            </a:endParaRPr>
          </a:p>
        </p:txBody>
      </p:sp>
      <p:sp>
        <p:nvSpPr>
          <p:cNvPr id="56" name="Freeform 8"/>
          <p:cNvSpPr/>
          <p:nvPr/>
        </p:nvSpPr>
        <p:spPr bwMode="auto">
          <a:xfrm>
            <a:off x="5646739" y="1660693"/>
            <a:ext cx="407987" cy="471488"/>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lnTo>
                  <a:pt x="128" y="0"/>
                </a:lnTo>
                <a:close/>
              </a:path>
            </a:pathLst>
          </a:custGeom>
          <a:solidFill>
            <a:schemeClr val="accent5"/>
          </a:solidFill>
          <a:ln>
            <a:noFill/>
          </a:ln>
        </p:spPr>
        <p:txBody>
          <a:bodyPr lIns="68580" tIns="34290" rIns="68580" bIns="34290"/>
          <a:lstStyle/>
          <a:p>
            <a:endParaRPr lang="zh-CN" altLang="en-US" sz="1600">
              <a:solidFill>
                <a:schemeClr val="bg1"/>
              </a:solidFill>
            </a:endParaRPr>
          </a:p>
        </p:txBody>
      </p:sp>
      <p:sp>
        <p:nvSpPr>
          <p:cNvPr id="57" name="Freeform 9"/>
          <p:cNvSpPr/>
          <p:nvPr/>
        </p:nvSpPr>
        <p:spPr bwMode="auto">
          <a:xfrm>
            <a:off x="5391150" y="3281530"/>
            <a:ext cx="412750" cy="474663"/>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lnTo>
                  <a:pt x="130" y="0"/>
                </a:lnTo>
                <a:close/>
              </a:path>
            </a:pathLst>
          </a:custGeom>
          <a:solidFill>
            <a:srgbClr val="F6AFAA"/>
          </a:solidFill>
          <a:ln>
            <a:noFill/>
          </a:ln>
        </p:spPr>
        <p:txBody>
          <a:bodyPr lIns="68580" tIns="34290" rIns="68580" bIns="34290"/>
          <a:lstStyle/>
          <a:p>
            <a:endParaRPr lang="zh-CN" altLang="en-US" sz="1600">
              <a:solidFill>
                <a:schemeClr val="bg1"/>
              </a:solidFill>
            </a:endParaRPr>
          </a:p>
        </p:txBody>
      </p:sp>
      <p:sp>
        <p:nvSpPr>
          <p:cNvPr id="58" name="Freeform 10"/>
          <p:cNvSpPr/>
          <p:nvPr/>
        </p:nvSpPr>
        <p:spPr bwMode="auto">
          <a:xfrm>
            <a:off x="3530600" y="1492418"/>
            <a:ext cx="409575" cy="474663"/>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lnTo>
                  <a:pt x="128" y="0"/>
                </a:lnTo>
                <a:close/>
              </a:path>
            </a:pathLst>
          </a:custGeom>
          <a:solidFill>
            <a:schemeClr val="accent2"/>
          </a:solidFill>
          <a:ln>
            <a:noFill/>
          </a:ln>
        </p:spPr>
        <p:txBody>
          <a:bodyPr lIns="68580" tIns="34290" rIns="68580" bIns="34290"/>
          <a:lstStyle/>
          <a:p>
            <a:endParaRPr lang="zh-CN" altLang="en-US" sz="1600">
              <a:solidFill>
                <a:schemeClr val="bg1"/>
              </a:solidFill>
            </a:endParaRPr>
          </a:p>
        </p:txBody>
      </p:sp>
      <p:sp>
        <p:nvSpPr>
          <p:cNvPr id="59" name="Freeform 11"/>
          <p:cNvSpPr/>
          <p:nvPr/>
        </p:nvSpPr>
        <p:spPr bwMode="auto">
          <a:xfrm>
            <a:off x="2624138" y="3156118"/>
            <a:ext cx="409575" cy="471488"/>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lnTo>
                  <a:pt x="130" y="0"/>
                </a:lnTo>
                <a:close/>
              </a:path>
            </a:pathLst>
          </a:custGeom>
          <a:solidFill>
            <a:schemeClr val="accent6">
              <a:lumMod val="60000"/>
              <a:lumOff val="40000"/>
            </a:schemeClr>
          </a:solidFill>
          <a:ln>
            <a:noFill/>
          </a:ln>
        </p:spPr>
        <p:txBody>
          <a:bodyPr lIns="68580" tIns="34290" rIns="68580" bIns="34290"/>
          <a:lstStyle/>
          <a:p>
            <a:endParaRPr lang="zh-CN" altLang="en-US" sz="1600">
              <a:solidFill>
                <a:schemeClr val="bg1"/>
              </a:solidFill>
            </a:endParaRPr>
          </a:p>
        </p:txBody>
      </p:sp>
      <p:sp>
        <p:nvSpPr>
          <p:cNvPr id="60" name="Freeform 12"/>
          <p:cNvSpPr/>
          <p:nvPr/>
        </p:nvSpPr>
        <p:spPr bwMode="auto">
          <a:xfrm>
            <a:off x="4937126" y="1844842"/>
            <a:ext cx="409575" cy="471488"/>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lnTo>
                  <a:pt x="130" y="0"/>
                </a:lnTo>
                <a:close/>
              </a:path>
            </a:pathLst>
          </a:custGeom>
          <a:solidFill>
            <a:srgbClr val="F6AFAA"/>
          </a:solidFill>
          <a:ln>
            <a:noFill/>
          </a:ln>
        </p:spPr>
        <p:txBody>
          <a:bodyPr lIns="68580" tIns="34290" rIns="68580" bIns="34290"/>
          <a:lstStyle/>
          <a:p>
            <a:endParaRPr lang="zh-CN" altLang="en-US" sz="1600">
              <a:solidFill>
                <a:schemeClr val="bg1"/>
              </a:solidFill>
            </a:endParaRPr>
          </a:p>
        </p:txBody>
      </p:sp>
      <p:sp>
        <p:nvSpPr>
          <p:cNvPr id="61" name="Freeform 13"/>
          <p:cNvSpPr/>
          <p:nvPr/>
        </p:nvSpPr>
        <p:spPr bwMode="auto">
          <a:xfrm>
            <a:off x="4851400" y="3913356"/>
            <a:ext cx="228600" cy="263525"/>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lnTo>
                  <a:pt x="72" y="0"/>
                </a:lnTo>
                <a:close/>
              </a:path>
            </a:pathLst>
          </a:custGeom>
          <a:solidFill>
            <a:schemeClr val="accent6">
              <a:lumMod val="60000"/>
              <a:lumOff val="40000"/>
            </a:schemeClr>
          </a:solidFill>
          <a:ln>
            <a:noFill/>
          </a:ln>
        </p:spPr>
        <p:txBody>
          <a:bodyPr lIns="68580" tIns="34290" rIns="68580" bIns="34290"/>
          <a:lstStyle/>
          <a:p>
            <a:endParaRPr lang="zh-CN" altLang="en-US" sz="1600">
              <a:solidFill>
                <a:schemeClr val="bg1"/>
              </a:solidFill>
            </a:endParaRPr>
          </a:p>
        </p:txBody>
      </p:sp>
      <p:sp>
        <p:nvSpPr>
          <p:cNvPr id="62" name="Freeform 14"/>
          <p:cNvSpPr/>
          <p:nvPr/>
        </p:nvSpPr>
        <p:spPr bwMode="auto">
          <a:xfrm>
            <a:off x="3308351" y="2317918"/>
            <a:ext cx="225425" cy="263525"/>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lnTo>
                  <a:pt x="70" y="0"/>
                </a:lnTo>
                <a:close/>
              </a:path>
            </a:pathLst>
          </a:custGeom>
          <a:solidFill>
            <a:schemeClr val="accent3"/>
          </a:solidFill>
          <a:ln>
            <a:noFill/>
          </a:ln>
        </p:spPr>
        <p:txBody>
          <a:bodyPr lIns="68580" tIns="34290" rIns="68580" bIns="34290"/>
          <a:lstStyle/>
          <a:p>
            <a:endParaRPr lang="zh-CN" altLang="en-US" sz="1600">
              <a:solidFill>
                <a:schemeClr val="bg1"/>
              </a:solidFill>
            </a:endParaRPr>
          </a:p>
        </p:txBody>
      </p:sp>
      <p:sp>
        <p:nvSpPr>
          <p:cNvPr id="63" name="Freeform 15"/>
          <p:cNvSpPr/>
          <p:nvPr/>
        </p:nvSpPr>
        <p:spPr bwMode="auto">
          <a:xfrm>
            <a:off x="4076701" y="1917867"/>
            <a:ext cx="225425" cy="260350"/>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lnTo>
                  <a:pt x="70" y="0"/>
                </a:lnTo>
                <a:close/>
              </a:path>
            </a:pathLst>
          </a:custGeom>
          <a:solidFill>
            <a:schemeClr val="accent5"/>
          </a:solidFill>
          <a:ln>
            <a:noFill/>
          </a:ln>
        </p:spPr>
        <p:txBody>
          <a:bodyPr lIns="68580" tIns="34290" rIns="68580" bIns="34290"/>
          <a:lstStyle/>
          <a:p>
            <a:endParaRPr lang="zh-CN" altLang="en-US" sz="1600">
              <a:solidFill>
                <a:schemeClr val="bg1"/>
              </a:solidFill>
            </a:endParaRPr>
          </a:p>
        </p:txBody>
      </p:sp>
      <p:sp>
        <p:nvSpPr>
          <p:cNvPr id="64" name="Freeform 16"/>
          <p:cNvSpPr/>
          <p:nvPr/>
        </p:nvSpPr>
        <p:spPr bwMode="auto">
          <a:xfrm>
            <a:off x="4530726" y="3273592"/>
            <a:ext cx="227012" cy="260350"/>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lnTo>
                  <a:pt x="72" y="0"/>
                </a:lnTo>
                <a:close/>
              </a:path>
            </a:pathLst>
          </a:custGeom>
          <a:solidFill>
            <a:srgbClr val="F6AFAA"/>
          </a:solidFill>
          <a:ln>
            <a:noFill/>
          </a:ln>
        </p:spPr>
        <p:txBody>
          <a:bodyPr lIns="68580" tIns="34290" rIns="68580" bIns="34290"/>
          <a:lstStyle/>
          <a:p>
            <a:endParaRPr lang="zh-CN" altLang="en-US" sz="1600">
              <a:solidFill>
                <a:schemeClr val="bg1"/>
              </a:solidFill>
            </a:endParaRPr>
          </a:p>
        </p:txBody>
      </p:sp>
      <p:sp>
        <p:nvSpPr>
          <p:cNvPr id="65" name="Freeform 17"/>
          <p:cNvSpPr/>
          <p:nvPr/>
        </p:nvSpPr>
        <p:spPr bwMode="auto">
          <a:xfrm>
            <a:off x="3184526" y="3027531"/>
            <a:ext cx="225425" cy="263525"/>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lnTo>
                  <a:pt x="70" y="0"/>
                </a:lnTo>
                <a:close/>
              </a:path>
            </a:pathLst>
          </a:custGeom>
          <a:solidFill>
            <a:schemeClr val="accent2"/>
          </a:solidFill>
          <a:ln>
            <a:noFill/>
          </a:ln>
        </p:spPr>
        <p:txBody>
          <a:bodyPr lIns="68580" tIns="34290" rIns="68580" bIns="34290"/>
          <a:lstStyle/>
          <a:p>
            <a:endParaRPr lang="zh-CN" altLang="en-US" sz="1600">
              <a:solidFill>
                <a:schemeClr val="bg1"/>
              </a:solidFill>
            </a:endParaRPr>
          </a:p>
        </p:txBody>
      </p:sp>
      <p:sp>
        <p:nvSpPr>
          <p:cNvPr id="66" name="Freeform 18"/>
          <p:cNvSpPr/>
          <p:nvPr/>
        </p:nvSpPr>
        <p:spPr bwMode="auto">
          <a:xfrm>
            <a:off x="5332413" y="2421106"/>
            <a:ext cx="228600" cy="263525"/>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lnTo>
                  <a:pt x="72" y="0"/>
                </a:lnTo>
                <a:close/>
              </a:path>
            </a:pathLst>
          </a:custGeom>
          <a:solidFill>
            <a:schemeClr val="accent6">
              <a:lumMod val="60000"/>
              <a:lumOff val="40000"/>
            </a:schemeClr>
          </a:solidFill>
          <a:ln>
            <a:noFill/>
          </a:ln>
        </p:spPr>
        <p:txBody>
          <a:bodyPr lIns="68580" tIns="34290" rIns="68580" bIns="34290"/>
          <a:lstStyle/>
          <a:p>
            <a:endParaRPr lang="zh-CN" altLang="en-US" sz="1600">
              <a:solidFill>
                <a:schemeClr val="bg1"/>
              </a:solidFill>
            </a:endParaRPr>
          </a:p>
        </p:txBody>
      </p:sp>
      <p:sp>
        <p:nvSpPr>
          <p:cNvPr id="67" name="Freeform 19"/>
          <p:cNvSpPr/>
          <p:nvPr/>
        </p:nvSpPr>
        <p:spPr bwMode="auto">
          <a:xfrm>
            <a:off x="3779839" y="3535531"/>
            <a:ext cx="225425" cy="263525"/>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lnTo>
                  <a:pt x="72" y="0"/>
                </a:lnTo>
                <a:close/>
              </a:path>
            </a:pathLst>
          </a:custGeom>
          <a:solidFill>
            <a:srgbClr val="F6AFAA"/>
          </a:solidFill>
          <a:ln>
            <a:noFill/>
          </a:ln>
        </p:spPr>
        <p:txBody>
          <a:bodyPr lIns="68580" tIns="34290" rIns="68580" bIns="34290"/>
          <a:lstStyle/>
          <a:p>
            <a:endParaRPr lang="zh-CN" altLang="en-US" sz="1600">
              <a:solidFill>
                <a:schemeClr val="bg1"/>
              </a:solidFill>
            </a:endParaRPr>
          </a:p>
        </p:txBody>
      </p:sp>
      <p:sp>
        <p:nvSpPr>
          <p:cNvPr id="68" name="Freeform 20"/>
          <p:cNvSpPr/>
          <p:nvPr/>
        </p:nvSpPr>
        <p:spPr bwMode="auto">
          <a:xfrm>
            <a:off x="4429126" y="2487781"/>
            <a:ext cx="225425" cy="261938"/>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lnTo>
                  <a:pt x="72" y="0"/>
                </a:lnTo>
                <a:close/>
              </a:path>
            </a:pathLst>
          </a:custGeom>
          <a:solidFill>
            <a:schemeClr val="accent6">
              <a:lumMod val="60000"/>
              <a:lumOff val="40000"/>
            </a:schemeClr>
          </a:solidFill>
          <a:ln>
            <a:noFill/>
          </a:ln>
        </p:spPr>
        <p:txBody>
          <a:bodyPr lIns="68580" tIns="34290" rIns="68580" bIns="34290"/>
          <a:lstStyle/>
          <a:p>
            <a:endParaRPr lang="zh-CN" altLang="en-US" sz="1600">
              <a:solidFill>
                <a:schemeClr val="bg1"/>
              </a:solidFill>
            </a:endParaRPr>
          </a:p>
        </p:txBody>
      </p:sp>
      <p:sp>
        <p:nvSpPr>
          <p:cNvPr id="69" name="矩形 68"/>
          <p:cNvSpPr/>
          <p:nvPr/>
        </p:nvSpPr>
        <p:spPr>
          <a:xfrm>
            <a:off x="4969176" y="829418"/>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70" name="矩形 69"/>
          <p:cNvSpPr/>
          <p:nvPr/>
        </p:nvSpPr>
        <p:spPr>
          <a:xfrm>
            <a:off x="6010877" y="2404282"/>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71" name="矩形 70"/>
          <p:cNvSpPr/>
          <p:nvPr/>
        </p:nvSpPr>
        <p:spPr>
          <a:xfrm>
            <a:off x="5684837" y="3893256"/>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72" name="矩形 71"/>
          <p:cNvSpPr/>
          <p:nvPr/>
        </p:nvSpPr>
        <p:spPr>
          <a:xfrm>
            <a:off x="1112647" y="3733493"/>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73" name="矩形 72"/>
          <p:cNvSpPr/>
          <p:nvPr/>
        </p:nvSpPr>
        <p:spPr>
          <a:xfrm>
            <a:off x="1183754" y="1910812"/>
            <a:ext cx="1624998" cy="761048"/>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在此输入标题内容在此输入标题内容在此输入标题内容在此输入标题内容在此输入标题内容在此输入标题内容在此输入标题内容在此输入标题内容</a:t>
            </a:r>
          </a:p>
        </p:txBody>
      </p:sp>
      <p:sp>
        <p:nvSpPr>
          <p:cNvPr id="74" name="文本框 73"/>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教学分析</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500" fill="hold"/>
                                        <p:tgtEl>
                                          <p:spTgt spid="58"/>
                                        </p:tgtEl>
                                        <p:attrNameLst>
                                          <p:attrName>ppt_w</p:attrName>
                                        </p:attrNameLst>
                                      </p:cBhvr>
                                      <p:tavLst>
                                        <p:tav tm="0">
                                          <p:val>
                                            <p:fltVal val="0"/>
                                          </p:val>
                                        </p:tav>
                                        <p:tav tm="100000">
                                          <p:val>
                                            <p:strVal val="#ppt_w"/>
                                          </p:val>
                                        </p:tav>
                                      </p:tavLst>
                                    </p:anim>
                                    <p:anim calcmode="lin" valueType="num">
                                      <p:cBhvr>
                                        <p:cTn id="32" dur="500" fill="hold"/>
                                        <p:tgtEl>
                                          <p:spTgt spid="58"/>
                                        </p:tgtEl>
                                        <p:attrNameLst>
                                          <p:attrName>ppt_h</p:attrName>
                                        </p:attrNameLst>
                                      </p:cBhvr>
                                      <p:tavLst>
                                        <p:tav tm="0">
                                          <p:val>
                                            <p:fltVal val="0"/>
                                          </p:val>
                                        </p:tav>
                                        <p:tav tm="100000">
                                          <p:val>
                                            <p:strVal val="#ppt_h"/>
                                          </p:val>
                                        </p:tav>
                                      </p:tavLst>
                                    </p:anim>
                                    <p:animEffect transition="in" filter="fade">
                                      <p:cBhvr>
                                        <p:cTn id="33" dur="500"/>
                                        <p:tgtEl>
                                          <p:spTgt spid="5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p:cTn id="36" dur="500" fill="hold"/>
                                        <p:tgtEl>
                                          <p:spTgt spid="59"/>
                                        </p:tgtEl>
                                        <p:attrNameLst>
                                          <p:attrName>ppt_w</p:attrName>
                                        </p:attrNameLst>
                                      </p:cBhvr>
                                      <p:tavLst>
                                        <p:tav tm="0">
                                          <p:val>
                                            <p:fltVal val="0"/>
                                          </p:val>
                                        </p:tav>
                                        <p:tav tm="100000">
                                          <p:val>
                                            <p:strVal val="#ppt_w"/>
                                          </p:val>
                                        </p:tav>
                                      </p:tavLst>
                                    </p:anim>
                                    <p:anim calcmode="lin" valueType="num">
                                      <p:cBhvr>
                                        <p:cTn id="37" dur="500" fill="hold"/>
                                        <p:tgtEl>
                                          <p:spTgt spid="59"/>
                                        </p:tgtEl>
                                        <p:attrNameLst>
                                          <p:attrName>ppt_h</p:attrName>
                                        </p:attrNameLst>
                                      </p:cBhvr>
                                      <p:tavLst>
                                        <p:tav tm="0">
                                          <p:val>
                                            <p:fltVal val="0"/>
                                          </p:val>
                                        </p:tav>
                                        <p:tav tm="100000">
                                          <p:val>
                                            <p:strVal val="#ppt_h"/>
                                          </p:val>
                                        </p:tav>
                                      </p:tavLst>
                                    </p:anim>
                                    <p:animEffect transition="in" filter="fade">
                                      <p:cBhvr>
                                        <p:cTn id="38" dur="500"/>
                                        <p:tgtEl>
                                          <p:spTgt spid="5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ppt_w</p:attrName>
                                        </p:attrNameLst>
                                      </p:cBhvr>
                                      <p:tavLst>
                                        <p:tav tm="0">
                                          <p:val>
                                            <p:fltVal val="0"/>
                                          </p:val>
                                        </p:tav>
                                        <p:tav tm="100000">
                                          <p:val>
                                            <p:strVal val="#ppt_w"/>
                                          </p:val>
                                        </p:tav>
                                      </p:tavLst>
                                    </p:anim>
                                    <p:anim calcmode="lin" valueType="num">
                                      <p:cBhvr>
                                        <p:cTn id="52" dur="500" fill="hold"/>
                                        <p:tgtEl>
                                          <p:spTgt spid="62"/>
                                        </p:tgtEl>
                                        <p:attrNameLst>
                                          <p:attrName>ppt_h</p:attrName>
                                        </p:attrNameLst>
                                      </p:cBhvr>
                                      <p:tavLst>
                                        <p:tav tm="0">
                                          <p:val>
                                            <p:fltVal val="0"/>
                                          </p:val>
                                        </p:tav>
                                        <p:tav tm="100000">
                                          <p:val>
                                            <p:strVal val="#ppt_h"/>
                                          </p:val>
                                        </p:tav>
                                      </p:tavLst>
                                    </p:anim>
                                    <p:animEffect transition="in" filter="fade">
                                      <p:cBhvr>
                                        <p:cTn id="53" dur="500"/>
                                        <p:tgtEl>
                                          <p:spTgt spid="6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p:cTn id="56" dur="500" fill="hold"/>
                                        <p:tgtEl>
                                          <p:spTgt spid="63"/>
                                        </p:tgtEl>
                                        <p:attrNameLst>
                                          <p:attrName>ppt_w</p:attrName>
                                        </p:attrNameLst>
                                      </p:cBhvr>
                                      <p:tavLst>
                                        <p:tav tm="0">
                                          <p:val>
                                            <p:fltVal val="0"/>
                                          </p:val>
                                        </p:tav>
                                        <p:tav tm="100000">
                                          <p:val>
                                            <p:strVal val="#ppt_w"/>
                                          </p:val>
                                        </p:tav>
                                      </p:tavLst>
                                    </p:anim>
                                    <p:anim calcmode="lin" valueType="num">
                                      <p:cBhvr>
                                        <p:cTn id="57" dur="500" fill="hold"/>
                                        <p:tgtEl>
                                          <p:spTgt spid="63"/>
                                        </p:tgtEl>
                                        <p:attrNameLst>
                                          <p:attrName>ppt_h</p:attrName>
                                        </p:attrNameLst>
                                      </p:cBhvr>
                                      <p:tavLst>
                                        <p:tav tm="0">
                                          <p:val>
                                            <p:fltVal val="0"/>
                                          </p:val>
                                        </p:tav>
                                        <p:tav tm="100000">
                                          <p:val>
                                            <p:strVal val="#ppt_h"/>
                                          </p:val>
                                        </p:tav>
                                      </p:tavLst>
                                    </p:anim>
                                    <p:animEffect transition="in" filter="fade">
                                      <p:cBhvr>
                                        <p:cTn id="58" dur="500"/>
                                        <p:tgtEl>
                                          <p:spTgt spid="6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 calcmode="lin" valueType="num">
                                      <p:cBhvr>
                                        <p:cTn id="71" dur="500" fill="hold"/>
                                        <p:tgtEl>
                                          <p:spTgt spid="66"/>
                                        </p:tgtEl>
                                        <p:attrNameLst>
                                          <p:attrName>ppt_w</p:attrName>
                                        </p:attrNameLst>
                                      </p:cBhvr>
                                      <p:tavLst>
                                        <p:tav tm="0">
                                          <p:val>
                                            <p:fltVal val="0"/>
                                          </p:val>
                                        </p:tav>
                                        <p:tav tm="100000">
                                          <p:val>
                                            <p:strVal val="#ppt_w"/>
                                          </p:val>
                                        </p:tav>
                                      </p:tavLst>
                                    </p:anim>
                                    <p:anim calcmode="lin" valueType="num">
                                      <p:cBhvr>
                                        <p:cTn id="72" dur="500" fill="hold"/>
                                        <p:tgtEl>
                                          <p:spTgt spid="66"/>
                                        </p:tgtEl>
                                        <p:attrNameLst>
                                          <p:attrName>ppt_h</p:attrName>
                                        </p:attrNameLst>
                                      </p:cBhvr>
                                      <p:tavLst>
                                        <p:tav tm="0">
                                          <p:val>
                                            <p:fltVal val="0"/>
                                          </p:val>
                                        </p:tav>
                                        <p:tav tm="100000">
                                          <p:val>
                                            <p:strVal val="#ppt_h"/>
                                          </p:val>
                                        </p:tav>
                                      </p:tavLst>
                                    </p:anim>
                                    <p:animEffect transition="in" filter="fade">
                                      <p:cBhvr>
                                        <p:cTn id="73" dur="500"/>
                                        <p:tgtEl>
                                          <p:spTgt spid="66"/>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 calcmode="lin" valueType="num">
                                      <p:cBhvr>
                                        <p:cTn id="76" dur="500" fill="hold"/>
                                        <p:tgtEl>
                                          <p:spTgt spid="67"/>
                                        </p:tgtEl>
                                        <p:attrNameLst>
                                          <p:attrName>ppt_w</p:attrName>
                                        </p:attrNameLst>
                                      </p:cBhvr>
                                      <p:tavLst>
                                        <p:tav tm="0">
                                          <p:val>
                                            <p:fltVal val="0"/>
                                          </p:val>
                                        </p:tav>
                                        <p:tav tm="100000">
                                          <p:val>
                                            <p:strVal val="#ppt_w"/>
                                          </p:val>
                                        </p:tav>
                                      </p:tavLst>
                                    </p:anim>
                                    <p:anim calcmode="lin" valueType="num">
                                      <p:cBhvr>
                                        <p:cTn id="77" dur="500" fill="hold"/>
                                        <p:tgtEl>
                                          <p:spTgt spid="67"/>
                                        </p:tgtEl>
                                        <p:attrNameLst>
                                          <p:attrName>ppt_h</p:attrName>
                                        </p:attrNameLst>
                                      </p:cBhvr>
                                      <p:tavLst>
                                        <p:tav tm="0">
                                          <p:val>
                                            <p:fltVal val="0"/>
                                          </p:val>
                                        </p:tav>
                                        <p:tav tm="100000">
                                          <p:val>
                                            <p:strVal val="#ppt_h"/>
                                          </p:val>
                                        </p:tav>
                                      </p:tavLst>
                                    </p:anim>
                                    <p:animEffect transition="in" filter="fade">
                                      <p:cBhvr>
                                        <p:cTn id="78" dur="500"/>
                                        <p:tgtEl>
                                          <p:spTgt spid="67"/>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 calcmode="lin" valueType="num">
                                      <p:cBhvr>
                                        <p:cTn id="81" dur="500" fill="hold"/>
                                        <p:tgtEl>
                                          <p:spTgt spid="68"/>
                                        </p:tgtEl>
                                        <p:attrNameLst>
                                          <p:attrName>ppt_w</p:attrName>
                                        </p:attrNameLst>
                                      </p:cBhvr>
                                      <p:tavLst>
                                        <p:tav tm="0">
                                          <p:val>
                                            <p:fltVal val="0"/>
                                          </p:val>
                                        </p:tav>
                                        <p:tav tm="100000">
                                          <p:val>
                                            <p:strVal val="#ppt_w"/>
                                          </p:val>
                                        </p:tav>
                                      </p:tavLst>
                                    </p:anim>
                                    <p:anim calcmode="lin" valueType="num">
                                      <p:cBhvr>
                                        <p:cTn id="82" dur="500" fill="hold"/>
                                        <p:tgtEl>
                                          <p:spTgt spid="68"/>
                                        </p:tgtEl>
                                        <p:attrNameLst>
                                          <p:attrName>ppt_h</p:attrName>
                                        </p:attrNameLst>
                                      </p:cBhvr>
                                      <p:tavLst>
                                        <p:tav tm="0">
                                          <p:val>
                                            <p:fltVal val="0"/>
                                          </p:val>
                                        </p:tav>
                                        <p:tav tm="100000">
                                          <p:val>
                                            <p:strVal val="#ppt_h"/>
                                          </p:val>
                                        </p:tav>
                                      </p:tavLst>
                                    </p:anim>
                                    <p:animEffect transition="in" filter="fade">
                                      <p:cBhvr>
                                        <p:cTn id="83" dur="500"/>
                                        <p:tgtEl>
                                          <p:spTgt spid="68"/>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500"/>
                                        <p:tgtEl>
                                          <p:spTgt spid="7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500"/>
                                        <p:tgtEl>
                                          <p:spTgt spid="7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fade">
                                      <p:cBhvr>
                                        <p:cTn id="96" dur="500"/>
                                        <p:tgtEl>
                                          <p:spTgt spid="7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fade">
                                      <p:cBhvr>
                                        <p:cTn id="9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ldLvl="0" animBg="1"/>
      <p:bldP spid="55" grpId="0" bldLvl="0" animBg="1"/>
      <p:bldP spid="56" grpId="0" animBg="1"/>
      <p:bldP spid="57" grpId="0" bldLvl="0" animBg="1"/>
      <p:bldP spid="58" grpId="0" animBg="1"/>
      <p:bldP spid="59" grpId="0" bldLvl="0" animBg="1"/>
      <p:bldP spid="60" grpId="0" bldLvl="0" animBg="1"/>
      <p:bldP spid="61" grpId="0" bldLvl="0" animBg="1"/>
      <p:bldP spid="62" grpId="0" animBg="1"/>
      <p:bldP spid="63" grpId="0" animBg="1"/>
      <p:bldP spid="64" grpId="0" bldLvl="0" animBg="1"/>
      <p:bldP spid="65" grpId="0" animBg="1"/>
      <p:bldP spid="66" grpId="0" bldLvl="0" animBg="1"/>
      <p:bldP spid="67" grpId="0" bldLvl="0" animBg="1"/>
      <p:bldP spid="68" grpId="0" bldLvl="0" animBg="1"/>
      <p:bldP spid="69" grpId="0"/>
      <p:bldP spid="70" grpId="0"/>
      <p:bldP spid="71" grpId="0"/>
      <p:bldP spid="72"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noChangeArrowheads="1"/>
          </p:cNvSpPr>
          <p:nvPr/>
        </p:nvSpPr>
        <p:spPr bwMode="auto">
          <a:xfrm>
            <a:off x="6573576" y="3927376"/>
            <a:ext cx="283325" cy="390617"/>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2"/>
          </a:solidFill>
          <a:ln>
            <a:noFill/>
          </a:ln>
          <a:effectLst/>
        </p:spPr>
        <p:txBody>
          <a:bodyPr wrap="none" lIns="91420" tIns="45710" rIns="91420" bIns="45710"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sp>
        <p:nvSpPr>
          <p:cNvPr id="3" name="Freeform 76"/>
          <p:cNvSpPr>
            <a:spLocks noChangeArrowheads="1"/>
          </p:cNvSpPr>
          <p:nvPr/>
        </p:nvSpPr>
        <p:spPr bwMode="auto">
          <a:xfrm>
            <a:off x="5524099" y="3923317"/>
            <a:ext cx="232355" cy="402992"/>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1"/>
          </a:solidFill>
          <a:ln>
            <a:noFill/>
          </a:ln>
          <a:effectLst/>
        </p:spPr>
        <p:txBody>
          <a:bodyPr wrap="none" lIns="68580" tIns="34290" rIns="68580" bIns="34290"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sp>
        <p:nvSpPr>
          <p:cNvPr id="4" name="Freeform 96"/>
          <p:cNvSpPr>
            <a:spLocks noChangeArrowheads="1"/>
          </p:cNvSpPr>
          <p:nvPr/>
        </p:nvSpPr>
        <p:spPr bwMode="auto">
          <a:xfrm>
            <a:off x="7584346" y="3942030"/>
            <a:ext cx="429086" cy="375925"/>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lIns="68580" tIns="34290" rIns="68580" bIns="34290" anchor="ctr"/>
          <a:lstStyle/>
          <a:p>
            <a:pPr>
              <a:lnSpc>
                <a:spcPts val="1125"/>
              </a:lnSpc>
            </a:pPr>
            <a:endParaRPr lang="en-US" sz="900" dirty="0">
              <a:solidFill>
                <a:schemeClr val="bg1"/>
              </a:solidFill>
              <a:latin typeface="Calibri Light" panose="020F0302020204030204"/>
              <a:ea typeface="微软雅黑" panose="020B0503020204020204" pitchFamily="34" charset="-122"/>
            </a:endParaRPr>
          </a:p>
        </p:txBody>
      </p:sp>
      <p:cxnSp>
        <p:nvCxnSpPr>
          <p:cNvPr id="5" name="Straight Connector 113"/>
          <p:cNvCxnSpPr/>
          <p:nvPr/>
        </p:nvCxnSpPr>
        <p:spPr>
          <a:xfrm>
            <a:off x="4573399" y="1414025"/>
            <a:ext cx="0" cy="289641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Chart 306"/>
          <p:cNvGraphicFramePr/>
          <p:nvPr/>
        </p:nvGraphicFramePr>
        <p:xfrm>
          <a:off x="4875138" y="2263576"/>
          <a:ext cx="3557350" cy="1605734"/>
        </p:xfrm>
        <a:graphic>
          <a:graphicData uri="http://schemas.openxmlformats.org/drawingml/2006/chart">
            <c:chart xmlns:c="http://schemas.openxmlformats.org/drawingml/2006/chart" xmlns:r="http://schemas.openxmlformats.org/officeDocument/2006/relationships" r:id="rId3"/>
          </a:graphicData>
        </a:graphic>
      </p:graphicFrame>
      <p:sp>
        <p:nvSpPr>
          <p:cNvPr id="7" name="Freeform 160"/>
          <p:cNvSpPr>
            <a:spLocks noEditPoints="1"/>
          </p:cNvSpPr>
          <p:nvPr/>
        </p:nvSpPr>
        <p:spPr bwMode="auto">
          <a:xfrm>
            <a:off x="1878889" y="2017528"/>
            <a:ext cx="1312262" cy="948461"/>
          </a:xfrm>
          <a:custGeom>
            <a:avLst/>
            <a:gdLst>
              <a:gd name="T0" fmla="*/ 104 w 128"/>
              <a:gd name="T1" fmla="*/ 33 h 92"/>
              <a:gd name="T2" fmla="*/ 68 w 128"/>
              <a:gd name="T3" fmla="*/ 0 h 92"/>
              <a:gd name="T4" fmla="*/ 35 w 128"/>
              <a:gd name="T5" fmla="*/ 21 h 92"/>
              <a:gd name="T6" fmla="*/ 30 w 128"/>
              <a:gd name="T7" fmla="*/ 20 h 92"/>
              <a:gd name="T8" fmla="*/ 12 w 128"/>
              <a:gd name="T9" fmla="*/ 38 h 92"/>
              <a:gd name="T10" fmla="*/ 13 w 128"/>
              <a:gd name="T11" fmla="*/ 44 h 92"/>
              <a:gd name="T12" fmla="*/ 0 w 128"/>
              <a:gd name="T13" fmla="*/ 66 h 92"/>
              <a:gd name="T14" fmla="*/ 26 w 128"/>
              <a:gd name="T15" fmla="*/ 92 h 92"/>
              <a:gd name="T16" fmla="*/ 26 w 128"/>
              <a:gd name="T17" fmla="*/ 92 h 92"/>
              <a:gd name="T18" fmla="*/ 98 w 128"/>
              <a:gd name="T19" fmla="*/ 92 h 92"/>
              <a:gd name="T20" fmla="*/ 98 w 128"/>
              <a:gd name="T21" fmla="*/ 92 h 92"/>
              <a:gd name="T22" fmla="*/ 128 w 128"/>
              <a:gd name="T23" fmla="*/ 62 h 92"/>
              <a:gd name="T24" fmla="*/ 104 w 128"/>
              <a:gd name="T25" fmla="*/ 33 h 92"/>
              <a:gd name="T26" fmla="*/ 98 w 128"/>
              <a:gd name="T27" fmla="*/ 84 h 92"/>
              <a:gd name="T28" fmla="*/ 98 w 128"/>
              <a:gd name="T29" fmla="*/ 84 h 92"/>
              <a:gd name="T30" fmla="*/ 26 w 128"/>
              <a:gd name="T31" fmla="*/ 84 h 92"/>
              <a:gd name="T32" fmla="*/ 8 w 128"/>
              <a:gd name="T33" fmla="*/ 66 h 92"/>
              <a:gd name="T34" fmla="*/ 17 w 128"/>
              <a:gd name="T35" fmla="*/ 51 h 92"/>
              <a:gd name="T36" fmla="*/ 21 w 128"/>
              <a:gd name="T37" fmla="*/ 41 h 92"/>
              <a:gd name="T38" fmla="*/ 20 w 128"/>
              <a:gd name="T39" fmla="*/ 38 h 92"/>
              <a:gd name="T40" fmla="*/ 30 w 128"/>
              <a:gd name="T41" fmla="*/ 28 h 92"/>
              <a:gd name="T42" fmla="*/ 35 w 128"/>
              <a:gd name="T43" fmla="*/ 29 h 92"/>
              <a:gd name="T44" fmla="*/ 43 w 128"/>
              <a:gd name="T45" fmla="*/ 24 h 92"/>
              <a:gd name="T46" fmla="*/ 68 w 128"/>
              <a:gd name="T47" fmla="*/ 8 h 92"/>
              <a:gd name="T48" fmla="*/ 96 w 128"/>
              <a:gd name="T49" fmla="*/ 33 h 92"/>
              <a:gd name="T50" fmla="*/ 102 w 128"/>
              <a:gd name="T51" fmla="*/ 40 h 92"/>
              <a:gd name="T52" fmla="*/ 120 w 128"/>
              <a:gd name="T53" fmla="*/ 62 h 92"/>
              <a:gd name="T54" fmla="*/ 98 w 128"/>
              <a:gd name="T55"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92">
                <a:moveTo>
                  <a:pt x="104" y="33"/>
                </a:moveTo>
                <a:cubicBezTo>
                  <a:pt x="102" y="14"/>
                  <a:pt x="87" y="0"/>
                  <a:pt x="68" y="0"/>
                </a:cubicBezTo>
                <a:cubicBezTo>
                  <a:pt x="54" y="0"/>
                  <a:pt x="41" y="9"/>
                  <a:pt x="35" y="21"/>
                </a:cubicBezTo>
                <a:cubicBezTo>
                  <a:pt x="34" y="20"/>
                  <a:pt x="32" y="20"/>
                  <a:pt x="30" y="20"/>
                </a:cubicBezTo>
                <a:cubicBezTo>
                  <a:pt x="20" y="20"/>
                  <a:pt x="12" y="28"/>
                  <a:pt x="12" y="38"/>
                </a:cubicBezTo>
                <a:cubicBezTo>
                  <a:pt x="12" y="40"/>
                  <a:pt x="12" y="42"/>
                  <a:pt x="13" y="44"/>
                </a:cubicBezTo>
                <a:cubicBezTo>
                  <a:pt x="5" y="48"/>
                  <a:pt x="0" y="56"/>
                  <a:pt x="0" y="66"/>
                </a:cubicBezTo>
                <a:cubicBezTo>
                  <a:pt x="0" y="80"/>
                  <a:pt x="12" y="92"/>
                  <a:pt x="26" y="92"/>
                </a:cubicBezTo>
                <a:cubicBezTo>
                  <a:pt x="26" y="92"/>
                  <a:pt x="26" y="92"/>
                  <a:pt x="26" y="92"/>
                </a:cubicBezTo>
                <a:cubicBezTo>
                  <a:pt x="98" y="92"/>
                  <a:pt x="98" y="92"/>
                  <a:pt x="98" y="92"/>
                </a:cubicBezTo>
                <a:cubicBezTo>
                  <a:pt x="98" y="92"/>
                  <a:pt x="98" y="92"/>
                  <a:pt x="98" y="92"/>
                </a:cubicBezTo>
                <a:cubicBezTo>
                  <a:pt x="115" y="92"/>
                  <a:pt x="128" y="79"/>
                  <a:pt x="128" y="62"/>
                </a:cubicBezTo>
                <a:cubicBezTo>
                  <a:pt x="128" y="47"/>
                  <a:pt x="118" y="35"/>
                  <a:pt x="104" y="33"/>
                </a:cubicBezTo>
                <a:close/>
                <a:moveTo>
                  <a:pt x="98" y="84"/>
                </a:moveTo>
                <a:cubicBezTo>
                  <a:pt x="98" y="84"/>
                  <a:pt x="98" y="84"/>
                  <a:pt x="98" y="84"/>
                </a:cubicBezTo>
                <a:cubicBezTo>
                  <a:pt x="26" y="84"/>
                  <a:pt x="26" y="84"/>
                  <a:pt x="26" y="84"/>
                </a:cubicBezTo>
                <a:cubicBezTo>
                  <a:pt x="16" y="84"/>
                  <a:pt x="8" y="76"/>
                  <a:pt x="8" y="66"/>
                </a:cubicBezTo>
                <a:cubicBezTo>
                  <a:pt x="8" y="60"/>
                  <a:pt x="11" y="54"/>
                  <a:pt x="17" y="51"/>
                </a:cubicBezTo>
                <a:cubicBezTo>
                  <a:pt x="23" y="47"/>
                  <a:pt x="23" y="47"/>
                  <a:pt x="21" y="41"/>
                </a:cubicBezTo>
                <a:cubicBezTo>
                  <a:pt x="20" y="40"/>
                  <a:pt x="20" y="39"/>
                  <a:pt x="20" y="38"/>
                </a:cubicBezTo>
                <a:cubicBezTo>
                  <a:pt x="20" y="32"/>
                  <a:pt x="24" y="28"/>
                  <a:pt x="30" y="28"/>
                </a:cubicBezTo>
                <a:cubicBezTo>
                  <a:pt x="30" y="28"/>
                  <a:pt x="33" y="28"/>
                  <a:pt x="35" y="29"/>
                </a:cubicBezTo>
                <a:cubicBezTo>
                  <a:pt x="40" y="31"/>
                  <a:pt x="41" y="29"/>
                  <a:pt x="43" y="24"/>
                </a:cubicBezTo>
                <a:cubicBezTo>
                  <a:pt x="47" y="14"/>
                  <a:pt x="57" y="8"/>
                  <a:pt x="68" y="8"/>
                </a:cubicBezTo>
                <a:cubicBezTo>
                  <a:pt x="82" y="8"/>
                  <a:pt x="94" y="19"/>
                  <a:pt x="96" y="33"/>
                </a:cubicBezTo>
                <a:cubicBezTo>
                  <a:pt x="96" y="39"/>
                  <a:pt x="96" y="39"/>
                  <a:pt x="102" y="40"/>
                </a:cubicBezTo>
                <a:cubicBezTo>
                  <a:pt x="112" y="42"/>
                  <a:pt x="120" y="51"/>
                  <a:pt x="120" y="62"/>
                </a:cubicBezTo>
                <a:cubicBezTo>
                  <a:pt x="120" y="74"/>
                  <a:pt x="110" y="84"/>
                  <a:pt x="98" y="84"/>
                </a:cubicBezTo>
                <a:close/>
              </a:path>
            </a:pathLst>
          </a:custGeom>
          <a:solidFill>
            <a:schemeClr val="accent4"/>
          </a:solidFill>
          <a:ln>
            <a:noFill/>
          </a:ln>
        </p:spPr>
        <p:txBody>
          <a:bodyPr vert="horz" wrap="square" lIns="68567" tIns="34283" rIns="68567" bIns="34283"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cxnSp>
        <p:nvCxnSpPr>
          <p:cNvPr id="8" name="Straight Connector 161"/>
          <p:cNvCxnSpPr/>
          <p:nvPr/>
        </p:nvCxnSpPr>
        <p:spPr>
          <a:xfrm flipV="1">
            <a:off x="3015834" y="1918137"/>
            <a:ext cx="391096" cy="391198"/>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162"/>
          <p:cNvCxnSpPr/>
          <p:nvPr/>
        </p:nvCxnSpPr>
        <p:spPr>
          <a:xfrm flipH="1" flipV="1">
            <a:off x="1598434" y="2150458"/>
            <a:ext cx="310547" cy="244601"/>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163"/>
          <p:cNvCxnSpPr/>
          <p:nvPr/>
        </p:nvCxnSpPr>
        <p:spPr>
          <a:xfrm flipH="1">
            <a:off x="1579564" y="2971725"/>
            <a:ext cx="365879" cy="365974"/>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64"/>
          <p:cNvCxnSpPr/>
          <p:nvPr/>
        </p:nvCxnSpPr>
        <p:spPr>
          <a:xfrm flipH="1" flipV="1">
            <a:off x="3093496" y="2946225"/>
            <a:ext cx="313436" cy="360203"/>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Freeform 5"/>
          <p:cNvSpPr>
            <a:spLocks noEditPoints="1"/>
          </p:cNvSpPr>
          <p:nvPr/>
        </p:nvSpPr>
        <p:spPr bwMode="auto">
          <a:xfrm>
            <a:off x="3975313" y="2486614"/>
            <a:ext cx="250874" cy="249853"/>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chemeClr val="accent2"/>
          </a:solidFill>
          <a:ln>
            <a:noFill/>
          </a:ln>
        </p:spPr>
        <p:txBody>
          <a:bodyPr vert="horz" wrap="square" lIns="68567" tIns="34283" rIns="68567" bIns="34283"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13" name="Freeform 22"/>
          <p:cNvSpPr>
            <a:spLocks noEditPoints="1"/>
          </p:cNvSpPr>
          <p:nvPr/>
        </p:nvSpPr>
        <p:spPr bwMode="auto">
          <a:xfrm>
            <a:off x="3406930" y="1482238"/>
            <a:ext cx="440162" cy="43946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p:spPr>
        <p:txBody>
          <a:bodyPr vert="horz" wrap="square" lIns="68567" tIns="34283" rIns="68567" bIns="34283"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14" name="Freeform 52"/>
          <p:cNvSpPr/>
          <p:nvPr/>
        </p:nvSpPr>
        <p:spPr bwMode="auto">
          <a:xfrm>
            <a:off x="2147147" y="3023597"/>
            <a:ext cx="280459" cy="337945"/>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chemeClr val="accent2"/>
          </a:solidFill>
          <a:ln>
            <a:noFill/>
          </a:ln>
        </p:spPr>
        <p:txBody>
          <a:bodyPr vert="horz" wrap="square" lIns="68567" tIns="34283" rIns="68567" bIns="34283"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15" name="Freeform 38"/>
          <p:cNvSpPr>
            <a:spLocks noEditPoints="1"/>
          </p:cNvSpPr>
          <p:nvPr/>
        </p:nvSpPr>
        <p:spPr bwMode="auto">
          <a:xfrm>
            <a:off x="1212303" y="3254757"/>
            <a:ext cx="420563" cy="427207"/>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accent3"/>
          </a:solidFill>
          <a:ln>
            <a:noFill/>
          </a:ln>
        </p:spPr>
        <p:txBody>
          <a:bodyPr vert="horz" wrap="square" lIns="68567" tIns="34283" rIns="68567" bIns="34283"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16" name="Freeform 44"/>
          <p:cNvSpPr>
            <a:spLocks noEditPoints="1"/>
          </p:cNvSpPr>
          <p:nvPr/>
        </p:nvSpPr>
        <p:spPr bwMode="auto">
          <a:xfrm>
            <a:off x="2635372" y="3152430"/>
            <a:ext cx="416480" cy="418222"/>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accent5"/>
          </a:solidFill>
          <a:ln>
            <a:noFill/>
          </a:ln>
        </p:spPr>
        <p:txBody>
          <a:bodyPr vert="horz" wrap="square" lIns="68567" tIns="34283" rIns="68567" bIns="34283"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17" name="Freeform 36"/>
          <p:cNvSpPr/>
          <p:nvPr/>
        </p:nvSpPr>
        <p:spPr bwMode="auto">
          <a:xfrm>
            <a:off x="3918468" y="1970068"/>
            <a:ext cx="395650" cy="360776"/>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accent5"/>
          </a:solidFill>
          <a:ln>
            <a:noFill/>
          </a:ln>
        </p:spPr>
        <p:txBody>
          <a:bodyPr vert="horz" wrap="square" lIns="68567" tIns="34283" rIns="68567" bIns="34283"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18" name="Freeform 326"/>
          <p:cNvSpPr>
            <a:spLocks noChangeArrowheads="1"/>
          </p:cNvSpPr>
          <p:nvPr/>
        </p:nvSpPr>
        <p:spPr bwMode="auto">
          <a:xfrm>
            <a:off x="1323899" y="2358570"/>
            <a:ext cx="360823" cy="344405"/>
          </a:xfrm>
          <a:custGeom>
            <a:avLst/>
            <a:gdLst>
              <a:gd name="T0" fmla="*/ 1347 w 1348"/>
              <a:gd name="T1" fmla="*/ 786 h 1289"/>
              <a:gd name="T2" fmla="*/ 1347 w 1348"/>
              <a:gd name="T3" fmla="*/ 1288 h 1289"/>
              <a:gd name="T4" fmla="*/ 1054 w 1348"/>
              <a:gd name="T5" fmla="*/ 1288 h 1289"/>
              <a:gd name="T6" fmla="*/ 1054 w 1348"/>
              <a:gd name="T7" fmla="*/ 819 h 1289"/>
              <a:gd name="T8" fmla="*/ 912 w 1348"/>
              <a:gd name="T9" fmla="*/ 627 h 1289"/>
              <a:gd name="T10" fmla="*/ 761 w 1348"/>
              <a:gd name="T11" fmla="*/ 736 h 1289"/>
              <a:gd name="T12" fmla="*/ 753 w 1348"/>
              <a:gd name="T13" fmla="*/ 803 h 1289"/>
              <a:gd name="T14" fmla="*/ 753 w 1348"/>
              <a:gd name="T15" fmla="*/ 1288 h 1289"/>
              <a:gd name="T16" fmla="*/ 468 w 1348"/>
              <a:gd name="T17" fmla="*/ 1288 h 1289"/>
              <a:gd name="T18" fmla="*/ 468 w 1348"/>
              <a:gd name="T19" fmla="*/ 418 h 1289"/>
              <a:gd name="T20" fmla="*/ 753 w 1348"/>
              <a:gd name="T21" fmla="*/ 418 h 1289"/>
              <a:gd name="T22" fmla="*/ 753 w 1348"/>
              <a:gd name="T23" fmla="*/ 543 h 1289"/>
              <a:gd name="T24" fmla="*/ 1012 w 1348"/>
              <a:gd name="T25" fmla="*/ 401 h 1289"/>
              <a:gd name="T26" fmla="*/ 1347 w 1348"/>
              <a:gd name="T27" fmla="*/ 786 h 1289"/>
              <a:gd name="T28" fmla="*/ 167 w 1348"/>
              <a:gd name="T29" fmla="*/ 0 h 1289"/>
              <a:gd name="T30" fmla="*/ 0 w 1348"/>
              <a:gd name="T31" fmla="*/ 151 h 1289"/>
              <a:gd name="T32" fmla="*/ 159 w 1348"/>
              <a:gd name="T33" fmla="*/ 301 h 1289"/>
              <a:gd name="T34" fmla="*/ 167 w 1348"/>
              <a:gd name="T35" fmla="*/ 301 h 1289"/>
              <a:gd name="T36" fmla="*/ 326 w 1348"/>
              <a:gd name="T37" fmla="*/ 151 h 1289"/>
              <a:gd name="T38" fmla="*/ 167 w 1348"/>
              <a:gd name="T39" fmla="*/ 0 h 1289"/>
              <a:gd name="T40" fmla="*/ 17 w 1348"/>
              <a:gd name="T41" fmla="*/ 1288 h 1289"/>
              <a:gd name="T42" fmla="*/ 310 w 1348"/>
              <a:gd name="T43" fmla="*/ 1288 h 1289"/>
              <a:gd name="T44" fmla="*/ 310 w 1348"/>
              <a:gd name="T45" fmla="*/ 418 h 1289"/>
              <a:gd name="T46" fmla="*/ 17 w 1348"/>
              <a:gd name="T47" fmla="*/ 418 h 1289"/>
              <a:gd name="T48" fmla="*/ 17 w 1348"/>
              <a:gd name="T49" fmla="*/ 1288 h 1289"/>
              <a:gd name="T50" fmla="*/ 17 w 1348"/>
              <a:gd name="T51" fmla="*/ 1288 h 1289"/>
              <a:gd name="T52" fmla="*/ 17 w 1348"/>
              <a:gd name="T53" fmla="*/ 1288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8" h="1289">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accent2"/>
          </a:solidFill>
          <a:ln>
            <a:noFill/>
          </a:ln>
          <a:effectLst/>
        </p:spPr>
        <p:txBody>
          <a:bodyPr wrap="none" lIns="91420" tIns="45710" rIns="91420" bIns="45710" anchor="ctr"/>
          <a:lstStyle/>
          <a:p>
            <a:pPr>
              <a:lnSpc>
                <a:spcPts val="1125"/>
              </a:lnSpc>
              <a:defRPr/>
            </a:pPr>
            <a:endParaRPr lang="en-US" sz="900" dirty="0">
              <a:solidFill>
                <a:schemeClr val="bg1"/>
              </a:solidFill>
              <a:latin typeface="Calibri Light" panose="020F0302020204030204"/>
              <a:ea typeface="微软雅黑" panose="020B0503020204020204" pitchFamily="34" charset="-122"/>
            </a:endParaRPr>
          </a:p>
        </p:txBody>
      </p:sp>
      <p:sp>
        <p:nvSpPr>
          <p:cNvPr id="19" name="Freeform 31"/>
          <p:cNvSpPr>
            <a:spLocks noEditPoints="1"/>
          </p:cNvSpPr>
          <p:nvPr/>
        </p:nvSpPr>
        <p:spPr bwMode="auto">
          <a:xfrm>
            <a:off x="2750383" y="1647396"/>
            <a:ext cx="393506" cy="394385"/>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3"/>
          </a:solidFill>
          <a:ln>
            <a:noFill/>
          </a:ln>
        </p:spPr>
        <p:txBody>
          <a:bodyPr vert="horz" wrap="square" lIns="68567" tIns="34283" rIns="68567" bIns="34283"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grpSp>
        <p:nvGrpSpPr>
          <p:cNvPr id="20" name="Group 173"/>
          <p:cNvGrpSpPr/>
          <p:nvPr/>
        </p:nvGrpSpPr>
        <p:grpSpPr>
          <a:xfrm>
            <a:off x="3657612" y="2654849"/>
            <a:ext cx="260857" cy="169565"/>
            <a:chOff x="7145338" y="3587750"/>
            <a:chExt cx="566738" cy="368300"/>
          </a:xfrm>
          <a:solidFill>
            <a:schemeClr val="accent6"/>
          </a:solidFill>
        </p:grpSpPr>
        <p:sp>
          <p:nvSpPr>
            <p:cNvPr id="21" name="Freeform 146"/>
            <p:cNvSpPr/>
            <p:nvPr/>
          </p:nvSpPr>
          <p:spPr bwMode="auto">
            <a:xfrm>
              <a:off x="7250113" y="3816350"/>
              <a:ext cx="153988" cy="139700"/>
            </a:xfrm>
            <a:custGeom>
              <a:avLst/>
              <a:gdLst>
                <a:gd name="T0" fmla="*/ 33 w 41"/>
                <a:gd name="T1" fmla="*/ 0 h 37"/>
                <a:gd name="T2" fmla="*/ 15 w 41"/>
                <a:gd name="T3" fmla="*/ 6 h 37"/>
                <a:gd name="T4" fmla="*/ 10 w 41"/>
                <a:gd name="T5" fmla="*/ 5 h 37"/>
                <a:gd name="T6" fmla="*/ 10 w 41"/>
                <a:gd name="T7" fmla="*/ 6 h 37"/>
                <a:gd name="T8" fmla="*/ 6 w 41"/>
                <a:gd name="T9" fmla="*/ 31 h 37"/>
                <a:gd name="T10" fmla="*/ 32 w 41"/>
                <a:gd name="T11" fmla="*/ 28 h 37"/>
                <a:gd name="T12" fmla="*/ 35 w 41"/>
                <a:gd name="T13" fmla="*/ 2 h 37"/>
                <a:gd name="T14" fmla="*/ 33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grpFill/>
            <a:ln>
              <a:noFill/>
            </a:ln>
          </p:spPr>
          <p:txBody>
            <a:bodyPr vert="horz" wrap="square" lIns="45720" tIns="22860" rIns="45720" bIns="22860"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sp>
          <p:nvSpPr>
            <p:cNvPr id="22" name="Freeform 147"/>
            <p:cNvSpPr/>
            <p:nvPr/>
          </p:nvSpPr>
          <p:spPr bwMode="auto">
            <a:xfrm>
              <a:off x="7145338" y="3587750"/>
              <a:ext cx="266700" cy="236537"/>
            </a:xfrm>
            <a:custGeom>
              <a:avLst/>
              <a:gdLst>
                <a:gd name="T0" fmla="*/ 16 w 71"/>
                <a:gd name="T1" fmla="*/ 51 h 63"/>
                <a:gd name="T2" fmla="*/ 42 w 71"/>
                <a:gd name="T3" fmla="*/ 63 h 63"/>
                <a:gd name="T4" fmla="*/ 43 w 71"/>
                <a:gd name="T5" fmla="*/ 63 h 63"/>
                <a:gd name="T6" fmla="*/ 56 w 71"/>
                <a:gd name="T7" fmla="*/ 60 h 63"/>
                <a:gd name="T8" fmla="*/ 60 w 71"/>
                <a:gd name="T9" fmla="*/ 56 h 63"/>
                <a:gd name="T10" fmla="*/ 55 w 71"/>
                <a:gd name="T11" fmla="*/ 12 h 63"/>
                <a:gd name="T12" fmla="*/ 28 w 71"/>
                <a:gd name="T13" fmla="*/ 0 h 63"/>
                <a:gd name="T14" fmla="*/ 11 w 71"/>
                <a:gd name="T15" fmla="*/ 7 h 63"/>
                <a:gd name="T16" fmla="*/ 16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grpFill/>
            <a:ln>
              <a:noFill/>
            </a:ln>
          </p:spPr>
          <p:txBody>
            <a:bodyPr vert="horz" wrap="square" lIns="45720" tIns="22860" rIns="45720" bIns="22860"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sp>
          <p:nvSpPr>
            <p:cNvPr id="23" name="Freeform 148"/>
            <p:cNvSpPr/>
            <p:nvPr/>
          </p:nvSpPr>
          <p:spPr bwMode="auto">
            <a:xfrm>
              <a:off x="7450138" y="3816350"/>
              <a:ext cx="157163" cy="139700"/>
            </a:xfrm>
            <a:custGeom>
              <a:avLst/>
              <a:gdLst>
                <a:gd name="T0" fmla="*/ 35 w 42"/>
                <a:gd name="T1" fmla="*/ 31 h 37"/>
                <a:gd name="T2" fmla="*/ 32 w 42"/>
                <a:gd name="T3" fmla="*/ 6 h 37"/>
                <a:gd name="T4" fmla="*/ 32 w 42"/>
                <a:gd name="T5" fmla="*/ 5 h 37"/>
                <a:gd name="T6" fmla="*/ 26 w 42"/>
                <a:gd name="T7" fmla="*/ 6 h 37"/>
                <a:gd name="T8" fmla="*/ 9 w 42"/>
                <a:gd name="T9" fmla="*/ 0 h 37"/>
                <a:gd name="T10" fmla="*/ 7 w 42"/>
                <a:gd name="T11" fmla="*/ 2 h 37"/>
                <a:gd name="T12" fmla="*/ 10 w 42"/>
                <a:gd name="T13" fmla="*/ 28 h 37"/>
                <a:gd name="T14" fmla="*/ 35 w 42"/>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grpFill/>
            <a:ln>
              <a:noFill/>
            </a:ln>
          </p:spPr>
          <p:txBody>
            <a:bodyPr vert="horz" wrap="square" lIns="45720" tIns="22860" rIns="45720" bIns="22860"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sp>
          <p:nvSpPr>
            <p:cNvPr id="24" name="Freeform 149"/>
            <p:cNvSpPr/>
            <p:nvPr/>
          </p:nvSpPr>
          <p:spPr bwMode="auto">
            <a:xfrm>
              <a:off x="7445376" y="3587750"/>
              <a:ext cx="266700" cy="236537"/>
            </a:xfrm>
            <a:custGeom>
              <a:avLst/>
              <a:gdLst>
                <a:gd name="T0" fmla="*/ 60 w 71"/>
                <a:gd name="T1" fmla="*/ 7 h 63"/>
                <a:gd name="T2" fmla="*/ 43 w 71"/>
                <a:gd name="T3" fmla="*/ 0 h 63"/>
                <a:gd name="T4" fmla="*/ 16 w 71"/>
                <a:gd name="T5" fmla="*/ 12 h 63"/>
                <a:gd name="T6" fmla="*/ 10 w 71"/>
                <a:gd name="T7" fmla="*/ 56 h 63"/>
                <a:gd name="T8" fmla="*/ 15 w 71"/>
                <a:gd name="T9" fmla="*/ 60 h 63"/>
                <a:gd name="T10" fmla="*/ 27 w 71"/>
                <a:gd name="T11" fmla="*/ 63 h 63"/>
                <a:gd name="T12" fmla="*/ 29 w 71"/>
                <a:gd name="T13" fmla="*/ 63 h 63"/>
                <a:gd name="T14" fmla="*/ 55 w 71"/>
                <a:gd name="T15" fmla="*/ 51 h 63"/>
                <a:gd name="T16" fmla="*/ 60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grpFill/>
            <a:ln>
              <a:noFill/>
            </a:ln>
          </p:spPr>
          <p:txBody>
            <a:bodyPr vert="horz" wrap="square" lIns="45720" tIns="22860" rIns="45720" bIns="22860"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sp>
          <p:nvSpPr>
            <p:cNvPr id="25" name="Freeform 150"/>
            <p:cNvSpPr/>
            <p:nvPr/>
          </p:nvSpPr>
          <p:spPr bwMode="auto">
            <a:xfrm>
              <a:off x="7381876" y="3606800"/>
              <a:ext cx="93663" cy="333375"/>
            </a:xfrm>
            <a:custGeom>
              <a:avLst/>
              <a:gdLst>
                <a:gd name="T0" fmla="*/ 23 w 25"/>
                <a:gd name="T1" fmla="*/ 4 h 89"/>
                <a:gd name="T2" fmla="*/ 20 w 25"/>
                <a:gd name="T3" fmla="*/ 1 h 89"/>
                <a:gd name="T4" fmla="*/ 14 w 25"/>
                <a:gd name="T5" fmla="*/ 10 h 89"/>
                <a:gd name="T6" fmla="*/ 12 w 25"/>
                <a:gd name="T7" fmla="*/ 10 h 89"/>
                <a:gd name="T8" fmla="*/ 11 w 25"/>
                <a:gd name="T9" fmla="*/ 10 h 89"/>
                <a:gd name="T10" fmla="*/ 5 w 25"/>
                <a:gd name="T11" fmla="*/ 1 h 89"/>
                <a:gd name="T12" fmla="*/ 2 w 25"/>
                <a:gd name="T13" fmla="*/ 4 h 89"/>
                <a:gd name="T14" fmla="*/ 8 w 25"/>
                <a:gd name="T15" fmla="*/ 13 h 89"/>
                <a:gd name="T16" fmla="*/ 7 w 25"/>
                <a:gd name="T17" fmla="*/ 15 h 89"/>
                <a:gd name="T18" fmla="*/ 7 w 25"/>
                <a:gd name="T19" fmla="*/ 27 h 89"/>
                <a:gd name="T20" fmla="*/ 7 w 25"/>
                <a:gd name="T21" fmla="*/ 41 h 89"/>
                <a:gd name="T22" fmla="*/ 7 w 25"/>
                <a:gd name="T23" fmla="*/ 83 h 89"/>
                <a:gd name="T24" fmla="*/ 12 w 25"/>
                <a:gd name="T25" fmla="*/ 89 h 89"/>
                <a:gd name="T26" fmla="*/ 18 w 25"/>
                <a:gd name="T27" fmla="*/ 83 h 89"/>
                <a:gd name="T28" fmla="*/ 18 w 25"/>
                <a:gd name="T29" fmla="*/ 41 h 89"/>
                <a:gd name="T30" fmla="*/ 18 w 25"/>
                <a:gd name="T31" fmla="*/ 27 h 89"/>
                <a:gd name="T32" fmla="*/ 18 w 25"/>
                <a:gd name="T33" fmla="*/ 15 h 89"/>
                <a:gd name="T34" fmla="*/ 17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grpFill/>
            <a:ln>
              <a:noFill/>
            </a:ln>
          </p:spPr>
          <p:txBody>
            <a:bodyPr vert="horz" wrap="square" lIns="45720" tIns="22860" rIns="45720" bIns="22860"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grpSp>
      <p:sp>
        <p:nvSpPr>
          <p:cNvPr id="26" name="Freeform 163"/>
          <p:cNvSpPr>
            <a:spLocks noEditPoints="1"/>
          </p:cNvSpPr>
          <p:nvPr/>
        </p:nvSpPr>
        <p:spPr bwMode="auto">
          <a:xfrm>
            <a:off x="2975855" y="3744878"/>
            <a:ext cx="235283" cy="199531"/>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rgbClr val="F3A299"/>
          </a:solidFill>
          <a:ln>
            <a:noFill/>
          </a:ln>
        </p:spPr>
        <p:txBody>
          <a:bodyPr vert="horz" wrap="square" lIns="68567" tIns="34283" rIns="68567" bIns="34283"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sp>
        <p:nvSpPr>
          <p:cNvPr id="27" name="Freeform 177"/>
          <p:cNvSpPr>
            <a:spLocks noEditPoints="1"/>
          </p:cNvSpPr>
          <p:nvPr/>
        </p:nvSpPr>
        <p:spPr bwMode="auto">
          <a:xfrm>
            <a:off x="1814721" y="3136606"/>
            <a:ext cx="188518" cy="245576"/>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chemeClr val="accent1">
              <a:lumMod val="60000"/>
              <a:lumOff val="40000"/>
            </a:schemeClr>
          </a:solidFill>
          <a:ln>
            <a:noFill/>
          </a:ln>
        </p:spPr>
        <p:txBody>
          <a:bodyPr vert="horz" wrap="square" lIns="68567" tIns="34283" rIns="68567" bIns="34283"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sp>
        <p:nvSpPr>
          <p:cNvPr id="28" name="Freeform 194"/>
          <p:cNvSpPr>
            <a:spLocks noEditPoints="1"/>
          </p:cNvSpPr>
          <p:nvPr/>
        </p:nvSpPr>
        <p:spPr bwMode="auto">
          <a:xfrm>
            <a:off x="1212301" y="2858884"/>
            <a:ext cx="219938" cy="174680"/>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accent3"/>
          </a:solidFill>
          <a:ln>
            <a:noFill/>
          </a:ln>
        </p:spPr>
        <p:txBody>
          <a:bodyPr vert="horz" wrap="square" lIns="68567" tIns="34283" rIns="68567" bIns="34283"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sp>
        <p:nvSpPr>
          <p:cNvPr id="29" name="TextBox 182"/>
          <p:cNvSpPr txBox="1"/>
          <p:nvPr/>
        </p:nvSpPr>
        <p:spPr>
          <a:xfrm>
            <a:off x="1953187" y="2355050"/>
            <a:ext cx="1198448" cy="357776"/>
          </a:xfrm>
          <a:prstGeom prst="rect">
            <a:avLst/>
          </a:prstGeom>
          <a:noFill/>
        </p:spPr>
        <p:txBody>
          <a:bodyPr wrap="square" lIns="68567" tIns="34283" rIns="68567" bIns="34283" rtlCol="0">
            <a:spAutoFit/>
          </a:bodyPr>
          <a:lstStyle/>
          <a:p>
            <a:pPr algn="ctr">
              <a:lnSpc>
                <a:spcPts val="1125"/>
              </a:lnSpc>
            </a:pPr>
            <a:r>
              <a:rPr lang="id-ID" sz="900" b="1" dirty="0">
                <a:solidFill>
                  <a:schemeClr val="bg1"/>
                </a:solidFill>
                <a:latin typeface="Lato Black"/>
                <a:ea typeface="微软雅黑" panose="020B0503020204020204" pitchFamily="34" charset="-122"/>
                <a:cs typeface="Lato Black"/>
              </a:rPr>
              <a:t>SOCIAL </a:t>
            </a:r>
          </a:p>
          <a:p>
            <a:pPr algn="ctr">
              <a:lnSpc>
                <a:spcPts val="1125"/>
              </a:lnSpc>
            </a:pPr>
            <a:r>
              <a:rPr lang="id-ID" sz="900" b="1" dirty="0">
                <a:solidFill>
                  <a:schemeClr val="bg1"/>
                </a:solidFill>
                <a:latin typeface="Lato Black"/>
                <a:ea typeface="微软雅黑" panose="020B0503020204020204" pitchFamily="34" charset="-122"/>
                <a:cs typeface="Lato Black"/>
              </a:rPr>
              <a:t>MEDIA</a:t>
            </a:r>
          </a:p>
        </p:txBody>
      </p:sp>
      <p:sp>
        <p:nvSpPr>
          <p:cNvPr id="30" name="Freeform 20"/>
          <p:cNvSpPr/>
          <p:nvPr/>
        </p:nvSpPr>
        <p:spPr bwMode="auto">
          <a:xfrm>
            <a:off x="2013039" y="1714016"/>
            <a:ext cx="456904" cy="372297"/>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rgbClr val="F3A299"/>
          </a:solidFill>
          <a:ln>
            <a:noFill/>
          </a:ln>
        </p:spPr>
        <p:txBody>
          <a:bodyPr vert="horz" wrap="square" lIns="68567" tIns="34283" rIns="68567" bIns="34283"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31" name="Freeform 21"/>
          <p:cNvSpPr/>
          <p:nvPr/>
        </p:nvSpPr>
        <p:spPr bwMode="auto">
          <a:xfrm>
            <a:off x="3342867" y="3240637"/>
            <a:ext cx="492427" cy="490103"/>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accent3"/>
          </a:solidFill>
          <a:ln>
            <a:noFill/>
          </a:ln>
        </p:spPr>
        <p:txBody>
          <a:bodyPr vert="horz" wrap="square" lIns="68567" tIns="34283" rIns="68567" bIns="34283"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grpSp>
        <p:nvGrpSpPr>
          <p:cNvPr id="32" name="Group 185"/>
          <p:cNvGrpSpPr/>
          <p:nvPr/>
        </p:nvGrpSpPr>
        <p:grpSpPr>
          <a:xfrm>
            <a:off x="3306763" y="2061779"/>
            <a:ext cx="528530" cy="495111"/>
            <a:chOff x="544513" y="3295650"/>
            <a:chExt cx="1325563" cy="1241425"/>
          </a:xfrm>
          <a:solidFill>
            <a:srgbClr val="F3A299"/>
          </a:solidFill>
        </p:grpSpPr>
        <p:sp>
          <p:nvSpPr>
            <p:cNvPr id="33" name="Freeform 26"/>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34" name="Freeform 27"/>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35" name="Freeform 28"/>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p:spPr>
          <p:txBody>
            <a:bodyPr vert="horz" wrap="square" lIns="45720" tIns="22860" rIns="45720" bIns="22860"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grpSp>
      <p:sp>
        <p:nvSpPr>
          <p:cNvPr id="36" name="Freeform 9"/>
          <p:cNvSpPr>
            <a:spLocks noEditPoints="1"/>
          </p:cNvSpPr>
          <p:nvPr/>
        </p:nvSpPr>
        <p:spPr bwMode="auto">
          <a:xfrm>
            <a:off x="1160447" y="1728412"/>
            <a:ext cx="524275" cy="524411"/>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accent5"/>
          </a:solidFill>
          <a:ln>
            <a:noFill/>
          </a:ln>
        </p:spPr>
        <p:txBody>
          <a:bodyPr vert="horz" wrap="square" lIns="68567" tIns="34283" rIns="68567" bIns="34283" numCol="1" anchor="t" anchorCtr="0" compatLnSpc="1"/>
          <a:lstStyle/>
          <a:p>
            <a:pPr>
              <a:lnSpc>
                <a:spcPts val="1125"/>
              </a:lnSpc>
            </a:pPr>
            <a:endParaRPr lang="id-ID" sz="900" dirty="0">
              <a:solidFill>
                <a:schemeClr val="bg1"/>
              </a:solidFill>
              <a:latin typeface="Calibri Light" panose="020F0302020204030204"/>
              <a:ea typeface="微软雅黑" panose="020B0503020204020204" pitchFamily="34" charset="-122"/>
            </a:endParaRPr>
          </a:p>
        </p:txBody>
      </p:sp>
      <p:sp>
        <p:nvSpPr>
          <p:cNvPr id="37" name="AutoShape 64"/>
          <p:cNvSpPr/>
          <p:nvPr/>
        </p:nvSpPr>
        <p:spPr bwMode="auto">
          <a:xfrm>
            <a:off x="777488" y="2683697"/>
            <a:ext cx="252096" cy="251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rgbClr val="F3A299"/>
          </a:solidFill>
          <a:ln>
            <a:noFill/>
          </a:ln>
          <a:effectLst/>
        </p:spPr>
        <p:txBody>
          <a:bodyPr lIns="38092" tIns="38092" rIns="38092" bIns="38092" anchor="ctr"/>
          <a:lstStyle/>
          <a:p>
            <a:pPr defTabSz="342424">
              <a:lnSpc>
                <a:spcPts val="1125"/>
              </a:lnSpc>
              <a:defRPr/>
            </a:pPr>
            <a:endParaRPr lang="es-ES" sz="900" dirty="0">
              <a:solidFill>
                <a:schemeClr val="bg1"/>
              </a:solidFill>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grpSp>
        <p:nvGrpSpPr>
          <p:cNvPr id="38" name="Group 191"/>
          <p:cNvGrpSpPr/>
          <p:nvPr/>
        </p:nvGrpSpPr>
        <p:grpSpPr>
          <a:xfrm>
            <a:off x="1933126" y="3570652"/>
            <a:ext cx="536816" cy="535052"/>
            <a:chOff x="4805363" y="4148138"/>
            <a:chExt cx="895350" cy="892175"/>
          </a:xfrm>
          <a:solidFill>
            <a:schemeClr val="accent6"/>
          </a:solidFill>
        </p:grpSpPr>
        <p:sp>
          <p:nvSpPr>
            <p:cNvPr id="39" name="Freeform 67"/>
            <p:cNvSpPr/>
            <p:nvPr/>
          </p:nvSpPr>
          <p:spPr bwMode="auto">
            <a:xfrm>
              <a:off x="5332413" y="4371975"/>
              <a:ext cx="103188" cy="66675"/>
            </a:xfrm>
            <a:custGeom>
              <a:avLst/>
              <a:gdLst>
                <a:gd name="T0" fmla="*/ 36 w 36"/>
                <a:gd name="T1" fmla="*/ 2 h 23"/>
                <a:gd name="T2" fmla="*/ 34 w 36"/>
                <a:gd name="T3" fmla="*/ 1 h 23"/>
                <a:gd name="T4" fmla="*/ 0 w 36"/>
                <a:gd name="T5" fmla="*/ 23 h 23"/>
                <a:gd name="T6" fmla="*/ 22 w 36"/>
                <a:gd name="T7" fmla="*/ 15 h 23"/>
                <a:gd name="T8" fmla="*/ 32 w 36"/>
                <a:gd name="T9" fmla="*/ 6 h 23"/>
                <a:gd name="T10" fmla="*/ 36 w 36"/>
                <a:gd name="T11" fmla="*/ 2 h 23"/>
              </a:gdLst>
              <a:ahLst/>
              <a:cxnLst>
                <a:cxn ang="0">
                  <a:pos x="T0" y="T1"/>
                </a:cxn>
                <a:cxn ang="0">
                  <a:pos x="T2" y="T3"/>
                </a:cxn>
                <a:cxn ang="0">
                  <a:pos x="T4" y="T5"/>
                </a:cxn>
                <a:cxn ang="0">
                  <a:pos x="T6" y="T7"/>
                </a:cxn>
                <a:cxn ang="0">
                  <a:pos x="T8" y="T9"/>
                </a:cxn>
                <a:cxn ang="0">
                  <a:pos x="T10" y="T11"/>
                </a:cxn>
              </a:cxnLst>
              <a:rect l="0" t="0" r="r" b="b"/>
              <a:pathLst>
                <a:path w="36" h="23">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grpFill/>
            <a:ln>
              <a:noFill/>
            </a:ln>
          </p:spPr>
          <p:txBody>
            <a:bodyPr vert="horz" wrap="square" lIns="45720" tIns="22860" rIns="45720" bIns="22860"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sp>
          <p:nvSpPr>
            <p:cNvPr id="40" name="Freeform 68"/>
            <p:cNvSpPr/>
            <p:nvPr/>
          </p:nvSpPr>
          <p:spPr bwMode="auto">
            <a:xfrm>
              <a:off x="5067301" y="4371975"/>
              <a:ext cx="103188" cy="66675"/>
            </a:xfrm>
            <a:custGeom>
              <a:avLst/>
              <a:gdLst>
                <a:gd name="T0" fmla="*/ 4 w 36"/>
                <a:gd name="T1" fmla="*/ 6 h 23"/>
                <a:gd name="T2" fmla="*/ 14 w 36"/>
                <a:gd name="T3" fmla="*/ 15 h 23"/>
                <a:gd name="T4" fmla="*/ 36 w 36"/>
                <a:gd name="T5" fmla="*/ 23 h 23"/>
                <a:gd name="T6" fmla="*/ 2 w 36"/>
                <a:gd name="T7" fmla="*/ 1 h 23"/>
                <a:gd name="T8" fmla="*/ 0 w 36"/>
                <a:gd name="T9" fmla="*/ 2 h 23"/>
                <a:gd name="T10" fmla="*/ 4 w 36"/>
                <a:gd name="T11" fmla="*/ 6 h 23"/>
              </a:gdLst>
              <a:ahLst/>
              <a:cxnLst>
                <a:cxn ang="0">
                  <a:pos x="T0" y="T1"/>
                </a:cxn>
                <a:cxn ang="0">
                  <a:pos x="T2" y="T3"/>
                </a:cxn>
                <a:cxn ang="0">
                  <a:pos x="T4" y="T5"/>
                </a:cxn>
                <a:cxn ang="0">
                  <a:pos x="T6" y="T7"/>
                </a:cxn>
                <a:cxn ang="0">
                  <a:pos x="T8" y="T9"/>
                </a:cxn>
                <a:cxn ang="0">
                  <a:pos x="T10" y="T11"/>
                </a:cxn>
              </a:cxnLst>
              <a:rect l="0" t="0" r="r" b="b"/>
              <a:pathLst>
                <a:path w="36" h="23">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grpFill/>
            <a:ln>
              <a:noFill/>
            </a:ln>
          </p:spPr>
          <p:txBody>
            <a:bodyPr vert="horz" wrap="square" lIns="45720" tIns="22860" rIns="45720" bIns="22860"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sp>
          <p:nvSpPr>
            <p:cNvPr id="41" name="Freeform 69"/>
            <p:cNvSpPr>
              <a:spLocks noEditPoints="1"/>
            </p:cNvSpPr>
            <p:nvPr/>
          </p:nvSpPr>
          <p:spPr bwMode="auto">
            <a:xfrm>
              <a:off x="4805363" y="4148138"/>
              <a:ext cx="895350" cy="892175"/>
            </a:xfrm>
            <a:custGeom>
              <a:avLst/>
              <a:gdLst>
                <a:gd name="T0" fmla="*/ 155 w 311"/>
                <a:gd name="T1" fmla="*/ 0 h 310"/>
                <a:gd name="T2" fmla="*/ 0 w 311"/>
                <a:gd name="T3" fmla="*/ 155 h 310"/>
                <a:gd name="T4" fmla="*/ 155 w 311"/>
                <a:gd name="T5" fmla="*/ 310 h 310"/>
                <a:gd name="T6" fmla="*/ 311 w 311"/>
                <a:gd name="T7" fmla="*/ 155 h 310"/>
                <a:gd name="T8" fmla="*/ 155 w 311"/>
                <a:gd name="T9" fmla="*/ 0 h 310"/>
                <a:gd name="T10" fmla="*/ 187 w 311"/>
                <a:gd name="T11" fmla="*/ 73 h 310"/>
                <a:gd name="T12" fmla="*/ 208 w 311"/>
                <a:gd name="T13" fmla="*/ 65 h 310"/>
                <a:gd name="T14" fmla="*/ 227 w 311"/>
                <a:gd name="T15" fmla="*/ 67 h 310"/>
                <a:gd name="T16" fmla="*/ 217 w 311"/>
                <a:gd name="T17" fmla="*/ 102 h 310"/>
                <a:gd name="T18" fmla="*/ 208 w 311"/>
                <a:gd name="T19" fmla="*/ 108 h 310"/>
                <a:gd name="T20" fmla="*/ 166 w 311"/>
                <a:gd name="T21" fmla="*/ 108 h 310"/>
                <a:gd name="T22" fmla="*/ 187 w 311"/>
                <a:gd name="T23" fmla="*/ 73 h 310"/>
                <a:gd name="T24" fmla="*/ 148 w 311"/>
                <a:gd name="T25" fmla="*/ 92 h 310"/>
                <a:gd name="T26" fmla="*/ 163 w 311"/>
                <a:gd name="T27" fmla="*/ 92 h 310"/>
                <a:gd name="T28" fmla="*/ 163 w 311"/>
                <a:gd name="T29" fmla="*/ 108 h 310"/>
                <a:gd name="T30" fmla="*/ 148 w 311"/>
                <a:gd name="T31" fmla="*/ 108 h 310"/>
                <a:gd name="T32" fmla="*/ 148 w 311"/>
                <a:gd name="T33" fmla="*/ 92 h 310"/>
                <a:gd name="T34" fmla="*/ 83 w 311"/>
                <a:gd name="T35" fmla="*/ 67 h 310"/>
                <a:gd name="T36" fmla="*/ 102 w 311"/>
                <a:gd name="T37" fmla="*/ 65 h 310"/>
                <a:gd name="T38" fmla="*/ 123 w 311"/>
                <a:gd name="T39" fmla="*/ 73 h 310"/>
                <a:gd name="T40" fmla="*/ 143 w 311"/>
                <a:gd name="T41" fmla="*/ 108 h 310"/>
                <a:gd name="T42" fmla="*/ 102 w 311"/>
                <a:gd name="T43" fmla="*/ 108 h 310"/>
                <a:gd name="T44" fmla="*/ 92 w 311"/>
                <a:gd name="T45" fmla="*/ 102 h 310"/>
                <a:gd name="T46" fmla="*/ 83 w 311"/>
                <a:gd name="T47" fmla="*/ 67 h 310"/>
                <a:gd name="T48" fmla="*/ 238 w 311"/>
                <a:gd name="T49" fmla="*/ 245 h 310"/>
                <a:gd name="T50" fmla="*/ 73 w 311"/>
                <a:gd name="T51" fmla="*/ 245 h 310"/>
                <a:gd name="T52" fmla="*/ 73 w 311"/>
                <a:gd name="T53" fmla="*/ 114 h 310"/>
                <a:gd name="T54" fmla="*/ 116 w 311"/>
                <a:gd name="T55" fmla="*/ 114 h 310"/>
                <a:gd name="T56" fmla="*/ 137 w 311"/>
                <a:gd name="T57" fmla="*/ 114 h 310"/>
                <a:gd name="T58" fmla="*/ 137 w 311"/>
                <a:gd name="T59" fmla="*/ 118 h 310"/>
                <a:gd name="T60" fmla="*/ 137 w 311"/>
                <a:gd name="T61" fmla="*/ 183 h 310"/>
                <a:gd name="T62" fmla="*/ 156 w 311"/>
                <a:gd name="T63" fmla="*/ 167 h 310"/>
                <a:gd name="T64" fmla="*/ 175 w 311"/>
                <a:gd name="T65" fmla="*/ 183 h 310"/>
                <a:gd name="T66" fmla="*/ 175 w 311"/>
                <a:gd name="T67" fmla="*/ 117 h 310"/>
                <a:gd name="T68" fmla="*/ 175 w 311"/>
                <a:gd name="T69" fmla="*/ 114 h 310"/>
                <a:gd name="T70" fmla="*/ 194 w 311"/>
                <a:gd name="T71" fmla="*/ 114 h 310"/>
                <a:gd name="T72" fmla="*/ 238 w 311"/>
                <a:gd name="T73" fmla="*/ 114 h 310"/>
                <a:gd name="T74" fmla="*/ 238 w 311"/>
                <a:gd name="T75" fmla="*/ 2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0">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grpFill/>
            <a:ln>
              <a:noFill/>
            </a:ln>
          </p:spPr>
          <p:txBody>
            <a:bodyPr vert="horz" wrap="square" lIns="45720" tIns="22860" rIns="45720" bIns="22860"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grpSp>
      <p:grpSp>
        <p:nvGrpSpPr>
          <p:cNvPr id="42" name="Group 195"/>
          <p:cNvGrpSpPr/>
          <p:nvPr/>
        </p:nvGrpSpPr>
        <p:grpSpPr>
          <a:xfrm>
            <a:off x="3320044" y="2783835"/>
            <a:ext cx="222860" cy="195876"/>
            <a:chOff x="8332788" y="4259263"/>
            <a:chExt cx="484188" cy="425449"/>
          </a:xfrm>
          <a:solidFill>
            <a:schemeClr val="accent5"/>
          </a:solidFill>
        </p:grpSpPr>
        <p:sp>
          <p:nvSpPr>
            <p:cNvPr id="43" name="Freeform 159"/>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p:spPr>
          <p:txBody>
            <a:bodyPr vert="horz" wrap="square" lIns="45720" tIns="22860" rIns="45720" bIns="22860"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sp>
          <p:nvSpPr>
            <p:cNvPr id="44" name="Freeform 160"/>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p:spPr>
          <p:txBody>
            <a:bodyPr vert="horz" wrap="square" lIns="45720" tIns="22860" rIns="45720" bIns="22860"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sp>
          <p:nvSpPr>
            <p:cNvPr id="45" name="Freeform 161"/>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p:spPr>
          <p:txBody>
            <a:bodyPr vert="horz" wrap="square" lIns="45720" tIns="22860" rIns="45720" bIns="22860"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grpSp>
      <p:grpSp>
        <p:nvGrpSpPr>
          <p:cNvPr id="46" name="Group 199"/>
          <p:cNvGrpSpPr/>
          <p:nvPr/>
        </p:nvGrpSpPr>
        <p:grpSpPr>
          <a:xfrm>
            <a:off x="1507184" y="2844206"/>
            <a:ext cx="251358" cy="256539"/>
            <a:chOff x="7426326" y="839788"/>
            <a:chExt cx="546100" cy="557212"/>
          </a:xfrm>
          <a:solidFill>
            <a:schemeClr val="accent2"/>
          </a:solidFill>
        </p:grpSpPr>
        <p:sp>
          <p:nvSpPr>
            <p:cNvPr id="47"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p:spPr>
          <p:txBody>
            <a:bodyPr vert="horz" wrap="square" lIns="45720" tIns="22860" rIns="45720" bIns="22860"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sp>
          <p:nvSpPr>
            <p:cNvPr id="48"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p:spPr>
          <p:txBody>
            <a:bodyPr vert="horz" wrap="square" lIns="45720" tIns="22860" rIns="45720" bIns="22860" numCol="1" anchor="t" anchorCtr="0" compatLnSpc="1"/>
            <a:lstStyle/>
            <a:p>
              <a:pPr>
                <a:lnSpc>
                  <a:spcPts val="1125"/>
                </a:lnSpc>
              </a:pPr>
              <a:endParaRPr lang="id-ID" sz="900">
                <a:solidFill>
                  <a:schemeClr val="bg1"/>
                </a:solidFill>
                <a:latin typeface="Raleway Black"/>
                <a:ea typeface="微软雅黑" panose="020B0503020204020204" pitchFamily="34" charset="-122"/>
                <a:cs typeface="Raleway Black"/>
              </a:endParaRPr>
            </a:p>
          </p:txBody>
        </p:sp>
      </p:grpSp>
      <p:sp>
        <p:nvSpPr>
          <p:cNvPr id="49" name="Rectangle 1"/>
          <p:cNvSpPr/>
          <p:nvPr/>
        </p:nvSpPr>
        <p:spPr>
          <a:xfrm>
            <a:off x="4669272" y="1511837"/>
            <a:ext cx="4091928" cy="355759"/>
          </a:xfrm>
          <a:prstGeom prst="rect">
            <a:avLst/>
          </a:prstGeom>
        </p:spPr>
        <p:txBody>
          <a:bodyPr wrap="square" lIns="68567" tIns="34283" rIns="68567" bIns="34283">
            <a:spAutoFit/>
          </a:bodyPr>
          <a:lstStyle/>
          <a:p>
            <a:pPr>
              <a:lnSpc>
                <a:spcPts val="1125"/>
              </a:lnSpc>
            </a:pPr>
            <a:r>
              <a:rPr lang="zh-CN" altLang="en-US" sz="900">
                <a:solidFill>
                  <a:schemeClr val="bg1"/>
                </a:solidFill>
                <a:latin typeface="微软雅黑" panose="020B0503020204020204" pitchFamily="34" charset="-122"/>
                <a:ea typeface="微软雅黑" panose="020B0503020204020204" pitchFamily="34" charset="-122"/>
                <a:cs typeface="Calibri Light" panose="020F0302020204030204"/>
              </a:rPr>
              <a:t>在此输入标题内容在此输入标题内容在此输入标题内容在此输入标题内容在此输入标题内容在此输入标题内容在此输入标题内容在此输入标题内容</a:t>
            </a:r>
            <a:endParaRPr lang="en-US" altLang="zh-CN" sz="90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50" name="文本框 49"/>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教学分析</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53" presetClass="entr" presetSubtype="16"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par>
                                <p:cTn id="71" presetID="53" presetClass="entr" presetSubtype="16"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par>
                                <p:cTn id="76" presetID="53" presetClass="entr" presetSubtype="16"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500" fill="hold"/>
                                        <p:tgtEl>
                                          <p:spTgt spid="8"/>
                                        </p:tgtEl>
                                        <p:attrNameLst>
                                          <p:attrName>ppt_w</p:attrName>
                                        </p:attrNameLst>
                                      </p:cBhvr>
                                      <p:tavLst>
                                        <p:tav tm="0">
                                          <p:val>
                                            <p:fltVal val="0"/>
                                          </p:val>
                                        </p:tav>
                                        <p:tav tm="100000">
                                          <p:val>
                                            <p:strVal val="#ppt_w"/>
                                          </p:val>
                                        </p:tav>
                                      </p:tavLst>
                                    </p:anim>
                                    <p:anim calcmode="lin" valueType="num">
                                      <p:cBhvr>
                                        <p:cTn id="79" dur="500" fill="hold"/>
                                        <p:tgtEl>
                                          <p:spTgt spid="8"/>
                                        </p:tgtEl>
                                        <p:attrNameLst>
                                          <p:attrName>ppt_h</p:attrName>
                                        </p:attrNameLst>
                                      </p:cBhvr>
                                      <p:tavLst>
                                        <p:tav tm="0">
                                          <p:val>
                                            <p:fltVal val="0"/>
                                          </p:val>
                                        </p:tav>
                                        <p:tav tm="100000">
                                          <p:val>
                                            <p:strVal val="#ppt_h"/>
                                          </p:val>
                                        </p:tav>
                                      </p:tavLst>
                                    </p:anim>
                                    <p:animEffect transition="in" filter="fade">
                                      <p:cBhvr>
                                        <p:cTn id="80" dur="500"/>
                                        <p:tgtEl>
                                          <p:spTgt spid="8"/>
                                        </p:tgtEl>
                                      </p:cBhvr>
                                    </p:animEffect>
                                  </p:childTnLst>
                                </p:cTn>
                              </p:par>
                              <p:par>
                                <p:cTn id="81" presetID="53" presetClass="entr" presetSubtype="16"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500" fill="hold"/>
                                        <p:tgtEl>
                                          <p:spTgt spid="11"/>
                                        </p:tgtEl>
                                        <p:attrNameLst>
                                          <p:attrName>ppt_w</p:attrName>
                                        </p:attrNameLst>
                                      </p:cBhvr>
                                      <p:tavLst>
                                        <p:tav tm="0">
                                          <p:val>
                                            <p:fltVal val="0"/>
                                          </p:val>
                                        </p:tav>
                                        <p:tav tm="100000">
                                          <p:val>
                                            <p:strVal val="#ppt_w"/>
                                          </p:val>
                                        </p:tav>
                                      </p:tavLst>
                                    </p:anim>
                                    <p:anim calcmode="lin" valueType="num">
                                      <p:cBhvr>
                                        <p:cTn id="84" dur="500" fill="hold"/>
                                        <p:tgtEl>
                                          <p:spTgt spid="11"/>
                                        </p:tgtEl>
                                        <p:attrNameLst>
                                          <p:attrName>ppt_h</p:attrName>
                                        </p:attrNameLst>
                                      </p:cBhvr>
                                      <p:tavLst>
                                        <p:tav tm="0">
                                          <p:val>
                                            <p:fltVal val="0"/>
                                          </p:val>
                                        </p:tav>
                                        <p:tav tm="100000">
                                          <p:val>
                                            <p:strVal val="#ppt_h"/>
                                          </p:val>
                                        </p:tav>
                                      </p:tavLst>
                                    </p:anim>
                                    <p:animEffect transition="in" filter="fade">
                                      <p:cBhvr>
                                        <p:cTn id="85" dur="500"/>
                                        <p:tgtEl>
                                          <p:spTgt spid="11"/>
                                        </p:tgtEl>
                                      </p:cBhvr>
                                    </p:animEffect>
                                  </p:childTnLst>
                                </p:cTn>
                              </p:par>
                              <p:par>
                                <p:cTn id="86" presetID="53" presetClass="entr" presetSubtype="16"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500" fill="hold"/>
                                        <p:tgtEl>
                                          <p:spTgt spid="15"/>
                                        </p:tgtEl>
                                        <p:attrNameLst>
                                          <p:attrName>ppt_w</p:attrName>
                                        </p:attrNameLst>
                                      </p:cBhvr>
                                      <p:tavLst>
                                        <p:tav tm="0">
                                          <p:val>
                                            <p:fltVal val="0"/>
                                          </p:val>
                                        </p:tav>
                                        <p:tav tm="100000">
                                          <p:val>
                                            <p:strVal val="#ppt_w"/>
                                          </p:val>
                                        </p:tav>
                                      </p:tavLst>
                                    </p:anim>
                                    <p:anim calcmode="lin" valueType="num">
                                      <p:cBhvr>
                                        <p:cTn id="94" dur="500" fill="hold"/>
                                        <p:tgtEl>
                                          <p:spTgt spid="15"/>
                                        </p:tgtEl>
                                        <p:attrNameLst>
                                          <p:attrName>ppt_h</p:attrName>
                                        </p:attrNameLst>
                                      </p:cBhvr>
                                      <p:tavLst>
                                        <p:tav tm="0">
                                          <p:val>
                                            <p:fltVal val="0"/>
                                          </p:val>
                                        </p:tav>
                                        <p:tav tm="100000">
                                          <p:val>
                                            <p:strVal val="#ppt_h"/>
                                          </p:val>
                                        </p:tav>
                                      </p:tavLst>
                                    </p:anim>
                                    <p:animEffect transition="in" filter="fade">
                                      <p:cBhvr>
                                        <p:cTn id="95" dur="500"/>
                                        <p:tgtEl>
                                          <p:spTgt spid="15"/>
                                        </p:tgtEl>
                                      </p:cBhvr>
                                    </p:animEffect>
                                  </p:childTnLst>
                                </p:cTn>
                              </p:par>
                            </p:childTnLst>
                          </p:cTn>
                        </p:par>
                        <p:par>
                          <p:cTn id="96" fill="hold">
                            <p:stCondLst>
                              <p:cond delay="1000"/>
                            </p:stCondLst>
                            <p:childTnLst>
                              <p:par>
                                <p:cTn id="97" presetID="53" presetClass="entr" presetSubtype="16"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p:cTn id="99" dur="500" fill="hold"/>
                                        <p:tgtEl>
                                          <p:spTgt spid="30"/>
                                        </p:tgtEl>
                                        <p:attrNameLst>
                                          <p:attrName>ppt_w</p:attrName>
                                        </p:attrNameLst>
                                      </p:cBhvr>
                                      <p:tavLst>
                                        <p:tav tm="0">
                                          <p:val>
                                            <p:fltVal val="0"/>
                                          </p:val>
                                        </p:tav>
                                        <p:tav tm="100000">
                                          <p:val>
                                            <p:strVal val="#ppt_w"/>
                                          </p:val>
                                        </p:tav>
                                      </p:tavLst>
                                    </p:anim>
                                    <p:anim calcmode="lin" valueType="num">
                                      <p:cBhvr>
                                        <p:cTn id="100" dur="500" fill="hold"/>
                                        <p:tgtEl>
                                          <p:spTgt spid="30"/>
                                        </p:tgtEl>
                                        <p:attrNameLst>
                                          <p:attrName>ppt_h</p:attrName>
                                        </p:attrNameLst>
                                      </p:cBhvr>
                                      <p:tavLst>
                                        <p:tav tm="0">
                                          <p:val>
                                            <p:fltVal val="0"/>
                                          </p:val>
                                        </p:tav>
                                        <p:tav tm="100000">
                                          <p:val>
                                            <p:strVal val="#ppt_h"/>
                                          </p:val>
                                        </p:tav>
                                      </p:tavLst>
                                    </p:anim>
                                    <p:animEffect transition="in" filter="fade">
                                      <p:cBhvr>
                                        <p:cTn id="101" dur="500"/>
                                        <p:tgtEl>
                                          <p:spTgt spid="3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p:cTn id="104" dur="500" fill="hold"/>
                                        <p:tgtEl>
                                          <p:spTgt spid="31"/>
                                        </p:tgtEl>
                                        <p:attrNameLst>
                                          <p:attrName>ppt_w</p:attrName>
                                        </p:attrNameLst>
                                      </p:cBhvr>
                                      <p:tavLst>
                                        <p:tav tm="0">
                                          <p:val>
                                            <p:fltVal val="0"/>
                                          </p:val>
                                        </p:tav>
                                        <p:tav tm="100000">
                                          <p:val>
                                            <p:strVal val="#ppt_w"/>
                                          </p:val>
                                        </p:tav>
                                      </p:tavLst>
                                    </p:anim>
                                    <p:anim calcmode="lin" valueType="num">
                                      <p:cBhvr>
                                        <p:cTn id="105" dur="500" fill="hold"/>
                                        <p:tgtEl>
                                          <p:spTgt spid="31"/>
                                        </p:tgtEl>
                                        <p:attrNameLst>
                                          <p:attrName>ppt_h</p:attrName>
                                        </p:attrNameLst>
                                      </p:cBhvr>
                                      <p:tavLst>
                                        <p:tav tm="0">
                                          <p:val>
                                            <p:fltVal val="0"/>
                                          </p:val>
                                        </p:tav>
                                        <p:tav tm="100000">
                                          <p:val>
                                            <p:strVal val="#ppt_h"/>
                                          </p:val>
                                        </p:tav>
                                      </p:tavLst>
                                    </p:anim>
                                    <p:animEffect transition="in" filter="fade">
                                      <p:cBhvr>
                                        <p:cTn id="106" dur="500"/>
                                        <p:tgtEl>
                                          <p:spTgt spid="31"/>
                                        </p:tgtEl>
                                      </p:cBhvr>
                                    </p:animEffect>
                                  </p:childTnLst>
                                </p:cTn>
                              </p:par>
                              <p:par>
                                <p:cTn id="107" presetID="53" presetClass="entr" presetSubtype="16"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p:cTn id="114" dur="500" fill="hold"/>
                                        <p:tgtEl>
                                          <p:spTgt spid="36"/>
                                        </p:tgtEl>
                                        <p:attrNameLst>
                                          <p:attrName>ppt_w</p:attrName>
                                        </p:attrNameLst>
                                      </p:cBhvr>
                                      <p:tavLst>
                                        <p:tav tm="0">
                                          <p:val>
                                            <p:fltVal val="0"/>
                                          </p:val>
                                        </p:tav>
                                        <p:tav tm="100000">
                                          <p:val>
                                            <p:strVal val="#ppt_w"/>
                                          </p:val>
                                        </p:tav>
                                      </p:tavLst>
                                    </p:anim>
                                    <p:anim calcmode="lin" valueType="num">
                                      <p:cBhvr>
                                        <p:cTn id="115" dur="500" fill="hold"/>
                                        <p:tgtEl>
                                          <p:spTgt spid="36"/>
                                        </p:tgtEl>
                                        <p:attrNameLst>
                                          <p:attrName>ppt_h</p:attrName>
                                        </p:attrNameLst>
                                      </p:cBhvr>
                                      <p:tavLst>
                                        <p:tav tm="0">
                                          <p:val>
                                            <p:fltVal val="0"/>
                                          </p:val>
                                        </p:tav>
                                        <p:tav tm="100000">
                                          <p:val>
                                            <p:strVal val="#ppt_h"/>
                                          </p:val>
                                        </p:tav>
                                      </p:tavLst>
                                    </p:anim>
                                    <p:animEffect transition="in" filter="fade">
                                      <p:cBhvr>
                                        <p:cTn id="116" dur="500"/>
                                        <p:tgtEl>
                                          <p:spTgt spid="3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p:cTn id="119" dur="500" fill="hold"/>
                                        <p:tgtEl>
                                          <p:spTgt spid="37"/>
                                        </p:tgtEl>
                                        <p:attrNameLst>
                                          <p:attrName>ppt_w</p:attrName>
                                        </p:attrNameLst>
                                      </p:cBhvr>
                                      <p:tavLst>
                                        <p:tav tm="0">
                                          <p:val>
                                            <p:fltVal val="0"/>
                                          </p:val>
                                        </p:tav>
                                        <p:tav tm="100000">
                                          <p:val>
                                            <p:strVal val="#ppt_w"/>
                                          </p:val>
                                        </p:tav>
                                      </p:tavLst>
                                    </p:anim>
                                    <p:anim calcmode="lin" valueType="num">
                                      <p:cBhvr>
                                        <p:cTn id="120" dur="500" fill="hold"/>
                                        <p:tgtEl>
                                          <p:spTgt spid="37"/>
                                        </p:tgtEl>
                                        <p:attrNameLst>
                                          <p:attrName>ppt_h</p:attrName>
                                        </p:attrNameLst>
                                      </p:cBhvr>
                                      <p:tavLst>
                                        <p:tav tm="0">
                                          <p:val>
                                            <p:fltVal val="0"/>
                                          </p:val>
                                        </p:tav>
                                        <p:tav tm="100000">
                                          <p:val>
                                            <p:strVal val="#ppt_h"/>
                                          </p:val>
                                        </p:tav>
                                      </p:tavLst>
                                    </p:anim>
                                    <p:animEffect transition="in" filter="fade">
                                      <p:cBhvr>
                                        <p:cTn id="121" dur="500"/>
                                        <p:tgtEl>
                                          <p:spTgt spid="37"/>
                                        </p:tgtEl>
                                      </p:cBhvr>
                                    </p:animEffect>
                                  </p:childTnLst>
                                </p:cTn>
                              </p:par>
                              <p:par>
                                <p:cTn id="122" presetID="53" presetClass="entr" presetSubtype="16" fill="hold" nodeType="withEffect">
                                  <p:stCondLst>
                                    <p:cond delay="0"/>
                                  </p:stCondLst>
                                  <p:childTnLst>
                                    <p:set>
                                      <p:cBhvr>
                                        <p:cTn id="123" dur="1" fill="hold">
                                          <p:stCondLst>
                                            <p:cond delay="0"/>
                                          </p:stCondLst>
                                        </p:cTn>
                                        <p:tgtEl>
                                          <p:spTgt spid="38"/>
                                        </p:tgtEl>
                                        <p:attrNameLst>
                                          <p:attrName>style.visibility</p:attrName>
                                        </p:attrNameLst>
                                      </p:cBhvr>
                                      <p:to>
                                        <p:strVal val="visible"/>
                                      </p:to>
                                    </p:set>
                                    <p:anim calcmode="lin" valueType="num">
                                      <p:cBhvr>
                                        <p:cTn id="124" dur="500" fill="hold"/>
                                        <p:tgtEl>
                                          <p:spTgt spid="38"/>
                                        </p:tgtEl>
                                        <p:attrNameLst>
                                          <p:attrName>ppt_w</p:attrName>
                                        </p:attrNameLst>
                                      </p:cBhvr>
                                      <p:tavLst>
                                        <p:tav tm="0">
                                          <p:val>
                                            <p:fltVal val="0"/>
                                          </p:val>
                                        </p:tav>
                                        <p:tav tm="100000">
                                          <p:val>
                                            <p:strVal val="#ppt_w"/>
                                          </p:val>
                                        </p:tav>
                                      </p:tavLst>
                                    </p:anim>
                                    <p:anim calcmode="lin" valueType="num">
                                      <p:cBhvr>
                                        <p:cTn id="125" dur="500" fill="hold"/>
                                        <p:tgtEl>
                                          <p:spTgt spid="38"/>
                                        </p:tgtEl>
                                        <p:attrNameLst>
                                          <p:attrName>ppt_h</p:attrName>
                                        </p:attrNameLst>
                                      </p:cBhvr>
                                      <p:tavLst>
                                        <p:tav tm="0">
                                          <p:val>
                                            <p:fltVal val="0"/>
                                          </p:val>
                                        </p:tav>
                                        <p:tav tm="100000">
                                          <p:val>
                                            <p:strVal val="#ppt_h"/>
                                          </p:val>
                                        </p:tav>
                                      </p:tavLst>
                                    </p:anim>
                                    <p:animEffect transition="in" filter="fade">
                                      <p:cBhvr>
                                        <p:cTn id="126" dur="500"/>
                                        <p:tgtEl>
                                          <p:spTgt spid="38"/>
                                        </p:tgtEl>
                                      </p:cBhvr>
                                    </p:animEffect>
                                  </p:childTnLst>
                                </p:cTn>
                              </p:par>
                              <p:par>
                                <p:cTn id="127" presetID="53" presetClass="entr" presetSubtype="16" fill="hold" nodeType="with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6"/>
                                        </p:tgtEl>
                                        <p:attrNameLst>
                                          <p:attrName>style.visibility</p:attrName>
                                        </p:attrNameLst>
                                      </p:cBhvr>
                                      <p:to>
                                        <p:strVal val="visible"/>
                                      </p:to>
                                    </p:set>
                                    <p:anim calcmode="lin" valueType="num">
                                      <p:cBhvr>
                                        <p:cTn id="134" dur="500" fill="hold"/>
                                        <p:tgtEl>
                                          <p:spTgt spid="46"/>
                                        </p:tgtEl>
                                        <p:attrNameLst>
                                          <p:attrName>ppt_w</p:attrName>
                                        </p:attrNameLst>
                                      </p:cBhvr>
                                      <p:tavLst>
                                        <p:tav tm="0">
                                          <p:val>
                                            <p:fltVal val="0"/>
                                          </p:val>
                                        </p:tav>
                                        <p:tav tm="100000">
                                          <p:val>
                                            <p:strVal val="#ppt_w"/>
                                          </p:val>
                                        </p:tav>
                                      </p:tavLst>
                                    </p:anim>
                                    <p:anim calcmode="lin" valueType="num">
                                      <p:cBhvr>
                                        <p:cTn id="135" dur="500" fill="hold"/>
                                        <p:tgtEl>
                                          <p:spTgt spid="46"/>
                                        </p:tgtEl>
                                        <p:attrNameLst>
                                          <p:attrName>ppt_h</p:attrName>
                                        </p:attrNameLst>
                                      </p:cBhvr>
                                      <p:tavLst>
                                        <p:tav tm="0">
                                          <p:val>
                                            <p:fltVal val="0"/>
                                          </p:val>
                                        </p:tav>
                                        <p:tav tm="100000">
                                          <p:val>
                                            <p:strVal val="#ppt_h"/>
                                          </p:val>
                                        </p:tav>
                                      </p:tavLst>
                                    </p:anim>
                                    <p:animEffect transition="in" filter="fade">
                                      <p:cBhvr>
                                        <p:cTn id="136" dur="500"/>
                                        <p:tgtEl>
                                          <p:spTgt spid="46"/>
                                        </p:tgtEl>
                                      </p:cBhvr>
                                    </p:animEffect>
                                  </p:childTnLst>
                                </p:cTn>
                              </p:par>
                              <p:par>
                                <p:cTn id="137" presetID="53" presetClass="entr" presetSubtype="16" fill="hold" nodeType="withEffect">
                                  <p:stCondLst>
                                    <p:cond delay="0"/>
                                  </p:stCondLst>
                                  <p:childTnLst>
                                    <p:set>
                                      <p:cBhvr>
                                        <p:cTn id="138" dur="1" fill="hold">
                                          <p:stCondLst>
                                            <p:cond delay="0"/>
                                          </p:stCondLst>
                                        </p:cTn>
                                        <p:tgtEl>
                                          <p:spTgt spid="5"/>
                                        </p:tgtEl>
                                        <p:attrNameLst>
                                          <p:attrName>style.visibility</p:attrName>
                                        </p:attrNameLst>
                                      </p:cBhvr>
                                      <p:to>
                                        <p:strVal val="visible"/>
                                      </p:to>
                                    </p:set>
                                    <p:anim calcmode="lin" valueType="num">
                                      <p:cBhvr>
                                        <p:cTn id="139" dur="500" fill="hold"/>
                                        <p:tgtEl>
                                          <p:spTgt spid="5"/>
                                        </p:tgtEl>
                                        <p:attrNameLst>
                                          <p:attrName>ppt_w</p:attrName>
                                        </p:attrNameLst>
                                      </p:cBhvr>
                                      <p:tavLst>
                                        <p:tav tm="0">
                                          <p:val>
                                            <p:fltVal val="0"/>
                                          </p:val>
                                        </p:tav>
                                        <p:tav tm="100000">
                                          <p:val>
                                            <p:strVal val="#ppt_w"/>
                                          </p:val>
                                        </p:tav>
                                      </p:tavLst>
                                    </p:anim>
                                    <p:anim calcmode="lin" valueType="num">
                                      <p:cBhvr>
                                        <p:cTn id="140" dur="500" fill="hold"/>
                                        <p:tgtEl>
                                          <p:spTgt spid="5"/>
                                        </p:tgtEl>
                                        <p:attrNameLst>
                                          <p:attrName>ppt_h</p:attrName>
                                        </p:attrNameLst>
                                      </p:cBhvr>
                                      <p:tavLst>
                                        <p:tav tm="0">
                                          <p:val>
                                            <p:fltVal val="0"/>
                                          </p:val>
                                        </p:tav>
                                        <p:tav tm="100000">
                                          <p:val>
                                            <p:strVal val="#ppt_h"/>
                                          </p:val>
                                        </p:tav>
                                      </p:tavLst>
                                    </p:anim>
                                    <p:animEffect transition="in" filter="fade">
                                      <p:cBhvr>
                                        <p:cTn id="141" dur="500"/>
                                        <p:tgtEl>
                                          <p:spTgt spid="5"/>
                                        </p:tgtEl>
                                      </p:cBhvr>
                                    </p:animEffect>
                                  </p:childTnLst>
                                </p:cTn>
                              </p:par>
                            </p:childTnLst>
                          </p:cTn>
                        </p:par>
                        <p:par>
                          <p:cTn id="142" fill="hold">
                            <p:stCondLst>
                              <p:cond delay="1500"/>
                            </p:stCondLst>
                            <p:childTnLst>
                              <p:par>
                                <p:cTn id="143" presetID="12" presetClass="entr" presetSubtype="4" fill="hold" grpId="0" nodeType="afterEffect">
                                  <p:stCondLst>
                                    <p:cond delay="0"/>
                                  </p:stCondLst>
                                  <p:childTnLst>
                                    <p:set>
                                      <p:cBhvr>
                                        <p:cTn id="144"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145" dur="500"/>
                                        <p:tgtEl>
                                          <p:spTgt spid="6">
                                            <p:graphicEl>
                                              <a:chart seriesIdx="-3" categoryIdx="-3" bldStep="gridLegend"/>
                                            </p:graphicEl>
                                          </p:spTgt>
                                        </p:tgtEl>
                                        <p:attrNameLst>
                                          <p:attrName>ppt_y</p:attrName>
                                        </p:attrNameLst>
                                      </p:cBhvr>
                                      <p:tavLst>
                                        <p:tav tm="0">
                                          <p:val>
                                            <p:strVal val="#ppt_y+#ppt_h*1.125000"/>
                                          </p:val>
                                        </p:tav>
                                        <p:tav tm="100000">
                                          <p:val>
                                            <p:strVal val="#ppt_y"/>
                                          </p:val>
                                        </p:tav>
                                      </p:tavLst>
                                    </p:anim>
                                    <p:animEffect transition="in" filter="wipe(up)">
                                      <p:cBhvr>
                                        <p:cTn id="146" dur="500"/>
                                        <p:tgtEl>
                                          <p:spTgt spid="6">
                                            <p:graphicEl>
                                              <a:chart seriesIdx="-3" categoryIdx="-3" bldStep="gridLegend"/>
                                            </p:graphicEl>
                                          </p:spTgt>
                                        </p:tgtEl>
                                      </p:cBhvr>
                                    </p:animEffect>
                                  </p:childTnLst>
                                </p:cTn>
                              </p:par>
                            </p:childTnLst>
                          </p:cTn>
                        </p:par>
                        <p:par>
                          <p:cTn id="147" fill="hold">
                            <p:stCondLst>
                              <p:cond delay="2000"/>
                            </p:stCondLst>
                            <p:childTnLst>
                              <p:par>
                                <p:cTn id="148" presetID="12" presetClass="entr" presetSubtype="4" fill="hold" grpId="0" nodeType="afterEffect">
                                  <p:stCondLst>
                                    <p:cond delay="0"/>
                                  </p:stCondLst>
                                  <p:childTnLst>
                                    <p:set>
                                      <p:cBhvr>
                                        <p:cTn id="149" dur="1" fill="hold">
                                          <p:stCondLst>
                                            <p:cond delay="0"/>
                                          </p:stCondLst>
                                        </p:cTn>
                                        <p:tgtEl>
                                          <p:spTgt spid="6">
                                            <p:graphicEl>
                                              <a:chart seriesIdx="-4" categoryIdx="0" bldStep="category"/>
                                            </p:graphicEl>
                                          </p:spTgt>
                                        </p:tgtEl>
                                        <p:attrNameLst>
                                          <p:attrName>style.visibility</p:attrName>
                                        </p:attrNameLst>
                                      </p:cBhvr>
                                      <p:to>
                                        <p:strVal val="visible"/>
                                      </p:to>
                                    </p:set>
                                    <p:anim calcmode="lin" valueType="num">
                                      <p:cBhvr additive="base">
                                        <p:cTn id="150" dur="500"/>
                                        <p:tgtEl>
                                          <p:spTgt spid="6">
                                            <p:graphicEl>
                                              <a:chart seriesIdx="-4" categoryIdx="0" bldStep="category"/>
                                            </p:graphicEl>
                                          </p:spTgt>
                                        </p:tgtEl>
                                        <p:attrNameLst>
                                          <p:attrName>ppt_y</p:attrName>
                                        </p:attrNameLst>
                                      </p:cBhvr>
                                      <p:tavLst>
                                        <p:tav tm="0">
                                          <p:val>
                                            <p:strVal val="#ppt_y+#ppt_h*1.125000"/>
                                          </p:val>
                                        </p:tav>
                                        <p:tav tm="100000">
                                          <p:val>
                                            <p:strVal val="#ppt_y"/>
                                          </p:val>
                                        </p:tav>
                                      </p:tavLst>
                                    </p:anim>
                                    <p:animEffect transition="in" filter="wipe(up)">
                                      <p:cBhvr>
                                        <p:cTn id="151" dur="500"/>
                                        <p:tgtEl>
                                          <p:spTgt spid="6">
                                            <p:graphicEl>
                                              <a:chart seriesIdx="-4" categoryIdx="0" bldStep="category"/>
                                            </p:graphicEl>
                                          </p:spTgt>
                                        </p:tgtEl>
                                      </p:cBhvr>
                                    </p:animEffect>
                                  </p:childTnLst>
                                </p:cTn>
                              </p:par>
                            </p:childTnLst>
                          </p:cTn>
                        </p:par>
                        <p:par>
                          <p:cTn id="152" fill="hold">
                            <p:stCondLst>
                              <p:cond delay="2500"/>
                            </p:stCondLst>
                            <p:childTnLst>
                              <p:par>
                                <p:cTn id="153" presetID="12" presetClass="entr" presetSubtype="4" fill="hold" grpId="0" nodeType="afterEffect">
                                  <p:stCondLst>
                                    <p:cond delay="0"/>
                                  </p:stCondLst>
                                  <p:childTnLst>
                                    <p:set>
                                      <p:cBhvr>
                                        <p:cTn id="154" dur="1" fill="hold">
                                          <p:stCondLst>
                                            <p:cond delay="0"/>
                                          </p:stCondLst>
                                        </p:cTn>
                                        <p:tgtEl>
                                          <p:spTgt spid="6">
                                            <p:graphicEl>
                                              <a:chart seriesIdx="-4" categoryIdx="1" bldStep="category"/>
                                            </p:graphicEl>
                                          </p:spTgt>
                                        </p:tgtEl>
                                        <p:attrNameLst>
                                          <p:attrName>style.visibility</p:attrName>
                                        </p:attrNameLst>
                                      </p:cBhvr>
                                      <p:to>
                                        <p:strVal val="visible"/>
                                      </p:to>
                                    </p:set>
                                    <p:anim calcmode="lin" valueType="num">
                                      <p:cBhvr additive="base">
                                        <p:cTn id="155" dur="500"/>
                                        <p:tgtEl>
                                          <p:spTgt spid="6">
                                            <p:graphicEl>
                                              <a:chart seriesIdx="-4" categoryIdx="1" bldStep="category"/>
                                            </p:graphicEl>
                                          </p:spTgt>
                                        </p:tgtEl>
                                        <p:attrNameLst>
                                          <p:attrName>ppt_y</p:attrName>
                                        </p:attrNameLst>
                                      </p:cBhvr>
                                      <p:tavLst>
                                        <p:tav tm="0">
                                          <p:val>
                                            <p:strVal val="#ppt_y+#ppt_h*1.125000"/>
                                          </p:val>
                                        </p:tav>
                                        <p:tav tm="100000">
                                          <p:val>
                                            <p:strVal val="#ppt_y"/>
                                          </p:val>
                                        </p:tav>
                                      </p:tavLst>
                                    </p:anim>
                                    <p:animEffect transition="in" filter="wipe(up)">
                                      <p:cBhvr>
                                        <p:cTn id="156" dur="500"/>
                                        <p:tgtEl>
                                          <p:spTgt spid="6">
                                            <p:graphicEl>
                                              <a:chart seriesIdx="-4" categoryIdx="1" bldStep="category"/>
                                            </p:graphicEl>
                                          </p:spTgt>
                                        </p:tgtEl>
                                      </p:cBhvr>
                                    </p:animEffect>
                                  </p:childTnLst>
                                </p:cTn>
                              </p:par>
                            </p:childTnLst>
                          </p:cTn>
                        </p:par>
                        <p:par>
                          <p:cTn id="157" fill="hold">
                            <p:stCondLst>
                              <p:cond delay="3000"/>
                            </p:stCondLst>
                            <p:childTnLst>
                              <p:par>
                                <p:cTn id="158" presetID="12" presetClass="entr" presetSubtype="4" fill="hold" grpId="0" nodeType="afterEffect">
                                  <p:stCondLst>
                                    <p:cond delay="0"/>
                                  </p:stCondLst>
                                  <p:childTnLst>
                                    <p:set>
                                      <p:cBhvr>
                                        <p:cTn id="159" dur="1" fill="hold">
                                          <p:stCondLst>
                                            <p:cond delay="0"/>
                                          </p:stCondLst>
                                        </p:cTn>
                                        <p:tgtEl>
                                          <p:spTgt spid="6">
                                            <p:graphicEl>
                                              <a:chart seriesIdx="-4" categoryIdx="2" bldStep="category"/>
                                            </p:graphicEl>
                                          </p:spTgt>
                                        </p:tgtEl>
                                        <p:attrNameLst>
                                          <p:attrName>style.visibility</p:attrName>
                                        </p:attrNameLst>
                                      </p:cBhvr>
                                      <p:to>
                                        <p:strVal val="visible"/>
                                      </p:to>
                                    </p:set>
                                    <p:anim calcmode="lin" valueType="num">
                                      <p:cBhvr additive="base">
                                        <p:cTn id="160" dur="500"/>
                                        <p:tgtEl>
                                          <p:spTgt spid="6">
                                            <p:graphicEl>
                                              <a:chart seriesIdx="-4" categoryIdx="2" bldStep="category"/>
                                            </p:graphicEl>
                                          </p:spTgt>
                                        </p:tgtEl>
                                        <p:attrNameLst>
                                          <p:attrName>ppt_y</p:attrName>
                                        </p:attrNameLst>
                                      </p:cBhvr>
                                      <p:tavLst>
                                        <p:tav tm="0">
                                          <p:val>
                                            <p:strVal val="#ppt_y+#ppt_h*1.125000"/>
                                          </p:val>
                                        </p:tav>
                                        <p:tav tm="100000">
                                          <p:val>
                                            <p:strVal val="#ppt_y"/>
                                          </p:val>
                                        </p:tav>
                                      </p:tavLst>
                                    </p:anim>
                                    <p:animEffect transition="in" filter="wipe(up)">
                                      <p:cBhvr>
                                        <p:cTn id="161" dur="500"/>
                                        <p:tgtEl>
                                          <p:spTgt spid="6">
                                            <p:graphicEl>
                                              <a:chart seriesIdx="-4" categoryIdx="2" bldStep="category"/>
                                            </p:graphicEl>
                                          </p:spTgt>
                                        </p:tgtEl>
                                      </p:cBhvr>
                                    </p:animEffect>
                                  </p:childTnLst>
                                </p:cTn>
                              </p:par>
                            </p:childTnLst>
                          </p:cTn>
                        </p:par>
                        <p:par>
                          <p:cTn id="162" fill="hold">
                            <p:stCondLst>
                              <p:cond delay="3500"/>
                            </p:stCondLst>
                            <p:childTnLst>
                              <p:par>
                                <p:cTn id="163" presetID="10" presetClass="entr" presetSubtype="0" fill="hold" grpId="0" nodeType="afterEffect">
                                  <p:stCondLst>
                                    <p:cond delay="0"/>
                                  </p:stCondLst>
                                  <p:childTnLst>
                                    <p:set>
                                      <p:cBhvr>
                                        <p:cTn id="164" dur="1" fill="hold">
                                          <p:stCondLst>
                                            <p:cond delay="0"/>
                                          </p:stCondLst>
                                        </p:cTn>
                                        <p:tgtEl>
                                          <p:spTgt spid="3"/>
                                        </p:tgtEl>
                                        <p:attrNameLst>
                                          <p:attrName>style.visibility</p:attrName>
                                        </p:attrNameLst>
                                      </p:cBhvr>
                                      <p:to>
                                        <p:strVal val="visible"/>
                                      </p:to>
                                    </p:set>
                                    <p:animEffect transition="in" filter="fade">
                                      <p:cBhvr>
                                        <p:cTn id="165" dur="500"/>
                                        <p:tgtEl>
                                          <p:spTgt spid="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
                                        </p:tgtEl>
                                        <p:attrNameLst>
                                          <p:attrName>style.visibility</p:attrName>
                                        </p:attrNameLst>
                                      </p:cBhvr>
                                      <p:to>
                                        <p:strVal val="visible"/>
                                      </p:to>
                                    </p:set>
                                    <p:animEffect transition="in" filter="fade">
                                      <p:cBhvr>
                                        <p:cTn id="168" dur="500"/>
                                        <p:tgtEl>
                                          <p:spTgt spid="2"/>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4"/>
                                        </p:tgtEl>
                                        <p:attrNameLst>
                                          <p:attrName>style.visibility</p:attrName>
                                        </p:attrNameLst>
                                      </p:cBhvr>
                                      <p:to>
                                        <p:strVal val="visible"/>
                                      </p:to>
                                    </p:set>
                                    <p:animEffect transition="in" filter="fade">
                                      <p:cBhvr>
                                        <p:cTn id="171" dur="500"/>
                                        <p:tgtEl>
                                          <p:spTgt spid="4"/>
                                        </p:tgtEl>
                                      </p:cBhvr>
                                    </p:animEffect>
                                  </p:childTnLst>
                                </p:cTn>
                              </p:par>
                            </p:childTnLst>
                          </p:cTn>
                        </p:par>
                        <p:par>
                          <p:cTn id="172" fill="hold">
                            <p:stCondLst>
                              <p:cond delay="4000"/>
                            </p:stCondLst>
                            <p:childTnLst>
                              <p:par>
                                <p:cTn id="173" presetID="10" presetClass="entr" presetSubtype="0" fill="hold" grpId="0" nodeType="afterEffect">
                                  <p:stCondLst>
                                    <p:cond delay="0"/>
                                  </p:stCondLst>
                                  <p:childTnLst>
                                    <p:set>
                                      <p:cBhvr>
                                        <p:cTn id="174" dur="1" fill="hold">
                                          <p:stCondLst>
                                            <p:cond delay="0"/>
                                          </p:stCondLst>
                                        </p:cTn>
                                        <p:tgtEl>
                                          <p:spTgt spid="49"/>
                                        </p:tgtEl>
                                        <p:attrNameLst>
                                          <p:attrName>style.visibility</p:attrName>
                                        </p:attrNameLst>
                                      </p:cBhvr>
                                      <p:to>
                                        <p:strVal val="visible"/>
                                      </p:to>
                                    </p:set>
                                    <p:animEffect transition="in" filter="fade">
                                      <p:cBhvr>
                                        <p:cTn id="17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Graphic spid="6" grpId="0">
        <p:bldSub>
          <a:bldChart bld="category"/>
        </p:bldSub>
      </p:bldGraphic>
      <p:bldP spid="7" grpId="0" animBg="1"/>
      <p:bldP spid="12" grpId="0" animBg="1"/>
      <p:bldP spid="13" grpId="0" animBg="1"/>
      <p:bldP spid="14" grpId="0" animBg="1"/>
      <p:bldP spid="15" grpId="0" animBg="1"/>
      <p:bldP spid="16" grpId="0" animBg="1"/>
      <p:bldP spid="17" grpId="0" animBg="1"/>
      <p:bldP spid="18" grpId="0" animBg="1"/>
      <p:bldP spid="19" grpId="0" animBg="1"/>
      <p:bldP spid="26" grpId="0" bldLvl="0" animBg="1"/>
      <p:bldP spid="27" grpId="0" animBg="1"/>
      <p:bldP spid="28" grpId="0" animBg="1"/>
      <p:bldP spid="29" grpId="0"/>
      <p:bldP spid="30" grpId="0" bldLvl="0" animBg="1"/>
      <p:bldP spid="31" grpId="0" animBg="1"/>
      <p:bldP spid="36" grpId="0" animBg="1"/>
      <p:bldP spid="37" grpId="0" bldLvl="0" animBg="1"/>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2127251" y="1087439"/>
            <a:ext cx="479425" cy="271463"/>
          </a:xfrm>
          <a:custGeom>
            <a:avLst/>
            <a:gdLst>
              <a:gd name="T0" fmla="*/ 151 w 177"/>
              <a:gd name="T1" fmla="*/ 7 h 100"/>
              <a:gd name="T2" fmla="*/ 170 w 177"/>
              <a:gd name="T3" fmla="*/ 27 h 100"/>
              <a:gd name="T4" fmla="*/ 170 w 177"/>
              <a:gd name="T5" fmla="*/ 93 h 100"/>
              <a:gd name="T6" fmla="*/ 7 w 177"/>
              <a:gd name="T7" fmla="*/ 93 h 100"/>
              <a:gd name="T8" fmla="*/ 7 w 177"/>
              <a:gd name="T9" fmla="*/ 27 h 100"/>
              <a:gd name="T10" fmla="*/ 27 w 177"/>
              <a:gd name="T11" fmla="*/ 7 h 100"/>
              <a:gd name="T12" fmla="*/ 151 w 177"/>
              <a:gd name="T13" fmla="*/ 7 h 100"/>
              <a:gd name="T14" fmla="*/ 151 w 177"/>
              <a:gd name="T15" fmla="*/ 0 h 100"/>
              <a:gd name="T16" fmla="*/ 27 w 177"/>
              <a:gd name="T17" fmla="*/ 0 h 100"/>
              <a:gd name="T18" fmla="*/ 0 w 177"/>
              <a:gd name="T19" fmla="*/ 27 h 100"/>
              <a:gd name="T20" fmla="*/ 0 w 177"/>
              <a:gd name="T21" fmla="*/ 93 h 100"/>
              <a:gd name="T22" fmla="*/ 0 w 177"/>
              <a:gd name="T23" fmla="*/ 100 h 100"/>
              <a:gd name="T24" fmla="*/ 7 w 177"/>
              <a:gd name="T25" fmla="*/ 100 h 100"/>
              <a:gd name="T26" fmla="*/ 170 w 177"/>
              <a:gd name="T27" fmla="*/ 100 h 100"/>
              <a:gd name="T28" fmla="*/ 177 w 177"/>
              <a:gd name="T29" fmla="*/ 100 h 100"/>
              <a:gd name="T30" fmla="*/ 177 w 177"/>
              <a:gd name="T31" fmla="*/ 93 h 100"/>
              <a:gd name="T32" fmla="*/ 177 w 177"/>
              <a:gd name="T33" fmla="*/ 27 h 100"/>
              <a:gd name="T34" fmla="*/ 151 w 177"/>
              <a:gd name="T3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100">
                <a:moveTo>
                  <a:pt x="151" y="7"/>
                </a:moveTo>
                <a:cubicBezTo>
                  <a:pt x="162" y="7"/>
                  <a:pt x="170" y="16"/>
                  <a:pt x="170" y="27"/>
                </a:cubicBezTo>
                <a:cubicBezTo>
                  <a:pt x="170" y="93"/>
                  <a:pt x="170" y="93"/>
                  <a:pt x="170" y="93"/>
                </a:cubicBezTo>
                <a:cubicBezTo>
                  <a:pt x="7" y="93"/>
                  <a:pt x="7" y="93"/>
                  <a:pt x="7" y="93"/>
                </a:cubicBezTo>
                <a:cubicBezTo>
                  <a:pt x="7" y="27"/>
                  <a:pt x="7" y="27"/>
                  <a:pt x="7" y="27"/>
                </a:cubicBezTo>
                <a:cubicBezTo>
                  <a:pt x="7" y="16"/>
                  <a:pt x="16" y="7"/>
                  <a:pt x="27" y="7"/>
                </a:cubicBezTo>
                <a:cubicBezTo>
                  <a:pt x="151" y="7"/>
                  <a:pt x="151" y="7"/>
                  <a:pt x="151" y="7"/>
                </a:cubicBezTo>
                <a:moveTo>
                  <a:pt x="151" y="0"/>
                </a:moveTo>
                <a:cubicBezTo>
                  <a:pt x="27" y="0"/>
                  <a:pt x="27" y="0"/>
                  <a:pt x="27" y="0"/>
                </a:cubicBezTo>
                <a:cubicBezTo>
                  <a:pt x="12" y="0"/>
                  <a:pt x="0" y="12"/>
                  <a:pt x="0" y="27"/>
                </a:cubicBezTo>
                <a:cubicBezTo>
                  <a:pt x="0" y="93"/>
                  <a:pt x="0" y="93"/>
                  <a:pt x="0" y="93"/>
                </a:cubicBezTo>
                <a:cubicBezTo>
                  <a:pt x="0" y="100"/>
                  <a:pt x="0" y="100"/>
                  <a:pt x="0" y="100"/>
                </a:cubicBezTo>
                <a:cubicBezTo>
                  <a:pt x="7" y="100"/>
                  <a:pt x="7" y="100"/>
                  <a:pt x="7" y="100"/>
                </a:cubicBezTo>
                <a:cubicBezTo>
                  <a:pt x="170" y="100"/>
                  <a:pt x="170" y="100"/>
                  <a:pt x="170" y="100"/>
                </a:cubicBezTo>
                <a:cubicBezTo>
                  <a:pt x="177" y="100"/>
                  <a:pt x="177" y="100"/>
                  <a:pt x="177" y="100"/>
                </a:cubicBezTo>
                <a:cubicBezTo>
                  <a:pt x="177" y="93"/>
                  <a:pt x="177" y="93"/>
                  <a:pt x="177" y="93"/>
                </a:cubicBezTo>
                <a:cubicBezTo>
                  <a:pt x="177" y="27"/>
                  <a:pt x="177" y="27"/>
                  <a:pt x="177" y="27"/>
                </a:cubicBezTo>
                <a:cubicBezTo>
                  <a:pt x="177" y="12"/>
                  <a:pt x="165" y="0"/>
                  <a:pt x="15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800">
              <a:solidFill>
                <a:schemeClr val="bg1"/>
              </a:solidFill>
            </a:endParaRPr>
          </a:p>
        </p:txBody>
      </p:sp>
      <p:sp>
        <p:nvSpPr>
          <p:cNvPr id="3" name="Freeform 6"/>
          <p:cNvSpPr>
            <a:spLocks noEditPoints="1"/>
          </p:cNvSpPr>
          <p:nvPr/>
        </p:nvSpPr>
        <p:spPr bwMode="auto">
          <a:xfrm>
            <a:off x="1814513" y="1395414"/>
            <a:ext cx="1104900" cy="2711450"/>
          </a:xfrm>
          <a:custGeom>
            <a:avLst/>
            <a:gdLst>
              <a:gd name="T0" fmla="*/ 287 w 407"/>
              <a:gd name="T1" fmla="*/ 7 h 999"/>
              <a:gd name="T2" fmla="*/ 285 w 407"/>
              <a:gd name="T3" fmla="*/ 44 h 999"/>
              <a:gd name="T4" fmla="*/ 373 w 407"/>
              <a:gd name="T5" fmla="*/ 310 h 999"/>
              <a:gd name="T6" fmla="*/ 360 w 407"/>
              <a:gd name="T7" fmla="*/ 349 h 999"/>
              <a:gd name="T8" fmla="*/ 366 w 407"/>
              <a:gd name="T9" fmla="*/ 743 h 999"/>
              <a:gd name="T10" fmla="*/ 386 w 407"/>
              <a:gd name="T11" fmla="*/ 827 h 999"/>
              <a:gd name="T12" fmla="*/ 386 w 407"/>
              <a:gd name="T13" fmla="*/ 912 h 999"/>
              <a:gd name="T14" fmla="*/ 305 w 407"/>
              <a:gd name="T15" fmla="*/ 992 h 999"/>
              <a:gd name="T16" fmla="*/ 204 w 407"/>
              <a:gd name="T17" fmla="*/ 992 h 999"/>
              <a:gd name="T18" fmla="*/ 102 w 407"/>
              <a:gd name="T19" fmla="*/ 992 h 999"/>
              <a:gd name="T20" fmla="*/ 21 w 407"/>
              <a:gd name="T21" fmla="*/ 912 h 999"/>
              <a:gd name="T22" fmla="*/ 21 w 407"/>
              <a:gd name="T23" fmla="*/ 827 h 999"/>
              <a:gd name="T24" fmla="*/ 41 w 407"/>
              <a:gd name="T25" fmla="*/ 743 h 999"/>
              <a:gd name="T26" fmla="*/ 47 w 407"/>
              <a:gd name="T27" fmla="*/ 349 h 999"/>
              <a:gd name="T28" fmla="*/ 34 w 407"/>
              <a:gd name="T29" fmla="*/ 310 h 999"/>
              <a:gd name="T30" fmla="*/ 122 w 407"/>
              <a:gd name="T31" fmla="*/ 44 h 999"/>
              <a:gd name="T32" fmla="*/ 120 w 407"/>
              <a:gd name="T33" fmla="*/ 7 h 999"/>
              <a:gd name="T34" fmla="*/ 204 w 407"/>
              <a:gd name="T35" fmla="*/ 7 h 999"/>
              <a:gd name="T36" fmla="*/ 203 w 407"/>
              <a:gd name="T37" fmla="*/ 7 h 999"/>
              <a:gd name="T38" fmla="*/ 287 w 407"/>
              <a:gd name="T39" fmla="*/ 7 h 999"/>
              <a:gd name="T40" fmla="*/ 204 w 407"/>
              <a:gd name="T41" fmla="*/ 992 h 999"/>
              <a:gd name="T42" fmla="*/ 203 w 407"/>
              <a:gd name="T43" fmla="*/ 992 h 999"/>
              <a:gd name="T44" fmla="*/ 204 w 407"/>
              <a:gd name="T45" fmla="*/ 992 h 999"/>
              <a:gd name="T46" fmla="*/ 295 w 407"/>
              <a:gd name="T47" fmla="*/ 0 h 999"/>
              <a:gd name="T48" fmla="*/ 287 w 407"/>
              <a:gd name="T49" fmla="*/ 0 h 999"/>
              <a:gd name="T50" fmla="*/ 204 w 407"/>
              <a:gd name="T51" fmla="*/ 0 h 999"/>
              <a:gd name="T52" fmla="*/ 120 w 407"/>
              <a:gd name="T53" fmla="*/ 0 h 999"/>
              <a:gd name="T54" fmla="*/ 113 w 407"/>
              <a:gd name="T55" fmla="*/ 0 h 999"/>
              <a:gd name="T56" fmla="*/ 113 w 407"/>
              <a:gd name="T57" fmla="*/ 7 h 999"/>
              <a:gd name="T58" fmla="*/ 115 w 407"/>
              <a:gd name="T59" fmla="*/ 40 h 999"/>
              <a:gd name="T60" fmla="*/ 27 w 407"/>
              <a:gd name="T61" fmla="*/ 141 h 999"/>
              <a:gd name="T62" fmla="*/ 27 w 407"/>
              <a:gd name="T63" fmla="*/ 312 h 999"/>
              <a:gd name="T64" fmla="*/ 28 w 407"/>
              <a:gd name="T65" fmla="*/ 313 h 999"/>
              <a:gd name="T66" fmla="*/ 29 w 407"/>
              <a:gd name="T67" fmla="*/ 314 h 999"/>
              <a:gd name="T68" fmla="*/ 40 w 407"/>
              <a:gd name="T69" fmla="*/ 349 h 999"/>
              <a:gd name="T70" fmla="*/ 34 w 407"/>
              <a:gd name="T71" fmla="*/ 741 h 999"/>
              <a:gd name="T72" fmla="*/ 14 w 407"/>
              <a:gd name="T73" fmla="*/ 827 h 999"/>
              <a:gd name="T74" fmla="*/ 14 w 407"/>
              <a:gd name="T75" fmla="*/ 912 h 999"/>
              <a:gd name="T76" fmla="*/ 14 w 407"/>
              <a:gd name="T77" fmla="*/ 913 h 999"/>
              <a:gd name="T78" fmla="*/ 14 w 407"/>
              <a:gd name="T79" fmla="*/ 914 h 999"/>
              <a:gd name="T80" fmla="*/ 102 w 407"/>
              <a:gd name="T81" fmla="*/ 999 h 999"/>
              <a:gd name="T82" fmla="*/ 102 w 407"/>
              <a:gd name="T83" fmla="*/ 999 h 999"/>
              <a:gd name="T84" fmla="*/ 102 w 407"/>
              <a:gd name="T85" fmla="*/ 999 h 999"/>
              <a:gd name="T86" fmla="*/ 204 w 407"/>
              <a:gd name="T87" fmla="*/ 999 h 999"/>
              <a:gd name="T88" fmla="*/ 305 w 407"/>
              <a:gd name="T89" fmla="*/ 999 h 999"/>
              <a:gd name="T90" fmla="*/ 305 w 407"/>
              <a:gd name="T91" fmla="*/ 999 h 999"/>
              <a:gd name="T92" fmla="*/ 305 w 407"/>
              <a:gd name="T93" fmla="*/ 999 h 999"/>
              <a:gd name="T94" fmla="*/ 393 w 407"/>
              <a:gd name="T95" fmla="*/ 914 h 999"/>
              <a:gd name="T96" fmla="*/ 393 w 407"/>
              <a:gd name="T97" fmla="*/ 913 h 999"/>
              <a:gd name="T98" fmla="*/ 393 w 407"/>
              <a:gd name="T99" fmla="*/ 912 h 999"/>
              <a:gd name="T100" fmla="*/ 393 w 407"/>
              <a:gd name="T101" fmla="*/ 827 h 999"/>
              <a:gd name="T102" fmla="*/ 373 w 407"/>
              <a:gd name="T103" fmla="*/ 741 h 999"/>
              <a:gd name="T104" fmla="*/ 367 w 407"/>
              <a:gd name="T105" fmla="*/ 349 h 999"/>
              <a:gd name="T106" fmla="*/ 378 w 407"/>
              <a:gd name="T107" fmla="*/ 314 h 999"/>
              <a:gd name="T108" fmla="*/ 380 w 407"/>
              <a:gd name="T109" fmla="*/ 313 h 999"/>
              <a:gd name="T110" fmla="*/ 380 w 407"/>
              <a:gd name="T111" fmla="*/ 312 h 999"/>
              <a:gd name="T112" fmla="*/ 380 w 407"/>
              <a:gd name="T113" fmla="*/ 141 h 999"/>
              <a:gd name="T114" fmla="*/ 292 w 407"/>
              <a:gd name="T115" fmla="*/ 40 h 999"/>
              <a:gd name="T116" fmla="*/ 294 w 407"/>
              <a:gd name="T117" fmla="*/ 7 h 999"/>
              <a:gd name="T118" fmla="*/ 295 w 407"/>
              <a:gd name="T119" fmla="*/ 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 h="999">
                <a:moveTo>
                  <a:pt x="287" y="7"/>
                </a:moveTo>
                <a:cubicBezTo>
                  <a:pt x="285" y="44"/>
                  <a:pt x="285" y="44"/>
                  <a:pt x="285" y="44"/>
                </a:cubicBezTo>
                <a:cubicBezTo>
                  <a:pt x="370" y="90"/>
                  <a:pt x="407" y="173"/>
                  <a:pt x="373" y="310"/>
                </a:cubicBezTo>
                <a:cubicBezTo>
                  <a:pt x="366" y="319"/>
                  <a:pt x="360" y="331"/>
                  <a:pt x="360" y="349"/>
                </a:cubicBezTo>
                <a:cubicBezTo>
                  <a:pt x="366" y="743"/>
                  <a:pt x="366" y="743"/>
                  <a:pt x="366" y="743"/>
                </a:cubicBezTo>
                <a:cubicBezTo>
                  <a:pt x="378" y="757"/>
                  <a:pt x="386" y="784"/>
                  <a:pt x="386" y="827"/>
                </a:cubicBezTo>
                <a:cubicBezTo>
                  <a:pt x="386" y="912"/>
                  <a:pt x="386" y="912"/>
                  <a:pt x="386" y="912"/>
                </a:cubicBezTo>
                <a:cubicBezTo>
                  <a:pt x="375" y="959"/>
                  <a:pt x="351" y="990"/>
                  <a:pt x="305" y="992"/>
                </a:cubicBezTo>
                <a:cubicBezTo>
                  <a:pt x="204" y="992"/>
                  <a:pt x="204" y="992"/>
                  <a:pt x="204" y="992"/>
                </a:cubicBezTo>
                <a:cubicBezTo>
                  <a:pt x="102" y="992"/>
                  <a:pt x="102" y="992"/>
                  <a:pt x="102" y="992"/>
                </a:cubicBezTo>
                <a:cubicBezTo>
                  <a:pt x="56" y="990"/>
                  <a:pt x="32" y="959"/>
                  <a:pt x="21" y="912"/>
                </a:cubicBezTo>
                <a:cubicBezTo>
                  <a:pt x="21" y="827"/>
                  <a:pt x="21" y="827"/>
                  <a:pt x="21" y="827"/>
                </a:cubicBezTo>
                <a:cubicBezTo>
                  <a:pt x="22" y="784"/>
                  <a:pt x="29" y="757"/>
                  <a:pt x="41" y="743"/>
                </a:cubicBezTo>
                <a:cubicBezTo>
                  <a:pt x="47" y="349"/>
                  <a:pt x="47" y="349"/>
                  <a:pt x="47" y="349"/>
                </a:cubicBezTo>
                <a:cubicBezTo>
                  <a:pt x="47" y="331"/>
                  <a:pt x="42" y="319"/>
                  <a:pt x="34" y="310"/>
                </a:cubicBezTo>
                <a:cubicBezTo>
                  <a:pt x="0" y="173"/>
                  <a:pt x="37" y="90"/>
                  <a:pt x="122" y="44"/>
                </a:cubicBezTo>
                <a:cubicBezTo>
                  <a:pt x="120" y="7"/>
                  <a:pt x="120" y="7"/>
                  <a:pt x="120" y="7"/>
                </a:cubicBezTo>
                <a:cubicBezTo>
                  <a:pt x="204" y="7"/>
                  <a:pt x="204" y="7"/>
                  <a:pt x="204" y="7"/>
                </a:cubicBezTo>
                <a:cubicBezTo>
                  <a:pt x="203" y="7"/>
                  <a:pt x="203" y="7"/>
                  <a:pt x="203" y="7"/>
                </a:cubicBezTo>
                <a:cubicBezTo>
                  <a:pt x="287" y="7"/>
                  <a:pt x="287" y="7"/>
                  <a:pt x="287" y="7"/>
                </a:cubicBezTo>
                <a:moveTo>
                  <a:pt x="204" y="992"/>
                </a:moveTo>
                <a:cubicBezTo>
                  <a:pt x="203" y="992"/>
                  <a:pt x="203" y="992"/>
                  <a:pt x="203" y="992"/>
                </a:cubicBezTo>
                <a:cubicBezTo>
                  <a:pt x="204" y="992"/>
                  <a:pt x="204" y="992"/>
                  <a:pt x="204" y="992"/>
                </a:cubicBezTo>
                <a:moveTo>
                  <a:pt x="295" y="0"/>
                </a:moveTo>
                <a:cubicBezTo>
                  <a:pt x="287" y="0"/>
                  <a:pt x="287" y="0"/>
                  <a:pt x="287" y="0"/>
                </a:cubicBezTo>
                <a:cubicBezTo>
                  <a:pt x="204" y="0"/>
                  <a:pt x="204" y="0"/>
                  <a:pt x="204" y="0"/>
                </a:cubicBezTo>
                <a:cubicBezTo>
                  <a:pt x="120" y="0"/>
                  <a:pt x="120" y="0"/>
                  <a:pt x="120" y="0"/>
                </a:cubicBezTo>
                <a:cubicBezTo>
                  <a:pt x="113" y="0"/>
                  <a:pt x="113" y="0"/>
                  <a:pt x="113" y="0"/>
                </a:cubicBezTo>
                <a:cubicBezTo>
                  <a:pt x="113" y="7"/>
                  <a:pt x="113" y="7"/>
                  <a:pt x="113" y="7"/>
                </a:cubicBezTo>
                <a:cubicBezTo>
                  <a:pt x="115" y="40"/>
                  <a:pt x="115" y="40"/>
                  <a:pt x="115" y="40"/>
                </a:cubicBezTo>
                <a:cubicBezTo>
                  <a:pt x="72" y="64"/>
                  <a:pt x="42" y="98"/>
                  <a:pt x="27" y="141"/>
                </a:cubicBezTo>
                <a:cubicBezTo>
                  <a:pt x="10" y="187"/>
                  <a:pt x="10" y="244"/>
                  <a:pt x="27" y="312"/>
                </a:cubicBezTo>
                <a:cubicBezTo>
                  <a:pt x="28" y="313"/>
                  <a:pt x="28" y="313"/>
                  <a:pt x="28" y="313"/>
                </a:cubicBezTo>
                <a:cubicBezTo>
                  <a:pt x="29" y="314"/>
                  <a:pt x="29" y="314"/>
                  <a:pt x="29" y="314"/>
                </a:cubicBezTo>
                <a:cubicBezTo>
                  <a:pt x="37" y="324"/>
                  <a:pt x="40" y="335"/>
                  <a:pt x="40" y="349"/>
                </a:cubicBezTo>
                <a:cubicBezTo>
                  <a:pt x="34" y="741"/>
                  <a:pt x="34" y="741"/>
                  <a:pt x="34" y="741"/>
                </a:cubicBezTo>
                <a:cubicBezTo>
                  <a:pt x="21" y="757"/>
                  <a:pt x="15" y="785"/>
                  <a:pt x="14" y="827"/>
                </a:cubicBezTo>
                <a:cubicBezTo>
                  <a:pt x="14" y="912"/>
                  <a:pt x="14" y="912"/>
                  <a:pt x="14" y="912"/>
                </a:cubicBezTo>
                <a:cubicBezTo>
                  <a:pt x="14" y="913"/>
                  <a:pt x="14" y="913"/>
                  <a:pt x="14" y="913"/>
                </a:cubicBezTo>
                <a:cubicBezTo>
                  <a:pt x="14" y="914"/>
                  <a:pt x="14" y="914"/>
                  <a:pt x="14" y="914"/>
                </a:cubicBezTo>
                <a:cubicBezTo>
                  <a:pt x="27" y="968"/>
                  <a:pt x="56" y="997"/>
                  <a:pt x="102" y="999"/>
                </a:cubicBezTo>
                <a:cubicBezTo>
                  <a:pt x="102" y="999"/>
                  <a:pt x="102" y="999"/>
                  <a:pt x="102" y="999"/>
                </a:cubicBezTo>
                <a:cubicBezTo>
                  <a:pt x="102" y="999"/>
                  <a:pt x="102" y="999"/>
                  <a:pt x="102" y="999"/>
                </a:cubicBezTo>
                <a:cubicBezTo>
                  <a:pt x="204" y="999"/>
                  <a:pt x="204" y="999"/>
                  <a:pt x="204" y="999"/>
                </a:cubicBezTo>
                <a:cubicBezTo>
                  <a:pt x="305" y="999"/>
                  <a:pt x="305" y="999"/>
                  <a:pt x="305" y="999"/>
                </a:cubicBezTo>
                <a:cubicBezTo>
                  <a:pt x="305" y="999"/>
                  <a:pt x="305" y="999"/>
                  <a:pt x="305" y="999"/>
                </a:cubicBezTo>
                <a:cubicBezTo>
                  <a:pt x="305" y="999"/>
                  <a:pt x="305" y="999"/>
                  <a:pt x="305" y="999"/>
                </a:cubicBezTo>
                <a:cubicBezTo>
                  <a:pt x="351" y="997"/>
                  <a:pt x="380" y="968"/>
                  <a:pt x="393" y="914"/>
                </a:cubicBezTo>
                <a:cubicBezTo>
                  <a:pt x="393" y="913"/>
                  <a:pt x="393" y="913"/>
                  <a:pt x="393" y="913"/>
                </a:cubicBezTo>
                <a:cubicBezTo>
                  <a:pt x="393" y="912"/>
                  <a:pt x="393" y="912"/>
                  <a:pt x="393" y="912"/>
                </a:cubicBezTo>
                <a:cubicBezTo>
                  <a:pt x="393" y="827"/>
                  <a:pt x="393" y="827"/>
                  <a:pt x="393" y="827"/>
                </a:cubicBezTo>
                <a:cubicBezTo>
                  <a:pt x="392" y="785"/>
                  <a:pt x="386" y="757"/>
                  <a:pt x="373" y="741"/>
                </a:cubicBezTo>
                <a:cubicBezTo>
                  <a:pt x="367" y="349"/>
                  <a:pt x="367" y="349"/>
                  <a:pt x="367" y="349"/>
                </a:cubicBezTo>
                <a:cubicBezTo>
                  <a:pt x="367" y="335"/>
                  <a:pt x="371" y="324"/>
                  <a:pt x="378" y="314"/>
                </a:cubicBezTo>
                <a:cubicBezTo>
                  <a:pt x="380" y="313"/>
                  <a:pt x="380" y="313"/>
                  <a:pt x="380" y="313"/>
                </a:cubicBezTo>
                <a:cubicBezTo>
                  <a:pt x="380" y="312"/>
                  <a:pt x="380" y="312"/>
                  <a:pt x="380" y="312"/>
                </a:cubicBezTo>
                <a:cubicBezTo>
                  <a:pt x="397" y="244"/>
                  <a:pt x="397" y="187"/>
                  <a:pt x="380" y="141"/>
                </a:cubicBezTo>
                <a:cubicBezTo>
                  <a:pt x="365" y="98"/>
                  <a:pt x="336" y="64"/>
                  <a:pt x="292" y="40"/>
                </a:cubicBezTo>
                <a:cubicBezTo>
                  <a:pt x="294" y="7"/>
                  <a:pt x="294" y="7"/>
                  <a:pt x="294" y="7"/>
                </a:cubicBezTo>
                <a:cubicBezTo>
                  <a:pt x="295" y="0"/>
                  <a:pt x="295" y="0"/>
                  <a:pt x="295"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800">
              <a:solidFill>
                <a:schemeClr val="bg1"/>
              </a:solidFill>
            </a:endParaRPr>
          </a:p>
        </p:txBody>
      </p:sp>
      <p:sp>
        <p:nvSpPr>
          <p:cNvPr id="4" name="Freeform 7"/>
          <p:cNvSpPr/>
          <p:nvPr/>
        </p:nvSpPr>
        <p:spPr bwMode="auto">
          <a:xfrm>
            <a:off x="1871663" y="2822576"/>
            <a:ext cx="990600" cy="1265238"/>
          </a:xfrm>
          <a:custGeom>
            <a:avLst/>
            <a:gdLst>
              <a:gd name="T0" fmla="*/ 342 w 365"/>
              <a:gd name="T1" fmla="*/ 0 h 466"/>
              <a:gd name="T2" fmla="*/ 236 w 365"/>
              <a:gd name="T3" fmla="*/ 21 h 466"/>
              <a:gd name="T4" fmla="*/ 22 w 365"/>
              <a:gd name="T5" fmla="*/ 88 h 466"/>
              <a:gd name="T6" fmla="*/ 20 w 365"/>
              <a:gd name="T7" fmla="*/ 217 h 466"/>
              <a:gd name="T8" fmla="*/ 0 w 365"/>
              <a:gd name="T9" fmla="*/ 301 h 466"/>
              <a:gd name="T10" fmla="*/ 0 w 365"/>
              <a:gd name="T11" fmla="*/ 386 h 466"/>
              <a:gd name="T12" fmla="*/ 81 w 365"/>
              <a:gd name="T13" fmla="*/ 466 h 466"/>
              <a:gd name="T14" fmla="*/ 182 w 365"/>
              <a:gd name="T15" fmla="*/ 466 h 466"/>
              <a:gd name="T16" fmla="*/ 183 w 365"/>
              <a:gd name="T17" fmla="*/ 466 h 466"/>
              <a:gd name="T18" fmla="*/ 284 w 365"/>
              <a:gd name="T19" fmla="*/ 466 h 466"/>
              <a:gd name="T20" fmla="*/ 365 w 365"/>
              <a:gd name="T21" fmla="*/ 386 h 466"/>
              <a:gd name="T22" fmla="*/ 365 w 365"/>
              <a:gd name="T23" fmla="*/ 301 h 466"/>
              <a:gd name="T24" fmla="*/ 345 w 365"/>
              <a:gd name="T25" fmla="*/ 217 h 466"/>
              <a:gd name="T26" fmla="*/ 342 w 365"/>
              <a:gd name="T27"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66">
                <a:moveTo>
                  <a:pt x="342" y="0"/>
                </a:moveTo>
                <a:cubicBezTo>
                  <a:pt x="306" y="3"/>
                  <a:pt x="271" y="11"/>
                  <a:pt x="236" y="21"/>
                </a:cubicBezTo>
                <a:cubicBezTo>
                  <a:pt x="164" y="43"/>
                  <a:pt x="94" y="73"/>
                  <a:pt x="22" y="88"/>
                </a:cubicBezTo>
                <a:cubicBezTo>
                  <a:pt x="20" y="217"/>
                  <a:pt x="20" y="217"/>
                  <a:pt x="20" y="217"/>
                </a:cubicBezTo>
                <a:cubicBezTo>
                  <a:pt x="8" y="231"/>
                  <a:pt x="1" y="258"/>
                  <a:pt x="0" y="301"/>
                </a:cubicBezTo>
                <a:cubicBezTo>
                  <a:pt x="0" y="386"/>
                  <a:pt x="0" y="386"/>
                  <a:pt x="0" y="386"/>
                </a:cubicBezTo>
                <a:cubicBezTo>
                  <a:pt x="11" y="433"/>
                  <a:pt x="35" y="464"/>
                  <a:pt x="81" y="466"/>
                </a:cubicBezTo>
                <a:cubicBezTo>
                  <a:pt x="182" y="466"/>
                  <a:pt x="182" y="466"/>
                  <a:pt x="182" y="466"/>
                </a:cubicBezTo>
                <a:cubicBezTo>
                  <a:pt x="183" y="466"/>
                  <a:pt x="183" y="466"/>
                  <a:pt x="183" y="466"/>
                </a:cubicBezTo>
                <a:cubicBezTo>
                  <a:pt x="284" y="466"/>
                  <a:pt x="284" y="466"/>
                  <a:pt x="284" y="466"/>
                </a:cubicBezTo>
                <a:cubicBezTo>
                  <a:pt x="330" y="464"/>
                  <a:pt x="354" y="433"/>
                  <a:pt x="365" y="386"/>
                </a:cubicBezTo>
                <a:cubicBezTo>
                  <a:pt x="365" y="301"/>
                  <a:pt x="365" y="301"/>
                  <a:pt x="365" y="301"/>
                </a:cubicBezTo>
                <a:cubicBezTo>
                  <a:pt x="365" y="258"/>
                  <a:pt x="357" y="231"/>
                  <a:pt x="345" y="217"/>
                </a:cubicBezTo>
                <a:lnTo>
                  <a:pt x="342" y="0"/>
                </a:lnTo>
                <a:close/>
              </a:path>
            </a:pathLst>
          </a:custGeom>
          <a:solidFill>
            <a:schemeClr val="accent1"/>
          </a:solidFill>
          <a:ln>
            <a:noFill/>
          </a:ln>
        </p:spPr>
        <p:txBody>
          <a:bodyPr lIns="68580" tIns="34290" rIns="68580" bIns="34290"/>
          <a:lstStyle/>
          <a:p>
            <a:endParaRPr lang="zh-CN" altLang="en-US" sz="1600">
              <a:solidFill>
                <a:schemeClr val="bg1"/>
              </a:solidFill>
            </a:endParaRPr>
          </a:p>
        </p:txBody>
      </p:sp>
      <p:sp>
        <p:nvSpPr>
          <p:cNvPr id="5" name="Freeform 8"/>
          <p:cNvSpPr>
            <a:spLocks noEditPoints="1"/>
          </p:cNvSpPr>
          <p:nvPr/>
        </p:nvSpPr>
        <p:spPr bwMode="auto">
          <a:xfrm>
            <a:off x="3768726" y="1087439"/>
            <a:ext cx="481013" cy="271463"/>
          </a:xfrm>
          <a:custGeom>
            <a:avLst/>
            <a:gdLst>
              <a:gd name="T0" fmla="*/ 151 w 177"/>
              <a:gd name="T1" fmla="*/ 7 h 100"/>
              <a:gd name="T2" fmla="*/ 170 w 177"/>
              <a:gd name="T3" fmla="*/ 27 h 100"/>
              <a:gd name="T4" fmla="*/ 170 w 177"/>
              <a:gd name="T5" fmla="*/ 93 h 100"/>
              <a:gd name="T6" fmla="*/ 7 w 177"/>
              <a:gd name="T7" fmla="*/ 93 h 100"/>
              <a:gd name="T8" fmla="*/ 7 w 177"/>
              <a:gd name="T9" fmla="*/ 27 h 100"/>
              <a:gd name="T10" fmla="*/ 27 w 177"/>
              <a:gd name="T11" fmla="*/ 7 h 100"/>
              <a:gd name="T12" fmla="*/ 151 w 177"/>
              <a:gd name="T13" fmla="*/ 7 h 100"/>
              <a:gd name="T14" fmla="*/ 151 w 177"/>
              <a:gd name="T15" fmla="*/ 0 h 100"/>
              <a:gd name="T16" fmla="*/ 27 w 177"/>
              <a:gd name="T17" fmla="*/ 0 h 100"/>
              <a:gd name="T18" fmla="*/ 0 w 177"/>
              <a:gd name="T19" fmla="*/ 27 h 100"/>
              <a:gd name="T20" fmla="*/ 0 w 177"/>
              <a:gd name="T21" fmla="*/ 93 h 100"/>
              <a:gd name="T22" fmla="*/ 0 w 177"/>
              <a:gd name="T23" fmla="*/ 100 h 100"/>
              <a:gd name="T24" fmla="*/ 7 w 177"/>
              <a:gd name="T25" fmla="*/ 100 h 100"/>
              <a:gd name="T26" fmla="*/ 170 w 177"/>
              <a:gd name="T27" fmla="*/ 100 h 100"/>
              <a:gd name="T28" fmla="*/ 177 w 177"/>
              <a:gd name="T29" fmla="*/ 100 h 100"/>
              <a:gd name="T30" fmla="*/ 177 w 177"/>
              <a:gd name="T31" fmla="*/ 93 h 100"/>
              <a:gd name="T32" fmla="*/ 177 w 177"/>
              <a:gd name="T33" fmla="*/ 27 h 100"/>
              <a:gd name="T34" fmla="*/ 151 w 177"/>
              <a:gd name="T3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100">
                <a:moveTo>
                  <a:pt x="151" y="7"/>
                </a:moveTo>
                <a:cubicBezTo>
                  <a:pt x="162" y="7"/>
                  <a:pt x="170" y="16"/>
                  <a:pt x="170" y="27"/>
                </a:cubicBezTo>
                <a:cubicBezTo>
                  <a:pt x="170" y="93"/>
                  <a:pt x="170" y="93"/>
                  <a:pt x="170" y="93"/>
                </a:cubicBezTo>
                <a:cubicBezTo>
                  <a:pt x="7" y="93"/>
                  <a:pt x="7" y="93"/>
                  <a:pt x="7" y="93"/>
                </a:cubicBezTo>
                <a:cubicBezTo>
                  <a:pt x="7" y="27"/>
                  <a:pt x="7" y="27"/>
                  <a:pt x="7" y="27"/>
                </a:cubicBezTo>
                <a:cubicBezTo>
                  <a:pt x="7" y="16"/>
                  <a:pt x="16" y="7"/>
                  <a:pt x="27" y="7"/>
                </a:cubicBezTo>
                <a:cubicBezTo>
                  <a:pt x="151" y="7"/>
                  <a:pt x="151" y="7"/>
                  <a:pt x="151" y="7"/>
                </a:cubicBezTo>
                <a:moveTo>
                  <a:pt x="151" y="0"/>
                </a:moveTo>
                <a:cubicBezTo>
                  <a:pt x="27" y="0"/>
                  <a:pt x="27" y="0"/>
                  <a:pt x="27" y="0"/>
                </a:cubicBezTo>
                <a:cubicBezTo>
                  <a:pt x="12" y="0"/>
                  <a:pt x="0" y="12"/>
                  <a:pt x="0" y="27"/>
                </a:cubicBezTo>
                <a:cubicBezTo>
                  <a:pt x="0" y="93"/>
                  <a:pt x="0" y="93"/>
                  <a:pt x="0" y="93"/>
                </a:cubicBezTo>
                <a:cubicBezTo>
                  <a:pt x="0" y="100"/>
                  <a:pt x="0" y="100"/>
                  <a:pt x="0" y="100"/>
                </a:cubicBezTo>
                <a:cubicBezTo>
                  <a:pt x="7" y="100"/>
                  <a:pt x="7" y="100"/>
                  <a:pt x="7" y="100"/>
                </a:cubicBezTo>
                <a:cubicBezTo>
                  <a:pt x="170" y="100"/>
                  <a:pt x="170" y="100"/>
                  <a:pt x="170" y="100"/>
                </a:cubicBezTo>
                <a:cubicBezTo>
                  <a:pt x="177" y="100"/>
                  <a:pt x="177" y="100"/>
                  <a:pt x="177" y="100"/>
                </a:cubicBezTo>
                <a:cubicBezTo>
                  <a:pt x="177" y="93"/>
                  <a:pt x="177" y="93"/>
                  <a:pt x="177" y="93"/>
                </a:cubicBezTo>
                <a:cubicBezTo>
                  <a:pt x="177" y="27"/>
                  <a:pt x="177" y="27"/>
                  <a:pt x="177" y="27"/>
                </a:cubicBezTo>
                <a:cubicBezTo>
                  <a:pt x="177" y="12"/>
                  <a:pt x="165" y="0"/>
                  <a:pt x="15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800">
              <a:solidFill>
                <a:schemeClr val="bg1"/>
              </a:solidFill>
            </a:endParaRPr>
          </a:p>
        </p:txBody>
      </p:sp>
      <p:sp>
        <p:nvSpPr>
          <p:cNvPr id="6" name="Freeform 9"/>
          <p:cNvSpPr>
            <a:spLocks noEditPoints="1"/>
          </p:cNvSpPr>
          <p:nvPr/>
        </p:nvSpPr>
        <p:spPr bwMode="auto">
          <a:xfrm>
            <a:off x="3457575" y="1395414"/>
            <a:ext cx="1104900" cy="2711450"/>
          </a:xfrm>
          <a:custGeom>
            <a:avLst/>
            <a:gdLst>
              <a:gd name="T0" fmla="*/ 287 w 407"/>
              <a:gd name="T1" fmla="*/ 7 h 999"/>
              <a:gd name="T2" fmla="*/ 285 w 407"/>
              <a:gd name="T3" fmla="*/ 44 h 999"/>
              <a:gd name="T4" fmla="*/ 373 w 407"/>
              <a:gd name="T5" fmla="*/ 310 h 999"/>
              <a:gd name="T6" fmla="*/ 360 w 407"/>
              <a:gd name="T7" fmla="*/ 349 h 999"/>
              <a:gd name="T8" fmla="*/ 366 w 407"/>
              <a:gd name="T9" fmla="*/ 743 h 999"/>
              <a:gd name="T10" fmla="*/ 386 w 407"/>
              <a:gd name="T11" fmla="*/ 827 h 999"/>
              <a:gd name="T12" fmla="*/ 386 w 407"/>
              <a:gd name="T13" fmla="*/ 912 h 999"/>
              <a:gd name="T14" fmla="*/ 305 w 407"/>
              <a:gd name="T15" fmla="*/ 992 h 999"/>
              <a:gd name="T16" fmla="*/ 204 w 407"/>
              <a:gd name="T17" fmla="*/ 992 h 999"/>
              <a:gd name="T18" fmla="*/ 102 w 407"/>
              <a:gd name="T19" fmla="*/ 992 h 999"/>
              <a:gd name="T20" fmla="*/ 21 w 407"/>
              <a:gd name="T21" fmla="*/ 912 h 999"/>
              <a:gd name="T22" fmla="*/ 21 w 407"/>
              <a:gd name="T23" fmla="*/ 827 h 999"/>
              <a:gd name="T24" fmla="*/ 41 w 407"/>
              <a:gd name="T25" fmla="*/ 743 h 999"/>
              <a:gd name="T26" fmla="*/ 47 w 407"/>
              <a:gd name="T27" fmla="*/ 349 h 999"/>
              <a:gd name="T28" fmla="*/ 34 w 407"/>
              <a:gd name="T29" fmla="*/ 310 h 999"/>
              <a:gd name="T30" fmla="*/ 122 w 407"/>
              <a:gd name="T31" fmla="*/ 44 h 999"/>
              <a:gd name="T32" fmla="*/ 120 w 407"/>
              <a:gd name="T33" fmla="*/ 7 h 999"/>
              <a:gd name="T34" fmla="*/ 204 w 407"/>
              <a:gd name="T35" fmla="*/ 7 h 999"/>
              <a:gd name="T36" fmla="*/ 203 w 407"/>
              <a:gd name="T37" fmla="*/ 7 h 999"/>
              <a:gd name="T38" fmla="*/ 287 w 407"/>
              <a:gd name="T39" fmla="*/ 7 h 999"/>
              <a:gd name="T40" fmla="*/ 204 w 407"/>
              <a:gd name="T41" fmla="*/ 992 h 999"/>
              <a:gd name="T42" fmla="*/ 203 w 407"/>
              <a:gd name="T43" fmla="*/ 992 h 999"/>
              <a:gd name="T44" fmla="*/ 204 w 407"/>
              <a:gd name="T45" fmla="*/ 992 h 999"/>
              <a:gd name="T46" fmla="*/ 294 w 407"/>
              <a:gd name="T47" fmla="*/ 0 h 999"/>
              <a:gd name="T48" fmla="*/ 287 w 407"/>
              <a:gd name="T49" fmla="*/ 0 h 999"/>
              <a:gd name="T50" fmla="*/ 204 w 407"/>
              <a:gd name="T51" fmla="*/ 0 h 999"/>
              <a:gd name="T52" fmla="*/ 120 w 407"/>
              <a:gd name="T53" fmla="*/ 0 h 999"/>
              <a:gd name="T54" fmla="*/ 112 w 407"/>
              <a:gd name="T55" fmla="*/ 0 h 999"/>
              <a:gd name="T56" fmla="*/ 113 w 407"/>
              <a:gd name="T57" fmla="*/ 7 h 999"/>
              <a:gd name="T58" fmla="*/ 115 w 407"/>
              <a:gd name="T59" fmla="*/ 40 h 999"/>
              <a:gd name="T60" fmla="*/ 27 w 407"/>
              <a:gd name="T61" fmla="*/ 141 h 999"/>
              <a:gd name="T62" fmla="*/ 27 w 407"/>
              <a:gd name="T63" fmla="*/ 312 h 999"/>
              <a:gd name="T64" fmla="*/ 27 w 407"/>
              <a:gd name="T65" fmla="*/ 313 h 999"/>
              <a:gd name="T66" fmla="*/ 29 w 407"/>
              <a:gd name="T67" fmla="*/ 314 h 999"/>
              <a:gd name="T68" fmla="*/ 40 w 407"/>
              <a:gd name="T69" fmla="*/ 349 h 999"/>
              <a:gd name="T70" fmla="*/ 34 w 407"/>
              <a:gd name="T71" fmla="*/ 741 h 999"/>
              <a:gd name="T72" fmla="*/ 14 w 407"/>
              <a:gd name="T73" fmla="*/ 827 h 999"/>
              <a:gd name="T74" fmla="*/ 14 w 407"/>
              <a:gd name="T75" fmla="*/ 912 h 999"/>
              <a:gd name="T76" fmla="*/ 14 w 407"/>
              <a:gd name="T77" fmla="*/ 913 h 999"/>
              <a:gd name="T78" fmla="*/ 14 w 407"/>
              <a:gd name="T79" fmla="*/ 914 h 999"/>
              <a:gd name="T80" fmla="*/ 102 w 407"/>
              <a:gd name="T81" fmla="*/ 999 h 999"/>
              <a:gd name="T82" fmla="*/ 102 w 407"/>
              <a:gd name="T83" fmla="*/ 999 h 999"/>
              <a:gd name="T84" fmla="*/ 102 w 407"/>
              <a:gd name="T85" fmla="*/ 999 h 999"/>
              <a:gd name="T86" fmla="*/ 204 w 407"/>
              <a:gd name="T87" fmla="*/ 999 h 999"/>
              <a:gd name="T88" fmla="*/ 305 w 407"/>
              <a:gd name="T89" fmla="*/ 999 h 999"/>
              <a:gd name="T90" fmla="*/ 305 w 407"/>
              <a:gd name="T91" fmla="*/ 999 h 999"/>
              <a:gd name="T92" fmla="*/ 305 w 407"/>
              <a:gd name="T93" fmla="*/ 999 h 999"/>
              <a:gd name="T94" fmla="*/ 393 w 407"/>
              <a:gd name="T95" fmla="*/ 914 h 999"/>
              <a:gd name="T96" fmla="*/ 393 w 407"/>
              <a:gd name="T97" fmla="*/ 913 h 999"/>
              <a:gd name="T98" fmla="*/ 393 w 407"/>
              <a:gd name="T99" fmla="*/ 912 h 999"/>
              <a:gd name="T100" fmla="*/ 393 w 407"/>
              <a:gd name="T101" fmla="*/ 827 h 999"/>
              <a:gd name="T102" fmla="*/ 373 w 407"/>
              <a:gd name="T103" fmla="*/ 741 h 999"/>
              <a:gd name="T104" fmla="*/ 367 w 407"/>
              <a:gd name="T105" fmla="*/ 349 h 999"/>
              <a:gd name="T106" fmla="*/ 378 w 407"/>
              <a:gd name="T107" fmla="*/ 314 h 999"/>
              <a:gd name="T108" fmla="*/ 379 w 407"/>
              <a:gd name="T109" fmla="*/ 313 h 999"/>
              <a:gd name="T110" fmla="*/ 380 w 407"/>
              <a:gd name="T111" fmla="*/ 312 h 999"/>
              <a:gd name="T112" fmla="*/ 380 w 407"/>
              <a:gd name="T113" fmla="*/ 141 h 999"/>
              <a:gd name="T114" fmla="*/ 292 w 407"/>
              <a:gd name="T115" fmla="*/ 40 h 999"/>
              <a:gd name="T116" fmla="*/ 294 w 407"/>
              <a:gd name="T117" fmla="*/ 7 h 999"/>
              <a:gd name="T118" fmla="*/ 294 w 407"/>
              <a:gd name="T119" fmla="*/ 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 h="999">
                <a:moveTo>
                  <a:pt x="287" y="7"/>
                </a:moveTo>
                <a:cubicBezTo>
                  <a:pt x="285" y="44"/>
                  <a:pt x="285" y="44"/>
                  <a:pt x="285" y="44"/>
                </a:cubicBezTo>
                <a:cubicBezTo>
                  <a:pt x="370" y="90"/>
                  <a:pt x="407" y="173"/>
                  <a:pt x="373" y="310"/>
                </a:cubicBezTo>
                <a:cubicBezTo>
                  <a:pt x="365" y="319"/>
                  <a:pt x="360" y="331"/>
                  <a:pt x="360" y="349"/>
                </a:cubicBezTo>
                <a:cubicBezTo>
                  <a:pt x="366" y="743"/>
                  <a:pt x="366" y="743"/>
                  <a:pt x="366" y="743"/>
                </a:cubicBezTo>
                <a:cubicBezTo>
                  <a:pt x="378" y="757"/>
                  <a:pt x="385" y="784"/>
                  <a:pt x="386" y="827"/>
                </a:cubicBezTo>
                <a:cubicBezTo>
                  <a:pt x="386" y="912"/>
                  <a:pt x="386" y="912"/>
                  <a:pt x="386" y="912"/>
                </a:cubicBezTo>
                <a:cubicBezTo>
                  <a:pt x="375" y="959"/>
                  <a:pt x="351" y="990"/>
                  <a:pt x="305" y="992"/>
                </a:cubicBezTo>
                <a:cubicBezTo>
                  <a:pt x="204" y="992"/>
                  <a:pt x="204" y="992"/>
                  <a:pt x="204" y="992"/>
                </a:cubicBezTo>
                <a:cubicBezTo>
                  <a:pt x="102" y="992"/>
                  <a:pt x="102" y="992"/>
                  <a:pt x="102" y="992"/>
                </a:cubicBezTo>
                <a:cubicBezTo>
                  <a:pt x="56" y="990"/>
                  <a:pt x="32" y="959"/>
                  <a:pt x="21" y="912"/>
                </a:cubicBezTo>
                <a:cubicBezTo>
                  <a:pt x="21" y="827"/>
                  <a:pt x="21" y="827"/>
                  <a:pt x="21" y="827"/>
                </a:cubicBezTo>
                <a:cubicBezTo>
                  <a:pt x="21" y="784"/>
                  <a:pt x="29" y="757"/>
                  <a:pt x="41" y="743"/>
                </a:cubicBezTo>
                <a:cubicBezTo>
                  <a:pt x="47" y="349"/>
                  <a:pt x="47" y="349"/>
                  <a:pt x="47" y="349"/>
                </a:cubicBezTo>
                <a:cubicBezTo>
                  <a:pt x="47" y="331"/>
                  <a:pt x="41" y="319"/>
                  <a:pt x="34" y="310"/>
                </a:cubicBezTo>
                <a:cubicBezTo>
                  <a:pt x="0" y="173"/>
                  <a:pt x="37" y="90"/>
                  <a:pt x="122" y="44"/>
                </a:cubicBezTo>
                <a:cubicBezTo>
                  <a:pt x="120" y="7"/>
                  <a:pt x="120" y="7"/>
                  <a:pt x="120" y="7"/>
                </a:cubicBezTo>
                <a:cubicBezTo>
                  <a:pt x="204" y="7"/>
                  <a:pt x="204" y="7"/>
                  <a:pt x="204" y="7"/>
                </a:cubicBezTo>
                <a:cubicBezTo>
                  <a:pt x="203" y="7"/>
                  <a:pt x="203" y="7"/>
                  <a:pt x="203" y="7"/>
                </a:cubicBezTo>
                <a:cubicBezTo>
                  <a:pt x="287" y="7"/>
                  <a:pt x="287" y="7"/>
                  <a:pt x="287" y="7"/>
                </a:cubicBezTo>
                <a:moveTo>
                  <a:pt x="204" y="992"/>
                </a:moveTo>
                <a:cubicBezTo>
                  <a:pt x="203" y="992"/>
                  <a:pt x="203" y="992"/>
                  <a:pt x="203" y="992"/>
                </a:cubicBezTo>
                <a:cubicBezTo>
                  <a:pt x="204" y="992"/>
                  <a:pt x="204" y="992"/>
                  <a:pt x="204" y="992"/>
                </a:cubicBezTo>
                <a:moveTo>
                  <a:pt x="294" y="0"/>
                </a:moveTo>
                <a:cubicBezTo>
                  <a:pt x="287" y="0"/>
                  <a:pt x="287" y="0"/>
                  <a:pt x="287" y="0"/>
                </a:cubicBezTo>
                <a:cubicBezTo>
                  <a:pt x="204" y="0"/>
                  <a:pt x="204" y="0"/>
                  <a:pt x="204" y="0"/>
                </a:cubicBezTo>
                <a:cubicBezTo>
                  <a:pt x="120" y="0"/>
                  <a:pt x="120" y="0"/>
                  <a:pt x="120" y="0"/>
                </a:cubicBezTo>
                <a:cubicBezTo>
                  <a:pt x="112" y="0"/>
                  <a:pt x="112" y="0"/>
                  <a:pt x="112" y="0"/>
                </a:cubicBezTo>
                <a:cubicBezTo>
                  <a:pt x="113" y="7"/>
                  <a:pt x="113" y="7"/>
                  <a:pt x="113" y="7"/>
                </a:cubicBezTo>
                <a:cubicBezTo>
                  <a:pt x="115" y="40"/>
                  <a:pt x="115" y="40"/>
                  <a:pt x="115" y="40"/>
                </a:cubicBezTo>
                <a:cubicBezTo>
                  <a:pt x="71" y="64"/>
                  <a:pt x="42" y="98"/>
                  <a:pt x="27" y="141"/>
                </a:cubicBezTo>
                <a:cubicBezTo>
                  <a:pt x="10" y="187"/>
                  <a:pt x="10" y="244"/>
                  <a:pt x="27" y="312"/>
                </a:cubicBezTo>
                <a:cubicBezTo>
                  <a:pt x="27" y="313"/>
                  <a:pt x="27" y="313"/>
                  <a:pt x="27" y="313"/>
                </a:cubicBezTo>
                <a:cubicBezTo>
                  <a:pt x="29" y="314"/>
                  <a:pt x="29" y="314"/>
                  <a:pt x="29" y="314"/>
                </a:cubicBezTo>
                <a:cubicBezTo>
                  <a:pt x="36" y="324"/>
                  <a:pt x="40" y="335"/>
                  <a:pt x="40" y="349"/>
                </a:cubicBezTo>
                <a:cubicBezTo>
                  <a:pt x="34" y="741"/>
                  <a:pt x="34" y="741"/>
                  <a:pt x="34" y="741"/>
                </a:cubicBezTo>
                <a:cubicBezTo>
                  <a:pt x="21" y="757"/>
                  <a:pt x="15" y="785"/>
                  <a:pt x="14" y="827"/>
                </a:cubicBezTo>
                <a:cubicBezTo>
                  <a:pt x="14" y="912"/>
                  <a:pt x="14" y="912"/>
                  <a:pt x="14" y="912"/>
                </a:cubicBezTo>
                <a:cubicBezTo>
                  <a:pt x="14" y="913"/>
                  <a:pt x="14" y="913"/>
                  <a:pt x="14" y="913"/>
                </a:cubicBezTo>
                <a:cubicBezTo>
                  <a:pt x="14" y="914"/>
                  <a:pt x="14" y="914"/>
                  <a:pt x="14" y="914"/>
                </a:cubicBezTo>
                <a:cubicBezTo>
                  <a:pt x="27" y="968"/>
                  <a:pt x="56" y="997"/>
                  <a:pt x="102" y="999"/>
                </a:cubicBezTo>
                <a:cubicBezTo>
                  <a:pt x="102" y="999"/>
                  <a:pt x="102" y="999"/>
                  <a:pt x="102" y="999"/>
                </a:cubicBezTo>
                <a:cubicBezTo>
                  <a:pt x="102" y="999"/>
                  <a:pt x="102" y="999"/>
                  <a:pt x="102" y="999"/>
                </a:cubicBezTo>
                <a:cubicBezTo>
                  <a:pt x="204" y="999"/>
                  <a:pt x="204" y="999"/>
                  <a:pt x="204" y="999"/>
                </a:cubicBezTo>
                <a:cubicBezTo>
                  <a:pt x="305" y="999"/>
                  <a:pt x="305" y="999"/>
                  <a:pt x="305" y="999"/>
                </a:cubicBezTo>
                <a:cubicBezTo>
                  <a:pt x="305" y="999"/>
                  <a:pt x="305" y="999"/>
                  <a:pt x="305" y="999"/>
                </a:cubicBezTo>
                <a:cubicBezTo>
                  <a:pt x="305" y="999"/>
                  <a:pt x="305" y="999"/>
                  <a:pt x="305" y="999"/>
                </a:cubicBezTo>
                <a:cubicBezTo>
                  <a:pt x="351" y="997"/>
                  <a:pt x="380" y="968"/>
                  <a:pt x="393" y="914"/>
                </a:cubicBezTo>
                <a:cubicBezTo>
                  <a:pt x="393" y="913"/>
                  <a:pt x="393" y="913"/>
                  <a:pt x="393" y="913"/>
                </a:cubicBezTo>
                <a:cubicBezTo>
                  <a:pt x="393" y="912"/>
                  <a:pt x="393" y="912"/>
                  <a:pt x="393" y="912"/>
                </a:cubicBezTo>
                <a:cubicBezTo>
                  <a:pt x="393" y="827"/>
                  <a:pt x="393" y="827"/>
                  <a:pt x="393" y="827"/>
                </a:cubicBezTo>
                <a:cubicBezTo>
                  <a:pt x="392" y="785"/>
                  <a:pt x="386" y="757"/>
                  <a:pt x="373" y="741"/>
                </a:cubicBezTo>
                <a:cubicBezTo>
                  <a:pt x="367" y="349"/>
                  <a:pt x="367" y="349"/>
                  <a:pt x="367" y="349"/>
                </a:cubicBezTo>
                <a:cubicBezTo>
                  <a:pt x="367" y="335"/>
                  <a:pt x="370" y="324"/>
                  <a:pt x="378" y="314"/>
                </a:cubicBezTo>
                <a:cubicBezTo>
                  <a:pt x="379" y="313"/>
                  <a:pt x="379" y="313"/>
                  <a:pt x="379" y="313"/>
                </a:cubicBezTo>
                <a:cubicBezTo>
                  <a:pt x="380" y="312"/>
                  <a:pt x="380" y="312"/>
                  <a:pt x="380" y="312"/>
                </a:cubicBezTo>
                <a:cubicBezTo>
                  <a:pt x="397" y="244"/>
                  <a:pt x="397" y="187"/>
                  <a:pt x="380" y="141"/>
                </a:cubicBezTo>
                <a:cubicBezTo>
                  <a:pt x="365" y="98"/>
                  <a:pt x="335" y="64"/>
                  <a:pt x="292" y="40"/>
                </a:cubicBezTo>
                <a:cubicBezTo>
                  <a:pt x="294" y="7"/>
                  <a:pt x="294" y="7"/>
                  <a:pt x="294" y="7"/>
                </a:cubicBezTo>
                <a:cubicBezTo>
                  <a:pt x="294" y="0"/>
                  <a:pt x="294" y="0"/>
                  <a:pt x="294"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800">
              <a:solidFill>
                <a:schemeClr val="bg1"/>
              </a:solidFill>
            </a:endParaRPr>
          </a:p>
        </p:txBody>
      </p:sp>
      <p:sp>
        <p:nvSpPr>
          <p:cNvPr id="7" name="Freeform 10"/>
          <p:cNvSpPr/>
          <p:nvPr/>
        </p:nvSpPr>
        <p:spPr bwMode="auto">
          <a:xfrm>
            <a:off x="3514725" y="2255839"/>
            <a:ext cx="990600" cy="1831975"/>
          </a:xfrm>
          <a:custGeom>
            <a:avLst/>
            <a:gdLst>
              <a:gd name="T0" fmla="*/ 339 w 365"/>
              <a:gd name="T1" fmla="*/ 32 h 675"/>
              <a:gd name="T2" fmla="*/ 347 w 365"/>
              <a:gd name="T3" fmla="*/ 0 h 675"/>
              <a:gd name="T4" fmla="*/ 236 w 365"/>
              <a:gd name="T5" fmla="*/ 22 h 675"/>
              <a:gd name="T6" fmla="*/ 25 w 365"/>
              <a:gd name="T7" fmla="*/ 88 h 675"/>
              <a:gd name="T8" fmla="*/ 20 w 365"/>
              <a:gd name="T9" fmla="*/ 426 h 675"/>
              <a:gd name="T10" fmla="*/ 0 w 365"/>
              <a:gd name="T11" fmla="*/ 510 h 675"/>
              <a:gd name="T12" fmla="*/ 0 w 365"/>
              <a:gd name="T13" fmla="*/ 595 h 675"/>
              <a:gd name="T14" fmla="*/ 81 w 365"/>
              <a:gd name="T15" fmla="*/ 675 h 675"/>
              <a:gd name="T16" fmla="*/ 182 w 365"/>
              <a:gd name="T17" fmla="*/ 675 h 675"/>
              <a:gd name="T18" fmla="*/ 183 w 365"/>
              <a:gd name="T19" fmla="*/ 675 h 675"/>
              <a:gd name="T20" fmla="*/ 284 w 365"/>
              <a:gd name="T21" fmla="*/ 675 h 675"/>
              <a:gd name="T22" fmla="*/ 365 w 365"/>
              <a:gd name="T23" fmla="*/ 595 h 675"/>
              <a:gd name="T24" fmla="*/ 365 w 365"/>
              <a:gd name="T25" fmla="*/ 510 h 675"/>
              <a:gd name="T26" fmla="*/ 345 w 365"/>
              <a:gd name="T27" fmla="*/ 426 h 675"/>
              <a:gd name="T28" fmla="*/ 339 w 365"/>
              <a:gd name="T29" fmla="*/ 3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75">
                <a:moveTo>
                  <a:pt x="339" y="32"/>
                </a:moveTo>
                <a:cubicBezTo>
                  <a:pt x="339" y="18"/>
                  <a:pt x="342" y="8"/>
                  <a:pt x="347" y="0"/>
                </a:cubicBezTo>
                <a:cubicBezTo>
                  <a:pt x="310" y="4"/>
                  <a:pt x="272" y="11"/>
                  <a:pt x="236" y="22"/>
                </a:cubicBezTo>
                <a:cubicBezTo>
                  <a:pt x="165" y="44"/>
                  <a:pt x="96" y="73"/>
                  <a:pt x="25" y="88"/>
                </a:cubicBezTo>
                <a:cubicBezTo>
                  <a:pt x="20" y="426"/>
                  <a:pt x="20" y="426"/>
                  <a:pt x="20" y="426"/>
                </a:cubicBezTo>
                <a:cubicBezTo>
                  <a:pt x="8" y="440"/>
                  <a:pt x="0" y="467"/>
                  <a:pt x="0" y="510"/>
                </a:cubicBezTo>
                <a:cubicBezTo>
                  <a:pt x="0" y="595"/>
                  <a:pt x="0" y="595"/>
                  <a:pt x="0" y="595"/>
                </a:cubicBezTo>
                <a:cubicBezTo>
                  <a:pt x="11" y="642"/>
                  <a:pt x="35" y="673"/>
                  <a:pt x="81" y="675"/>
                </a:cubicBezTo>
                <a:cubicBezTo>
                  <a:pt x="182" y="675"/>
                  <a:pt x="182" y="675"/>
                  <a:pt x="182" y="675"/>
                </a:cubicBezTo>
                <a:cubicBezTo>
                  <a:pt x="183" y="675"/>
                  <a:pt x="183" y="675"/>
                  <a:pt x="183" y="675"/>
                </a:cubicBezTo>
                <a:cubicBezTo>
                  <a:pt x="284" y="675"/>
                  <a:pt x="284" y="675"/>
                  <a:pt x="284" y="675"/>
                </a:cubicBezTo>
                <a:cubicBezTo>
                  <a:pt x="330" y="673"/>
                  <a:pt x="354" y="642"/>
                  <a:pt x="365" y="595"/>
                </a:cubicBezTo>
                <a:cubicBezTo>
                  <a:pt x="365" y="510"/>
                  <a:pt x="365" y="510"/>
                  <a:pt x="365" y="510"/>
                </a:cubicBezTo>
                <a:cubicBezTo>
                  <a:pt x="364" y="467"/>
                  <a:pt x="357" y="440"/>
                  <a:pt x="345" y="426"/>
                </a:cubicBezTo>
                <a:lnTo>
                  <a:pt x="339" y="32"/>
                </a:lnTo>
                <a:close/>
              </a:path>
            </a:pathLst>
          </a:custGeom>
          <a:solidFill>
            <a:schemeClr val="accent2"/>
          </a:solidFill>
          <a:ln>
            <a:noFill/>
          </a:ln>
        </p:spPr>
        <p:txBody>
          <a:bodyPr lIns="68580" tIns="34290" rIns="68580" bIns="34290"/>
          <a:lstStyle/>
          <a:p>
            <a:endParaRPr lang="zh-CN" altLang="en-US" sz="1600">
              <a:solidFill>
                <a:schemeClr val="bg1"/>
              </a:solidFill>
            </a:endParaRPr>
          </a:p>
        </p:txBody>
      </p:sp>
      <p:sp>
        <p:nvSpPr>
          <p:cNvPr id="8" name="Freeform 11"/>
          <p:cNvSpPr>
            <a:spLocks noEditPoints="1"/>
          </p:cNvSpPr>
          <p:nvPr/>
        </p:nvSpPr>
        <p:spPr bwMode="auto">
          <a:xfrm>
            <a:off x="5411789" y="1087439"/>
            <a:ext cx="481013" cy="271463"/>
          </a:xfrm>
          <a:custGeom>
            <a:avLst/>
            <a:gdLst>
              <a:gd name="T0" fmla="*/ 151 w 177"/>
              <a:gd name="T1" fmla="*/ 7 h 100"/>
              <a:gd name="T2" fmla="*/ 170 w 177"/>
              <a:gd name="T3" fmla="*/ 27 h 100"/>
              <a:gd name="T4" fmla="*/ 170 w 177"/>
              <a:gd name="T5" fmla="*/ 93 h 100"/>
              <a:gd name="T6" fmla="*/ 7 w 177"/>
              <a:gd name="T7" fmla="*/ 93 h 100"/>
              <a:gd name="T8" fmla="*/ 7 w 177"/>
              <a:gd name="T9" fmla="*/ 27 h 100"/>
              <a:gd name="T10" fmla="*/ 26 w 177"/>
              <a:gd name="T11" fmla="*/ 7 h 100"/>
              <a:gd name="T12" fmla="*/ 151 w 177"/>
              <a:gd name="T13" fmla="*/ 7 h 100"/>
              <a:gd name="T14" fmla="*/ 151 w 177"/>
              <a:gd name="T15" fmla="*/ 0 h 100"/>
              <a:gd name="T16" fmla="*/ 26 w 177"/>
              <a:gd name="T17" fmla="*/ 0 h 100"/>
              <a:gd name="T18" fmla="*/ 0 w 177"/>
              <a:gd name="T19" fmla="*/ 27 h 100"/>
              <a:gd name="T20" fmla="*/ 0 w 177"/>
              <a:gd name="T21" fmla="*/ 93 h 100"/>
              <a:gd name="T22" fmla="*/ 0 w 177"/>
              <a:gd name="T23" fmla="*/ 100 h 100"/>
              <a:gd name="T24" fmla="*/ 7 w 177"/>
              <a:gd name="T25" fmla="*/ 100 h 100"/>
              <a:gd name="T26" fmla="*/ 170 w 177"/>
              <a:gd name="T27" fmla="*/ 100 h 100"/>
              <a:gd name="T28" fmla="*/ 177 w 177"/>
              <a:gd name="T29" fmla="*/ 100 h 100"/>
              <a:gd name="T30" fmla="*/ 177 w 177"/>
              <a:gd name="T31" fmla="*/ 93 h 100"/>
              <a:gd name="T32" fmla="*/ 177 w 177"/>
              <a:gd name="T33" fmla="*/ 27 h 100"/>
              <a:gd name="T34" fmla="*/ 151 w 177"/>
              <a:gd name="T3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100">
                <a:moveTo>
                  <a:pt x="151" y="7"/>
                </a:moveTo>
                <a:cubicBezTo>
                  <a:pt x="161" y="7"/>
                  <a:pt x="170" y="16"/>
                  <a:pt x="170" y="27"/>
                </a:cubicBezTo>
                <a:cubicBezTo>
                  <a:pt x="170" y="93"/>
                  <a:pt x="170" y="93"/>
                  <a:pt x="170" y="93"/>
                </a:cubicBezTo>
                <a:cubicBezTo>
                  <a:pt x="7" y="93"/>
                  <a:pt x="7" y="93"/>
                  <a:pt x="7" y="93"/>
                </a:cubicBezTo>
                <a:cubicBezTo>
                  <a:pt x="7" y="27"/>
                  <a:pt x="7" y="27"/>
                  <a:pt x="7" y="27"/>
                </a:cubicBezTo>
                <a:cubicBezTo>
                  <a:pt x="7" y="16"/>
                  <a:pt x="16" y="7"/>
                  <a:pt x="26" y="7"/>
                </a:cubicBezTo>
                <a:cubicBezTo>
                  <a:pt x="151" y="7"/>
                  <a:pt x="151" y="7"/>
                  <a:pt x="151" y="7"/>
                </a:cubicBezTo>
                <a:moveTo>
                  <a:pt x="151" y="0"/>
                </a:moveTo>
                <a:cubicBezTo>
                  <a:pt x="26" y="0"/>
                  <a:pt x="26" y="0"/>
                  <a:pt x="26" y="0"/>
                </a:cubicBezTo>
                <a:cubicBezTo>
                  <a:pt x="12" y="0"/>
                  <a:pt x="0" y="12"/>
                  <a:pt x="0" y="27"/>
                </a:cubicBezTo>
                <a:cubicBezTo>
                  <a:pt x="0" y="93"/>
                  <a:pt x="0" y="93"/>
                  <a:pt x="0" y="93"/>
                </a:cubicBezTo>
                <a:cubicBezTo>
                  <a:pt x="0" y="100"/>
                  <a:pt x="0" y="100"/>
                  <a:pt x="0" y="100"/>
                </a:cubicBezTo>
                <a:cubicBezTo>
                  <a:pt x="7" y="100"/>
                  <a:pt x="7" y="100"/>
                  <a:pt x="7" y="100"/>
                </a:cubicBezTo>
                <a:cubicBezTo>
                  <a:pt x="170" y="100"/>
                  <a:pt x="170" y="100"/>
                  <a:pt x="170" y="100"/>
                </a:cubicBezTo>
                <a:cubicBezTo>
                  <a:pt x="177" y="100"/>
                  <a:pt x="177" y="100"/>
                  <a:pt x="177" y="100"/>
                </a:cubicBezTo>
                <a:cubicBezTo>
                  <a:pt x="177" y="93"/>
                  <a:pt x="177" y="93"/>
                  <a:pt x="177" y="93"/>
                </a:cubicBezTo>
                <a:cubicBezTo>
                  <a:pt x="177" y="27"/>
                  <a:pt x="177" y="27"/>
                  <a:pt x="177" y="27"/>
                </a:cubicBezTo>
                <a:cubicBezTo>
                  <a:pt x="177" y="12"/>
                  <a:pt x="165" y="0"/>
                  <a:pt x="15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800">
              <a:solidFill>
                <a:schemeClr val="bg1"/>
              </a:solidFill>
            </a:endParaRPr>
          </a:p>
        </p:txBody>
      </p:sp>
      <p:sp>
        <p:nvSpPr>
          <p:cNvPr id="9" name="Freeform 12"/>
          <p:cNvSpPr>
            <a:spLocks noEditPoints="1"/>
          </p:cNvSpPr>
          <p:nvPr/>
        </p:nvSpPr>
        <p:spPr bwMode="auto">
          <a:xfrm>
            <a:off x="5100638" y="1395414"/>
            <a:ext cx="1104900" cy="2711450"/>
          </a:xfrm>
          <a:custGeom>
            <a:avLst/>
            <a:gdLst>
              <a:gd name="T0" fmla="*/ 287 w 407"/>
              <a:gd name="T1" fmla="*/ 7 h 999"/>
              <a:gd name="T2" fmla="*/ 285 w 407"/>
              <a:gd name="T3" fmla="*/ 44 h 999"/>
              <a:gd name="T4" fmla="*/ 373 w 407"/>
              <a:gd name="T5" fmla="*/ 310 h 999"/>
              <a:gd name="T6" fmla="*/ 360 w 407"/>
              <a:gd name="T7" fmla="*/ 349 h 999"/>
              <a:gd name="T8" fmla="*/ 366 w 407"/>
              <a:gd name="T9" fmla="*/ 743 h 999"/>
              <a:gd name="T10" fmla="*/ 386 w 407"/>
              <a:gd name="T11" fmla="*/ 827 h 999"/>
              <a:gd name="T12" fmla="*/ 386 w 407"/>
              <a:gd name="T13" fmla="*/ 912 h 999"/>
              <a:gd name="T14" fmla="*/ 305 w 407"/>
              <a:gd name="T15" fmla="*/ 992 h 999"/>
              <a:gd name="T16" fmla="*/ 204 w 407"/>
              <a:gd name="T17" fmla="*/ 992 h 999"/>
              <a:gd name="T18" fmla="*/ 102 w 407"/>
              <a:gd name="T19" fmla="*/ 992 h 999"/>
              <a:gd name="T20" fmla="*/ 21 w 407"/>
              <a:gd name="T21" fmla="*/ 912 h 999"/>
              <a:gd name="T22" fmla="*/ 21 w 407"/>
              <a:gd name="T23" fmla="*/ 827 h 999"/>
              <a:gd name="T24" fmla="*/ 41 w 407"/>
              <a:gd name="T25" fmla="*/ 743 h 999"/>
              <a:gd name="T26" fmla="*/ 47 w 407"/>
              <a:gd name="T27" fmla="*/ 349 h 999"/>
              <a:gd name="T28" fmla="*/ 34 w 407"/>
              <a:gd name="T29" fmla="*/ 310 h 999"/>
              <a:gd name="T30" fmla="*/ 122 w 407"/>
              <a:gd name="T31" fmla="*/ 44 h 999"/>
              <a:gd name="T32" fmla="*/ 120 w 407"/>
              <a:gd name="T33" fmla="*/ 7 h 999"/>
              <a:gd name="T34" fmla="*/ 204 w 407"/>
              <a:gd name="T35" fmla="*/ 7 h 999"/>
              <a:gd name="T36" fmla="*/ 203 w 407"/>
              <a:gd name="T37" fmla="*/ 7 h 999"/>
              <a:gd name="T38" fmla="*/ 287 w 407"/>
              <a:gd name="T39" fmla="*/ 7 h 999"/>
              <a:gd name="T40" fmla="*/ 204 w 407"/>
              <a:gd name="T41" fmla="*/ 992 h 999"/>
              <a:gd name="T42" fmla="*/ 202 w 407"/>
              <a:gd name="T43" fmla="*/ 992 h 999"/>
              <a:gd name="T44" fmla="*/ 204 w 407"/>
              <a:gd name="T45" fmla="*/ 992 h 999"/>
              <a:gd name="T46" fmla="*/ 294 w 407"/>
              <a:gd name="T47" fmla="*/ 0 h 999"/>
              <a:gd name="T48" fmla="*/ 287 w 407"/>
              <a:gd name="T49" fmla="*/ 0 h 999"/>
              <a:gd name="T50" fmla="*/ 204 w 407"/>
              <a:gd name="T51" fmla="*/ 0 h 999"/>
              <a:gd name="T52" fmla="*/ 120 w 407"/>
              <a:gd name="T53" fmla="*/ 0 h 999"/>
              <a:gd name="T54" fmla="*/ 112 w 407"/>
              <a:gd name="T55" fmla="*/ 0 h 999"/>
              <a:gd name="T56" fmla="*/ 113 w 407"/>
              <a:gd name="T57" fmla="*/ 7 h 999"/>
              <a:gd name="T58" fmla="*/ 115 w 407"/>
              <a:gd name="T59" fmla="*/ 40 h 999"/>
              <a:gd name="T60" fmla="*/ 26 w 407"/>
              <a:gd name="T61" fmla="*/ 141 h 999"/>
              <a:gd name="T62" fmla="*/ 27 w 407"/>
              <a:gd name="T63" fmla="*/ 312 h 999"/>
              <a:gd name="T64" fmla="*/ 27 w 407"/>
              <a:gd name="T65" fmla="*/ 313 h 999"/>
              <a:gd name="T66" fmla="*/ 28 w 407"/>
              <a:gd name="T67" fmla="*/ 314 h 999"/>
              <a:gd name="T68" fmla="*/ 40 w 407"/>
              <a:gd name="T69" fmla="*/ 349 h 999"/>
              <a:gd name="T70" fmla="*/ 34 w 407"/>
              <a:gd name="T71" fmla="*/ 741 h 999"/>
              <a:gd name="T72" fmla="*/ 14 w 407"/>
              <a:gd name="T73" fmla="*/ 827 h 999"/>
              <a:gd name="T74" fmla="*/ 14 w 407"/>
              <a:gd name="T75" fmla="*/ 912 h 999"/>
              <a:gd name="T76" fmla="*/ 14 w 407"/>
              <a:gd name="T77" fmla="*/ 913 h 999"/>
              <a:gd name="T78" fmla="*/ 14 w 407"/>
              <a:gd name="T79" fmla="*/ 914 h 999"/>
              <a:gd name="T80" fmla="*/ 102 w 407"/>
              <a:gd name="T81" fmla="*/ 999 h 999"/>
              <a:gd name="T82" fmla="*/ 102 w 407"/>
              <a:gd name="T83" fmla="*/ 999 h 999"/>
              <a:gd name="T84" fmla="*/ 102 w 407"/>
              <a:gd name="T85" fmla="*/ 999 h 999"/>
              <a:gd name="T86" fmla="*/ 204 w 407"/>
              <a:gd name="T87" fmla="*/ 999 h 999"/>
              <a:gd name="T88" fmla="*/ 305 w 407"/>
              <a:gd name="T89" fmla="*/ 999 h 999"/>
              <a:gd name="T90" fmla="*/ 305 w 407"/>
              <a:gd name="T91" fmla="*/ 999 h 999"/>
              <a:gd name="T92" fmla="*/ 305 w 407"/>
              <a:gd name="T93" fmla="*/ 999 h 999"/>
              <a:gd name="T94" fmla="*/ 393 w 407"/>
              <a:gd name="T95" fmla="*/ 914 h 999"/>
              <a:gd name="T96" fmla="*/ 393 w 407"/>
              <a:gd name="T97" fmla="*/ 913 h 999"/>
              <a:gd name="T98" fmla="*/ 393 w 407"/>
              <a:gd name="T99" fmla="*/ 912 h 999"/>
              <a:gd name="T100" fmla="*/ 393 w 407"/>
              <a:gd name="T101" fmla="*/ 827 h 999"/>
              <a:gd name="T102" fmla="*/ 373 w 407"/>
              <a:gd name="T103" fmla="*/ 741 h 999"/>
              <a:gd name="T104" fmla="*/ 367 w 407"/>
              <a:gd name="T105" fmla="*/ 349 h 999"/>
              <a:gd name="T106" fmla="*/ 378 w 407"/>
              <a:gd name="T107" fmla="*/ 314 h 999"/>
              <a:gd name="T108" fmla="*/ 379 w 407"/>
              <a:gd name="T109" fmla="*/ 313 h 999"/>
              <a:gd name="T110" fmla="*/ 380 w 407"/>
              <a:gd name="T111" fmla="*/ 312 h 999"/>
              <a:gd name="T112" fmla="*/ 380 w 407"/>
              <a:gd name="T113" fmla="*/ 141 h 999"/>
              <a:gd name="T114" fmla="*/ 292 w 407"/>
              <a:gd name="T115" fmla="*/ 40 h 999"/>
              <a:gd name="T116" fmla="*/ 294 w 407"/>
              <a:gd name="T117" fmla="*/ 7 h 999"/>
              <a:gd name="T118" fmla="*/ 294 w 407"/>
              <a:gd name="T119" fmla="*/ 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7" h="999">
                <a:moveTo>
                  <a:pt x="287" y="7"/>
                </a:moveTo>
                <a:cubicBezTo>
                  <a:pt x="285" y="44"/>
                  <a:pt x="285" y="44"/>
                  <a:pt x="285" y="44"/>
                </a:cubicBezTo>
                <a:cubicBezTo>
                  <a:pt x="370" y="90"/>
                  <a:pt x="407" y="173"/>
                  <a:pt x="373" y="310"/>
                </a:cubicBezTo>
                <a:cubicBezTo>
                  <a:pt x="365" y="319"/>
                  <a:pt x="360" y="331"/>
                  <a:pt x="360" y="349"/>
                </a:cubicBezTo>
                <a:cubicBezTo>
                  <a:pt x="366" y="743"/>
                  <a:pt x="366" y="743"/>
                  <a:pt x="366" y="743"/>
                </a:cubicBezTo>
                <a:cubicBezTo>
                  <a:pt x="378" y="757"/>
                  <a:pt x="385" y="784"/>
                  <a:pt x="386" y="827"/>
                </a:cubicBezTo>
                <a:cubicBezTo>
                  <a:pt x="386" y="912"/>
                  <a:pt x="386" y="912"/>
                  <a:pt x="386" y="912"/>
                </a:cubicBezTo>
                <a:cubicBezTo>
                  <a:pt x="375" y="959"/>
                  <a:pt x="351" y="990"/>
                  <a:pt x="305" y="992"/>
                </a:cubicBezTo>
                <a:cubicBezTo>
                  <a:pt x="204" y="992"/>
                  <a:pt x="204" y="992"/>
                  <a:pt x="204" y="992"/>
                </a:cubicBezTo>
                <a:cubicBezTo>
                  <a:pt x="102" y="992"/>
                  <a:pt x="102" y="992"/>
                  <a:pt x="102" y="992"/>
                </a:cubicBezTo>
                <a:cubicBezTo>
                  <a:pt x="56" y="990"/>
                  <a:pt x="31" y="959"/>
                  <a:pt x="21" y="912"/>
                </a:cubicBezTo>
                <a:cubicBezTo>
                  <a:pt x="21" y="827"/>
                  <a:pt x="21" y="827"/>
                  <a:pt x="21" y="827"/>
                </a:cubicBezTo>
                <a:cubicBezTo>
                  <a:pt x="21" y="784"/>
                  <a:pt x="28" y="757"/>
                  <a:pt x="41" y="743"/>
                </a:cubicBezTo>
                <a:cubicBezTo>
                  <a:pt x="47" y="349"/>
                  <a:pt x="47" y="349"/>
                  <a:pt x="47" y="349"/>
                </a:cubicBezTo>
                <a:cubicBezTo>
                  <a:pt x="47" y="331"/>
                  <a:pt x="41" y="319"/>
                  <a:pt x="34" y="310"/>
                </a:cubicBezTo>
                <a:cubicBezTo>
                  <a:pt x="0" y="173"/>
                  <a:pt x="36" y="90"/>
                  <a:pt x="122" y="44"/>
                </a:cubicBezTo>
                <a:cubicBezTo>
                  <a:pt x="120" y="7"/>
                  <a:pt x="120" y="7"/>
                  <a:pt x="120" y="7"/>
                </a:cubicBezTo>
                <a:cubicBezTo>
                  <a:pt x="204" y="7"/>
                  <a:pt x="204" y="7"/>
                  <a:pt x="204" y="7"/>
                </a:cubicBezTo>
                <a:cubicBezTo>
                  <a:pt x="203" y="7"/>
                  <a:pt x="203" y="7"/>
                  <a:pt x="203" y="7"/>
                </a:cubicBezTo>
                <a:cubicBezTo>
                  <a:pt x="287" y="7"/>
                  <a:pt x="287" y="7"/>
                  <a:pt x="287" y="7"/>
                </a:cubicBezTo>
                <a:moveTo>
                  <a:pt x="204" y="992"/>
                </a:moveTo>
                <a:cubicBezTo>
                  <a:pt x="202" y="992"/>
                  <a:pt x="202" y="992"/>
                  <a:pt x="202" y="992"/>
                </a:cubicBezTo>
                <a:cubicBezTo>
                  <a:pt x="204" y="992"/>
                  <a:pt x="204" y="992"/>
                  <a:pt x="204" y="992"/>
                </a:cubicBezTo>
                <a:moveTo>
                  <a:pt x="294" y="0"/>
                </a:moveTo>
                <a:cubicBezTo>
                  <a:pt x="287" y="0"/>
                  <a:pt x="287" y="0"/>
                  <a:pt x="287" y="0"/>
                </a:cubicBezTo>
                <a:cubicBezTo>
                  <a:pt x="204" y="0"/>
                  <a:pt x="204" y="0"/>
                  <a:pt x="204" y="0"/>
                </a:cubicBezTo>
                <a:cubicBezTo>
                  <a:pt x="120" y="0"/>
                  <a:pt x="120" y="0"/>
                  <a:pt x="120" y="0"/>
                </a:cubicBezTo>
                <a:cubicBezTo>
                  <a:pt x="112" y="0"/>
                  <a:pt x="112" y="0"/>
                  <a:pt x="112" y="0"/>
                </a:cubicBezTo>
                <a:cubicBezTo>
                  <a:pt x="113" y="7"/>
                  <a:pt x="113" y="7"/>
                  <a:pt x="113" y="7"/>
                </a:cubicBezTo>
                <a:cubicBezTo>
                  <a:pt x="115" y="40"/>
                  <a:pt x="115" y="40"/>
                  <a:pt x="115" y="40"/>
                </a:cubicBezTo>
                <a:cubicBezTo>
                  <a:pt x="71" y="64"/>
                  <a:pt x="42" y="98"/>
                  <a:pt x="26" y="141"/>
                </a:cubicBezTo>
                <a:cubicBezTo>
                  <a:pt x="10" y="187"/>
                  <a:pt x="10" y="244"/>
                  <a:pt x="27" y="312"/>
                </a:cubicBezTo>
                <a:cubicBezTo>
                  <a:pt x="27" y="313"/>
                  <a:pt x="27" y="313"/>
                  <a:pt x="27" y="313"/>
                </a:cubicBezTo>
                <a:cubicBezTo>
                  <a:pt x="28" y="314"/>
                  <a:pt x="28" y="314"/>
                  <a:pt x="28" y="314"/>
                </a:cubicBezTo>
                <a:cubicBezTo>
                  <a:pt x="36" y="324"/>
                  <a:pt x="40" y="335"/>
                  <a:pt x="40" y="349"/>
                </a:cubicBezTo>
                <a:cubicBezTo>
                  <a:pt x="34" y="741"/>
                  <a:pt x="34" y="741"/>
                  <a:pt x="34" y="741"/>
                </a:cubicBezTo>
                <a:cubicBezTo>
                  <a:pt x="21" y="757"/>
                  <a:pt x="14" y="785"/>
                  <a:pt x="14" y="827"/>
                </a:cubicBezTo>
                <a:cubicBezTo>
                  <a:pt x="14" y="912"/>
                  <a:pt x="14" y="912"/>
                  <a:pt x="14" y="912"/>
                </a:cubicBezTo>
                <a:cubicBezTo>
                  <a:pt x="14" y="913"/>
                  <a:pt x="14" y="913"/>
                  <a:pt x="14" y="913"/>
                </a:cubicBezTo>
                <a:cubicBezTo>
                  <a:pt x="14" y="914"/>
                  <a:pt x="14" y="914"/>
                  <a:pt x="14" y="914"/>
                </a:cubicBezTo>
                <a:cubicBezTo>
                  <a:pt x="26" y="968"/>
                  <a:pt x="56" y="997"/>
                  <a:pt x="102" y="999"/>
                </a:cubicBezTo>
                <a:cubicBezTo>
                  <a:pt x="102" y="999"/>
                  <a:pt x="102" y="999"/>
                  <a:pt x="102" y="999"/>
                </a:cubicBezTo>
                <a:cubicBezTo>
                  <a:pt x="102" y="999"/>
                  <a:pt x="102" y="999"/>
                  <a:pt x="102" y="999"/>
                </a:cubicBezTo>
                <a:cubicBezTo>
                  <a:pt x="204" y="999"/>
                  <a:pt x="204" y="999"/>
                  <a:pt x="204" y="999"/>
                </a:cubicBezTo>
                <a:cubicBezTo>
                  <a:pt x="305" y="999"/>
                  <a:pt x="305" y="999"/>
                  <a:pt x="305" y="999"/>
                </a:cubicBezTo>
                <a:cubicBezTo>
                  <a:pt x="305" y="999"/>
                  <a:pt x="305" y="999"/>
                  <a:pt x="305" y="999"/>
                </a:cubicBezTo>
                <a:cubicBezTo>
                  <a:pt x="305" y="999"/>
                  <a:pt x="305" y="999"/>
                  <a:pt x="305" y="999"/>
                </a:cubicBezTo>
                <a:cubicBezTo>
                  <a:pt x="351" y="997"/>
                  <a:pt x="380" y="968"/>
                  <a:pt x="393" y="914"/>
                </a:cubicBezTo>
                <a:cubicBezTo>
                  <a:pt x="393" y="913"/>
                  <a:pt x="393" y="913"/>
                  <a:pt x="393" y="913"/>
                </a:cubicBezTo>
                <a:cubicBezTo>
                  <a:pt x="393" y="912"/>
                  <a:pt x="393" y="912"/>
                  <a:pt x="393" y="912"/>
                </a:cubicBezTo>
                <a:cubicBezTo>
                  <a:pt x="393" y="827"/>
                  <a:pt x="393" y="827"/>
                  <a:pt x="393" y="827"/>
                </a:cubicBezTo>
                <a:cubicBezTo>
                  <a:pt x="392" y="785"/>
                  <a:pt x="385" y="757"/>
                  <a:pt x="373" y="741"/>
                </a:cubicBezTo>
                <a:cubicBezTo>
                  <a:pt x="367" y="349"/>
                  <a:pt x="367" y="349"/>
                  <a:pt x="367" y="349"/>
                </a:cubicBezTo>
                <a:cubicBezTo>
                  <a:pt x="367" y="335"/>
                  <a:pt x="370" y="324"/>
                  <a:pt x="378" y="314"/>
                </a:cubicBezTo>
                <a:cubicBezTo>
                  <a:pt x="379" y="313"/>
                  <a:pt x="379" y="313"/>
                  <a:pt x="379" y="313"/>
                </a:cubicBezTo>
                <a:cubicBezTo>
                  <a:pt x="380" y="312"/>
                  <a:pt x="380" y="312"/>
                  <a:pt x="380" y="312"/>
                </a:cubicBezTo>
                <a:cubicBezTo>
                  <a:pt x="396" y="244"/>
                  <a:pt x="397" y="187"/>
                  <a:pt x="380" y="141"/>
                </a:cubicBezTo>
                <a:cubicBezTo>
                  <a:pt x="365" y="98"/>
                  <a:pt x="335" y="64"/>
                  <a:pt x="292" y="40"/>
                </a:cubicBezTo>
                <a:cubicBezTo>
                  <a:pt x="294" y="7"/>
                  <a:pt x="294" y="7"/>
                  <a:pt x="294" y="7"/>
                </a:cubicBezTo>
                <a:cubicBezTo>
                  <a:pt x="294" y="0"/>
                  <a:pt x="294" y="0"/>
                  <a:pt x="294"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800">
              <a:solidFill>
                <a:schemeClr val="bg1"/>
              </a:solidFill>
            </a:endParaRPr>
          </a:p>
        </p:txBody>
      </p:sp>
      <p:sp>
        <p:nvSpPr>
          <p:cNvPr id="10" name="Freeform 13"/>
          <p:cNvSpPr/>
          <p:nvPr/>
        </p:nvSpPr>
        <p:spPr bwMode="auto">
          <a:xfrm>
            <a:off x="5157788" y="3548064"/>
            <a:ext cx="990600" cy="539750"/>
          </a:xfrm>
          <a:custGeom>
            <a:avLst/>
            <a:gdLst>
              <a:gd name="T0" fmla="*/ 236 w 365"/>
              <a:gd name="T1" fmla="*/ 23 h 199"/>
              <a:gd name="T2" fmla="*/ 9 w 365"/>
              <a:gd name="T3" fmla="*/ 92 h 199"/>
              <a:gd name="T4" fmla="*/ 0 w 365"/>
              <a:gd name="T5" fmla="*/ 94 h 199"/>
              <a:gd name="T6" fmla="*/ 0 w 365"/>
              <a:gd name="T7" fmla="*/ 119 h 199"/>
              <a:gd name="T8" fmla="*/ 81 w 365"/>
              <a:gd name="T9" fmla="*/ 199 h 199"/>
              <a:gd name="T10" fmla="*/ 181 w 365"/>
              <a:gd name="T11" fmla="*/ 199 h 199"/>
              <a:gd name="T12" fmla="*/ 183 w 365"/>
              <a:gd name="T13" fmla="*/ 199 h 199"/>
              <a:gd name="T14" fmla="*/ 284 w 365"/>
              <a:gd name="T15" fmla="*/ 199 h 199"/>
              <a:gd name="T16" fmla="*/ 365 w 365"/>
              <a:gd name="T17" fmla="*/ 119 h 199"/>
              <a:gd name="T18" fmla="*/ 365 w 365"/>
              <a:gd name="T19" fmla="*/ 34 h 199"/>
              <a:gd name="T20" fmla="*/ 363 w 365"/>
              <a:gd name="T21" fmla="*/ 0 h 199"/>
              <a:gd name="T22" fmla="*/ 236 w 365"/>
              <a:gd name="T23" fmla="*/ 2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5" h="199">
                <a:moveTo>
                  <a:pt x="236" y="23"/>
                </a:moveTo>
                <a:cubicBezTo>
                  <a:pt x="159" y="46"/>
                  <a:pt x="86" y="79"/>
                  <a:pt x="9" y="92"/>
                </a:cubicBezTo>
                <a:cubicBezTo>
                  <a:pt x="6" y="93"/>
                  <a:pt x="3" y="93"/>
                  <a:pt x="0" y="94"/>
                </a:cubicBezTo>
                <a:cubicBezTo>
                  <a:pt x="0" y="119"/>
                  <a:pt x="0" y="119"/>
                  <a:pt x="0" y="119"/>
                </a:cubicBezTo>
                <a:cubicBezTo>
                  <a:pt x="10" y="166"/>
                  <a:pt x="35" y="197"/>
                  <a:pt x="81" y="199"/>
                </a:cubicBezTo>
                <a:cubicBezTo>
                  <a:pt x="181" y="199"/>
                  <a:pt x="181" y="199"/>
                  <a:pt x="181" y="199"/>
                </a:cubicBezTo>
                <a:cubicBezTo>
                  <a:pt x="183" y="199"/>
                  <a:pt x="183" y="199"/>
                  <a:pt x="183" y="199"/>
                </a:cubicBezTo>
                <a:cubicBezTo>
                  <a:pt x="284" y="199"/>
                  <a:pt x="284" y="199"/>
                  <a:pt x="284" y="199"/>
                </a:cubicBezTo>
                <a:cubicBezTo>
                  <a:pt x="330" y="197"/>
                  <a:pt x="354" y="166"/>
                  <a:pt x="365" y="119"/>
                </a:cubicBezTo>
                <a:cubicBezTo>
                  <a:pt x="365" y="34"/>
                  <a:pt x="365" y="34"/>
                  <a:pt x="365" y="34"/>
                </a:cubicBezTo>
                <a:cubicBezTo>
                  <a:pt x="365" y="21"/>
                  <a:pt x="364" y="10"/>
                  <a:pt x="363" y="0"/>
                </a:cubicBezTo>
                <a:cubicBezTo>
                  <a:pt x="320" y="3"/>
                  <a:pt x="277" y="11"/>
                  <a:pt x="236" y="23"/>
                </a:cubicBezTo>
                <a:close/>
              </a:path>
            </a:pathLst>
          </a:custGeom>
          <a:solidFill>
            <a:schemeClr val="accent6">
              <a:lumMod val="60000"/>
              <a:lumOff val="40000"/>
            </a:schemeClr>
          </a:solidFill>
          <a:ln>
            <a:noFill/>
          </a:ln>
        </p:spPr>
        <p:txBody>
          <a:bodyPr lIns="68580" tIns="34290" rIns="68580" bIns="34290"/>
          <a:lstStyle/>
          <a:p>
            <a:endParaRPr lang="zh-CN" altLang="en-US" sz="1600">
              <a:solidFill>
                <a:schemeClr val="bg1"/>
              </a:solidFill>
            </a:endParaRPr>
          </a:p>
        </p:txBody>
      </p:sp>
      <p:sp>
        <p:nvSpPr>
          <p:cNvPr id="11" name="Freeform 14"/>
          <p:cNvSpPr>
            <a:spLocks noEditPoints="1"/>
          </p:cNvSpPr>
          <p:nvPr/>
        </p:nvSpPr>
        <p:spPr bwMode="auto">
          <a:xfrm>
            <a:off x="7054851" y="1087439"/>
            <a:ext cx="481013" cy="271463"/>
          </a:xfrm>
          <a:custGeom>
            <a:avLst/>
            <a:gdLst>
              <a:gd name="T0" fmla="*/ 150 w 177"/>
              <a:gd name="T1" fmla="*/ 7 h 100"/>
              <a:gd name="T2" fmla="*/ 170 w 177"/>
              <a:gd name="T3" fmla="*/ 27 h 100"/>
              <a:gd name="T4" fmla="*/ 170 w 177"/>
              <a:gd name="T5" fmla="*/ 93 h 100"/>
              <a:gd name="T6" fmla="*/ 7 w 177"/>
              <a:gd name="T7" fmla="*/ 93 h 100"/>
              <a:gd name="T8" fmla="*/ 7 w 177"/>
              <a:gd name="T9" fmla="*/ 27 h 100"/>
              <a:gd name="T10" fmla="*/ 26 w 177"/>
              <a:gd name="T11" fmla="*/ 7 h 100"/>
              <a:gd name="T12" fmla="*/ 150 w 177"/>
              <a:gd name="T13" fmla="*/ 7 h 100"/>
              <a:gd name="T14" fmla="*/ 150 w 177"/>
              <a:gd name="T15" fmla="*/ 0 h 100"/>
              <a:gd name="T16" fmla="*/ 26 w 177"/>
              <a:gd name="T17" fmla="*/ 0 h 100"/>
              <a:gd name="T18" fmla="*/ 0 w 177"/>
              <a:gd name="T19" fmla="*/ 27 h 100"/>
              <a:gd name="T20" fmla="*/ 0 w 177"/>
              <a:gd name="T21" fmla="*/ 93 h 100"/>
              <a:gd name="T22" fmla="*/ 0 w 177"/>
              <a:gd name="T23" fmla="*/ 100 h 100"/>
              <a:gd name="T24" fmla="*/ 7 w 177"/>
              <a:gd name="T25" fmla="*/ 100 h 100"/>
              <a:gd name="T26" fmla="*/ 170 w 177"/>
              <a:gd name="T27" fmla="*/ 100 h 100"/>
              <a:gd name="T28" fmla="*/ 177 w 177"/>
              <a:gd name="T29" fmla="*/ 100 h 100"/>
              <a:gd name="T30" fmla="*/ 177 w 177"/>
              <a:gd name="T31" fmla="*/ 93 h 100"/>
              <a:gd name="T32" fmla="*/ 177 w 177"/>
              <a:gd name="T33" fmla="*/ 27 h 100"/>
              <a:gd name="T34" fmla="*/ 150 w 177"/>
              <a:gd name="T3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100">
                <a:moveTo>
                  <a:pt x="150" y="7"/>
                </a:moveTo>
                <a:cubicBezTo>
                  <a:pt x="161" y="7"/>
                  <a:pt x="170" y="16"/>
                  <a:pt x="170" y="27"/>
                </a:cubicBezTo>
                <a:cubicBezTo>
                  <a:pt x="170" y="93"/>
                  <a:pt x="170" y="93"/>
                  <a:pt x="170" y="93"/>
                </a:cubicBezTo>
                <a:cubicBezTo>
                  <a:pt x="7" y="93"/>
                  <a:pt x="7" y="93"/>
                  <a:pt x="7" y="93"/>
                </a:cubicBezTo>
                <a:cubicBezTo>
                  <a:pt x="7" y="27"/>
                  <a:pt x="7" y="27"/>
                  <a:pt x="7" y="27"/>
                </a:cubicBezTo>
                <a:cubicBezTo>
                  <a:pt x="7" y="16"/>
                  <a:pt x="15" y="7"/>
                  <a:pt x="26" y="7"/>
                </a:cubicBezTo>
                <a:cubicBezTo>
                  <a:pt x="150" y="7"/>
                  <a:pt x="150" y="7"/>
                  <a:pt x="150" y="7"/>
                </a:cubicBezTo>
                <a:moveTo>
                  <a:pt x="150" y="0"/>
                </a:moveTo>
                <a:cubicBezTo>
                  <a:pt x="26" y="0"/>
                  <a:pt x="26" y="0"/>
                  <a:pt x="26" y="0"/>
                </a:cubicBezTo>
                <a:cubicBezTo>
                  <a:pt x="12" y="0"/>
                  <a:pt x="0" y="12"/>
                  <a:pt x="0" y="27"/>
                </a:cubicBezTo>
                <a:cubicBezTo>
                  <a:pt x="0" y="93"/>
                  <a:pt x="0" y="93"/>
                  <a:pt x="0" y="93"/>
                </a:cubicBezTo>
                <a:cubicBezTo>
                  <a:pt x="0" y="100"/>
                  <a:pt x="0" y="100"/>
                  <a:pt x="0" y="100"/>
                </a:cubicBezTo>
                <a:cubicBezTo>
                  <a:pt x="7" y="100"/>
                  <a:pt x="7" y="100"/>
                  <a:pt x="7" y="100"/>
                </a:cubicBezTo>
                <a:cubicBezTo>
                  <a:pt x="170" y="100"/>
                  <a:pt x="170" y="100"/>
                  <a:pt x="170" y="100"/>
                </a:cubicBezTo>
                <a:cubicBezTo>
                  <a:pt x="177" y="100"/>
                  <a:pt x="177" y="100"/>
                  <a:pt x="177" y="100"/>
                </a:cubicBezTo>
                <a:cubicBezTo>
                  <a:pt x="177" y="93"/>
                  <a:pt x="177" y="93"/>
                  <a:pt x="177" y="93"/>
                </a:cubicBezTo>
                <a:cubicBezTo>
                  <a:pt x="177" y="27"/>
                  <a:pt x="177" y="27"/>
                  <a:pt x="177" y="27"/>
                </a:cubicBezTo>
                <a:cubicBezTo>
                  <a:pt x="177" y="12"/>
                  <a:pt x="165" y="0"/>
                  <a:pt x="150"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800">
              <a:solidFill>
                <a:schemeClr val="bg1"/>
              </a:solidFill>
            </a:endParaRPr>
          </a:p>
        </p:txBody>
      </p:sp>
      <p:sp>
        <p:nvSpPr>
          <p:cNvPr id="12" name="Freeform 15"/>
          <p:cNvSpPr>
            <a:spLocks noEditPoints="1"/>
          </p:cNvSpPr>
          <p:nvPr/>
        </p:nvSpPr>
        <p:spPr bwMode="auto">
          <a:xfrm>
            <a:off x="6740526" y="1395414"/>
            <a:ext cx="1108075" cy="2711450"/>
          </a:xfrm>
          <a:custGeom>
            <a:avLst/>
            <a:gdLst>
              <a:gd name="T0" fmla="*/ 288 w 408"/>
              <a:gd name="T1" fmla="*/ 7 h 999"/>
              <a:gd name="T2" fmla="*/ 285 w 408"/>
              <a:gd name="T3" fmla="*/ 44 h 999"/>
              <a:gd name="T4" fmla="*/ 374 w 408"/>
              <a:gd name="T5" fmla="*/ 310 h 999"/>
              <a:gd name="T6" fmla="*/ 361 w 408"/>
              <a:gd name="T7" fmla="*/ 349 h 999"/>
              <a:gd name="T8" fmla="*/ 367 w 408"/>
              <a:gd name="T9" fmla="*/ 743 h 999"/>
              <a:gd name="T10" fmla="*/ 387 w 408"/>
              <a:gd name="T11" fmla="*/ 827 h 999"/>
              <a:gd name="T12" fmla="*/ 387 w 408"/>
              <a:gd name="T13" fmla="*/ 912 h 999"/>
              <a:gd name="T14" fmla="*/ 305 w 408"/>
              <a:gd name="T15" fmla="*/ 992 h 999"/>
              <a:gd name="T16" fmla="*/ 205 w 408"/>
              <a:gd name="T17" fmla="*/ 992 h 999"/>
              <a:gd name="T18" fmla="*/ 103 w 408"/>
              <a:gd name="T19" fmla="*/ 992 h 999"/>
              <a:gd name="T20" fmla="*/ 21 w 408"/>
              <a:gd name="T21" fmla="*/ 912 h 999"/>
              <a:gd name="T22" fmla="*/ 21 w 408"/>
              <a:gd name="T23" fmla="*/ 827 h 999"/>
              <a:gd name="T24" fmla="*/ 42 w 408"/>
              <a:gd name="T25" fmla="*/ 743 h 999"/>
              <a:gd name="T26" fmla="*/ 47 w 408"/>
              <a:gd name="T27" fmla="*/ 349 h 999"/>
              <a:gd name="T28" fmla="*/ 34 w 408"/>
              <a:gd name="T29" fmla="*/ 310 h 999"/>
              <a:gd name="T30" fmla="*/ 123 w 408"/>
              <a:gd name="T31" fmla="*/ 44 h 999"/>
              <a:gd name="T32" fmla="*/ 120 w 408"/>
              <a:gd name="T33" fmla="*/ 7 h 999"/>
              <a:gd name="T34" fmla="*/ 204 w 408"/>
              <a:gd name="T35" fmla="*/ 7 h 999"/>
              <a:gd name="T36" fmla="*/ 204 w 408"/>
              <a:gd name="T37" fmla="*/ 7 h 999"/>
              <a:gd name="T38" fmla="*/ 288 w 408"/>
              <a:gd name="T39" fmla="*/ 7 h 999"/>
              <a:gd name="T40" fmla="*/ 205 w 408"/>
              <a:gd name="T41" fmla="*/ 992 h 999"/>
              <a:gd name="T42" fmla="*/ 203 w 408"/>
              <a:gd name="T43" fmla="*/ 992 h 999"/>
              <a:gd name="T44" fmla="*/ 205 w 408"/>
              <a:gd name="T45" fmla="*/ 992 h 999"/>
              <a:gd name="T46" fmla="*/ 295 w 408"/>
              <a:gd name="T47" fmla="*/ 0 h 999"/>
              <a:gd name="T48" fmla="*/ 288 w 408"/>
              <a:gd name="T49" fmla="*/ 0 h 999"/>
              <a:gd name="T50" fmla="*/ 204 w 408"/>
              <a:gd name="T51" fmla="*/ 0 h 999"/>
              <a:gd name="T52" fmla="*/ 120 w 408"/>
              <a:gd name="T53" fmla="*/ 0 h 999"/>
              <a:gd name="T54" fmla="*/ 113 w 408"/>
              <a:gd name="T55" fmla="*/ 0 h 999"/>
              <a:gd name="T56" fmla="*/ 114 w 408"/>
              <a:gd name="T57" fmla="*/ 7 h 999"/>
              <a:gd name="T58" fmla="*/ 116 w 408"/>
              <a:gd name="T59" fmla="*/ 40 h 999"/>
              <a:gd name="T60" fmla="*/ 27 w 408"/>
              <a:gd name="T61" fmla="*/ 141 h 999"/>
              <a:gd name="T62" fmla="*/ 28 w 408"/>
              <a:gd name="T63" fmla="*/ 312 h 999"/>
              <a:gd name="T64" fmla="*/ 28 w 408"/>
              <a:gd name="T65" fmla="*/ 313 h 999"/>
              <a:gd name="T66" fmla="*/ 29 w 408"/>
              <a:gd name="T67" fmla="*/ 314 h 999"/>
              <a:gd name="T68" fmla="*/ 41 w 408"/>
              <a:gd name="T69" fmla="*/ 349 h 999"/>
              <a:gd name="T70" fmla="*/ 35 w 408"/>
              <a:gd name="T71" fmla="*/ 741 h 999"/>
              <a:gd name="T72" fmla="*/ 15 w 408"/>
              <a:gd name="T73" fmla="*/ 827 h 999"/>
              <a:gd name="T74" fmla="*/ 15 w 408"/>
              <a:gd name="T75" fmla="*/ 912 h 999"/>
              <a:gd name="T76" fmla="*/ 15 w 408"/>
              <a:gd name="T77" fmla="*/ 913 h 999"/>
              <a:gd name="T78" fmla="*/ 15 w 408"/>
              <a:gd name="T79" fmla="*/ 914 h 999"/>
              <a:gd name="T80" fmla="*/ 103 w 408"/>
              <a:gd name="T81" fmla="*/ 999 h 999"/>
              <a:gd name="T82" fmla="*/ 103 w 408"/>
              <a:gd name="T83" fmla="*/ 999 h 999"/>
              <a:gd name="T84" fmla="*/ 103 w 408"/>
              <a:gd name="T85" fmla="*/ 999 h 999"/>
              <a:gd name="T86" fmla="*/ 205 w 408"/>
              <a:gd name="T87" fmla="*/ 999 h 999"/>
              <a:gd name="T88" fmla="*/ 305 w 408"/>
              <a:gd name="T89" fmla="*/ 999 h 999"/>
              <a:gd name="T90" fmla="*/ 306 w 408"/>
              <a:gd name="T91" fmla="*/ 999 h 999"/>
              <a:gd name="T92" fmla="*/ 306 w 408"/>
              <a:gd name="T93" fmla="*/ 999 h 999"/>
              <a:gd name="T94" fmla="*/ 393 w 408"/>
              <a:gd name="T95" fmla="*/ 914 h 999"/>
              <a:gd name="T96" fmla="*/ 394 w 408"/>
              <a:gd name="T97" fmla="*/ 913 h 999"/>
              <a:gd name="T98" fmla="*/ 394 w 408"/>
              <a:gd name="T99" fmla="*/ 912 h 999"/>
              <a:gd name="T100" fmla="*/ 394 w 408"/>
              <a:gd name="T101" fmla="*/ 827 h 999"/>
              <a:gd name="T102" fmla="*/ 373 w 408"/>
              <a:gd name="T103" fmla="*/ 741 h 999"/>
              <a:gd name="T104" fmla="*/ 368 w 408"/>
              <a:gd name="T105" fmla="*/ 349 h 999"/>
              <a:gd name="T106" fmla="*/ 379 w 408"/>
              <a:gd name="T107" fmla="*/ 314 h 999"/>
              <a:gd name="T108" fmla="*/ 380 w 408"/>
              <a:gd name="T109" fmla="*/ 313 h 999"/>
              <a:gd name="T110" fmla="*/ 380 w 408"/>
              <a:gd name="T111" fmla="*/ 312 h 999"/>
              <a:gd name="T112" fmla="*/ 381 w 408"/>
              <a:gd name="T113" fmla="*/ 141 h 999"/>
              <a:gd name="T114" fmla="*/ 293 w 408"/>
              <a:gd name="T115" fmla="*/ 40 h 999"/>
              <a:gd name="T116" fmla="*/ 295 w 408"/>
              <a:gd name="T117" fmla="*/ 7 h 999"/>
              <a:gd name="T118" fmla="*/ 295 w 408"/>
              <a:gd name="T119" fmla="*/ 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8" h="999">
                <a:moveTo>
                  <a:pt x="288" y="7"/>
                </a:moveTo>
                <a:cubicBezTo>
                  <a:pt x="285" y="44"/>
                  <a:pt x="285" y="44"/>
                  <a:pt x="285" y="44"/>
                </a:cubicBezTo>
                <a:cubicBezTo>
                  <a:pt x="371" y="90"/>
                  <a:pt x="408" y="173"/>
                  <a:pt x="374" y="310"/>
                </a:cubicBezTo>
                <a:cubicBezTo>
                  <a:pt x="366" y="319"/>
                  <a:pt x="361" y="331"/>
                  <a:pt x="361" y="349"/>
                </a:cubicBezTo>
                <a:cubicBezTo>
                  <a:pt x="367" y="743"/>
                  <a:pt x="367" y="743"/>
                  <a:pt x="367" y="743"/>
                </a:cubicBezTo>
                <a:cubicBezTo>
                  <a:pt x="379" y="757"/>
                  <a:pt x="386" y="784"/>
                  <a:pt x="387" y="827"/>
                </a:cubicBezTo>
                <a:cubicBezTo>
                  <a:pt x="387" y="912"/>
                  <a:pt x="387" y="912"/>
                  <a:pt x="387" y="912"/>
                </a:cubicBezTo>
                <a:cubicBezTo>
                  <a:pt x="376" y="959"/>
                  <a:pt x="352" y="990"/>
                  <a:pt x="305" y="992"/>
                </a:cubicBezTo>
                <a:cubicBezTo>
                  <a:pt x="205" y="992"/>
                  <a:pt x="205" y="992"/>
                  <a:pt x="205" y="992"/>
                </a:cubicBezTo>
                <a:cubicBezTo>
                  <a:pt x="103" y="992"/>
                  <a:pt x="103" y="992"/>
                  <a:pt x="103" y="992"/>
                </a:cubicBezTo>
                <a:cubicBezTo>
                  <a:pt x="56" y="990"/>
                  <a:pt x="32" y="959"/>
                  <a:pt x="21" y="912"/>
                </a:cubicBezTo>
                <a:cubicBezTo>
                  <a:pt x="21" y="827"/>
                  <a:pt x="21" y="827"/>
                  <a:pt x="21" y="827"/>
                </a:cubicBezTo>
                <a:cubicBezTo>
                  <a:pt x="22" y="784"/>
                  <a:pt x="29" y="757"/>
                  <a:pt x="42" y="743"/>
                </a:cubicBezTo>
                <a:cubicBezTo>
                  <a:pt x="47" y="349"/>
                  <a:pt x="47" y="349"/>
                  <a:pt x="47" y="349"/>
                </a:cubicBezTo>
                <a:cubicBezTo>
                  <a:pt x="48" y="331"/>
                  <a:pt x="42" y="319"/>
                  <a:pt x="34" y="310"/>
                </a:cubicBezTo>
                <a:cubicBezTo>
                  <a:pt x="0" y="173"/>
                  <a:pt x="37" y="90"/>
                  <a:pt x="123" y="44"/>
                </a:cubicBezTo>
                <a:cubicBezTo>
                  <a:pt x="120" y="7"/>
                  <a:pt x="120" y="7"/>
                  <a:pt x="120" y="7"/>
                </a:cubicBezTo>
                <a:cubicBezTo>
                  <a:pt x="204" y="7"/>
                  <a:pt x="204" y="7"/>
                  <a:pt x="204" y="7"/>
                </a:cubicBezTo>
                <a:cubicBezTo>
                  <a:pt x="204" y="7"/>
                  <a:pt x="204" y="7"/>
                  <a:pt x="204" y="7"/>
                </a:cubicBezTo>
                <a:cubicBezTo>
                  <a:pt x="288" y="7"/>
                  <a:pt x="288" y="7"/>
                  <a:pt x="288" y="7"/>
                </a:cubicBezTo>
                <a:moveTo>
                  <a:pt x="205" y="992"/>
                </a:moveTo>
                <a:cubicBezTo>
                  <a:pt x="203" y="992"/>
                  <a:pt x="203" y="992"/>
                  <a:pt x="203" y="992"/>
                </a:cubicBezTo>
                <a:cubicBezTo>
                  <a:pt x="205" y="992"/>
                  <a:pt x="205" y="992"/>
                  <a:pt x="205" y="992"/>
                </a:cubicBezTo>
                <a:moveTo>
                  <a:pt x="295" y="0"/>
                </a:moveTo>
                <a:cubicBezTo>
                  <a:pt x="288" y="0"/>
                  <a:pt x="288" y="0"/>
                  <a:pt x="288" y="0"/>
                </a:cubicBezTo>
                <a:cubicBezTo>
                  <a:pt x="204" y="0"/>
                  <a:pt x="204" y="0"/>
                  <a:pt x="204" y="0"/>
                </a:cubicBezTo>
                <a:cubicBezTo>
                  <a:pt x="120" y="0"/>
                  <a:pt x="120" y="0"/>
                  <a:pt x="120" y="0"/>
                </a:cubicBezTo>
                <a:cubicBezTo>
                  <a:pt x="113" y="0"/>
                  <a:pt x="113" y="0"/>
                  <a:pt x="113" y="0"/>
                </a:cubicBezTo>
                <a:cubicBezTo>
                  <a:pt x="114" y="7"/>
                  <a:pt x="114" y="7"/>
                  <a:pt x="114" y="7"/>
                </a:cubicBezTo>
                <a:cubicBezTo>
                  <a:pt x="116" y="40"/>
                  <a:pt x="116" y="40"/>
                  <a:pt x="116" y="40"/>
                </a:cubicBezTo>
                <a:cubicBezTo>
                  <a:pt x="72" y="64"/>
                  <a:pt x="42" y="98"/>
                  <a:pt x="27" y="141"/>
                </a:cubicBezTo>
                <a:cubicBezTo>
                  <a:pt x="11" y="187"/>
                  <a:pt x="11" y="244"/>
                  <a:pt x="28" y="312"/>
                </a:cubicBezTo>
                <a:cubicBezTo>
                  <a:pt x="28" y="313"/>
                  <a:pt x="28" y="313"/>
                  <a:pt x="28" y="313"/>
                </a:cubicBezTo>
                <a:cubicBezTo>
                  <a:pt x="29" y="314"/>
                  <a:pt x="29" y="314"/>
                  <a:pt x="29" y="314"/>
                </a:cubicBezTo>
                <a:cubicBezTo>
                  <a:pt x="37" y="324"/>
                  <a:pt x="41" y="335"/>
                  <a:pt x="41" y="349"/>
                </a:cubicBezTo>
                <a:cubicBezTo>
                  <a:pt x="35" y="741"/>
                  <a:pt x="35" y="741"/>
                  <a:pt x="35" y="741"/>
                </a:cubicBezTo>
                <a:cubicBezTo>
                  <a:pt x="22" y="757"/>
                  <a:pt x="15" y="785"/>
                  <a:pt x="15" y="827"/>
                </a:cubicBezTo>
                <a:cubicBezTo>
                  <a:pt x="15" y="912"/>
                  <a:pt x="15" y="912"/>
                  <a:pt x="15" y="912"/>
                </a:cubicBezTo>
                <a:cubicBezTo>
                  <a:pt x="15" y="913"/>
                  <a:pt x="15" y="913"/>
                  <a:pt x="15" y="913"/>
                </a:cubicBezTo>
                <a:cubicBezTo>
                  <a:pt x="15" y="914"/>
                  <a:pt x="15" y="914"/>
                  <a:pt x="15" y="914"/>
                </a:cubicBezTo>
                <a:cubicBezTo>
                  <a:pt x="27" y="968"/>
                  <a:pt x="57" y="997"/>
                  <a:pt x="103" y="999"/>
                </a:cubicBezTo>
                <a:cubicBezTo>
                  <a:pt x="103" y="999"/>
                  <a:pt x="103" y="999"/>
                  <a:pt x="103" y="999"/>
                </a:cubicBezTo>
                <a:cubicBezTo>
                  <a:pt x="103" y="999"/>
                  <a:pt x="103" y="999"/>
                  <a:pt x="103" y="999"/>
                </a:cubicBezTo>
                <a:cubicBezTo>
                  <a:pt x="205" y="999"/>
                  <a:pt x="205" y="999"/>
                  <a:pt x="205" y="999"/>
                </a:cubicBezTo>
                <a:cubicBezTo>
                  <a:pt x="305" y="999"/>
                  <a:pt x="305" y="999"/>
                  <a:pt x="305" y="999"/>
                </a:cubicBezTo>
                <a:cubicBezTo>
                  <a:pt x="306" y="999"/>
                  <a:pt x="306" y="999"/>
                  <a:pt x="306" y="999"/>
                </a:cubicBezTo>
                <a:cubicBezTo>
                  <a:pt x="306" y="999"/>
                  <a:pt x="306" y="999"/>
                  <a:pt x="306" y="999"/>
                </a:cubicBezTo>
                <a:cubicBezTo>
                  <a:pt x="351" y="997"/>
                  <a:pt x="381" y="968"/>
                  <a:pt x="393" y="914"/>
                </a:cubicBezTo>
                <a:cubicBezTo>
                  <a:pt x="394" y="913"/>
                  <a:pt x="394" y="913"/>
                  <a:pt x="394" y="913"/>
                </a:cubicBezTo>
                <a:cubicBezTo>
                  <a:pt x="394" y="912"/>
                  <a:pt x="394" y="912"/>
                  <a:pt x="394" y="912"/>
                </a:cubicBezTo>
                <a:cubicBezTo>
                  <a:pt x="394" y="827"/>
                  <a:pt x="394" y="827"/>
                  <a:pt x="394" y="827"/>
                </a:cubicBezTo>
                <a:cubicBezTo>
                  <a:pt x="393" y="785"/>
                  <a:pt x="386" y="757"/>
                  <a:pt x="373" y="741"/>
                </a:cubicBezTo>
                <a:cubicBezTo>
                  <a:pt x="368" y="349"/>
                  <a:pt x="368" y="349"/>
                  <a:pt x="368" y="349"/>
                </a:cubicBezTo>
                <a:cubicBezTo>
                  <a:pt x="368" y="335"/>
                  <a:pt x="371" y="324"/>
                  <a:pt x="379" y="314"/>
                </a:cubicBezTo>
                <a:cubicBezTo>
                  <a:pt x="380" y="313"/>
                  <a:pt x="380" y="313"/>
                  <a:pt x="380" y="313"/>
                </a:cubicBezTo>
                <a:cubicBezTo>
                  <a:pt x="380" y="312"/>
                  <a:pt x="380" y="312"/>
                  <a:pt x="380" y="312"/>
                </a:cubicBezTo>
                <a:cubicBezTo>
                  <a:pt x="397" y="244"/>
                  <a:pt x="397" y="187"/>
                  <a:pt x="381" y="141"/>
                </a:cubicBezTo>
                <a:cubicBezTo>
                  <a:pt x="366" y="98"/>
                  <a:pt x="336" y="64"/>
                  <a:pt x="293" y="40"/>
                </a:cubicBezTo>
                <a:cubicBezTo>
                  <a:pt x="295" y="7"/>
                  <a:pt x="295" y="7"/>
                  <a:pt x="295" y="7"/>
                </a:cubicBezTo>
                <a:cubicBezTo>
                  <a:pt x="295" y="0"/>
                  <a:pt x="295" y="0"/>
                  <a:pt x="295"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800">
              <a:solidFill>
                <a:schemeClr val="bg1"/>
              </a:solidFill>
            </a:endParaRPr>
          </a:p>
        </p:txBody>
      </p:sp>
      <p:sp>
        <p:nvSpPr>
          <p:cNvPr id="13" name="Freeform 16"/>
          <p:cNvSpPr/>
          <p:nvPr/>
        </p:nvSpPr>
        <p:spPr bwMode="auto">
          <a:xfrm>
            <a:off x="6791326" y="1625602"/>
            <a:ext cx="1033463" cy="2462213"/>
          </a:xfrm>
          <a:custGeom>
            <a:avLst/>
            <a:gdLst>
              <a:gd name="T0" fmla="*/ 342 w 380"/>
              <a:gd name="T1" fmla="*/ 264 h 907"/>
              <a:gd name="T2" fmla="*/ 355 w 380"/>
              <a:gd name="T3" fmla="*/ 225 h 907"/>
              <a:gd name="T4" fmla="*/ 320 w 380"/>
              <a:gd name="T5" fmla="*/ 0 h 907"/>
              <a:gd name="T6" fmla="*/ 238 w 380"/>
              <a:gd name="T7" fmla="*/ 18 h 907"/>
              <a:gd name="T8" fmla="*/ 12 w 380"/>
              <a:gd name="T9" fmla="*/ 87 h 907"/>
              <a:gd name="T10" fmla="*/ 7 w 380"/>
              <a:gd name="T11" fmla="*/ 88 h 907"/>
              <a:gd name="T12" fmla="*/ 15 w 380"/>
              <a:gd name="T13" fmla="*/ 225 h 907"/>
              <a:gd name="T14" fmla="*/ 28 w 380"/>
              <a:gd name="T15" fmla="*/ 264 h 907"/>
              <a:gd name="T16" fmla="*/ 23 w 380"/>
              <a:gd name="T17" fmla="*/ 658 h 907"/>
              <a:gd name="T18" fmla="*/ 2 w 380"/>
              <a:gd name="T19" fmla="*/ 742 h 907"/>
              <a:gd name="T20" fmla="*/ 2 w 380"/>
              <a:gd name="T21" fmla="*/ 827 h 907"/>
              <a:gd name="T22" fmla="*/ 84 w 380"/>
              <a:gd name="T23" fmla="*/ 907 h 907"/>
              <a:gd name="T24" fmla="*/ 184 w 380"/>
              <a:gd name="T25" fmla="*/ 907 h 907"/>
              <a:gd name="T26" fmla="*/ 186 w 380"/>
              <a:gd name="T27" fmla="*/ 907 h 907"/>
              <a:gd name="T28" fmla="*/ 286 w 380"/>
              <a:gd name="T29" fmla="*/ 907 h 907"/>
              <a:gd name="T30" fmla="*/ 368 w 380"/>
              <a:gd name="T31" fmla="*/ 827 h 907"/>
              <a:gd name="T32" fmla="*/ 368 w 380"/>
              <a:gd name="T33" fmla="*/ 742 h 907"/>
              <a:gd name="T34" fmla="*/ 348 w 380"/>
              <a:gd name="T35" fmla="*/ 658 h 907"/>
              <a:gd name="T36" fmla="*/ 342 w 380"/>
              <a:gd name="T37" fmla="*/ 26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907">
                <a:moveTo>
                  <a:pt x="342" y="264"/>
                </a:moveTo>
                <a:cubicBezTo>
                  <a:pt x="342" y="246"/>
                  <a:pt x="347" y="234"/>
                  <a:pt x="355" y="225"/>
                </a:cubicBezTo>
                <a:cubicBezTo>
                  <a:pt x="380" y="122"/>
                  <a:pt x="366" y="49"/>
                  <a:pt x="320" y="0"/>
                </a:cubicBezTo>
                <a:cubicBezTo>
                  <a:pt x="293" y="4"/>
                  <a:pt x="265" y="10"/>
                  <a:pt x="238" y="18"/>
                </a:cubicBezTo>
                <a:cubicBezTo>
                  <a:pt x="162" y="41"/>
                  <a:pt x="89" y="73"/>
                  <a:pt x="12" y="87"/>
                </a:cubicBezTo>
                <a:cubicBezTo>
                  <a:pt x="10" y="87"/>
                  <a:pt x="9" y="87"/>
                  <a:pt x="7" y="88"/>
                </a:cubicBezTo>
                <a:cubicBezTo>
                  <a:pt x="0" y="126"/>
                  <a:pt x="2" y="171"/>
                  <a:pt x="15" y="225"/>
                </a:cubicBezTo>
                <a:cubicBezTo>
                  <a:pt x="23" y="234"/>
                  <a:pt x="29" y="246"/>
                  <a:pt x="28" y="264"/>
                </a:cubicBezTo>
                <a:cubicBezTo>
                  <a:pt x="23" y="658"/>
                  <a:pt x="23" y="658"/>
                  <a:pt x="23" y="658"/>
                </a:cubicBezTo>
                <a:cubicBezTo>
                  <a:pt x="10" y="672"/>
                  <a:pt x="3" y="699"/>
                  <a:pt x="2" y="742"/>
                </a:cubicBezTo>
                <a:cubicBezTo>
                  <a:pt x="2" y="827"/>
                  <a:pt x="2" y="827"/>
                  <a:pt x="2" y="827"/>
                </a:cubicBezTo>
                <a:cubicBezTo>
                  <a:pt x="13" y="874"/>
                  <a:pt x="37" y="905"/>
                  <a:pt x="84" y="907"/>
                </a:cubicBezTo>
                <a:cubicBezTo>
                  <a:pt x="184" y="907"/>
                  <a:pt x="184" y="907"/>
                  <a:pt x="184" y="907"/>
                </a:cubicBezTo>
                <a:cubicBezTo>
                  <a:pt x="186" y="907"/>
                  <a:pt x="186" y="907"/>
                  <a:pt x="186" y="907"/>
                </a:cubicBezTo>
                <a:cubicBezTo>
                  <a:pt x="286" y="907"/>
                  <a:pt x="286" y="907"/>
                  <a:pt x="286" y="907"/>
                </a:cubicBezTo>
                <a:cubicBezTo>
                  <a:pt x="333" y="905"/>
                  <a:pt x="357" y="874"/>
                  <a:pt x="368" y="827"/>
                </a:cubicBezTo>
                <a:cubicBezTo>
                  <a:pt x="368" y="742"/>
                  <a:pt x="368" y="742"/>
                  <a:pt x="368" y="742"/>
                </a:cubicBezTo>
                <a:cubicBezTo>
                  <a:pt x="367" y="699"/>
                  <a:pt x="360" y="672"/>
                  <a:pt x="348" y="658"/>
                </a:cubicBezTo>
                <a:lnTo>
                  <a:pt x="342" y="264"/>
                </a:lnTo>
                <a:close/>
              </a:path>
            </a:pathLst>
          </a:custGeom>
          <a:solidFill>
            <a:schemeClr val="accent4"/>
          </a:solidFill>
          <a:ln>
            <a:noFill/>
          </a:ln>
        </p:spPr>
        <p:txBody>
          <a:bodyPr lIns="68580" tIns="34290" rIns="68580" bIns="34290"/>
          <a:lstStyle/>
          <a:p>
            <a:endParaRPr lang="zh-CN" altLang="en-US" sz="1600">
              <a:solidFill>
                <a:schemeClr val="bg1"/>
              </a:solidFill>
            </a:endParaRPr>
          </a:p>
        </p:txBody>
      </p:sp>
      <p:sp>
        <p:nvSpPr>
          <p:cNvPr id="14" name="Freeform 17"/>
          <p:cNvSpPr/>
          <p:nvPr/>
        </p:nvSpPr>
        <p:spPr bwMode="auto">
          <a:xfrm>
            <a:off x="1333500" y="1036639"/>
            <a:ext cx="198438" cy="3016250"/>
          </a:xfrm>
          <a:custGeom>
            <a:avLst/>
            <a:gdLst>
              <a:gd name="T0" fmla="*/ 70 w 73"/>
              <a:gd name="T1" fmla="*/ 271 h 1111"/>
              <a:gd name="T2" fmla="*/ 73 w 73"/>
              <a:gd name="T3" fmla="*/ 268 h 1111"/>
              <a:gd name="T4" fmla="*/ 70 w 73"/>
              <a:gd name="T5" fmla="*/ 265 h 1111"/>
              <a:gd name="T6" fmla="*/ 6 w 73"/>
              <a:gd name="T7" fmla="*/ 265 h 1111"/>
              <a:gd name="T8" fmla="*/ 6 w 73"/>
              <a:gd name="T9" fmla="*/ 119 h 1111"/>
              <a:gd name="T10" fmla="*/ 30 w 73"/>
              <a:gd name="T11" fmla="*/ 119 h 1111"/>
              <a:gd name="T12" fmla="*/ 32 w 73"/>
              <a:gd name="T13" fmla="*/ 116 h 1111"/>
              <a:gd name="T14" fmla="*/ 30 w 73"/>
              <a:gd name="T15" fmla="*/ 113 h 1111"/>
              <a:gd name="T16" fmla="*/ 6 w 73"/>
              <a:gd name="T17" fmla="*/ 113 h 1111"/>
              <a:gd name="T18" fmla="*/ 6 w 73"/>
              <a:gd name="T19" fmla="*/ 6 h 1111"/>
              <a:gd name="T20" fmla="*/ 70 w 73"/>
              <a:gd name="T21" fmla="*/ 6 h 1111"/>
              <a:gd name="T22" fmla="*/ 73 w 73"/>
              <a:gd name="T23" fmla="*/ 3 h 1111"/>
              <a:gd name="T24" fmla="*/ 70 w 73"/>
              <a:gd name="T25" fmla="*/ 0 h 1111"/>
              <a:gd name="T26" fmla="*/ 3 w 73"/>
              <a:gd name="T27" fmla="*/ 0 h 1111"/>
              <a:gd name="T28" fmla="*/ 0 w 73"/>
              <a:gd name="T29" fmla="*/ 3 h 1111"/>
              <a:gd name="T30" fmla="*/ 0 w 73"/>
              <a:gd name="T31" fmla="*/ 268 h 1111"/>
              <a:gd name="T32" fmla="*/ 0 w 73"/>
              <a:gd name="T33" fmla="*/ 268 h 1111"/>
              <a:gd name="T34" fmla="*/ 0 w 73"/>
              <a:gd name="T35" fmla="*/ 268 h 1111"/>
              <a:gd name="T36" fmla="*/ 0 w 73"/>
              <a:gd name="T37" fmla="*/ 556 h 1111"/>
              <a:gd name="T38" fmla="*/ 0 w 73"/>
              <a:gd name="T39" fmla="*/ 556 h 1111"/>
              <a:gd name="T40" fmla="*/ 0 w 73"/>
              <a:gd name="T41" fmla="*/ 556 h 1111"/>
              <a:gd name="T42" fmla="*/ 0 w 73"/>
              <a:gd name="T43" fmla="*/ 851 h 1111"/>
              <a:gd name="T44" fmla="*/ 0 w 73"/>
              <a:gd name="T45" fmla="*/ 851 h 1111"/>
              <a:gd name="T46" fmla="*/ 0 w 73"/>
              <a:gd name="T47" fmla="*/ 851 h 1111"/>
              <a:gd name="T48" fmla="*/ 0 w 73"/>
              <a:gd name="T49" fmla="*/ 1108 h 1111"/>
              <a:gd name="T50" fmla="*/ 1 w 73"/>
              <a:gd name="T51" fmla="*/ 1110 h 1111"/>
              <a:gd name="T52" fmla="*/ 3 w 73"/>
              <a:gd name="T53" fmla="*/ 1111 h 1111"/>
              <a:gd name="T54" fmla="*/ 70 w 73"/>
              <a:gd name="T55" fmla="*/ 1111 h 1111"/>
              <a:gd name="T56" fmla="*/ 73 w 73"/>
              <a:gd name="T57" fmla="*/ 1108 h 1111"/>
              <a:gd name="T58" fmla="*/ 70 w 73"/>
              <a:gd name="T59" fmla="*/ 1105 h 1111"/>
              <a:gd name="T60" fmla="*/ 6 w 73"/>
              <a:gd name="T61" fmla="*/ 1105 h 1111"/>
              <a:gd name="T62" fmla="*/ 6 w 73"/>
              <a:gd name="T63" fmla="*/ 1002 h 1111"/>
              <a:gd name="T64" fmla="*/ 30 w 73"/>
              <a:gd name="T65" fmla="*/ 1002 h 1111"/>
              <a:gd name="T66" fmla="*/ 32 w 73"/>
              <a:gd name="T67" fmla="*/ 999 h 1111"/>
              <a:gd name="T68" fmla="*/ 30 w 73"/>
              <a:gd name="T69" fmla="*/ 996 h 1111"/>
              <a:gd name="T70" fmla="*/ 6 w 73"/>
              <a:gd name="T71" fmla="*/ 996 h 1111"/>
              <a:gd name="T72" fmla="*/ 6 w 73"/>
              <a:gd name="T73" fmla="*/ 854 h 1111"/>
              <a:gd name="T74" fmla="*/ 70 w 73"/>
              <a:gd name="T75" fmla="*/ 854 h 1111"/>
              <a:gd name="T76" fmla="*/ 73 w 73"/>
              <a:gd name="T77" fmla="*/ 851 h 1111"/>
              <a:gd name="T78" fmla="*/ 70 w 73"/>
              <a:gd name="T79" fmla="*/ 848 h 1111"/>
              <a:gd name="T80" fmla="*/ 6 w 73"/>
              <a:gd name="T81" fmla="*/ 848 h 1111"/>
              <a:gd name="T82" fmla="*/ 6 w 73"/>
              <a:gd name="T83" fmla="*/ 702 h 1111"/>
              <a:gd name="T84" fmla="*/ 30 w 73"/>
              <a:gd name="T85" fmla="*/ 702 h 1111"/>
              <a:gd name="T86" fmla="*/ 32 w 73"/>
              <a:gd name="T87" fmla="*/ 699 h 1111"/>
              <a:gd name="T88" fmla="*/ 30 w 73"/>
              <a:gd name="T89" fmla="*/ 696 h 1111"/>
              <a:gd name="T90" fmla="*/ 6 w 73"/>
              <a:gd name="T91" fmla="*/ 696 h 1111"/>
              <a:gd name="T92" fmla="*/ 6 w 73"/>
              <a:gd name="T93" fmla="*/ 558 h 1111"/>
              <a:gd name="T94" fmla="*/ 70 w 73"/>
              <a:gd name="T95" fmla="*/ 558 h 1111"/>
              <a:gd name="T96" fmla="*/ 73 w 73"/>
              <a:gd name="T97" fmla="*/ 556 h 1111"/>
              <a:gd name="T98" fmla="*/ 70 w 73"/>
              <a:gd name="T99" fmla="*/ 553 h 1111"/>
              <a:gd name="T100" fmla="*/ 6 w 73"/>
              <a:gd name="T101" fmla="*/ 553 h 1111"/>
              <a:gd name="T102" fmla="*/ 6 w 73"/>
              <a:gd name="T103" fmla="*/ 407 h 1111"/>
              <a:gd name="T104" fmla="*/ 30 w 73"/>
              <a:gd name="T105" fmla="*/ 407 h 1111"/>
              <a:gd name="T106" fmla="*/ 32 w 73"/>
              <a:gd name="T107" fmla="*/ 404 h 1111"/>
              <a:gd name="T108" fmla="*/ 30 w 73"/>
              <a:gd name="T109" fmla="*/ 401 h 1111"/>
              <a:gd name="T110" fmla="*/ 6 w 73"/>
              <a:gd name="T111" fmla="*/ 401 h 1111"/>
              <a:gd name="T112" fmla="*/ 6 w 73"/>
              <a:gd name="T113" fmla="*/ 271 h 1111"/>
              <a:gd name="T114" fmla="*/ 70 w 73"/>
              <a:gd name="T115" fmla="*/ 271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1111">
                <a:moveTo>
                  <a:pt x="70" y="271"/>
                </a:moveTo>
                <a:cubicBezTo>
                  <a:pt x="72" y="271"/>
                  <a:pt x="73" y="269"/>
                  <a:pt x="73" y="268"/>
                </a:cubicBezTo>
                <a:cubicBezTo>
                  <a:pt x="73" y="266"/>
                  <a:pt x="72" y="265"/>
                  <a:pt x="70" y="265"/>
                </a:cubicBezTo>
                <a:cubicBezTo>
                  <a:pt x="6" y="265"/>
                  <a:pt x="6" y="265"/>
                  <a:pt x="6" y="265"/>
                </a:cubicBezTo>
                <a:cubicBezTo>
                  <a:pt x="6" y="119"/>
                  <a:pt x="6" y="119"/>
                  <a:pt x="6" y="119"/>
                </a:cubicBezTo>
                <a:cubicBezTo>
                  <a:pt x="30" y="119"/>
                  <a:pt x="30" y="119"/>
                  <a:pt x="30" y="119"/>
                </a:cubicBezTo>
                <a:cubicBezTo>
                  <a:pt x="31" y="119"/>
                  <a:pt x="32" y="118"/>
                  <a:pt x="32" y="116"/>
                </a:cubicBezTo>
                <a:cubicBezTo>
                  <a:pt x="32" y="114"/>
                  <a:pt x="31" y="113"/>
                  <a:pt x="30" y="113"/>
                </a:cubicBezTo>
                <a:cubicBezTo>
                  <a:pt x="6" y="113"/>
                  <a:pt x="6" y="113"/>
                  <a:pt x="6" y="113"/>
                </a:cubicBezTo>
                <a:cubicBezTo>
                  <a:pt x="6" y="6"/>
                  <a:pt x="6" y="6"/>
                  <a:pt x="6" y="6"/>
                </a:cubicBezTo>
                <a:cubicBezTo>
                  <a:pt x="70" y="6"/>
                  <a:pt x="70" y="6"/>
                  <a:pt x="70" y="6"/>
                </a:cubicBezTo>
                <a:cubicBezTo>
                  <a:pt x="72" y="6"/>
                  <a:pt x="73" y="5"/>
                  <a:pt x="73" y="3"/>
                </a:cubicBezTo>
                <a:cubicBezTo>
                  <a:pt x="73" y="2"/>
                  <a:pt x="72" y="0"/>
                  <a:pt x="70" y="0"/>
                </a:cubicBezTo>
                <a:cubicBezTo>
                  <a:pt x="3" y="0"/>
                  <a:pt x="3" y="0"/>
                  <a:pt x="3" y="0"/>
                </a:cubicBezTo>
                <a:cubicBezTo>
                  <a:pt x="1" y="0"/>
                  <a:pt x="0" y="2"/>
                  <a:pt x="0" y="3"/>
                </a:cubicBezTo>
                <a:cubicBezTo>
                  <a:pt x="0" y="268"/>
                  <a:pt x="0" y="268"/>
                  <a:pt x="0" y="268"/>
                </a:cubicBezTo>
                <a:cubicBezTo>
                  <a:pt x="0" y="268"/>
                  <a:pt x="0" y="268"/>
                  <a:pt x="0" y="268"/>
                </a:cubicBezTo>
                <a:cubicBezTo>
                  <a:pt x="0" y="268"/>
                  <a:pt x="0" y="268"/>
                  <a:pt x="0" y="268"/>
                </a:cubicBezTo>
                <a:cubicBezTo>
                  <a:pt x="0" y="556"/>
                  <a:pt x="0" y="556"/>
                  <a:pt x="0" y="556"/>
                </a:cubicBezTo>
                <a:cubicBezTo>
                  <a:pt x="0" y="556"/>
                  <a:pt x="0" y="556"/>
                  <a:pt x="0" y="556"/>
                </a:cubicBezTo>
                <a:cubicBezTo>
                  <a:pt x="0" y="556"/>
                  <a:pt x="0" y="556"/>
                  <a:pt x="0" y="556"/>
                </a:cubicBezTo>
                <a:cubicBezTo>
                  <a:pt x="0" y="851"/>
                  <a:pt x="0" y="851"/>
                  <a:pt x="0" y="851"/>
                </a:cubicBezTo>
                <a:cubicBezTo>
                  <a:pt x="0" y="851"/>
                  <a:pt x="0" y="851"/>
                  <a:pt x="0" y="851"/>
                </a:cubicBezTo>
                <a:cubicBezTo>
                  <a:pt x="0" y="851"/>
                  <a:pt x="0" y="851"/>
                  <a:pt x="0" y="851"/>
                </a:cubicBezTo>
                <a:cubicBezTo>
                  <a:pt x="0" y="1108"/>
                  <a:pt x="0" y="1108"/>
                  <a:pt x="0" y="1108"/>
                </a:cubicBezTo>
                <a:cubicBezTo>
                  <a:pt x="0" y="1109"/>
                  <a:pt x="0" y="1110"/>
                  <a:pt x="1" y="1110"/>
                </a:cubicBezTo>
                <a:cubicBezTo>
                  <a:pt x="2" y="1111"/>
                  <a:pt x="2" y="1111"/>
                  <a:pt x="3" y="1111"/>
                </a:cubicBezTo>
                <a:cubicBezTo>
                  <a:pt x="70" y="1111"/>
                  <a:pt x="70" y="1111"/>
                  <a:pt x="70" y="1111"/>
                </a:cubicBezTo>
                <a:cubicBezTo>
                  <a:pt x="72" y="1111"/>
                  <a:pt x="73" y="1110"/>
                  <a:pt x="73" y="1108"/>
                </a:cubicBezTo>
                <a:cubicBezTo>
                  <a:pt x="73" y="1106"/>
                  <a:pt x="72" y="1105"/>
                  <a:pt x="70" y="1105"/>
                </a:cubicBezTo>
                <a:cubicBezTo>
                  <a:pt x="6" y="1105"/>
                  <a:pt x="6" y="1105"/>
                  <a:pt x="6" y="1105"/>
                </a:cubicBezTo>
                <a:cubicBezTo>
                  <a:pt x="6" y="1002"/>
                  <a:pt x="6" y="1002"/>
                  <a:pt x="6" y="1002"/>
                </a:cubicBezTo>
                <a:cubicBezTo>
                  <a:pt x="30" y="1002"/>
                  <a:pt x="30" y="1002"/>
                  <a:pt x="30" y="1002"/>
                </a:cubicBezTo>
                <a:cubicBezTo>
                  <a:pt x="31" y="1002"/>
                  <a:pt x="32" y="1001"/>
                  <a:pt x="32" y="999"/>
                </a:cubicBezTo>
                <a:cubicBezTo>
                  <a:pt x="32" y="998"/>
                  <a:pt x="31" y="996"/>
                  <a:pt x="30" y="996"/>
                </a:cubicBezTo>
                <a:cubicBezTo>
                  <a:pt x="6" y="996"/>
                  <a:pt x="6" y="996"/>
                  <a:pt x="6" y="996"/>
                </a:cubicBezTo>
                <a:cubicBezTo>
                  <a:pt x="6" y="854"/>
                  <a:pt x="6" y="854"/>
                  <a:pt x="6" y="854"/>
                </a:cubicBezTo>
                <a:cubicBezTo>
                  <a:pt x="70" y="854"/>
                  <a:pt x="70" y="854"/>
                  <a:pt x="70" y="854"/>
                </a:cubicBezTo>
                <a:cubicBezTo>
                  <a:pt x="72" y="854"/>
                  <a:pt x="73" y="852"/>
                  <a:pt x="73" y="851"/>
                </a:cubicBezTo>
                <a:cubicBezTo>
                  <a:pt x="73" y="849"/>
                  <a:pt x="72" y="848"/>
                  <a:pt x="70" y="848"/>
                </a:cubicBezTo>
                <a:cubicBezTo>
                  <a:pt x="6" y="848"/>
                  <a:pt x="6" y="848"/>
                  <a:pt x="6" y="848"/>
                </a:cubicBezTo>
                <a:cubicBezTo>
                  <a:pt x="6" y="702"/>
                  <a:pt x="6" y="702"/>
                  <a:pt x="6" y="702"/>
                </a:cubicBezTo>
                <a:cubicBezTo>
                  <a:pt x="30" y="702"/>
                  <a:pt x="30" y="702"/>
                  <a:pt x="30" y="702"/>
                </a:cubicBezTo>
                <a:cubicBezTo>
                  <a:pt x="31" y="702"/>
                  <a:pt x="32" y="701"/>
                  <a:pt x="32" y="699"/>
                </a:cubicBezTo>
                <a:cubicBezTo>
                  <a:pt x="32" y="697"/>
                  <a:pt x="31" y="696"/>
                  <a:pt x="30" y="696"/>
                </a:cubicBezTo>
                <a:cubicBezTo>
                  <a:pt x="6" y="696"/>
                  <a:pt x="6" y="696"/>
                  <a:pt x="6" y="696"/>
                </a:cubicBezTo>
                <a:cubicBezTo>
                  <a:pt x="6" y="558"/>
                  <a:pt x="6" y="558"/>
                  <a:pt x="6" y="558"/>
                </a:cubicBezTo>
                <a:cubicBezTo>
                  <a:pt x="70" y="558"/>
                  <a:pt x="70" y="558"/>
                  <a:pt x="70" y="558"/>
                </a:cubicBezTo>
                <a:cubicBezTo>
                  <a:pt x="72" y="558"/>
                  <a:pt x="73" y="557"/>
                  <a:pt x="73" y="556"/>
                </a:cubicBezTo>
                <a:cubicBezTo>
                  <a:pt x="73" y="554"/>
                  <a:pt x="72" y="553"/>
                  <a:pt x="70" y="553"/>
                </a:cubicBezTo>
                <a:cubicBezTo>
                  <a:pt x="6" y="553"/>
                  <a:pt x="6" y="553"/>
                  <a:pt x="6" y="553"/>
                </a:cubicBezTo>
                <a:cubicBezTo>
                  <a:pt x="6" y="407"/>
                  <a:pt x="6" y="407"/>
                  <a:pt x="6" y="407"/>
                </a:cubicBezTo>
                <a:cubicBezTo>
                  <a:pt x="30" y="407"/>
                  <a:pt x="30" y="407"/>
                  <a:pt x="30" y="407"/>
                </a:cubicBezTo>
                <a:cubicBezTo>
                  <a:pt x="31" y="407"/>
                  <a:pt x="32" y="405"/>
                  <a:pt x="32" y="404"/>
                </a:cubicBezTo>
                <a:cubicBezTo>
                  <a:pt x="32" y="402"/>
                  <a:pt x="31" y="401"/>
                  <a:pt x="30" y="401"/>
                </a:cubicBezTo>
                <a:cubicBezTo>
                  <a:pt x="6" y="401"/>
                  <a:pt x="6" y="401"/>
                  <a:pt x="6" y="401"/>
                </a:cubicBezTo>
                <a:cubicBezTo>
                  <a:pt x="6" y="271"/>
                  <a:pt x="6" y="271"/>
                  <a:pt x="6" y="271"/>
                </a:cubicBezTo>
                <a:lnTo>
                  <a:pt x="70" y="27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800">
              <a:solidFill>
                <a:schemeClr val="bg1"/>
              </a:solidFill>
            </a:endParaRPr>
          </a:p>
        </p:txBody>
      </p:sp>
      <p:sp>
        <p:nvSpPr>
          <p:cNvPr id="15" name="TextBox 682"/>
          <p:cNvSpPr txBox="1"/>
          <p:nvPr/>
        </p:nvSpPr>
        <p:spPr>
          <a:xfrm>
            <a:off x="2104752" y="3351306"/>
            <a:ext cx="524422" cy="377075"/>
          </a:xfrm>
          <a:prstGeom prst="rect">
            <a:avLst/>
          </a:prstGeom>
          <a:noFill/>
        </p:spPr>
        <p:txBody>
          <a:bodyPr wrap="none" lIns="68580" tIns="34290" rIns="68580" bIns="34290">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a:t>36%</a:t>
            </a:r>
            <a:endParaRPr lang="zh-CN" altLang="en-US" sz="2000" dirty="0"/>
          </a:p>
        </p:txBody>
      </p:sp>
      <p:sp>
        <p:nvSpPr>
          <p:cNvPr id="16" name="TextBox 682"/>
          <p:cNvSpPr txBox="1"/>
          <p:nvPr/>
        </p:nvSpPr>
        <p:spPr>
          <a:xfrm>
            <a:off x="3750309" y="2925406"/>
            <a:ext cx="524422" cy="377075"/>
          </a:xfrm>
          <a:prstGeom prst="rect">
            <a:avLst/>
          </a:prstGeom>
          <a:noFill/>
        </p:spPr>
        <p:txBody>
          <a:bodyPr wrap="none" lIns="68580" tIns="34290" rIns="68580" bIns="34290">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a:t>64%</a:t>
            </a:r>
            <a:endParaRPr lang="zh-CN" altLang="en-US" sz="2000" dirty="0"/>
          </a:p>
        </p:txBody>
      </p:sp>
      <p:sp>
        <p:nvSpPr>
          <p:cNvPr id="17" name="TextBox 682"/>
          <p:cNvSpPr txBox="1"/>
          <p:nvPr/>
        </p:nvSpPr>
        <p:spPr>
          <a:xfrm>
            <a:off x="5390877" y="3680559"/>
            <a:ext cx="524422" cy="377075"/>
          </a:xfrm>
          <a:prstGeom prst="rect">
            <a:avLst/>
          </a:prstGeom>
          <a:noFill/>
        </p:spPr>
        <p:txBody>
          <a:bodyPr wrap="none" lIns="68580" tIns="34290" rIns="68580" bIns="34290">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a:t>12%</a:t>
            </a:r>
            <a:endParaRPr lang="zh-CN" altLang="en-US" sz="2000" dirty="0"/>
          </a:p>
        </p:txBody>
      </p:sp>
      <p:sp>
        <p:nvSpPr>
          <p:cNvPr id="18" name="TextBox 682"/>
          <p:cNvSpPr txBox="1"/>
          <p:nvPr/>
        </p:nvSpPr>
        <p:spPr>
          <a:xfrm>
            <a:off x="7045845" y="2518454"/>
            <a:ext cx="524422" cy="377075"/>
          </a:xfrm>
          <a:prstGeom prst="rect">
            <a:avLst/>
          </a:prstGeom>
          <a:noFill/>
        </p:spPr>
        <p:txBody>
          <a:bodyPr wrap="none" lIns="68580" tIns="34290" rIns="68580" bIns="34290">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a:t>92%</a:t>
            </a:r>
            <a:endParaRPr lang="zh-CN" altLang="en-US" sz="2000" dirty="0"/>
          </a:p>
        </p:txBody>
      </p:sp>
      <p:sp>
        <p:nvSpPr>
          <p:cNvPr id="19" name="矩形 18"/>
          <p:cNvSpPr/>
          <p:nvPr/>
        </p:nvSpPr>
        <p:spPr>
          <a:xfrm>
            <a:off x="1814514" y="4157196"/>
            <a:ext cx="1307800" cy="622459"/>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a:t>
            </a:r>
          </a:p>
        </p:txBody>
      </p:sp>
      <p:sp>
        <p:nvSpPr>
          <p:cNvPr id="20" name="矩形 19"/>
          <p:cNvSpPr/>
          <p:nvPr/>
        </p:nvSpPr>
        <p:spPr>
          <a:xfrm>
            <a:off x="3457575" y="4195244"/>
            <a:ext cx="1307800" cy="622459"/>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a:t>
            </a:r>
          </a:p>
        </p:txBody>
      </p:sp>
      <p:sp>
        <p:nvSpPr>
          <p:cNvPr id="21" name="矩形 20"/>
          <p:cNvSpPr/>
          <p:nvPr/>
        </p:nvSpPr>
        <p:spPr>
          <a:xfrm>
            <a:off x="5076825" y="4200741"/>
            <a:ext cx="1307800" cy="622459"/>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a:t>
            </a:r>
          </a:p>
        </p:txBody>
      </p:sp>
      <p:sp>
        <p:nvSpPr>
          <p:cNvPr id="22" name="矩形 21"/>
          <p:cNvSpPr/>
          <p:nvPr/>
        </p:nvSpPr>
        <p:spPr>
          <a:xfrm>
            <a:off x="6700837" y="4200741"/>
            <a:ext cx="1307800" cy="622459"/>
          </a:xfrm>
          <a:prstGeom prst="rect">
            <a:avLst/>
          </a:prstGeom>
        </p:spPr>
        <p:txBody>
          <a:bodyPr wrap="square" lIns="68580" tIns="34290" rIns="68580" bIns="34290">
            <a:spAutoFit/>
          </a:bodyPr>
          <a:lstStyle/>
          <a:p>
            <a:r>
              <a:rPr lang="zh-CN" altLang="en-US" sz="900">
                <a:solidFill>
                  <a:schemeClr val="bg1"/>
                </a:solidFill>
                <a:latin typeface="微软雅黑" panose="020B0503020204020204" pitchFamily="34" charset="-122"/>
                <a:ea typeface="微软雅黑" panose="020B0503020204020204" pitchFamily="34" charset="-122"/>
              </a:rPr>
              <a:t>在此输入标题内容在此输入标题内容在此输入标题内容在此输入标题内容</a:t>
            </a:r>
          </a:p>
        </p:txBody>
      </p:sp>
      <p:sp>
        <p:nvSpPr>
          <p:cNvPr id="23" name="文本框 22"/>
          <p:cNvSpPr txBox="1"/>
          <p:nvPr/>
        </p:nvSpPr>
        <p:spPr>
          <a:xfrm>
            <a:off x="-548068" y="303293"/>
            <a:ext cx="3019927" cy="346249"/>
          </a:xfrm>
          <a:prstGeom prst="rect">
            <a:avLst/>
          </a:prstGeom>
          <a:noFill/>
        </p:spPr>
        <p:txBody>
          <a:bodyPr wrap="square" lIns="68580" tIns="34290" rIns="68580" bIns="34290" rtlCol="0">
            <a:spAutoFit/>
          </a:bodyPr>
          <a:lstStyle/>
          <a:p>
            <a:pPr algn="ctr"/>
            <a:r>
              <a:rPr lang="zh-CN" altLang="en-US" sz="1800" b="1">
                <a:solidFill>
                  <a:srgbClr val="FAFAFA"/>
                </a:solidFill>
                <a:latin typeface="微软雅黑" panose="020B0503020204020204" pitchFamily="34" charset="-122"/>
                <a:ea typeface="微软雅黑" panose="020B0503020204020204" pitchFamily="34" charset="-122"/>
              </a:rPr>
              <a:t>教学分析</a:t>
            </a:r>
          </a:p>
        </p:txBody>
      </p:sp>
    </p:spTree>
  </p:cSld>
  <p:clrMapOvr>
    <a:masterClrMapping/>
  </p:clrMapOvr>
  <mc:AlternateContent xmlns:mc="http://schemas.openxmlformats.org/markup-compatibility/2006">
    <mc:Choice xmlns:p14="http://schemas.microsoft.com/office/powerpoint/2010/main" Requires="p14">
      <p:transition spd="slow" p14:dur="1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ldLvl="0" animBg="1"/>
      <p:bldP spid="5" grpId="0" animBg="1"/>
      <p:bldP spid="6" grpId="0" animBg="1"/>
      <p:bldP spid="7" grpId="0" animBg="1"/>
      <p:bldP spid="8" grpId="0" animBg="1"/>
      <p:bldP spid="9" grpId="0" animBg="1"/>
      <p:bldP spid="10" grpId="0" bldLvl="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黑板风格教学设计PPT模板"/>
</p:tagLst>
</file>

<file path=ppt/tags/tag10.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2"/>
</p:tagLst>
</file>

<file path=ppt/tags/tag14.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3"/>
</p:tagLst>
</file>

<file path=ppt/tags/tag15.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4"/>
</p:tagLst>
</file>

<file path=ppt/tags/tag16.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5"/>
</p:tagLst>
</file>

<file path=ppt/tags/tag17.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6"/>
</p:tagLst>
</file>

<file path=ppt/tags/tag18.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Text"/>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Text"/>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Text"/>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Text"/>
  <p:tag name="MH_ORDER" val="5"/>
</p:tagLst>
</file>

<file path=ppt/tags/tag22.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Text"/>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Text"/>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5"/>
</p:tagLst>
</file>

<file path=ppt/tags/tag29.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7"/>
</p:tagLst>
</file>

<file path=ppt/tags/tag31.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5"/>
</p:tagLst>
</file>

<file path=ppt/tags/tag36.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6"/>
</p:tagLst>
</file>

<file path=ppt/tags/tag37.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7"/>
</p:tagLst>
</file>

<file path=ppt/tags/tag38.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8"/>
</p:tagLst>
</file>

<file path=ppt/tags/tag39.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9"/>
</p:tagLst>
</file>

<file path=ppt/tags/tag4.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0"/>
</p:tagLst>
</file>

<file path=ppt/tags/tag41.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1"/>
</p:tagLst>
</file>

<file path=ppt/tags/tag42.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2"/>
</p:tagLst>
</file>

<file path=ppt/tags/tag43.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3"/>
</p:tagLst>
</file>

<file path=ppt/tags/tag44.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4"/>
</p:tagLst>
</file>

<file path=ppt/tags/tag45.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5"/>
</p:tagLst>
</file>

<file path=ppt/tags/tag46.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16"/>
</p:tagLst>
</file>

<file path=ppt/tags/tag47.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Text"/>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Text"/>
  <p:tag name="MH_ORDER" val="6"/>
</p:tagLst>
</file>

<file path=ppt/tags/tag49.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Text"/>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Text"/>
  <p:tag name="MH_ORDER" val="5"/>
</p:tagLst>
</file>

<file path=ppt/tags/tag51.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Text"/>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Text"/>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2"/>
</p:tagLst>
</file>

<file path=ppt/tags/tag55.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4"/>
</p:tagLst>
</file>

<file path=ppt/tags/tag57.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5"/>
</p:tagLst>
</file>

<file path=ppt/tags/tag58.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6"/>
</p:tagLst>
</file>

<file path=ppt/tags/tag59.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SubTitle"/>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5"/>
</p:tagLst>
</file>

<file path=ppt/tags/tag60.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4"/>
</p:tagLst>
</file>

<file path=ppt/tags/tag64.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5"/>
</p:tagLst>
</file>

<file path=ppt/tags/tag65.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6"/>
</p:tagLst>
</file>

<file path=ppt/tags/tag66.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7"/>
</p:tagLst>
</file>

<file path=ppt/tags/tag67.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9"/>
</p:tagLst>
</file>

<file path=ppt/tags/tag68.xml><?xml version="1.0" encoding="utf-8"?>
<p:tagLst xmlns:a="http://schemas.openxmlformats.org/drawingml/2006/main" xmlns:r="http://schemas.openxmlformats.org/officeDocument/2006/relationships" xmlns:p="http://schemas.openxmlformats.org/presentationml/2006/main">
  <p:tag name="MH" val="20170528231317"/>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70524205121"/>
  <p:tag name="MH_LIBRARY" val="GRAPHIC"/>
  <p:tag name="MH_TYPE" val="Other"/>
  <p:tag name="MH_ORDER" val="8"/>
</p:tagLst>
</file>

<file path=ppt/theme/theme1.xml><?xml version="1.0" encoding="utf-8"?>
<a:theme xmlns:a="http://schemas.openxmlformats.org/drawingml/2006/main" name="Office 主题">
  <a:themeElements>
    <a:clrScheme name="自定义 186">
      <a:dk1>
        <a:sysClr val="windowText" lastClr="000000"/>
      </a:dk1>
      <a:lt1>
        <a:sysClr val="window" lastClr="FFFFFF"/>
      </a:lt1>
      <a:dk2>
        <a:srgbClr val="44546A"/>
      </a:dk2>
      <a:lt2>
        <a:srgbClr val="E7E6E6"/>
      </a:lt2>
      <a:accent1>
        <a:srgbClr val="C14A59"/>
      </a:accent1>
      <a:accent2>
        <a:srgbClr val="FCC969"/>
      </a:accent2>
      <a:accent3>
        <a:srgbClr val="274A60"/>
      </a:accent3>
      <a:accent4>
        <a:srgbClr val="C14A59"/>
      </a:accent4>
      <a:accent5>
        <a:srgbClr val="FCC969"/>
      </a:accent5>
      <a:accent6>
        <a:srgbClr val="274A6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2444</Words>
  <PresentationFormat>全屏显示(16:9)</PresentationFormat>
  <Paragraphs>181</Paragraphs>
  <Slides>26</Slides>
  <Notes>26</Notes>
  <HiddenSlides>0</HiddenSlides>
  <MMClips>2</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2017-08-10T08:23:00Z</dcterms:created>
  <dcterms:modified xsi:type="dcterms:W3CDTF">2017-10-06T01:53:29Z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2052-10.1.0.6747</vt:lpwstr>
  </property>
</Properties>
</file>