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4" r:id="rId5"/>
    <p:sldId id="260" r:id="rId6"/>
    <p:sldId id="261" r:id="rId7"/>
    <p:sldId id="265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55A27-A31D-42EB-8E26-6B87E648D264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C974C-98BE-40D1-B557-D24D4AE00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258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55A27-A31D-42EB-8E26-6B87E648D264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C974C-98BE-40D1-B557-D24D4AE00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167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55A27-A31D-42EB-8E26-6B87E648D264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C974C-98BE-40D1-B557-D24D4AE00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441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55A27-A31D-42EB-8E26-6B87E648D264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C974C-98BE-40D1-B557-D24D4AE00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837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55A27-A31D-42EB-8E26-6B87E648D264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C974C-98BE-40D1-B557-D24D4AE00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993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55A27-A31D-42EB-8E26-6B87E648D264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C974C-98BE-40D1-B557-D24D4AE00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477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55A27-A31D-42EB-8E26-6B87E648D264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C974C-98BE-40D1-B557-D24D4AE00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219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55A27-A31D-42EB-8E26-6B87E648D264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C974C-98BE-40D1-B557-D24D4AE00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958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55A27-A31D-42EB-8E26-6B87E648D264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C974C-98BE-40D1-B557-D24D4AE00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960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55A27-A31D-42EB-8E26-6B87E648D264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C974C-98BE-40D1-B557-D24D4AE00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31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55A27-A31D-42EB-8E26-6B87E648D264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C974C-98BE-40D1-B557-D24D4AE00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915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55A27-A31D-42EB-8E26-6B87E648D264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C974C-98BE-40D1-B557-D24D4AE00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995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36" y="206086"/>
            <a:ext cx="8686800" cy="4823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382" y="5261262"/>
            <a:ext cx="7518409" cy="838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1882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1">
            <a:extLst>
              <a:ext uri="{FF2B5EF4-FFF2-40B4-BE49-F238E27FC236}">
                <a16:creationId xmlns:a16="http://schemas.microsoft.com/office/drawing/2014/main" xmlns="" id="{CF9B5F26-C68A-40CB-8CE6-163B3A810E66}"/>
              </a:ext>
            </a:extLst>
          </p:cNvPr>
          <p:cNvSpPr/>
          <p:nvPr/>
        </p:nvSpPr>
        <p:spPr>
          <a:xfrm>
            <a:off x="1561719" y="1287157"/>
            <a:ext cx="6439281" cy="135906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800" dirty="0" err="1">
                <a:solidFill>
                  <a:srgbClr val="FF0000"/>
                </a:solidFill>
                <a:latin typeface=".VnAvant" panose="020B7200000000000000" pitchFamily="34" charset="0"/>
              </a:rPr>
              <a:t>oi</a:t>
            </a:r>
            <a:r>
              <a:rPr lang="en-GB" sz="8800" dirty="0">
                <a:solidFill>
                  <a:srgbClr val="FF0000"/>
                </a:solidFill>
                <a:latin typeface=".VnAvant" panose="020B7200000000000000" pitchFamily="34" charset="0"/>
              </a:rPr>
              <a:t>	«i	¬i</a:t>
            </a:r>
            <a:endParaRPr lang="en-GB" sz="88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38" y="304800"/>
            <a:ext cx="1600962" cy="847550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8718041"/>
              </p:ext>
            </p:extLst>
          </p:nvPr>
        </p:nvGraphicFramePr>
        <p:xfrm>
          <a:off x="2700294" y="2819400"/>
          <a:ext cx="4072126" cy="27977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76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244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39885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98855">
                <a:tc gridSpan="2">
                  <a:txBody>
                    <a:bodyPr/>
                    <a:lstStyle/>
                    <a:p>
                      <a:endParaRPr lang="en-US" u="sng" dirty="0"/>
                    </a:p>
                  </a:txBody>
                  <a:tcPr marL="68580" marR="6858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97080" y="2971800"/>
            <a:ext cx="116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.VnAvant" pitchFamily="34" charset="0"/>
              </a:rPr>
              <a:t>v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81359" y="2956705"/>
            <a:ext cx="17275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>
                <a:solidFill>
                  <a:srgbClr val="FF0000"/>
                </a:solidFill>
                <a:latin typeface=".VnAvant" pitchFamily="34" charset="0"/>
              </a:rPr>
              <a:t>o</a:t>
            </a:r>
            <a:r>
              <a:rPr lang="en-US" sz="7200" dirty="0" err="1" smtClean="0">
                <a:solidFill>
                  <a:srgbClr val="FF0000"/>
                </a:solidFill>
                <a:latin typeface=".VnAvant" pitchFamily="34" charset="0"/>
              </a:rPr>
              <a:t>i</a:t>
            </a:r>
            <a:endParaRPr lang="en-US" sz="72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81515" y="4530804"/>
            <a:ext cx="210968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.VnAvant" pitchFamily="34" charset="0"/>
              </a:rPr>
              <a:t>v</a:t>
            </a:r>
            <a:r>
              <a:rPr lang="en-US" sz="6600" dirty="0" err="1">
                <a:solidFill>
                  <a:srgbClr val="FF0000"/>
                </a:solidFill>
                <a:latin typeface=".VnAvant" pitchFamily="34" charset="0"/>
              </a:rPr>
              <a:t>o</a:t>
            </a:r>
            <a:r>
              <a:rPr lang="en-US" sz="6600" dirty="0" err="1" smtClean="0">
                <a:solidFill>
                  <a:srgbClr val="FF0000"/>
                </a:solidFill>
                <a:latin typeface=".VnAvant" pitchFamily="34" charset="0"/>
              </a:rPr>
              <a:t>i</a:t>
            </a:r>
            <a:endParaRPr lang="en-US" sz="66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1072" y="5638800"/>
            <a:ext cx="8030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.VnAvant" pitchFamily="34" charset="0"/>
              </a:rPr>
              <a:t>chßi</a:t>
            </a:r>
            <a:r>
              <a:rPr lang="en-US" sz="3600" dirty="0" smtClean="0">
                <a:latin typeface=".VnAvant" pitchFamily="34" charset="0"/>
              </a:rPr>
              <a:t>    </a:t>
            </a:r>
            <a:r>
              <a:rPr lang="en-US" sz="3600" dirty="0" err="1" smtClean="0">
                <a:latin typeface=".VnAvant" pitchFamily="34" charset="0"/>
              </a:rPr>
              <a:t>hái</a:t>
            </a:r>
            <a:r>
              <a:rPr lang="en-US" sz="3600" dirty="0" smtClean="0">
                <a:latin typeface=".VnAvant" pitchFamily="34" charset="0"/>
              </a:rPr>
              <a:t>    </a:t>
            </a:r>
            <a:r>
              <a:rPr lang="en-US" sz="3600" dirty="0" err="1" smtClean="0">
                <a:latin typeface=".VnAvant" pitchFamily="34" charset="0"/>
              </a:rPr>
              <a:t>mçi</a:t>
            </a:r>
            <a:r>
              <a:rPr lang="en-US" sz="3600" dirty="0" smtClean="0">
                <a:latin typeface=".VnAvant" pitchFamily="34" charset="0"/>
              </a:rPr>
              <a:t>    </a:t>
            </a:r>
            <a:r>
              <a:rPr lang="en-US" sz="3600" dirty="0" err="1" smtClean="0">
                <a:latin typeface=".VnAvant" pitchFamily="34" charset="0"/>
              </a:rPr>
              <a:t>x«i</a:t>
            </a:r>
            <a:r>
              <a:rPr lang="en-US" sz="3600" dirty="0" smtClean="0">
                <a:latin typeface=".VnAvant" pitchFamily="34" charset="0"/>
              </a:rPr>
              <a:t>    ®</a:t>
            </a:r>
            <a:r>
              <a:rPr lang="en-US" sz="3600" dirty="0" err="1" smtClean="0">
                <a:latin typeface=".VnAvant" pitchFamily="34" charset="0"/>
              </a:rPr>
              <a:t>îi</a:t>
            </a:r>
            <a:r>
              <a:rPr lang="en-US" sz="3600" dirty="0" smtClean="0">
                <a:latin typeface=".VnAvant" pitchFamily="34" charset="0"/>
              </a:rPr>
              <a:t>     </a:t>
            </a:r>
            <a:r>
              <a:rPr lang="en-US" sz="3600" dirty="0" err="1" smtClean="0">
                <a:latin typeface=".VnAvant" pitchFamily="34" charset="0"/>
              </a:rPr>
              <a:t>míi</a:t>
            </a:r>
            <a:endParaRPr lang="en-US" sz="3600" dirty="0" smtClean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398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/>
      <p:bldP spid="7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13498" y="5891380"/>
            <a:ext cx="17155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.VnAvant" pitchFamily="34" charset="0"/>
              </a:rPr>
              <a:t>®å </a:t>
            </a:r>
            <a:r>
              <a:rPr lang="en-US" sz="3200" dirty="0" err="1" smtClean="0">
                <a:latin typeface=".VnAvant" pitchFamily="34" charset="0"/>
              </a:rPr>
              <a:t>ch¬i</a:t>
            </a:r>
            <a:endParaRPr lang="en-US" sz="3200" dirty="0"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24838" y="3285549"/>
            <a:ext cx="16562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.VnAvant" pitchFamily="34" charset="0"/>
              </a:rPr>
              <a:t>t</a:t>
            </a:r>
            <a:r>
              <a:rPr lang="en-US" sz="3200" dirty="0" err="1" smtClean="0">
                <a:latin typeface=".VnAvant" pitchFamily="34" charset="0"/>
              </a:rPr>
              <a:t>hæi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cßi</a:t>
            </a:r>
            <a:endParaRPr lang="en-US" sz="3200" dirty="0"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9077" y="3035157"/>
            <a:ext cx="25731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.VnAvant" pitchFamily="34" charset="0"/>
              </a:rPr>
              <a:t>c</a:t>
            </a:r>
            <a:r>
              <a:rPr lang="en-US" sz="3200" dirty="0" err="1" smtClean="0">
                <a:latin typeface=".VnAvant" pitchFamily="34" charset="0"/>
              </a:rPr>
              <a:t>him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bãi</a:t>
            </a:r>
            <a:r>
              <a:rPr lang="en-US" sz="3200" dirty="0" smtClean="0">
                <a:latin typeface=".VnAvant" pitchFamily="34" charset="0"/>
              </a:rPr>
              <a:t> c¸</a:t>
            </a:r>
            <a:endParaRPr lang="en-US" sz="3200" dirty="0">
              <a:latin typeface=".VnAvant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1162"/>
            <a:ext cx="3871144" cy="27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048" y="152669"/>
            <a:ext cx="2270763" cy="296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725" y="3704094"/>
            <a:ext cx="2848323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6155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667000"/>
            <a:ext cx="85587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.VnAvant" pitchFamily="34" charset="0"/>
              </a:rPr>
              <a:t>c</a:t>
            </a:r>
            <a:r>
              <a:rPr lang="en-US" sz="3600" dirty="0" err="1" smtClean="0">
                <a:latin typeface=".VnAvant" pitchFamily="34" charset="0"/>
              </a:rPr>
              <a:t>him</a:t>
            </a:r>
            <a:r>
              <a:rPr lang="en-US" sz="3600" dirty="0" smtClean="0">
                <a:latin typeface=".VnAvant" pitchFamily="34" charset="0"/>
              </a:rPr>
              <a:t> </a:t>
            </a:r>
            <a:r>
              <a:rPr lang="en-US" sz="3600" dirty="0" err="1" smtClean="0">
                <a:latin typeface=".VnAvant" pitchFamily="34" charset="0"/>
              </a:rPr>
              <a:t>bãi</a:t>
            </a:r>
            <a:r>
              <a:rPr lang="en-US" sz="3600" dirty="0" smtClean="0">
                <a:latin typeface=".VnAvant" pitchFamily="34" charset="0"/>
              </a:rPr>
              <a:t> c¸		</a:t>
            </a:r>
            <a:r>
              <a:rPr lang="en-US" sz="3600" dirty="0" err="1" smtClean="0">
                <a:latin typeface=".VnAvant" pitchFamily="34" charset="0"/>
              </a:rPr>
              <a:t>thæi</a:t>
            </a:r>
            <a:r>
              <a:rPr lang="en-US" sz="3600" dirty="0" smtClean="0">
                <a:latin typeface=".VnAvant" pitchFamily="34" charset="0"/>
              </a:rPr>
              <a:t> </a:t>
            </a:r>
            <a:r>
              <a:rPr lang="en-US" sz="3600" dirty="0" err="1" smtClean="0">
                <a:latin typeface=".VnAvant" pitchFamily="34" charset="0"/>
              </a:rPr>
              <a:t>cßi</a:t>
            </a:r>
            <a:r>
              <a:rPr lang="en-US" sz="3600" dirty="0" smtClean="0">
                <a:latin typeface=".VnAvant" pitchFamily="34" charset="0"/>
              </a:rPr>
              <a:t>		®å </a:t>
            </a:r>
            <a:r>
              <a:rPr lang="en-US" sz="3600" dirty="0" err="1" smtClean="0">
                <a:latin typeface=".VnAvant" pitchFamily="34" charset="0"/>
              </a:rPr>
              <a:t>ch¬i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24316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1">
            <a:extLst>
              <a:ext uri="{FF2B5EF4-FFF2-40B4-BE49-F238E27FC236}">
                <a16:creationId xmlns:a16="http://schemas.microsoft.com/office/drawing/2014/main" xmlns="" id="{CF9B5F26-C68A-40CB-8CE6-163B3A810E66}"/>
              </a:ext>
            </a:extLst>
          </p:cNvPr>
          <p:cNvSpPr/>
          <p:nvPr/>
        </p:nvSpPr>
        <p:spPr>
          <a:xfrm>
            <a:off x="1828800" y="1152350"/>
            <a:ext cx="5447919" cy="8288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 err="1">
                <a:solidFill>
                  <a:srgbClr val="FF0000"/>
                </a:solidFill>
                <a:latin typeface=".VnAvant" panose="020B7200000000000000" pitchFamily="34" charset="0"/>
              </a:rPr>
              <a:t>oi</a:t>
            </a:r>
            <a:r>
              <a:rPr lang="en-GB" sz="6600" dirty="0">
                <a:solidFill>
                  <a:srgbClr val="FF0000"/>
                </a:solidFill>
                <a:latin typeface=".VnAvant" panose="020B7200000000000000" pitchFamily="34" charset="0"/>
              </a:rPr>
              <a:t>	</a:t>
            </a:r>
            <a:r>
              <a:rPr lang="en-GB" sz="66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 «i   ¬</a:t>
            </a:r>
            <a:r>
              <a:rPr lang="en-GB" sz="6600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endParaRPr lang="en-GB" sz="66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38" y="304800"/>
            <a:ext cx="1600962" cy="847550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7620248"/>
              </p:ext>
            </p:extLst>
          </p:nvPr>
        </p:nvGraphicFramePr>
        <p:xfrm>
          <a:off x="3432896" y="2235367"/>
          <a:ext cx="3124277" cy="21612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75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066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080613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68580" marR="6858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68580" marR="6858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80613">
                <a:tc gridSpan="2">
                  <a:txBody>
                    <a:bodyPr/>
                    <a:lstStyle/>
                    <a:p>
                      <a:endParaRPr lang="en-US" sz="2400" u="sng" dirty="0"/>
                    </a:p>
                  </a:txBody>
                  <a:tcPr marL="68580" marR="6858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633075" y="2362200"/>
            <a:ext cx="11032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.VnAvant" pitchFamily="34" charset="0"/>
              </a:rPr>
              <a:t>v</a:t>
            </a:r>
            <a:endParaRPr lang="en-US" sz="5400" dirty="0"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97201" y="2362200"/>
            <a:ext cx="16305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  <a:latin typeface=".VnAvant" pitchFamily="34" charset="0"/>
              </a:rPr>
              <a:t>o</a:t>
            </a:r>
            <a:r>
              <a:rPr lang="en-US" sz="5400" dirty="0" err="1" smtClean="0">
                <a:solidFill>
                  <a:srgbClr val="FF0000"/>
                </a:solidFill>
                <a:latin typeface=".VnAvant" pitchFamily="34" charset="0"/>
              </a:rPr>
              <a:t>i</a:t>
            </a:r>
            <a:endParaRPr lang="en-US" sz="54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38600" y="3505199"/>
            <a:ext cx="1991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.VnAvant" pitchFamily="34" charset="0"/>
              </a:rPr>
              <a:t>v</a:t>
            </a:r>
            <a:r>
              <a:rPr lang="en-US" sz="4800" dirty="0" err="1" smtClean="0">
                <a:solidFill>
                  <a:srgbClr val="FF0000"/>
                </a:solidFill>
                <a:latin typeface=".VnAvant" pitchFamily="34" charset="0"/>
              </a:rPr>
              <a:t>o</a:t>
            </a:r>
            <a:r>
              <a:rPr lang="en-US" sz="4800" dirty="0" err="1" smtClean="0">
                <a:solidFill>
                  <a:srgbClr val="FF0000"/>
                </a:solidFill>
                <a:latin typeface=".VnAvant" pitchFamily="34" charset="0"/>
              </a:rPr>
              <a:t>i</a:t>
            </a:r>
            <a:endParaRPr lang="en-US" sz="48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7824" y="5404713"/>
            <a:ext cx="85587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.VnAvant" pitchFamily="34" charset="0"/>
              </a:rPr>
              <a:t>c</a:t>
            </a:r>
            <a:r>
              <a:rPr lang="en-US" sz="3600" dirty="0" err="1" smtClean="0">
                <a:latin typeface=".VnAvant" pitchFamily="34" charset="0"/>
              </a:rPr>
              <a:t>him</a:t>
            </a:r>
            <a:r>
              <a:rPr lang="en-US" sz="3600" dirty="0" smtClean="0">
                <a:latin typeface=".VnAvant" pitchFamily="34" charset="0"/>
              </a:rPr>
              <a:t> </a:t>
            </a:r>
            <a:r>
              <a:rPr lang="en-US" sz="3600" dirty="0" err="1" smtClean="0">
                <a:latin typeface=".VnAvant" pitchFamily="34" charset="0"/>
              </a:rPr>
              <a:t>bãi</a:t>
            </a:r>
            <a:r>
              <a:rPr lang="en-US" sz="3600" dirty="0" smtClean="0">
                <a:latin typeface=".VnAvant" pitchFamily="34" charset="0"/>
              </a:rPr>
              <a:t> c¸		</a:t>
            </a:r>
            <a:r>
              <a:rPr lang="en-US" sz="3600" dirty="0" err="1" smtClean="0">
                <a:latin typeface=".VnAvant" pitchFamily="34" charset="0"/>
              </a:rPr>
              <a:t>thæi</a:t>
            </a:r>
            <a:r>
              <a:rPr lang="en-US" sz="3600" dirty="0" smtClean="0">
                <a:latin typeface=".VnAvant" pitchFamily="34" charset="0"/>
              </a:rPr>
              <a:t> </a:t>
            </a:r>
            <a:r>
              <a:rPr lang="en-US" sz="3600" dirty="0" err="1" smtClean="0">
                <a:latin typeface=".VnAvant" pitchFamily="34" charset="0"/>
              </a:rPr>
              <a:t>cßi</a:t>
            </a:r>
            <a:r>
              <a:rPr lang="en-US" sz="3600" dirty="0" smtClean="0">
                <a:latin typeface=".VnAvant" pitchFamily="34" charset="0"/>
              </a:rPr>
              <a:t>		®å </a:t>
            </a:r>
            <a:r>
              <a:rPr lang="en-US" sz="3600" dirty="0" err="1" smtClean="0">
                <a:latin typeface=".VnAvant" pitchFamily="34" charset="0"/>
              </a:rPr>
              <a:t>ch¬i</a:t>
            </a:r>
            <a:endParaRPr lang="en-US" sz="3600" dirty="0"/>
          </a:p>
        </p:txBody>
      </p:sp>
      <p:sp>
        <p:nvSpPr>
          <p:cNvPr id="11" name="Rectangle 10"/>
          <p:cNvSpPr/>
          <p:nvPr/>
        </p:nvSpPr>
        <p:spPr>
          <a:xfrm>
            <a:off x="761238" y="4572000"/>
            <a:ext cx="80486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latin typeface=".VnAvant" pitchFamily="34" charset="0"/>
              </a:rPr>
              <a:t>chßi</a:t>
            </a:r>
            <a:r>
              <a:rPr lang="en-US" sz="3600" dirty="0">
                <a:latin typeface=".VnAvant" pitchFamily="34" charset="0"/>
              </a:rPr>
              <a:t>    </a:t>
            </a:r>
            <a:r>
              <a:rPr lang="en-US" sz="3600" dirty="0" err="1">
                <a:latin typeface=".VnAvant" pitchFamily="34" charset="0"/>
              </a:rPr>
              <a:t>hái</a:t>
            </a:r>
            <a:r>
              <a:rPr lang="en-US" sz="3600" dirty="0">
                <a:latin typeface=".VnAvant" pitchFamily="34" charset="0"/>
              </a:rPr>
              <a:t>    </a:t>
            </a:r>
            <a:r>
              <a:rPr lang="en-US" sz="3600" dirty="0" err="1">
                <a:latin typeface=".VnAvant" pitchFamily="34" charset="0"/>
              </a:rPr>
              <a:t>mçi</a:t>
            </a:r>
            <a:r>
              <a:rPr lang="en-US" sz="3600" dirty="0">
                <a:latin typeface=".VnAvant" pitchFamily="34" charset="0"/>
              </a:rPr>
              <a:t>    </a:t>
            </a:r>
            <a:r>
              <a:rPr lang="en-US" sz="3600" dirty="0" err="1">
                <a:latin typeface=".VnAvant" pitchFamily="34" charset="0"/>
              </a:rPr>
              <a:t>x«i</a:t>
            </a:r>
            <a:r>
              <a:rPr lang="en-US" sz="3600" dirty="0">
                <a:latin typeface=".VnAvant" pitchFamily="34" charset="0"/>
              </a:rPr>
              <a:t>    ®</a:t>
            </a:r>
            <a:r>
              <a:rPr lang="en-US" sz="3600" dirty="0" err="1">
                <a:latin typeface=".VnAvant" pitchFamily="34" charset="0"/>
              </a:rPr>
              <a:t>îi</a:t>
            </a:r>
            <a:r>
              <a:rPr lang="en-US" sz="3600" dirty="0">
                <a:latin typeface=".VnAvant" pitchFamily="34" charset="0"/>
              </a:rPr>
              <a:t>     </a:t>
            </a:r>
            <a:r>
              <a:rPr lang="en-US" sz="3600" dirty="0" err="1">
                <a:latin typeface=".VnAvant" pitchFamily="34" charset="0"/>
              </a:rPr>
              <a:t>míi</a:t>
            </a:r>
            <a:endParaRPr lang="en-US" sz="3600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79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81200"/>
            <a:ext cx="8260974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2562225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4827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218" y="1066800"/>
            <a:ext cx="53340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633586"/>
            <a:ext cx="5140036" cy="2462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5966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1" y="4571999"/>
            <a:ext cx="868679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.VnAvant" pitchFamily="34" charset="0"/>
              </a:rPr>
              <a:t>   Hµ </a:t>
            </a:r>
            <a:r>
              <a:rPr lang="en-US" sz="2800" dirty="0" err="1" smtClean="0">
                <a:latin typeface=".VnAvant" pitchFamily="34" charset="0"/>
              </a:rPr>
              <a:t>hái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mÑ</a:t>
            </a:r>
            <a:r>
              <a:rPr lang="en-US" sz="2800" dirty="0" smtClean="0">
                <a:latin typeface=".VnAvant" pitchFamily="34" charset="0"/>
              </a:rPr>
              <a:t>:</a:t>
            </a:r>
          </a:p>
          <a:p>
            <a:r>
              <a:rPr lang="en-US" sz="2800" dirty="0" smtClean="0">
                <a:latin typeface=".VnAvant" pitchFamily="34" charset="0"/>
              </a:rPr>
              <a:t>- MÑ ¬i, m¹ </a:t>
            </a:r>
            <a:r>
              <a:rPr lang="en-US" sz="2800" dirty="0" err="1" smtClean="0">
                <a:latin typeface=".VnAvant" pitchFamily="34" charset="0"/>
              </a:rPr>
              <a:t>lín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lween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gäi</a:t>
            </a:r>
            <a:r>
              <a:rPr lang="en-US" sz="2800" dirty="0" smtClean="0">
                <a:latin typeface=".VnAvant" pitchFamily="34" charset="0"/>
              </a:rPr>
              <a:t> lµ </a:t>
            </a:r>
            <a:r>
              <a:rPr lang="en-US" sz="2800" dirty="0" err="1" smtClean="0">
                <a:latin typeface=".VnAvant" pitchFamily="34" charset="0"/>
              </a:rPr>
              <a:t>lóa</a:t>
            </a:r>
            <a:r>
              <a:rPr lang="en-US" sz="2800" dirty="0" smtClean="0">
                <a:latin typeface=".VnAvant" pitchFamily="34" charset="0"/>
              </a:rPr>
              <a:t>. Bª </a:t>
            </a:r>
            <a:r>
              <a:rPr lang="en-US" sz="2800" dirty="0" err="1" smtClean="0">
                <a:latin typeface=".VnAvant" pitchFamily="34" charset="0"/>
              </a:rPr>
              <a:t>lín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lªn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gäi</a:t>
            </a:r>
            <a:r>
              <a:rPr lang="en-US" sz="2800" dirty="0" smtClean="0">
                <a:latin typeface=".VnAvant" pitchFamily="34" charset="0"/>
              </a:rPr>
              <a:t> lµ </a:t>
            </a:r>
            <a:r>
              <a:rPr lang="en-US" sz="2800" dirty="0" err="1" smtClean="0">
                <a:latin typeface=".VnAvant" pitchFamily="34" charset="0"/>
              </a:rPr>
              <a:t>bß</a:t>
            </a:r>
            <a:r>
              <a:rPr lang="en-US" sz="2800" dirty="0" smtClean="0">
                <a:latin typeface=".VnAvant" pitchFamily="34" charset="0"/>
              </a:rPr>
              <a:t>. </a:t>
            </a:r>
            <a:r>
              <a:rPr lang="en-US" sz="2800" dirty="0" err="1" smtClean="0">
                <a:latin typeface=".VnAvant" pitchFamily="34" charset="0"/>
              </a:rPr>
              <a:t>Cßn</a:t>
            </a:r>
            <a:r>
              <a:rPr lang="en-US" sz="2800" dirty="0" smtClean="0">
                <a:latin typeface=".VnAvant" pitchFamily="34" charset="0"/>
              </a:rPr>
              <a:t> con </a:t>
            </a:r>
            <a:r>
              <a:rPr lang="en-US" sz="2800" dirty="0" err="1" smtClean="0">
                <a:latin typeface=".VnAvant" pitchFamily="34" charset="0"/>
              </a:rPr>
              <a:t>lín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lªn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gäi</a:t>
            </a:r>
            <a:r>
              <a:rPr lang="en-US" sz="2800" dirty="0" smtClean="0">
                <a:latin typeface=".VnAvant" pitchFamily="34" charset="0"/>
              </a:rPr>
              <a:t> lµ g× ¹?</a:t>
            </a:r>
          </a:p>
          <a:p>
            <a:r>
              <a:rPr lang="en-US" sz="2800" dirty="0" smtClean="0">
                <a:latin typeface=".VnAvant" pitchFamily="34" charset="0"/>
              </a:rPr>
              <a:t>MÑ «m Hµ </a:t>
            </a:r>
            <a:r>
              <a:rPr lang="en-US" sz="2800" dirty="0" err="1" smtClean="0">
                <a:latin typeface=".VnAvant" pitchFamily="34" charset="0"/>
              </a:rPr>
              <a:t>råi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nãi</a:t>
            </a:r>
            <a:r>
              <a:rPr lang="en-US" sz="2800" dirty="0" smtClean="0">
                <a:latin typeface=".VnAvant" pitchFamily="34" charset="0"/>
              </a:rPr>
              <a:t>:</a:t>
            </a:r>
          </a:p>
          <a:p>
            <a:r>
              <a:rPr lang="en-US" sz="2800" dirty="0" smtClean="0">
                <a:latin typeface=".VnAvant" pitchFamily="34" charset="0"/>
              </a:rPr>
              <a:t>- </a:t>
            </a:r>
            <a:r>
              <a:rPr lang="en-US" sz="2800" dirty="0" err="1" smtClean="0">
                <a:latin typeface=".VnAvant" pitchFamily="34" charset="0"/>
              </a:rPr>
              <a:t>Lín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lªn</a:t>
            </a:r>
            <a:r>
              <a:rPr lang="en-US" sz="2800" dirty="0" smtClean="0">
                <a:latin typeface=".VnAvant" pitchFamily="34" charset="0"/>
              </a:rPr>
              <a:t>, con </a:t>
            </a:r>
            <a:r>
              <a:rPr lang="en-US" sz="2800" dirty="0" err="1" smtClean="0">
                <a:latin typeface=".VnAvant" pitchFamily="34" charset="0"/>
              </a:rPr>
              <a:t>vÉn</a:t>
            </a:r>
            <a:r>
              <a:rPr lang="en-US" sz="2800" dirty="0" smtClean="0">
                <a:latin typeface=".VnAvant" pitchFamily="34" charset="0"/>
              </a:rPr>
              <a:t> lµ con </a:t>
            </a:r>
            <a:r>
              <a:rPr lang="en-US" sz="2800" dirty="0" err="1" smtClean="0">
                <a:latin typeface=".VnAvant" pitchFamily="34" charset="0"/>
              </a:rPr>
              <a:t>g¸i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nhá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cña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mÑ</a:t>
            </a:r>
            <a:r>
              <a:rPr lang="en-US" sz="2800" dirty="0" smtClean="0">
                <a:latin typeface=".VnAvant" pitchFamily="34" charset="0"/>
              </a:rPr>
              <a:t>.</a:t>
            </a:r>
            <a:endParaRPr lang="en-US" sz="2800" dirty="0">
              <a:latin typeface=".VnAvant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2" y="19050"/>
            <a:ext cx="7724775" cy="340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7827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592264"/>
            <a:ext cx="8061824" cy="588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5158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93</Words>
  <PresentationFormat>On-screen Show (4:3)</PresentationFormat>
  <Paragraphs>19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2020-11-04T16:00:18Z</dcterms:created>
  <dcterms:modified xsi:type="dcterms:W3CDTF">2020-11-04T16:40:52Z</dcterms:modified>
</cp:coreProperties>
</file>