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291" r:id="rId3"/>
    <p:sldId id="304" r:id="rId4"/>
    <p:sldId id="315" r:id="rId5"/>
    <p:sldId id="316" r:id="rId6"/>
    <p:sldId id="317" r:id="rId7"/>
    <p:sldId id="318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 defTabSz="990600">
                <a:spcBef>
                  <a:spcPct val="0"/>
                </a:spcBef>
                <a:defRPr/>
              </a:pPr>
              <a:t>5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690690"/>
          </a:xfrm>
        </p:spPr>
        <p:txBody>
          <a:bodyPr/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39166"/>
            <a:ext cx="12192000" cy="521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Hiểu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được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dung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71" y="6509"/>
              <a:ext cx="4804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dirty="0" err="1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Dấu</a:t>
              </a:r>
              <a:r>
                <a:rPr lang="en-US" altLang="zh-CN" sz="3200" b="1" dirty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chấm</a:t>
              </a:r>
              <a:r>
                <a:rPr lang="en-US" altLang="zh-CN" sz="3200" b="1" dirty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r>
                <a:rPr lang="en-US" altLang="zh-CN" sz="3200" b="1" dirty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dấu</a:t>
              </a:r>
              <a:r>
                <a:rPr lang="en-US" altLang="zh-CN" sz="3200" b="1" dirty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chấm</a:t>
              </a:r>
              <a:r>
                <a:rPr lang="en-US" altLang="zh-CN" sz="3200" b="1" dirty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dấu</a:t>
              </a:r>
              <a:r>
                <a:rPr lang="en-US" altLang="zh-CN" sz="3200" b="1" dirty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chấm</a:t>
              </a:r>
              <a:r>
                <a:rPr lang="en-US" altLang="zh-CN" sz="3200" b="1" dirty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than</a:t>
              </a:r>
              <a:endParaRPr lang="zh-CN" altLang="en-US" sz="3200" b="1" dirty="0">
                <a:solidFill>
                  <a:srgbClr val="DC5D3D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hoa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E, Ê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组合 6"/>
          <p:cNvGrpSpPr/>
          <p:nvPr/>
        </p:nvGrpSpPr>
        <p:grpSpPr>
          <a:xfrm>
            <a:off x="400091" y="4078169"/>
            <a:ext cx="10645753" cy="2343150"/>
            <a:chOff x="1291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13332" y="7020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noProof="0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r>
                <a:rPr lang="en-US" altLang="zh-CN" sz="3200" b="1" noProof="0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noProof="0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sách</a:t>
              </a:r>
              <a:r>
                <a:rPr lang="en-US" altLang="zh-CN" sz="3200" b="1" noProof="0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noProof="0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báo</a:t>
              </a:r>
              <a:r>
                <a:rPr lang="en-US" altLang="zh-CN" sz="3200" b="1" noProof="0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noProof="0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3200" b="1" noProof="0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thầy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cô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2218" y="6576"/>
              <a:ext cx="4283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một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8035" y="7114"/>
              <a:ext cx="3888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kể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“ Ai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gì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?”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331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solidFill>
            <a:schemeClr val="accent4"/>
          </a:solidFill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Hiểu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được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dung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lang="zh-CN" alt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812" y="6670"/>
              <a:ext cx="3888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Kể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đã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endParaRPr lang="zh-CN" alt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001" y="7397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hoa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</a:t>
              </a:r>
              <a:endParaRPr lang="zh-CN" alt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组合 6"/>
          <p:cNvGrpSpPr/>
          <p:nvPr/>
        </p:nvGrpSpPr>
        <p:grpSpPr>
          <a:xfrm>
            <a:off x="378956" y="4304282"/>
            <a:ext cx="11116358" cy="2343150"/>
            <a:chOff x="1256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6" name="文本框 3"/>
            <p:cNvSpPr txBox="1"/>
            <p:nvPr/>
          </p:nvSpPr>
          <p:spPr>
            <a:xfrm>
              <a:off x="7998" y="6649"/>
              <a:ext cx="4283" cy="2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6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vẽ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thầy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cô</a:t>
              </a:r>
              <a:r>
                <a:rPr lang="en-US" altLang="zh-CN" sz="3200" b="1" dirty="0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HP001 4 hàng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giáo</a:t>
              </a:r>
              <a:endParaRPr lang="zh-CN" alt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98990" y="4863707"/>
            <a:ext cx="23953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Nói</a:t>
            </a:r>
            <a:r>
              <a:rPr lang="en-US" altLang="zh-C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đáp</a:t>
            </a:r>
            <a:r>
              <a:rPr lang="en-US" altLang="zh-C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lại</a:t>
            </a:r>
            <a:r>
              <a:rPr lang="en-US" altLang="zh-C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lời</a:t>
            </a:r>
            <a:r>
              <a:rPr lang="en-US" altLang="zh-C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yêu</a:t>
            </a:r>
            <a:r>
              <a:rPr lang="en-US" altLang="zh-C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cầu</a:t>
            </a:r>
            <a:r>
              <a:rPr lang="en-US" altLang="zh-C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28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đề</a:t>
            </a:r>
            <a:r>
              <a:rPr lang="en-US" altLang="zh-C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8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nghị</a:t>
            </a:r>
            <a:endParaRPr lang="zh-CN" alt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文本框 5"/>
          <p:cNvSpPr txBox="1"/>
          <p:nvPr/>
        </p:nvSpPr>
        <p:spPr>
          <a:xfrm>
            <a:off x="8285017" y="4632922"/>
            <a:ext cx="26185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lang="en-US" altLang="zh-C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trang</a:t>
            </a:r>
            <a:r>
              <a:rPr lang="en-US" altLang="zh-C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trí</a:t>
            </a:r>
            <a:r>
              <a:rPr lang="en-US" altLang="zh-C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thiệp</a:t>
            </a:r>
            <a:r>
              <a:rPr lang="en-US" altLang="zh-C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endParaRPr lang="en-US" altLang="zh-CN" sz="32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ctr">
              <a:defRPr/>
            </a:pPr>
            <a:r>
              <a:rPr lang="en-US" altLang="zh-C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20-11</a:t>
            </a:r>
            <a:endParaRPr lang="zh-CN" alt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16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909" y="4234704"/>
            <a:ext cx="3254061" cy="2789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380010" y="35412"/>
            <a:ext cx="11811990" cy="66978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ounded Rectangle 2"/>
          <p:cNvSpPr/>
          <p:nvPr/>
        </p:nvSpPr>
        <p:spPr>
          <a:xfrm>
            <a:off x="886356" y="219716"/>
            <a:ext cx="4943481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0039" y="184600"/>
            <a:ext cx="564027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6896" y="733020"/>
            <a:ext cx="5152942" cy="10958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E, Ê, G</a:t>
            </a:r>
            <a:endParaRPr lang="en-US" sz="2800" b="1" dirty="0">
              <a:solidFill>
                <a:schemeClr val="tx1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6473" y="1944461"/>
            <a:ext cx="5299075" cy="12836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than</a:t>
            </a:r>
            <a:endParaRPr lang="en-US" sz="3200" dirty="0">
              <a:solidFill>
                <a:schemeClr val="tx1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7890" y="3361866"/>
            <a:ext cx="5307658" cy="12101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nghị</a:t>
            </a:r>
            <a:endParaRPr lang="en-US" sz="3200" i="1" dirty="0">
              <a:solidFill>
                <a:schemeClr val="tx1"/>
              </a:solidFill>
              <a:latin typeface="HP001 5 hàng" pitchFamily="34" charset="0"/>
              <a:cs typeface="Times New Roman" pitchFamily="18" charset="0"/>
            </a:endParaRPr>
          </a:p>
          <a:p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6059" y="4700650"/>
            <a:ext cx="5273144" cy="14874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d)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cô</a:t>
            </a:r>
            <a:endParaRPr lang="en-US" sz="3200" i="1" dirty="0">
              <a:solidFill>
                <a:schemeClr val="tx1"/>
              </a:solidFill>
              <a:latin typeface="HP001 5 hàng" pitchFamily="34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en-US" sz="2000" i="1" dirty="0">
              <a:solidFill>
                <a:schemeClr val="tx1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50036" y="733021"/>
            <a:ext cx="5972790" cy="10958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HP001 5 hàng" pitchFamily="34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E, Ê, G</a:t>
            </a:r>
          </a:p>
          <a:p>
            <a:pPr lvl="0"/>
            <a:endParaRPr lang="en-US" sz="3200" i="1" dirty="0">
              <a:solidFill>
                <a:prstClr val="black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50039" y="1944461"/>
            <a:ext cx="5972787" cy="12836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than</a:t>
            </a:r>
            <a:endParaRPr lang="en-US" sz="3200" dirty="0">
              <a:solidFill>
                <a:schemeClr val="tx1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50039" y="3330772"/>
            <a:ext cx="6079665" cy="12723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nghị</a:t>
            </a:r>
            <a:endParaRPr lang="en-US" sz="3200" i="1" dirty="0">
              <a:solidFill>
                <a:schemeClr val="tx1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01829" y="4700650"/>
            <a:ext cx="5814396" cy="14874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d) –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nghe</a:t>
            </a:r>
            <a:endParaRPr lang="en-US" sz="2400" dirty="0">
              <a:solidFill>
                <a:schemeClr val="tx1"/>
              </a:solidFill>
              <a:latin typeface="HP001 5 hàng" pitchFamily="34" charset="0"/>
              <a:cs typeface="Times New Roman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HP001 5 hàng" pitchFamily="34" charset="0"/>
                <a:cs typeface="Times New Roman" pitchFamily="18" charset="0"/>
              </a:rPr>
              <a:t>phẩm</a:t>
            </a:r>
            <a:endParaRPr lang="en-US" sz="2400" dirty="0">
              <a:solidFill>
                <a:schemeClr val="tx1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36404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6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222</Words>
  <Application>Microsoft Office PowerPoint</Application>
  <PresentationFormat>Custom</PresentationFormat>
  <Paragraphs>40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主题</vt:lpstr>
      <vt:lpstr>2_Office Theme</vt:lpstr>
      <vt:lpstr>PowerPoint Presentation</vt:lpstr>
      <vt:lpstr>         Thứ …. Ngày … tháng 10  năm 2021 Tự đánh giá: Em biết được những gì , làm được những gì 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30</cp:revision>
  <dcterms:created xsi:type="dcterms:W3CDTF">2021-06-07T06:59:14Z</dcterms:created>
  <dcterms:modified xsi:type="dcterms:W3CDTF">2021-10-16T09:05:14Z</dcterms:modified>
</cp:coreProperties>
</file>