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2" r:id="rId6"/>
    <p:sldId id="261" r:id="rId7"/>
    <p:sldId id="259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0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95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58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2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6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7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1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9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6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677D-7F09-40F4-9CC6-D4CB0FBD7C5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F51209-152E-4A42-87FE-D25D95A3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16614B-908D-400B-928C-C49F49A7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71" y="3140907"/>
            <a:ext cx="7766936" cy="1096899"/>
          </a:xfrm>
        </p:spPr>
        <p:txBody>
          <a:bodyPr>
            <a:normAutofit fontScale="85000" lnSpcReduction="10000"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LÀM ĐỒ CHƠI( TIẾT 1)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9A7A9F-BEF7-479D-B524-B6363A6774E1}"/>
              </a:ext>
            </a:extLst>
          </p:cNvPr>
          <p:cNvSpPr/>
          <p:nvPr/>
        </p:nvSpPr>
        <p:spPr>
          <a:xfrm>
            <a:off x="3363353" y="742224"/>
            <a:ext cx="78374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Công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nghệ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l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ớp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 3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128104-F8BD-4777-97E7-2C7BEA3FC5B5}"/>
              </a:ext>
            </a:extLst>
          </p:cNvPr>
          <p:cNvSpPr txBox="1">
            <a:spLocks/>
          </p:cNvSpPr>
          <p:nvPr/>
        </p:nvSpPr>
        <p:spPr>
          <a:xfrm>
            <a:off x="1685971" y="501887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B0ECB5-9E4B-482A-A118-B0C84F43F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2" y="106017"/>
            <a:ext cx="3220278" cy="2833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F9B405-9F8F-42C3-9E0F-3D799EB58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6" y="3829878"/>
            <a:ext cx="3511826" cy="2875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37AA8A-3FE2-403E-8623-DFD73D4B1833}"/>
              </a:ext>
            </a:extLst>
          </p:cNvPr>
          <p:cNvSpPr txBox="1"/>
          <p:nvPr/>
        </p:nvSpPr>
        <p:spPr>
          <a:xfrm>
            <a:off x="4731025" y="251791"/>
            <a:ext cx="52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7246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3D877-A0CE-4C26-B60B-D9A3E1B18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92765"/>
            <a:ext cx="6038022" cy="291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319AA-BE8E-4AC3-8E03-D56827F7B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2765"/>
            <a:ext cx="5494683" cy="2915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CDC0A-102A-4639-94AD-8DB0F4BC8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127513"/>
            <a:ext cx="5494683" cy="3730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205056-C75D-4FA7-9BC7-3A4539BBC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3127512"/>
            <a:ext cx="6038022" cy="373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1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C2D9A-4781-4DF7-8373-CEF4BA83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977414" cy="3880773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19EED4-D176-4FCF-AB17-64519720A2E1}"/>
              </a:ext>
            </a:extLst>
          </p:cNvPr>
          <p:cNvSpPr txBox="1">
            <a:spLocks/>
          </p:cNvSpPr>
          <p:nvPr/>
        </p:nvSpPr>
        <p:spPr>
          <a:xfrm>
            <a:off x="1268527" y="596489"/>
            <a:ext cx="7766936" cy="70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LÀM ĐỒ CHƠI( TIẾT 1)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92290-44D6-4C58-AC6E-76B4CE694184}"/>
              </a:ext>
            </a:extLst>
          </p:cNvPr>
          <p:cNvSpPr txBox="1"/>
          <p:nvPr/>
        </p:nvSpPr>
        <p:spPr>
          <a:xfrm>
            <a:off x="4731025" y="132523"/>
            <a:ext cx="52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046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119EED4-D176-4FCF-AB17-64519720A2E1}"/>
              </a:ext>
            </a:extLst>
          </p:cNvPr>
          <p:cNvSpPr txBox="1">
            <a:spLocks/>
          </p:cNvSpPr>
          <p:nvPr/>
        </p:nvSpPr>
        <p:spPr>
          <a:xfrm>
            <a:off x="1268527" y="596489"/>
            <a:ext cx="7766936" cy="70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LÀM ĐỒ CHƠI( TIẾT 1)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92290-44D6-4C58-AC6E-76B4CE694184}"/>
              </a:ext>
            </a:extLst>
          </p:cNvPr>
          <p:cNvSpPr txBox="1"/>
          <p:nvPr/>
        </p:nvSpPr>
        <p:spPr>
          <a:xfrm>
            <a:off x="4731025" y="132523"/>
            <a:ext cx="52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5005D-7A14-4890-99BB-A32EDF7B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33" y="1719264"/>
            <a:ext cx="4600576" cy="2543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AF52A-4B73-4D28-B0F9-B61ABF957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592" y="1724025"/>
            <a:ext cx="4622524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A228A8-B356-490C-A4C2-FF5B7F867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51" y="4314825"/>
            <a:ext cx="4622524" cy="2543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FFD1E-44C2-49FF-8E85-30A4B7CE1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225" y="4323800"/>
            <a:ext cx="4622524" cy="25431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A824D1-BBD1-4068-9814-B12A54D7B119}"/>
              </a:ext>
            </a:extLst>
          </p:cNvPr>
          <p:cNvSpPr/>
          <p:nvPr/>
        </p:nvSpPr>
        <p:spPr>
          <a:xfrm>
            <a:off x="815251" y="1200805"/>
            <a:ext cx="6405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0AE9B-1154-4042-92F4-4965E4002C9F}"/>
              </a:ext>
            </a:extLst>
          </p:cNvPr>
          <p:cNvSpPr txBox="1"/>
          <p:nvPr/>
        </p:nvSpPr>
        <p:spPr>
          <a:xfrm>
            <a:off x="1268527" y="2040835"/>
            <a:ext cx="8432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119EED4-D176-4FCF-AB17-64519720A2E1}"/>
              </a:ext>
            </a:extLst>
          </p:cNvPr>
          <p:cNvSpPr txBox="1">
            <a:spLocks/>
          </p:cNvSpPr>
          <p:nvPr/>
        </p:nvSpPr>
        <p:spPr>
          <a:xfrm>
            <a:off x="1268527" y="198921"/>
            <a:ext cx="7766936" cy="70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LÀM ĐỒ CHƠI( TIẾT 1)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92290-44D6-4C58-AC6E-76B4CE694184}"/>
              </a:ext>
            </a:extLst>
          </p:cNvPr>
          <p:cNvSpPr txBox="1"/>
          <p:nvPr/>
        </p:nvSpPr>
        <p:spPr>
          <a:xfrm>
            <a:off x="4731025" y="-66257"/>
            <a:ext cx="52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5005D-7A14-4890-99BB-A32EDF7B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33" y="1719264"/>
            <a:ext cx="4600576" cy="2543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AF52A-4B73-4D28-B0F9-B61ABF957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592" y="1724025"/>
            <a:ext cx="4622524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FFD1E-44C2-49FF-8E85-30A4B7CE1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225" y="4323800"/>
            <a:ext cx="4622524" cy="25431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A824D1-BBD1-4068-9814-B12A54D7B119}"/>
              </a:ext>
            </a:extLst>
          </p:cNvPr>
          <p:cNvSpPr/>
          <p:nvPr/>
        </p:nvSpPr>
        <p:spPr>
          <a:xfrm>
            <a:off x="815251" y="856253"/>
            <a:ext cx="6405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DB02F-4131-4470-AAD7-2927147D67B7}"/>
              </a:ext>
            </a:extLst>
          </p:cNvPr>
          <p:cNvSpPr txBox="1"/>
          <p:nvPr/>
        </p:nvSpPr>
        <p:spPr>
          <a:xfrm>
            <a:off x="477078" y="4600389"/>
            <a:ext cx="61092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24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119EED4-D176-4FCF-AB17-64519720A2E1}"/>
              </a:ext>
            </a:extLst>
          </p:cNvPr>
          <p:cNvSpPr txBox="1">
            <a:spLocks/>
          </p:cNvSpPr>
          <p:nvPr/>
        </p:nvSpPr>
        <p:spPr>
          <a:xfrm>
            <a:off x="1268527" y="265189"/>
            <a:ext cx="7766936" cy="70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LÀM ĐỒ CHƠI( TIẾT 1)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92290-44D6-4C58-AC6E-76B4CE694184}"/>
              </a:ext>
            </a:extLst>
          </p:cNvPr>
          <p:cNvSpPr txBox="1"/>
          <p:nvPr/>
        </p:nvSpPr>
        <p:spPr>
          <a:xfrm>
            <a:off x="4731025" y="-79509"/>
            <a:ext cx="52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1C965-F409-4BD3-BE31-741B86DA5946}"/>
              </a:ext>
            </a:extLst>
          </p:cNvPr>
          <p:cNvSpPr/>
          <p:nvPr/>
        </p:nvSpPr>
        <p:spPr>
          <a:xfrm>
            <a:off x="599766" y="845692"/>
            <a:ext cx="441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0C74F2-8912-4B7D-933D-DD855BEBB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5" y="1368913"/>
            <a:ext cx="4820374" cy="2726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8480D4-F2C7-4471-BA70-D7E091734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83" y="1107302"/>
            <a:ext cx="5115339" cy="2987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D5893B-57A1-41AD-9075-625208348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16" y="4094923"/>
            <a:ext cx="4820373" cy="2763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D204F9-D92D-4A3A-9C04-13BCDDC15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028" y="4094923"/>
            <a:ext cx="5034894" cy="27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5AD3C4-DDDD-42EF-8445-692ECF5C4F16}"/>
              </a:ext>
            </a:extLst>
          </p:cNvPr>
          <p:cNvSpPr txBox="1"/>
          <p:nvPr/>
        </p:nvSpPr>
        <p:spPr>
          <a:xfrm>
            <a:off x="4731025" y="-79509"/>
            <a:ext cx="52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CED0C3E-B175-40DE-AC97-6F0EEEB1331B}"/>
              </a:ext>
            </a:extLst>
          </p:cNvPr>
          <p:cNvSpPr txBox="1">
            <a:spLocks/>
          </p:cNvSpPr>
          <p:nvPr/>
        </p:nvSpPr>
        <p:spPr>
          <a:xfrm>
            <a:off x="1268527" y="265189"/>
            <a:ext cx="7766936" cy="70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LÀM ĐỒ CHƠI( TIẾT 1)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ABA88-1852-4181-ABC3-0077A75F396D}"/>
              </a:ext>
            </a:extLst>
          </p:cNvPr>
          <p:cNvSpPr/>
          <p:nvPr/>
        </p:nvSpPr>
        <p:spPr>
          <a:xfrm>
            <a:off x="599766" y="845692"/>
            <a:ext cx="423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ED3B0-F7AF-4439-BEA0-A22BB758BA65}"/>
              </a:ext>
            </a:extLst>
          </p:cNvPr>
          <p:cNvSpPr txBox="1"/>
          <p:nvPr/>
        </p:nvSpPr>
        <p:spPr>
          <a:xfrm>
            <a:off x="1139687" y="2120348"/>
            <a:ext cx="993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6FB6F-BA3A-4867-A427-06AE2FDD2A3B}"/>
              </a:ext>
            </a:extLst>
          </p:cNvPr>
          <p:cNvSpPr/>
          <p:nvPr/>
        </p:nvSpPr>
        <p:spPr>
          <a:xfrm>
            <a:off x="1139687" y="4002157"/>
            <a:ext cx="10151165" cy="12721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119EED4-D176-4FCF-AB17-64519720A2E1}"/>
              </a:ext>
            </a:extLst>
          </p:cNvPr>
          <p:cNvSpPr txBox="1">
            <a:spLocks/>
          </p:cNvSpPr>
          <p:nvPr/>
        </p:nvSpPr>
        <p:spPr>
          <a:xfrm>
            <a:off x="1268527" y="265189"/>
            <a:ext cx="7766936" cy="70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LÀM ĐỒ CHƠI( TIẾT 1)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92290-44D6-4C58-AC6E-76B4CE694184}"/>
              </a:ext>
            </a:extLst>
          </p:cNvPr>
          <p:cNvSpPr txBox="1"/>
          <p:nvPr/>
        </p:nvSpPr>
        <p:spPr>
          <a:xfrm>
            <a:off x="4731025" y="-79509"/>
            <a:ext cx="52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1C965-F409-4BD3-BE31-741B86DA5946}"/>
              </a:ext>
            </a:extLst>
          </p:cNvPr>
          <p:cNvSpPr/>
          <p:nvPr/>
        </p:nvSpPr>
        <p:spPr>
          <a:xfrm>
            <a:off x="599766" y="1004716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D9ED22-8261-490A-BA78-520884D5E17C}"/>
              </a:ext>
            </a:extLst>
          </p:cNvPr>
          <p:cNvSpPr/>
          <p:nvPr/>
        </p:nvSpPr>
        <p:spPr>
          <a:xfrm>
            <a:off x="1166979" y="2331230"/>
            <a:ext cx="94339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3D15EC-E867-4EB8-8646-C90065DEA519}"/>
              </a:ext>
            </a:extLst>
          </p:cNvPr>
          <p:cNvSpPr/>
          <p:nvPr/>
        </p:nvSpPr>
        <p:spPr>
          <a:xfrm>
            <a:off x="1146141" y="3008821"/>
            <a:ext cx="9668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119EED4-D176-4FCF-AB17-64519720A2E1}"/>
              </a:ext>
            </a:extLst>
          </p:cNvPr>
          <p:cNvSpPr txBox="1">
            <a:spLocks/>
          </p:cNvSpPr>
          <p:nvPr/>
        </p:nvSpPr>
        <p:spPr>
          <a:xfrm>
            <a:off x="1268527" y="265189"/>
            <a:ext cx="7766936" cy="70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LÀM ĐỒ CHƠI( TIẾT 1)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92290-44D6-4C58-AC6E-76B4CE694184}"/>
              </a:ext>
            </a:extLst>
          </p:cNvPr>
          <p:cNvSpPr txBox="1"/>
          <p:nvPr/>
        </p:nvSpPr>
        <p:spPr>
          <a:xfrm>
            <a:off x="4731025" y="-79509"/>
            <a:ext cx="52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1C965-F409-4BD3-BE31-741B86DA5946}"/>
              </a:ext>
            </a:extLst>
          </p:cNvPr>
          <p:cNvSpPr/>
          <p:nvPr/>
        </p:nvSpPr>
        <p:spPr>
          <a:xfrm>
            <a:off x="878062" y="1348532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HDVN: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83067-8ECB-41FD-A879-F783316C3C78}"/>
              </a:ext>
            </a:extLst>
          </p:cNvPr>
          <p:cNvSpPr txBox="1"/>
          <p:nvPr/>
        </p:nvSpPr>
        <p:spPr>
          <a:xfrm>
            <a:off x="1446694" y="2252870"/>
            <a:ext cx="85719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6302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414</Words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2022-08-04T06:00:32Z</dcterms:created>
  <dcterms:modified xsi:type="dcterms:W3CDTF">2022-08-04T07:22:05Z</dcterms:modified>
</cp:coreProperties>
</file>