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1.xml"/>
  <Override ContentType="application/vnd.openxmlformats-officedocument.presentationml.slideMaster+xml" PartName="/ppt/slideMasters/slideMaster13.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7.xml"/>
  <Override ContentType="application/vnd.openxmlformats-officedocument.presentationml.slideMaster+xml" PartName="/ppt/slideMasters/slideMaster5.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14.xml"/>
  <Override ContentType="application/vnd.openxmlformats-officedocument.presentationml.slideMaster+xml" PartName="/ppt/slideMasters/slideMaster12.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14.xml"/>
  <Override ContentType="application/vnd.openxmlformats-officedocument.theme+xml" PartName="/ppt/theme/theme6.xml"/>
  <Override ContentType="application/vnd.openxmlformats-officedocument.theme+xml" PartName="/ppt/theme/theme3.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15.xml"/>
  <Override ContentType="application/vnd.openxmlformats-officedocument.theme+xml" PartName="/ppt/theme/theme9.xml"/>
  <Override ContentType="application/vnd.openxmlformats-officedocument.theme+xml" PartName="/ppt/theme/theme13.xml"/>
  <Override ContentType="application/vnd.openxmlformats-officedocument.theme+xml" PartName="/ppt/theme/theme7.xml"/>
  <Override ContentType="application/vnd.openxmlformats-officedocument.theme+xml" PartName="/ppt/theme/theme2.xml"/>
  <Override ContentType="application/vnd.openxmlformats-officedocument.theme+xml" PartName="/ppt/theme/theme4.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1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0" r:id="rId6"/>
    <p:sldMasterId id="2147483652" r:id="rId7"/>
    <p:sldMasterId id="2147483654" r:id="rId8"/>
    <p:sldMasterId id="2147483656" r:id="rId9"/>
    <p:sldMasterId id="2147483658" r:id="rId10"/>
    <p:sldMasterId id="2147483659" r:id="rId11"/>
    <p:sldMasterId id="2147483661" r:id="rId12"/>
    <p:sldMasterId id="2147483663" r:id="rId13"/>
    <p:sldMasterId id="2147483665" r:id="rId14"/>
    <p:sldMasterId id="2147483667" r:id="rId15"/>
    <p:sldMasterId id="2147483669" r:id="rId16"/>
    <p:sldMasterId id="2147483671" r:id="rId17"/>
    <p:sldMasterId id="2147483673" r:id="rId18"/>
  </p:sldMasterIdLst>
  <p:notesMasterIdLst>
    <p:notesMasterId r:id="rId19"/>
  </p:notesMasterIdLst>
  <p:sldIdLst>
    <p:sldId id="256" r:id="rId20"/>
    <p:sldId id="257" r:id="rId21"/>
    <p:sldId id="258" r:id="rId22"/>
    <p:sldId id="259" r:id="rId23"/>
    <p:sldId id="260" r:id="rId24"/>
    <p:sldId id="261" r:id="rId25"/>
    <p:sldId id="262" r:id="rId26"/>
    <p:sldId id="263" r:id="rId27"/>
    <p:sldId id="264" r:id="rId28"/>
    <p:sldId id="265" r:id="rId29"/>
    <p:sldId id="266" r:id="rId30"/>
    <p:sldId id="267" r:id="rId31"/>
    <p:sldId id="268" r:id="rId32"/>
    <p:sldId id="269" r:id="rId33"/>
    <p:sldId id="270" r:id="rId34"/>
    <p:sldId id="271" r:id="rId35"/>
    <p:sldId id="272" r:id="rId36"/>
    <p:sldId id="273" r:id="rId37"/>
    <p:sldId id="274" r:id="rId38"/>
    <p:sldId id="275" r:id="rId39"/>
    <p:sldId id="276" r:id="rId40"/>
    <p:sldId id="277" r:id="rId41"/>
  </p:sldIdLst>
  <p:sldSz cy="6858000" cx="9144000"/>
  <p:notesSz cx="6858000" cy="9144000"/>
  <p:embeddedFontLst>
    <p:embeddedFont>
      <p:font typeface="Arial Narrow"/>
      <p:regular r:id="rId42"/>
      <p:bold r:id="rId43"/>
      <p:italic r:id="rId44"/>
      <p:boldItalic r:id="rId45"/>
    </p:embeddedFont>
    <p:embeddedFont>
      <p:font typeface="Open Sans"/>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50" roundtripDataSignature="AMtx7mjMSbw8B/m23+ZwmR0M1JUzK/WJO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833ADE5-EF4A-4256-A8CC-0EF599CE8D59}">
  <a:tblStyle styleId="{7833ADE5-EF4A-4256-A8CC-0EF599CE8D59}"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1.xml"/><Relationship Id="rId42" Type="http://schemas.openxmlformats.org/officeDocument/2006/relationships/font" Target="fonts/ArialNarrow-regular.fntdata"/><Relationship Id="rId41" Type="http://schemas.openxmlformats.org/officeDocument/2006/relationships/slide" Target="slides/slide22.xml"/><Relationship Id="rId44" Type="http://schemas.openxmlformats.org/officeDocument/2006/relationships/font" Target="fonts/ArialNarrow-italic.fntdata"/><Relationship Id="rId43" Type="http://schemas.openxmlformats.org/officeDocument/2006/relationships/font" Target="fonts/ArialNarrow-bold.fntdata"/><Relationship Id="rId46" Type="http://schemas.openxmlformats.org/officeDocument/2006/relationships/font" Target="fonts/OpenSans-regular.fntdata"/><Relationship Id="rId45" Type="http://schemas.openxmlformats.org/officeDocument/2006/relationships/font" Target="fonts/ArialNarrow-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font" Target="fonts/OpenSans-italic.fntdata"/><Relationship Id="rId47" Type="http://schemas.openxmlformats.org/officeDocument/2006/relationships/font" Target="fonts/OpenSans-bold.fntdata"/><Relationship Id="rId49" Type="http://schemas.openxmlformats.org/officeDocument/2006/relationships/font" Target="fonts/OpenSans-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12.xml"/><Relationship Id="rId30" Type="http://schemas.openxmlformats.org/officeDocument/2006/relationships/slide" Target="slides/slide11.xml"/><Relationship Id="rId33" Type="http://schemas.openxmlformats.org/officeDocument/2006/relationships/slide" Target="slides/slide14.xml"/><Relationship Id="rId32" Type="http://schemas.openxmlformats.org/officeDocument/2006/relationships/slide" Target="slides/slide13.xml"/><Relationship Id="rId35" Type="http://schemas.openxmlformats.org/officeDocument/2006/relationships/slide" Target="slides/slide16.xml"/><Relationship Id="rId34" Type="http://schemas.openxmlformats.org/officeDocument/2006/relationships/slide" Target="slides/slide15.xml"/><Relationship Id="rId37" Type="http://schemas.openxmlformats.org/officeDocument/2006/relationships/slide" Target="slides/slide18.xml"/><Relationship Id="rId36" Type="http://schemas.openxmlformats.org/officeDocument/2006/relationships/slide" Target="slides/slide17.xml"/><Relationship Id="rId39" Type="http://schemas.openxmlformats.org/officeDocument/2006/relationships/slide" Target="slides/slide20.xml"/><Relationship Id="rId38" Type="http://schemas.openxmlformats.org/officeDocument/2006/relationships/slide" Target="slides/slide19.xml"/><Relationship Id="rId20" Type="http://schemas.openxmlformats.org/officeDocument/2006/relationships/slide" Target="slides/slide1.xml"/><Relationship Id="rId22" Type="http://schemas.openxmlformats.org/officeDocument/2006/relationships/slide" Target="slides/slide3.xml"/><Relationship Id="rId21" Type="http://schemas.openxmlformats.org/officeDocument/2006/relationships/slide" Target="slides/slide2.xml"/><Relationship Id="rId24" Type="http://schemas.openxmlformats.org/officeDocument/2006/relationships/slide" Target="slides/slide5.xml"/><Relationship Id="rId23" Type="http://schemas.openxmlformats.org/officeDocument/2006/relationships/slide" Target="slides/slide4.xml"/><Relationship Id="rId26" Type="http://schemas.openxmlformats.org/officeDocument/2006/relationships/slide" Target="slides/slide7.xml"/><Relationship Id="rId25" Type="http://schemas.openxmlformats.org/officeDocument/2006/relationships/slide" Target="slides/slide6.xml"/><Relationship Id="rId28" Type="http://schemas.openxmlformats.org/officeDocument/2006/relationships/slide" Target="slides/slide9.xml"/><Relationship Id="rId27" Type="http://schemas.openxmlformats.org/officeDocument/2006/relationships/slide" Target="slides/slide8.xml"/><Relationship Id="rId29" Type="http://schemas.openxmlformats.org/officeDocument/2006/relationships/slide" Target="slides/slide10.xml"/><Relationship Id="rId50" Type="http://customschemas.google.com/relationships/presentationmetadata" Target="metadata"/><Relationship Id="rId11" Type="http://schemas.openxmlformats.org/officeDocument/2006/relationships/slideMaster" Target="slideMasters/slideMaster7.xml"/><Relationship Id="rId10" Type="http://schemas.openxmlformats.org/officeDocument/2006/relationships/slideMaster" Target="slideMasters/slideMaster6.xml"/><Relationship Id="rId13" Type="http://schemas.openxmlformats.org/officeDocument/2006/relationships/slideMaster" Target="slideMasters/slideMaster9.xml"/><Relationship Id="rId12" Type="http://schemas.openxmlformats.org/officeDocument/2006/relationships/slideMaster" Target="slideMasters/slideMaster8.xml"/><Relationship Id="rId15" Type="http://schemas.openxmlformats.org/officeDocument/2006/relationships/slideMaster" Target="slideMasters/slideMaster11.xml"/><Relationship Id="rId14" Type="http://schemas.openxmlformats.org/officeDocument/2006/relationships/slideMaster" Target="slideMasters/slideMaster10.xml"/><Relationship Id="rId17" Type="http://schemas.openxmlformats.org/officeDocument/2006/relationships/slideMaster" Target="slideMasters/slideMaster13.xml"/><Relationship Id="rId16" Type="http://schemas.openxmlformats.org/officeDocument/2006/relationships/slideMaster" Target="slideMasters/slideMaster12.xml"/><Relationship Id="rId19" Type="http://schemas.openxmlformats.org/officeDocument/2006/relationships/notesMaster" Target="notesMasters/notesMaster1.xml"/><Relationship Id="rId18" Type="http://schemas.openxmlformats.org/officeDocument/2006/relationships/slideMaster" Target="slideMasters/slideMaster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120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120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120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120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120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120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120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120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120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120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120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120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120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120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120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120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120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120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120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120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120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120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120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120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120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120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120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3" name="Google Shape;713;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9" name="Shape 779"/>
        <p:cNvGrpSpPr/>
        <p:nvPr/>
      </p:nvGrpSpPr>
      <p:grpSpPr>
        <a:xfrm>
          <a:off x="0" y="0"/>
          <a:ext cx="0" cy="0"/>
          <a:chOff x="0" y="0"/>
          <a:chExt cx="0" cy="0"/>
        </a:xfrm>
      </p:grpSpPr>
      <p:sp>
        <p:nvSpPr>
          <p:cNvPr id="780" name="Google Shape;780;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1" name="Google Shape;78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8" name="Google Shape;79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0" name="Google Shape;830;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8" name="Shape 878"/>
        <p:cNvGrpSpPr/>
        <p:nvPr/>
      </p:nvGrpSpPr>
      <p:grpSpPr>
        <a:xfrm>
          <a:off x="0" y="0"/>
          <a:ext cx="0" cy="0"/>
          <a:chOff x="0" y="0"/>
          <a:chExt cx="0" cy="0"/>
        </a:xfrm>
      </p:grpSpPr>
      <p:sp>
        <p:nvSpPr>
          <p:cNvPr id="879" name="Google Shape;879;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0" name="Google Shape;880;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5" name="Google Shape;915;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6" name="Shape 956"/>
        <p:cNvGrpSpPr/>
        <p:nvPr/>
      </p:nvGrpSpPr>
      <p:grpSpPr>
        <a:xfrm>
          <a:off x="0" y="0"/>
          <a:ext cx="0" cy="0"/>
          <a:chOff x="0" y="0"/>
          <a:chExt cx="0" cy="0"/>
        </a:xfrm>
      </p:grpSpPr>
      <p:sp>
        <p:nvSpPr>
          <p:cNvPr id="957" name="Google Shape;957;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8" name="Google Shape;958;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0" name="Shape 1020"/>
        <p:cNvGrpSpPr/>
        <p:nvPr/>
      </p:nvGrpSpPr>
      <p:grpSpPr>
        <a:xfrm>
          <a:off x="0" y="0"/>
          <a:ext cx="0" cy="0"/>
          <a:chOff x="0" y="0"/>
          <a:chExt cx="0" cy="0"/>
        </a:xfrm>
      </p:grpSpPr>
      <p:sp>
        <p:nvSpPr>
          <p:cNvPr id="1021" name="Google Shape;1021;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2" name="Google Shape;1022;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7" name="Shape 1067"/>
        <p:cNvGrpSpPr/>
        <p:nvPr/>
      </p:nvGrpSpPr>
      <p:grpSpPr>
        <a:xfrm>
          <a:off x="0" y="0"/>
          <a:ext cx="0" cy="0"/>
          <a:chOff x="0" y="0"/>
          <a:chExt cx="0" cy="0"/>
        </a:xfrm>
      </p:grpSpPr>
      <p:sp>
        <p:nvSpPr>
          <p:cNvPr id="1068" name="Google Shape;1068;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9" name="Google Shape;1069;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2" name="Shape 1112"/>
        <p:cNvGrpSpPr/>
        <p:nvPr/>
      </p:nvGrpSpPr>
      <p:grpSpPr>
        <a:xfrm>
          <a:off x="0" y="0"/>
          <a:ext cx="0" cy="0"/>
          <a:chOff x="0" y="0"/>
          <a:chExt cx="0" cy="0"/>
        </a:xfrm>
      </p:grpSpPr>
      <p:sp>
        <p:nvSpPr>
          <p:cNvPr id="1113" name="Google Shape;1113;p19: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1114" name="Google Shape;1114;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15" name="Google Shape;1115;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1" name="Shape 1121"/>
        <p:cNvGrpSpPr/>
        <p:nvPr/>
      </p:nvGrpSpPr>
      <p:grpSpPr>
        <a:xfrm>
          <a:off x="0" y="0"/>
          <a:ext cx="0" cy="0"/>
          <a:chOff x="0" y="0"/>
          <a:chExt cx="0" cy="0"/>
        </a:xfrm>
      </p:grpSpPr>
      <p:sp>
        <p:nvSpPr>
          <p:cNvPr id="1122" name="Google Shape;1122;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3" name="Google Shape;1123;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2" name="Shape 1132"/>
        <p:cNvGrpSpPr/>
        <p:nvPr/>
      </p:nvGrpSpPr>
      <p:grpSpPr>
        <a:xfrm>
          <a:off x="0" y="0"/>
          <a:ext cx="0" cy="0"/>
          <a:chOff x="0" y="0"/>
          <a:chExt cx="0" cy="0"/>
        </a:xfrm>
      </p:grpSpPr>
      <p:sp>
        <p:nvSpPr>
          <p:cNvPr id="1133" name="Google Shape;1133;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4" name="Google Shape;1134;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9" name="Shape 1139"/>
        <p:cNvGrpSpPr/>
        <p:nvPr/>
      </p:nvGrpSpPr>
      <p:grpSpPr>
        <a:xfrm>
          <a:off x="0" y="0"/>
          <a:ext cx="0" cy="0"/>
          <a:chOff x="0" y="0"/>
          <a:chExt cx="0" cy="0"/>
        </a:xfrm>
      </p:grpSpPr>
      <p:sp>
        <p:nvSpPr>
          <p:cNvPr id="1140" name="Google Shape;1140;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1" name="Google Shape;1141;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0" name="Google Shape;430;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7" name="Google Shape;507;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9" name="Google Shape;549;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6" name="Google Shape;58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8" name="Google Shape;628;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35" name="Shape 35"/>
        <p:cNvGrpSpPr/>
        <p:nvPr/>
      </p:nvGrpSpPr>
      <p:grpSpPr>
        <a:xfrm>
          <a:off x="0" y="0"/>
          <a:ext cx="0" cy="0"/>
          <a:chOff x="0" y="0"/>
          <a:chExt cx="0" cy="0"/>
        </a:xfrm>
      </p:grpSpPr>
      <p:sp>
        <p:nvSpPr>
          <p:cNvPr id="36" name="Google Shape;36;p24"/>
          <p:cNvSpPr txBox="1"/>
          <p:nvPr>
            <p:ph type="ctrTitle"/>
          </p:nvPr>
        </p:nvSpPr>
        <p:spPr>
          <a:xfrm>
            <a:off x="457200" y="1447800"/>
            <a:ext cx="8229600" cy="17367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54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7" name="Google Shape;37;p24"/>
          <p:cNvSpPr txBox="1"/>
          <p:nvPr>
            <p:ph idx="1" type="subTitle"/>
          </p:nvPr>
        </p:nvSpPr>
        <p:spPr>
          <a:xfrm>
            <a:off x="1371600" y="34290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SzPts val="3200"/>
              <a:buFont typeface="Arial"/>
              <a:buNone/>
              <a:defRPr/>
            </a:lvl1pPr>
            <a:lvl2pPr lvl="1" algn="l">
              <a:spcBef>
                <a:spcPts val="360"/>
              </a:spcBef>
              <a:spcAft>
                <a:spcPts val="0"/>
              </a:spcAft>
              <a:buClr>
                <a:schemeClr val="lt1"/>
              </a:buClr>
              <a:buSzPts val="1800"/>
              <a:buChar char="–"/>
              <a:defRPr/>
            </a:lvl2pPr>
            <a:lvl3pPr lvl="2" algn="l">
              <a:spcBef>
                <a:spcPts val="360"/>
              </a:spcBef>
              <a:spcAft>
                <a:spcPts val="0"/>
              </a:spcAft>
              <a:buSzPts val="1800"/>
              <a:buChar char="•"/>
              <a:defRPr/>
            </a:lvl3pPr>
            <a:lvl4pPr lvl="3" algn="l">
              <a:spcBef>
                <a:spcPts val="360"/>
              </a:spcBef>
              <a:spcAft>
                <a:spcPts val="0"/>
              </a:spcAft>
              <a:buClr>
                <a:schemeClr val="lt1"/>
              </a:buClr>
              <a:buSzPts val="1800"/>
              <a:buChar char="–"/>
              <a:defRPr/>
            </a:lvl4pPr>
            <a:lvl5pPr lvl="4" algn="l">
              <a:spcBef>
                <a:spcPts val="360"/>
              </a:spcBef>
              <a:spcAft>
                <a:spcPts val="0"/>
              </a:spcAft>
              <a:buSzPts val="1800"/>
              <a:buChar char="•"/>
              <a:defRPr/>
            </a:lvl5pPr>
            <a:lvl6pPr lvl="5" algn="l">
              <a:spcBef>
                <a:spcPts val="360"/>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0"/>
              </a:spcAft>
              <a:buSzPts val="1800"/>
              <a:buChar char="•"/>
              <a:defRPr/>
            </a:lvl9pPr>
          </a:lstStyle>
          <a:p/>
        </p:txBody>
      </p:sp>
      <p:sp>
        <p:nvSpPr>
          <p:cNvPr id="38" name="Google Shape;38;p24"/>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900"/>
              </a:spcBef>
              <a:spcAft>
                <a:spcPts val="0"/>
              </a:spcAft>
              <a:buSzPts val="1400"/>
              <a:buNone/>
              <a:defRPr/>
            </a:lvl1pPr>
            <a:lvl2pPr lvl="1" algn="l">
              <a:lnSpc>
                <a:spcPct val="100000"/>
              </a:lnSpc>
              <a:spcBef>
                <a:spcPts val="900"/>
              </a:spcBef>
              <a:spcAft>
                <a:spcPts val="0"/>
              </a:spcAft>
              <a:buSzPts val="1400"/>
              <a:buNone/>
              <a:defRPr/>
            </a:lvl2pPr>
            <a:lvl3pPr lvl="2" algn="l">
              <a:lnSpc>
                <a:spcPct val="100000"/>
              </a:lnSpc>
              <a:spcBef>
                <a:spcPts val="900"/>
              </a:spcBef>
              <a:spcAft>
                <a:spcPts val="0"/>
              </a:spcAft>
              <a:buSzPts val="1400"/>
              <a:buNone/>
              <a:defRPr/>
            </a:lvl3pPr>
            <a:lvl4pPr lvl="3" algn="l">
              <a:lnSpc>
                <a:spcPct val="100000"/>
              </a:lnSpc>
              <a:spcBef>
                <a:spcPts val="900"/>
              </a:spcBef>
              <a:spcAft>
                <a:spcPts val="0"/>
              </a:spcAft>
              <a:buSzPts val="1400"/>
              <a:buNone/>
              <a:defRPr/>
            </a:lvl4pPr>
            <a:lvl5pPr lvl="4" algn="l">
              <a:lnSpc>
                <a:spcPct val="100000"/>
              </a:lnSpc>
              <a:spcBef>
                <a:spcPts val="900"/>
              </a:spcBef>
              <a:spcAft>
                <a:spcPts val="0"/>
              </a:spcAft>
              <a:buSzPts val="1400"/>
              <a:buNone/>
              <a:defRPr/>
            </a:lvl5pPr>
            <a:lvl6pPr lvl="5" algn="l">
              <a:lnSpc>
                <a:spcPct val="100000"/>
              </a:lnSpc>
              <a:spcBef>
                <a:spcPts val="900"/>
              </a:spcBef>
              <a:spcAft>
                <a:spcPts val="0"/>
              </a:spcAft>
              <a:buSzPts val="1400"/>
              <a:buNone/>
              <a:defRPr/>
            </a:lvl6pPr>
            <a:lvl7pPr lvl="6" algn="l">
              <a:lnSpc>
                <a:spcPct val="100000"/>
              </a:lnSpc>
              <a:spcBef>
                <a:spcPts val="900"/>
              </a:spcBef>
              <a:spcAft>
                <a:spcPts val="0"/>
              </a:spcAft>
              <a:buSzPts val="1400"/>
              <a:buNone/>
              <a:defRPr/>
            </a:lvl7pPr>
            <a:lvl8pPr lvl="7" algn="l">
              <a:lnSpc>
                <a:spcPct val="100000"/>
              </a:lnSpc>
              <a:spcBef>
                <a:spcPts val="900"/>
              </a:spcBef>
              <a:spcAft>
                <a:spcPts val="0"/>
              </a:spcAft>
              <a:buSzPts val="1400"/>
              <a:buNone/>
              <a:defRPr/>
            </a:lvl8pPr>
            <a:lvl9pPr lvl="8" algn="l">
              <a:lnSpc>
                <a:spcPct val="100000"/>
              </a:lnSpc>
              <a:spcBef>
                <a:spcPts val="900"/>
              </a:spcBef>
              <a:spcAft>
                <a:spcPts val="0"/>
              </a:spcAft>
              <a:buSzPts val="1400"/>
              <a:buNone/>
              <a:defRPr/>
            </a:lvl9pPr>
          </a:lstStyle>
          <a:p/>
        </p:txBody>
      </p:sp>
      <p:sp>
        <p:nvSpPr>
          <p:cNvPr id="39" name="Google Shape;39;p24"/>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0" name="Google Shape;40;p24"/>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900"/>
              </a:spcBef>
              <a:spcAft>
                <a:spcPts val="0"/>
              </a:spcAft>
              <a:buSzPts val="1400"/>
              <a:buNone/>
              <a:defRPr/>
            </a:lvl1pPr>
            <a:lvl2pPr lvl="1" algn="l">
              <a:lnSpc>
                <a:spcPct val="100000"/>
              </a:lnSpc>
              <a:spcBef>
                <a:spcPts val="900"/>
              </a:spcBef>
              <a:spcAft>
                <a:spcPts val="0"/>
              </a:spcAft>
              <a:buSzPts val="1400"/>
              <a:buNone/>
              <a:defRPr/>
            </a:lvl2pPr>
            <a:lvl3pPr lvl="2" algn="l">
              <a:lnSpc>
                <a:spcPct val="100000"/>
              </a:lnSpc>
              <a:spcBef>
                <a:spcPts val="900"/>
              </a:spcBef>
              <a:spcAft>
                <a:spcPts val="0"/>
              </a:spcAft>
              <a:buSzPts val="1400"/>
              <a:buNone/>
              <a:defRPr/>
            </a:lvl3pPr>
            <a:lvl4pPr lvl="3" algn="l">
              <a:lnSpc>
                <a:spcPct val="100000"/>
              </a:lnSpc>
              <a:spcBef>
                <a:spcPts val="900"/>
              </a:spcBef>
              <a:spcAft>
                <a:spcPts val="0"/>
              </a:spcAft>
              <a:buSzPts val="1400"/>
              <a:buNone/>
              <a:defRPr/>
            </a:lvl4pPr>
            <a:lvl5pPr lvl="4" algn="l">
              <a:lnSpc>
                <a:spcPct val="100000"/>
              </a:lnSpc>
              <a:spcBef>
                <a:spcPts val="900"/>
              </a:spcBef>
              <a:spcAft>
                <a:spcPts val="0"/>
              </a:spcAft>
              <a:buSzPts val="1400"/>
              <a:buNone/>
              <a:defRPr/>
            </a:lvl5pPr>
            <a:lvl6pPr lvl="5" algn="l">
              <a:lnSpc>
                <a:spcPct val="100000"/>
              </a:lnSpc>
              <a:spcBef>
                <a:spcPts val="900"/>
              </a:spcBef>
              <a:spcAft>
                <a:spcPts val="0"/>
              </a:spcAft>
              <a:buSzPts val="1400"/>
              <a:buNone/>
              <a:defRPr/>
            </a:lvl6pPr>
            <a:lvl7pPr lvl="6" algn="l">
              <a:lnSpc>
                <a:spcPct val="100000"/>
              </a:lnSpc>
              <a:spcBef>
                <a:spcPts val="900"/>
              </a:spcBef>
              <a:spcAft>
                <a:spcPts val="0"/>
              </a:spcAft>
              <a:buSzPts val="1400"/>
              <a:buNone/>
              <a:defRPr/>
            </a:lvl7pPr>
            <a:lvl8pPr lvl="7" algn="l">
              <a:lnSpc>
                <a:spcPct val="100000"/>
              </a:lnSpc>
              <a:spcBef>
                <a:spcPts val="900"/>
              </a:spcBef>
              <a:spcAft>
                <a:spcPts val="0"/>
              </a:spcAft>
              <a:buSzPts val="1400"/>
              <a:buNone/>
              <a:defRPr/>
            </a:lvl8pPr>
            <a:lvl9pPr lvl="8" algn="l">
              <a:lnSpc>
                <a:spcPct val="100000"/>
              </a:lnSpc>
              <a:spcBef>
                <a:spcPts val="900"/>
              </a:spcBef>
              <a:spcAft>
                <a:spcPts val="0"/>
              </a:spcAft>
              <a:buSzPts val="1400"/>
              <a:buNone/>
              <a:defRPr/>
            </a:lvl9pPr>
          </a:lstStyle>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171" name="Shape 171"/>
        <p:cNvGrpSpPr/>
        <p:nvPr/>
      </p:nvGrpSpPr>
      <p:grpSpPr>
        <a:xfrm>
          <a:off x="0" y="0"/>
          <a:ext cx="0" cy="0"/>
          <a:chOff x="0" y="0"/>
          <a:chExt cx="0" cy="0"/>
        </a:xfrm>
      </p:grpSpPr>
      <p:sp>
        <p:nvSpPr>
          <p:cNvPr id="172" name="Google Shape;172;p4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3" name="Google Shape;173;p4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SzPts val="3200"/>
              <a:buFont typeface="Arial"/>
              <a:buChar char="•"/>
              <a:defRPr sz="3200"/>
            </a:lvl1pPr>
            <a:lvl2pPr indent="-406400" lvl="1" marL="914400" algn="l">
              <a:spcBef>
                <a:spcPts val="560"/>
              </a:spcBef>
              <a:spcAft>
                <a:spcPts val="0"/>
              </a:spcAft>
              <a:buClr>
                <a:schemeClr val="lt1"/>
              </a:buClr>
              <a:buSzPts val="2800"/>
              <a:buFont typeface="Arial"/>
              <a:buChar char="–"/>
              <a:defRPr sz="2800"/>
            </a:lvl2pPr>
            <a:lvl3pPr indent="-381000" lvl="2" marL="1371600" algn="l">
              <a:spcBef>
                <a:spcPts val="480"/>
              </a:spcBef>
              <a:spcAft>
                <a:spcPts val="0"/>
              </a:spcAft>
              <a:buSzPts val="2400"/>
              <a:buFont typeface="Arial"/>
              <a:buChar char="•"/>
              <a:defRPr sz="2400"/>
            </a:lvl3pPr>
            <a:lvl4pPr indent="-355600" lvl="3" marL="1828800" algn="l">
              <a:spcBef>
                <a:spcPts val="400"/>
              </a:spcBef>
              <a:spcAft>
                <a:spcPts val="0"/>
              </a:spcAft>
              <a:buClr>
                <a:schemeClr val="lt1"/>
              </a:buClr>
              <a:buSzPts val="2000"/>
              <a:buFont typeface="Arial"/>
              <a:buChar char="–"/>
              <a:defRPr sz="2000"/>
            </a:lvl4pPr>
            <a:lvl5pPr indent="-355600" lvl="4" marL="2286000" algn="l">
              <a:spcBef>
                <a:spcPts val="400"/>
              </a:spcBef>
              <a:spcAft>
                <a:spcPts val="0"/>
              </a:spcAft>
              <a:buSzPts val="2000"/>
              <a:buFont typeface="Arial"/>
              <a:buChar char="•"/>
              <a:defRPr sz="2000"/>
            </a:lvl5pPr>
            <a:lvl6pPr indent="-355600" lvl="5" marL="2743200" algn="l">
              <a:spcBef>
                <a:spcPts val="400"/>
              </a:spcBef>
              <a:spcAft>
                <a:spcPts val="0"/>
              </a:spcAft>
              <a:buSzPts val="2000"/>
              <a:buFont typeface="Arial"/>
              <a:buChar char="•"/>
              <a:defRPr sz="2000"/>
            </a:lvl6pPr>
            <a:lvl7pPr indent="-355600" lvl="6" marL="3200400" algn="l">
              <a:spcBef>
                <a:spcPts val="400"/>
              </a:spcBef>
              <a:spcAft>
                <a:spcPts val="0"/>
              </a:spcAft>
              <a:buSzPts val="2000"/>
              <a:buFont typeface="Arial"/>
              <a:buChar char="•"/>
              <a:defRPr sz="2000"/>
            </a:lvl7pPr>
            <a:lvl8pPr indent="-355600" lvl="7" marL="3657600" algn="l">
              <a:spcBef>
                <a:spcPts val="400"/>
              </a:spcBef>
              <a:spcAft>
                <a:spcPts val="0"/>
              </a:spcAft>
              <a:buSzPts val="2000"/>
              <a:buFont typeface="Arial"/>
              <a:buChar char="•"/>
              <a:defRPr sz="2000"/>
            </a:lvl8pPr>
            <a:lvl9pPr indent="-355600" lvl="8" marL="4114800" algn="l">
              <a:spcBef>
                <a:spcPts val="400"/>
              </a:spcBef>
              <a:spcAft>
                <a:spcPts val="0"/>
              </a:spcAft>
              <a:buSzPts val="2000"/>
              <a:buFont typeface="Arial"/>
              <a:buChar char="•"/>
              <a:defRPr sz="2000"/>
            </a:lvl9pPr>
          </a:lstStyle>
          <a:p/>
        </p:txBody>
      </p:sp>
      <p:sp>
        <p:nvSpPr>
          <p:cNvPr id="174" name="Google Shape;174;p4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Font typeface="Arial"/>
              <a:buNone/>
              <a:defRPr sz="1400"/>
            </a:lvl1pPr>
            <a:lvl2pPr indent="-228600" lvl="1" marL="914400" algn="l">
              <a:spcBef>
                <a:spcPts val="240"/>
              </a:spcBef>
              <a:spcAft>
                <a:spcPts val="0"/>
              </a:spcAft>
              <a:buClr>
                <a:schemeClr val="lt1"/>
              </a:buClr>
              <a:buSzPts val="1200"/>
              <a:buFont typeface="Arial"/>
              <a:buNone/>
              <a:defRPr sz="1200"/>
            </a:lvl2pPr>
            <a:lvl3pPr indent="-228600" lvl="2" marL="1371600" algn="l">
              <a:spcBef>
                <a:spcPts val="200"/>
              </a:spcBef>
              <a:spcAft>
                <a:spcPts val="0"/>
              </a:spcAft>
              <a:buSzPts val="1000"/>
              <a:buFont typeface="Arial"/>
              <a:buNone/>
              <a:defRPr sz="1000"/>
            </a:lvl3pPr>
            <a:lvl4pPr indent="-228600" lvl="3" marL="1828800" algn="l">
              <a:spcBef>
                <a:spcPts val="180"/>
              </a:spcBef>
              <a:spcAft>
                <a:spcPts val="0"/>
              </a:spcAft>
              <a:buClr>
                <a:schemeClr val="lt1"/>
              </a:buClr>
              <a:buSzPts val="900"/>
              <a:buFont typeface="Arial"/>
              <a:buNone/>
              <a:defRPr sz="900"/>
            </a:lvl4pPr>
            <a:lvl5pPr indent="-228600" lvl="4" marL="2286000" algn="l">
              <a:spcBef>
                <a:spcPts val="180"/>
              </a:spcBef>
              <a:spcAft>
                <a:spcPts val="0"/>
              </a:spcAft>
              <a:buSzPts val="900"/>
              <a:buFont typeface="Arial"/>
              <a:buNone/>
              <a:defRPr sz="900"/>
            </a:lvl5pPr>
            <a:lvl6pPr indent="-228600" lvl="5" marL="2743200" algn="l">
              <a:spcBef>
                <a:spcPts val="180"/>
              </a:spcBef>
              <a:spcAft>
                <a:spcPts val="0"/>
              </a:spcAft>
              <a:buSzPts val="900"/>
              <a:buFont typeface="Arial"/>
              <a:buNone/>
              <a:defRPr sz="900"/>
            </a:lvl6pPr>
            <a:lvl7pPr indent="-228600" lvl="6" marL="3200400" algn="l">
              <a:spcBef>
                <a:spcPts val="180"/>
              </a:spcBef>
              <a:spcAft>
                <a:spcPts val="0"/>
              </a:spcAft>
              <a:buSzPts val="900"/>
              <a:buFont typeface="Arial"/>
              <a:buNone/>
              <a:defRPr sz="900"/>
            </a:lvl7pPr>
            <a:lvl8pPr indent="-228600" lvl="7" marL="3657600" algn="l">
              <a:spcBef>
                <a:spcPts val="180"/>
              </a:spcBef>
              <a:spcAft>
                <a:spcPts val="0"/>
              </a:spcAft>
              <a:buSzPts val="900"/>
              <a:buFont typeface="Arial"/>
              <a:buNone/>
              <a:defRPr sz="900"/>
            </a:lvl8pPr>
            <a:lvl9pPr indent="-228600" lvl="8" marL="4114800" algn="l">
              <a:spcBef>
                <a:spcPts val="180"/>
              </a:spcBef>
              <a:spcAft>
                <a:spcPts val="0"/>
              </a:spcAft>
              <a:buSzPts val="900"/>
              <a:buFont typeface="Arial"/>
              <a:buNone/>
              <a:defRPr sz="900"/>
            </a:lvl9pPr>
          </a:lstStyle>
          <a:p/>
        </p:txBody>
      </p:sp>
      <p:sp>
        <p:nvSpPr>
          <p:cNvPr id="175" name="Google Shape;175;p43"/>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900"/>
              </a:spcBef>
              <a:spcAft>
                <a:spcPts val="0"/>
              </a:spcAft>
              <a:buSzPts val="1400"/>
              <a:buNone/>
              <a:defRPr/>
            </a:lvl1pPr>
            <a:lvl2pPr lvl="1" algn="l">
              <a:lnSpc>
                <a:spcPct val="100000"/>
              </a:lnSpc>
              <a:spcBef>
                <a:spcPts val="900"/>
              </a:spcBef>
              <a:spcAft>
                <a:spcPts val="0"/>
              </a:spcAft>
              <a:buSzPts val="1400"/>
              <a:buNone/>
              <a:defRPr/>
            </a:lvl2pPr>
            <a:lvl3pPr lvl="2" algn="l">
              <a:lnSpc>
                <a:spcPct val="100000"/>
              </a:lnSpc>
              <a:spcBef>
                <a:spcPts val="900"/>
              </a:spcBef>
              <a:spcAft>
                <a:spcPts val="0"/>
              </a:spcAft>
              <a:buSzPts val="1400"/>
              <a:buNone/>
              <a:defRPr/>
            </a:lvl3pPr>
            <a:lvl4pPr lvl="3" algn="l">
              <a:lnSpc>
                <a:spcPct val="100000"/>
              </a:lnSpc>
              <a:spcBef>
                <a:spcPts val="900"/>
              </a:spcBef>
              <a:spcAft>
                <a:spcPts val="0"/>
              </a:spcAft>
              <a:buSzPts val="1400"/>
              <a:buNone/>
              <a:defRPr/>
            </a:lvl4pPr>
            <a:lvl5pPr lvl="4" algn="l">
              <a:lnSpc>
                <a:spcPct val="100000"/>
              </a:lnSpc>
              <a:spcBef>
                <a:spcPts val="900"/>
              </a:spcBef>
              <a:spcAft>
                <a:spcPts val="0"/>
              </a:spcAft>
              <a:buSzPts val="1400"/>
              <a:buNone/>
              <a:defRPr/>
            </a:lvl5pPr>
            <a:lvl6pPr lvl="5" algn="l">
              <a:lnSpc>
                <a:spcPct val="100000"/>
              </a:lnSpc>
              <a:spcBef>
                <a:spcPts val="900"/>
              </a:spcBef>
              <a:spcAft>
                <a:spcPts val="0"/>
              </a:spcAft>
              <a:buSzPts val="1400"/>
              <a:buNone/>
              <a:defRPr/>
            </a:lvl6pPr>
            <a:lvl7pPr lvl="6" algn="l">
              <a:lnSpc>
                <a:spcPct val="100000"/>
              </a:lnSpc>
              <a:spcBef>
                <a:spcPts val="900"/>
              </a:spcBef>
              <a:spcAft>
                <a:spcPts val="0"/>
              </a:spcAft>
              <a:buSzPts val="1400"/>
              <a:buNone/>
              <a:defRPr/>
            </a:lvl7pPr>
            <a:lvl8pPr lvl="7" algn="l">
              <a:lnSpc>
                <a:spcPct val="100000"/>
              </a:lnSpc>
              <a:spcBef>
                <a:spcPts val="900"/>
              </a:spcBef>
              <a:spcAft>
                <a:spcPts val="0"/>
              </a:spcAft>
              <a:buSzPts val="1400"/>
              <a:buNone/>
              <a:defRPr/>
            </a:lvl8pPr>
            <a:lvl9pPr lvl="8" algn="l">
              <a:lnSpc>
                <a:spcPct val="100000"/>
              </a:lnSpc>
              <a:spcBef>
                <a:spcPts val="900"/>
              </a:spcBef>
              <a:spcAft>
                <a:spcPts val="0"/>
              </a:spcAft>
              <a:buSzPts val="1400"/>
              <a:buNone/>
              <a:defRPr/>
            </a:lvl9pPr>
          </a:lstStyle>
          <a:p/>
        </p:txBody>
      </p:sp>
      <p:sp>
        <p:nvSpPr>
          <p:cNvPr id="176" name="Google Shape;176;p43"/>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900"/>
              </a:spcBef>
              <a:spcAft>
                <a:spcPts val="0"/>
              </a:spcAft>
              <a:buSzPts val="1400"/>
              <a:buNone/>
              <a:defRPr/>
            </a:lvl1pPr>
            <a:lvl2pPr lvl="1" algn="l">
              <a:lnSpc>
                <a:spcPct val="100000"/>
              </a:lnSpc>
              <a:spcBef>
                <a:spcPts val="900"/>
              </a:spcBef>
              <a:spcAft>
                <a:spcPts val="0"/>
              </a:spcAft>
              <a:buSzPts val="1400"/>
              <a:buNone/>
              <a:defRPr/>
            </a:lvl2pPr>
            <a:lvl3pPr lvl="2" algn="l">
              <a:lnSpc>
                <a:spcPct val="100000"/>
              </a:lnSpc>
              <a:spcBef>
                <a:spcPts val="900"/>
              </a:spcBef>
              <a:spcAft>
                <a:spcPts val="0"/>
              </a:spcAft>
              <a:buSzPts val="1400"/>
              <a:buNone/>
              <a:defRPr/>
            </a:lvl3pPr>
            <a:lvl4pPr lvl="3" algn="l">
              <a:lnSpc>
                <a:spcPct val="100000"/>
              </a:lnSpc>
              <a:spcBef>
                <a:spcPts val="900"/>
              </a:spcBef>
              <a:spcAft>
                <a:spcPts val="0"/>
              </a:spcAft>
              <a:buSzPts val="1400"/>
              <a:buNone/>
              <a:defRPr/>
            </a:lvl4pPr>
            <a:lvl5pPr lvl="4" algn="l">
              <a:lnSpc>
                <a:spcPct val="100000"/>
              </a:lnSpc>
              <a:spcBef>
                <a:spcPts val="900"/>
              </a:spcBef>
              <a:spcAft>
                <a:spcPts val="0"/>
              </a:spcAft>
              <a:buSzPts val="1400"/>
              <a:buNone/>
              <a:defRPr/>
            </a:lvl5pPr>
            <a:lvl6pPr lvl="5" algn="l">
              <a:lnSpc>
                <a:spcPct val="100000"/>
              </a:lnSpc>
              <a:spcBef>
                <a:spcPts val="900"/>
              </a:spcBef>
              <a:spcAft>
                <a:spcPts val="0"/>
              </a:spcAft>
              <a:buSzPts val="1400"/>
              <a:buNone/>
              <a:defRPr/>
            </a:lvl6pPr>
            <a:lvl7pPr lvl="6" algn="l">
              <a:lnSpc>
                <a:spcPct val="100000"/>
              </a:lnSpc>
              <a:spcBef>
                <a:spcPts val="900"/>
              </a:spcBef>
              <a:spcAft>
                <a:spcPts val="0"/>
              </a:spcAft>
              <a:buSzPts val="1400"/>
              <a:buNone/>
              <a:defRPr/>
            </a:lvl7pPr>
            <a:lvl8pPr lvl="7" algn="l">
              <a:lnSpc>
                <a:spcPct val="100000"/>
              </a:lnSpc>
              <a:spcBef>
                <a:spcPts val="900"/>
              </a:spcBef>
              <a:spcAft>
                <a:spcPts val="0"/>
              </a:spcAft>
              <a:buSzPts val="1400"/>
              <a:buNone/>
              <a:defRPr/>
            </a:lvl8pPr>
            <a:lvl9pPr lvl="8" algn="l">
              <a:lnSpc>
                <a:spcPct val="100000"/>
              </a:lnSpc>
              <a:spcBef>
                <a:spcPts val="900"/>
              </a:spcBef>
              <a:spcAft>
                <a:spcPts val="0"/>
              </a:spcAft>
              <a:buSzPts val="1400"/>
              <a:buNone/>
              <a:defRPr/>
            </a:lvl9pPr>
          </a:lstStyle>
          <a:p/>
        </p:txBody>
      </p:sp>
      <p:sp>
        <p:nvSpPr>
          <p:cNvPr id="177" name="Google Shape;177;p43"/>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84" name="Shape 184"/>
        <p:cNvGrpSpPr/>
        <p:nvPr/>
      </p:nvGrpSpPr>
      <p:grpSpPr>
        <a:xfrm>
          <a:off x="0" y="0"/>
          <a:ext cx="0" cy="0"/>
          <a:chOff x="0" y="0"/>
          <a:chExt cx="0" cy="0"/>
        </a:xfrm>
      </p:grpSpPr>
      <p:sp>
        <p:nvSpPr>
          <p:cNvPr id="185" name="Google Shape;185;p45"/>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86" name="Google Shape;186;p45"/>
          <p:cNvSpPr/>
          <p:nvPr>
            <p:ph idx="2" type="pic"/>
          </p:nvPr>
        </p:nvSpPr>
        <p:spPr>
          <a:xfrm>
            <a:off x="1792288" y="612775"/>
            <a:ext cx="5486400" cy="4114800"/>
          </a:xfrm>
          <a:prstGeom prst="rect">
            <a:avLst/>
          </a:prstGeom>
          <a:noFill/>
          <a:ln>
            <a:noFill/>
          </a:ln>
        </p:spPr>
      </p:sp>
      <p:sp>
        <p:nvSpPr>
          <p:cNvPr id="187" name="Google Shape;187;p45"/>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Font typeface="Arial"/>
              <a:buNone/>
              <a:defRPr sz="1400"/>
            </a:lvl1pPr>
            <a:lvl2pPr indent="-228600" lvl="1" marL="914400" algn="l">
              <a:spcBef>
                <a:spcPts val="240"/>
              </a:spcBef>
              <a:spcAft>
                <a:spcPts val="0"/>
              </a:spcAft>
              <a:buClr>
                <a:schemeClr val="lt1"/>
              </a:buClr>
              <a:buSzPts val="1200"/>
              <a:buFont typeface="Arial"/>
              <a:buNone/>
              <a:defRPr sz="1200"/>
            </a:lvl2pPr>
            <a:lvl3pPr indent="-228600" lvl="2" marL="1371600" algn="l">
              <a:spcBef>
                <a:spcPts val="200"/>
              </a:spcBef>
              <a:spcAft>
                <a:spcPts val="0"/>
              </a:spcAft>
              <a:buSzPts val="1000"/>
              <a:buFont typeface="Arial"/>
              <a:buNone/>
              <a:defRPr sz="1000"/>
            </a:lvl3pPr>
            <a:lvl4pPr indent="-228600" lvl="3" marL="1828800" algn="l">
              <a:spcBef>
                <a:spcPts val="180"/>
              </a:spcBef>
              <a:spcAft>
                <a:spcPts val="0"/>
              </a:spcAft>
              <a:buClr>
                <a:schemeClr val="lt1"/>
              </a:buClr>
              <a:buSzPts val="900"/>
              <a:buFont typeface="Arial"/>
              <a:buNone/>
              <a:defRPr sz="900"/>
            </a:lvl4pPr>
            <a:lvl5pPr indent="-228600" lvl="4" marL="2286000" algn="l">
              <a:spcBef>
                <a:spcPts val="180"/>
              </a:spcBef>
              <a:spcAft>
                <a:spcPts val="0"/>
              </a:spcAft>
              <a:buSzPts val="900"/>
              <a:buFont typeface="Arial"/>
              <a:buNone/>
              <a:defRPr sz="900"/>
            </a:lvl5pPr>
            <a:lvl6pPr indent="-228600" lvl="5" marL="2743200" algn="l">
              <a:spcBef>
                <a:spcPts val="180"/>
              </a:spcBef>
              <a:spcAft>
                <a:spcPts val="0"/>
              </a:spcAft>
              <a:buSzPts val="900"/>
              <a:buFont typeface="Arial"/>
              <a:buNone/>
              <a:defRPr sz="900"/>
            </a:lvl6pPr>
            <a:lvl7pPr indent="-228600" lvl="6" marL="3200400" algn="l">
              <a:spcBef>
                <a:spcPts val="180"/>
              </a:spcBef>
              <a:spcAft>
                <a:spcPts val="0"/>
              </a:spcAft>
              <a:buSzPts val="900"/>
              <a:buFont typeface="Arial"/>
              <a:buNone/>
              <a:defRPr sz="900"/>
            </a:lvl7pPr>
            <a:lvl8pPr indent="-228600" lvl="7" marL="3657600" algn="l">
              <a:spcBef>
                <a:spcPts val="180"/>
              </a:spcBef>
              <a:spcAft>
                <a:spcPts val="0"/>
              </a:spcAft>
              <a:buSzPts val="900"/>
              <a:buFont typeface="Arial"/>
              <a:buNone/>
              <a:defRPr sz="900"/>
            </a:lvl8pPr>
            <a:lvl9pPr indent="-228600" lvl="8" marL="4114800" algn="l">
              <a:spcBef>
                <a:spcPts val="180"/>
              </a:spcBef>
              <a:spcAft>
                <a:spcPts val="0"/>
              </a:spcAft>
              <a:buSzPts val="900"/>
              <a:buFont typeface="Arial"/>
              <a:buNone/>
              <a:defRPr sz="900"/>
            </a:lvl9pPr>
          </a:lstStyle>
          <a:p/>
        </p:txBody>
      </p:sp>
      <p:sp>
        <p:nvSpPr>
          <p:cNvPr id="188" name="Google Shape;188;p45"/>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900"/>
              </a:spcBef>
              <a:spcAft>
                <a:spcPts val="0"/>
              </a:spcAft>
              <a:buSzPts val="1400"/>
              <a:buNone/>
              <a:defRPr/>
            </a:lvl1pPr>
            <a:lvl2pPr lvl="1" algn="l">
              <a:lnSpc>
                <a:spcPct val="100000"/>
              </a:lnSpc>
              <a:spcBef>
                <a:spcPts val="900"/>
              </a:spcBef>
              <a:spcAft>
                <a:spcPts val="0"/>
              </a:spcAft>
              <a:buSzPts val="1400"/>
              <a:buNone/>
              <a:defRPr/>
            </a:lvl2pPr>
            <a:lvl3pPr lvl="2" algn="l">
              <a:lnSpc>
                <a:spcPct val="100000"/>
              </a:lnSpc>
              <a:spcBef>
                <a:spcPts val="900"/>
              </a:spcBef>
              <a:spcAft>
                <a:spcPts val="0"/>
              </a:spcAft>
              <a:buSzPts val="1400"/>
              <a:buNone/>
              <a:defRPr/>
            </a:lvl3pPr>
            <a:lvl4pPr lvl="3" algn="l">
              <a:lnSpc>
                <a:spcPct val="100000"/>
              </a:lnSpc>
              <a:spcBef>
                <a:spcPts val="900"/>
              </a:spcBef>
              <a:spcAft>
                <a:spcPts val="0"/>
              </a:spcAft>
              <a:buSzPts val="1400"/>
              <a:buNone/>
              <a:defRPr/>
            </a:lvl4pPr>
            <a:lvl5pPr lvl="4" algn="l">
              <a:lnSpc>
                <a:spcPct val="100000"/>
              </a:lnSpc>
              <a:spcBef>
                <a:spcPts val="900"/>
              </a:spcBef>
              <a:spcAft>
                <a:spcPts val="0"/>
              </a:spcAft>
              <a:buSzPts val="1400"/>
              <a:buNone/>
              <a:defRPr/>
            </a:lvl5pPr>
            <a:lvl6pPr lvl="5" algn="l">
              <a:lnSpc>
                <a:spcPct val="100000"/>
              </a:lnSpc>
              <a:spcBef>
                <a:spcPts val="900"/>
              </a:spcBef>
              <a:spcAft>
                <a:spcPts val="0"/>
              </a:spcAft>
              <a:buSzPts val="1400"/>
              <a:buNone/>
              <a:defRPr/>
            </a:lvl6pPr>
            <a:lvl7pPr lvl="6" algn="l">
              <a:lnSpc>
                <a:spcPct val="100000"/>
              </a:lnSpc>
              <a:spcBef>
                <a:spcPts val="900"/>
              </a:spcBef>
              <a:spcAft>
                <a:spcPts val="0"/>
              </a:spcAft>
              <a:buSzPts val="1400"/>
              <a:buNone/>
              <a:defRPr/>
            </a:lvl7pPr>
            <a:lvl8pPr lvl="7" algn="l">
              <a:lnSpc>
                <a:spcPct val="100000"/>
              </a:lnSpc>
              <a:spcBef>
                <a:spcPts val="900"/>
              </a:spcBef>
              <a:spcAft>
                <a:spcPts val="0"/>
              </a:spcAft>
              <a:buSzPts val="1400"/>
              <a:buNone/>
              <a:defRPr/>
            </a:lvl8pPr>
            <a:lvl9pPr lvl="8" algn="l">
              <a:lnSpc>
                <a:spcPct val="100000"/>
              </a:lnSpc>
              <a:spcBef>
                <a:spcPts val="900"/>
              </a:spcBef>
              <a:spcAft>
                <a:spcPts val="0"/>
              </a:spcAft>
              <a:buSzPts val="1400"/>
              <a:buNone/>
              <a:defRPr/>
            </a:lvl9pPr>
          </a:lstStyle>
          <a:p/>
        </p:txBody>
      </p:sp>
      <p:sp>
        <p:nvSpPr>
          <p:cNvPr id="189" name="Google Shape;189;p45"/>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900"/>
              </a:spcBef>
              <a:spcAft>
                <a:spcPts val="0"/>
              </a:spcAft>
              <a:buSzPts val="1400"/>
              <a:buNone/>
              <a:defRPr/>
            </a:lvl1pPr>
            <a:lvl2pPr lvl="1" algn="l">
              <a:lnSpc>
                <a:spcPct val="100000"/>
              </a:lnSpc>
              <a:spcBef>
                <a:spcPts val="900"/>
              </a:spcBef>
              <a:spcAft>
                <a:spcPts val="0"/>
              </a:spcAft>
              <a:buSzPts val="1400"/>
              <a:buNone/>
              <a:defRPr/>
            </a:lvl2pPr>
            <a:lvl3pPr lvl="2" algn="l">
              <a:lnSpc>
                <a:spcPct val="100000"/>
              </a:lnSpc>
              <a:spcBef>
                <a:spcPts val="900"/>
              </a:spcBef>
              <a:spcAft>
                <a:spcPts val="0"/>
              </a:spcAft>
              <a:buSzPts val="1400"/>
              <a:buNone/>
              <a:defRPr/>
            </a:lvl3pPr>
            <a:lvl4pPr lvl="3" algn="l">
              <a:lnSpc>
                <a:spcPct val="100000"/>
              </a:lnSpc>
              <a:spcBef>
                <a:spcPts val="900"/>
              </a:spcBef>
              <a:spcAft>
                <a:spcPts val="0"/>
              </a:spcAft>
              <a:buSzPts val="1400"/>
              <a:buNone/>
              <a:defRPr/>
            </a:lvl4pPr>
            <a:lvl5pPr lvl="4" algn="l">
              <a:lnSpc>
                <a:spcPct val="100000"/>
              </a:lnSpc>
              <a:spcBef>
                <a:spcPts val="900"/>
              </a:spcBef>
              <a:spcAft>
                <a:spcPts val="0"/>
              </a:spcAft>
              <a:buSzPts val="1400"/>
              <a:buNone/>
              <a:defRPr/>
            </a:lvl5pPr>
            <a:lvl6pPr lvl="5" algn="l">
              <a:lnSpc>
                <a:spcPct val="100000"/>
              </a:lnSpc>
              <a:spcBef>
                <a:spcPts val="900"/>
              </a:spcBef>
              <a:spcAft>
                <a:spcPts val="0"/>
              </a:spcAft>
              <a:buSzPts val="1400"/>
              <a:buNone/>
              <a:defRPr/>
            </a:lvl6pPr>
            <a:lvl7pPr lvl="6" algn="l">
              <a:lnSpc>
                <a:spcPct val="100000"/>
              </a:lnSpc>
              <a:spcBef>
                <a:spcPts val="900"/>
              </a:spcBef>
              <a:spcAft>
                <a:spcPts val="0"/>
              </a:spcAft>
              <a:buSzPts val="1400"/>
              <a:buNone/>
              <a:defRPr/>
            </a:lvl7pPr>
            <a:lvl8pPr lvl="7" algn="l">
              <a:lnSpc>
                <a:spcPct val="100000"/>
              </a:lnSpc>
              <a:spcBef>
                <a:spcPts val="900"/>
              </a:spcBef>
              <a:spcAft>
                <a:spcPts val="0"/>
              </a:spcAft>
              <a:buSzPts val="1400"/>
              <a:buNone/>
              <a:defRPr/>
            </a:lvl8pPr>
            <a:lvl9pPr lvl="8" algn="l">
              <a:lnSpc>
                <a:spcPct val="100000"/>
              </a:lnSpc>
              <a:spcBef>
                <a:spcPts val="900"/>
              </a:spcBef>
              <a:spcAft>
                <a:spcPts val="0"/>
              </a:spcAft>
              <a:buSzPts val="1400"/>
              <a:buNone/>
              <a:defRPr/>
            </a:lvl9pPr>
          </a:lstStyle>
          <a:p/>
        </p:txBody>
      </p:sp>
      <p:sp>
        <p:nvSpPr>
          <p:cNvPr id="190" name="Google Shape;190;p45"/>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showMasterSp="0" type="vertTx">
  <p:cSld name="VERTICAL_TEXT">
    <p:spTree>
      <p:nvGrpSpPr>
        <p:cNvPr id="197" name="Shape 197"/>
        <p:cNvGrpSpPr/>
        <p:nvPr/>
      </p:nvGrpSpPr>
      <p:grpSpPr>
        <a:xfrm>
          <a:off x="0" y="0"/>
          <a:ext cx="0" cy="0"/>
          <a:chOff x="0" y="0"/>
          <a:chExt cx="0" cy="0"/>
        </a:xfrm>
      </p:grpSpPr>
      <p:sp>
        <p:nvSpPr>
          <p:cNvPr id="198" name="Google Shape;198;p47"/>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9" name="Google Shape;199;p47"/>
          <p:cNvSpPr txBox="1"/>
          <p:nvPr>
            <p:ph idx="1" type="body"/>
          </p:nvPr>
        </p:nvSpPr>
        <p:spPr>
          <a:xfrm rot="5400000">
            <a:off x="2324100" y="-266700"/>
            <a:ext cx="4495800"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00" name="Google Shape;200;p47"/>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900"/>
              </a:spcBef>
              <a:spcAft>
                <a:spcPts val="0"/>
              </a:spcAft>
              <a:buSzPts val="1400"/>
              <a:buNone/>
              <a:defRPr/>
            </a:lvl1pPr>
            <a:lvl2pPr lvl="1" algn="l">
              <a:lnSpc>
                <a:spcPct val="100000"/>
              </a:lnSpc>
              <a:spcBef>
                <a:spcPts val="900"/>
              </a:spcBef>
              <a:spcAft>
                <a:spcPts val="0"/>
              </a:spcAft>
              <a:buSzPts val="1400"/>
              <a:buNone/>
              <a:defRPr/>
            </a:lvl2pPr>
            <a:lvl3pPr lvl="2" algn="l">
              <a:lnSpc>
                <a:spcPct val="100000"/>
              </a:lnSpc>
              <a:spcBef>
                <a:spcPts val="900"/>
              </a:spcBef>
              <a:spcAft>
                <a:spcPts val="0"/>
              </a:spcAft>
              <a:buSzPts val="1400"/>
              <a:buNone/>
              <a:defRPr/>
            </a:lvl3pPr>
            <a:lvl4pPr lvl="3" algn="l">
              <a:lnSpc>
                <a:spcPct val="100000"/>
              </a:lnSpc>
              <a:spcBef>
                <a:spcPts val="900"/>
              </a:spcBef>
              <a:spcAft>
                <a:spcPts val="0"/>
              </a:spcAft>
              <a:buSzPts val="1400"/>
              <a:buNone/>
              <a:defRPr/>
            </a:lvl4pPr>
            <a:lvl5pPr lvl="4" algn="l">
              <a:lnSpc>
                <a:spcPct val="100000"/>
              </a:lnSpc>
              <a:spcBef>
                <a:spcPts val="900"/>
              </a:spcBef>
              <a:spcAft>
                <a:spcPts val="0"/>
              </a:spcAft>
              <a:buSzPts val="1400"/>
              <a:buNone/>
              <a:defRPr/>
            </a:lvl5pPr>
            <a:lvl6pPr lvl="5" algn="l">
              <a:lnSpc>
                <a:spcPct val="100000"/>
              </a:lnSpc>
              <a:spcBef>
                <a:spcPts val="900"/>
              </a:spcBef>
              <a:spcAft>
                <a:spcPts val="0"/>
              </a:spcAft>
              <a:buSzPts val="1400"/>
              <a:buNone/>
              <a:defRPr/>
            </a:lvl6pPr>
            <a:lvl7pPr lvl="6" algn="l">
              <a:lnSpc>
                <a:spcPct val="100000"/>
              </a:lnSpc>
              <a:spcBef>
                <a:spcPts val="900"/>
              </a:spcBef>
              <a:spcAft>
                <a:spcPts val="0"/>
              </a:spcAft>
              <a:buSzPts val="1400"/>
              <a:buNone/>
              <a:defRPr/>
            </a:lvl7pPr>
            <a:lvl8pPr lvl="7" algn="l">
              <a:lnSpc>
                <a:spcPct val="100000"/>
              </a:lnSpc>
              <a:spcBef>
                <a:spcPts val="900"/>
              </a:spcBef>
              <a:spcAft>
                <a:spcPts val="0"/>
              </a:spcAft>
              <a:buSzPts val="1400"/>
              <a:buNone/>
              <a:defRPr/>
            </a:lvl8pPr>
            <a:lvl9pPr lvl="8" algn="l">
              <a:lnSpc>
                <a:spcPct val="100000"/>
              </a:lnSpc>
              <a:spcBef>
                <a:spcPts val="900"/>
              </a:spcBef>
              <a:spcAft>
                <a:spcPts val="0"/>
              </a:spcAft>
              <a:buSzPts val="1400"/>
              <a:buNone/>
              <a:defRPr/>
            </a:lvl9pPr>
          </a:lstStyle>
          <a:p/>
        </p:txBody>
      </p:sp>
      <p:sp>
        <p:nvSpPr>
          <p:cNvPr id="201" name="Google Shape;201;p47"/>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900"/>
              </a:spcBef>
              <a:spcAft>
                <a:spcPts val="0"/>
              </a:spcAft>
              <a:buSzPts val="1400"/>
              <a:buNone/>
              <a:defRPr/>
            </a:lvl1pPr>
            <a:lvl2pPr lvl="1" algn="l">
              <a:lnSpc>
                <a:spcPct val="100000"/>
              </a:lnSpc>
              <a:spcBef>
                <a:spcPts val="900"/>
              </a:spcBef>
              <a:spcAft>
                <a:spcPts val="0"/>
              </a:spcAft>
              <a:buSzPts val="1400"/>
              <a:buNone/>
              <a:defRPr/>
            </a:lvl2pPr>
            <a:lvl3pPr lvl="2" algn="l">
              <a:lnSpc>
                <a:spcPct val="100000"/>
              </a:lnSpc>
              <a:spcBef>
                <a:spcPts val="900"/>
              </a:spcBef>
              <a:spcAft>
                <a:spcPts val="0"/>
              </a:spcAft>
              <a:buSzPts val="1400"/>
              <a:buNone/>
              <a:defRPr/>
            </a:lvl3pPr>
            <a:lvl4pPr lvl="3" algn="l">
              <a:lnSpc>
                <a:spcPct val="100000"/>
              </a:lnSpc>
              <a:spcBef>
                <a:spcPts val="900"/>
              </a:spcBef>
              <a:spcAft>
                <a:spcPts val="0"/>
              </a:spcAft>
              <a:buSzPts val="1400"/>
              <a:buNone/>
              <a:defRPr/>
            </a:lvl4pPr>
            <a:lvl5pPr lvl="4" algn="l">
              <a:lnSpc>
                <a:spcPct val="100000"/>
              </a:lnSpc>
              <a:spcBef>
                <a:spcPts val="900"/>
              </a:spcBef>
              <a:spcAft>
                <a:spcPts val="0"/>
              </a:spcAft>
              <a:buSzPts val="1400"/>
              <a:buNone/>
              <a:defRPr/>
            </a:lvl5pPr>
            <a:lvl6pPr lvl="5" algn="l">
              <a:lnSpc>
                <a:spcPct val="100000"/>
              </a:lnSpc>
              <a:spcBef>
                <a:spcPts val="900"/>
              </a:spcBef>
              <a:spcAft>
                <a:spcPts val="0"/>
              </a:spcAft>
              <a:buSzPts val="1400"/>
              <a:buNone/>
              <a:defRPr/>
            </a:lvl6pPr>
            <a:lvl7pPr lvl="6" algn="l">
              <a:lnSpc>
                <a:spcPct val="100000"/>
              </a:lnSpc>
              <a:spcBef>
                <a:spcPts val="900"/>
              </a:spcBef>
              <a:spcAft>
                <a:spcPts val="0"/>
              </a:spcAft>
              <a:buSzPts val="1400"/>
              <a:buNone/>
              <a:defRPr/>
            </a:lvl7pPr>
            <a:lvl8pPr lvl="7" algn="l">
              <a:lnSpc>
                <a:spcPct val="100000"/>
              </a:lnSpc>
              <a:spcBef>
                <a:spcPts val="900"/>
              </a:spcBef>
              <a:spcAft>
                <a:spcPts val="0"/>
              </a:spcAft>
              <a:buSzPts val="1400"/>
              <a:buNone/>
              <a:defRPr/>
            </a:lvl8pPr>
            <a:lvl9pPr lvl="8" algn="l">
              <a:lnSpc>
                <a:spcPct val="100000"/>
              </a:lnSpc>
              <a:spcBef>
                <a:spcPts val="900"/>
              </a:spcBef>
              <a:spcAft>
                <a:spcPts val="0"/>
              </a:spcAft>
              <a:buSzPts val="1400"/>
              <a:buNone/>
              <a:defRPr/>
            </a:lvl9pPr>
          </a:lstStyle>
          <a:p/>
        </p:txBody>
      </p:sp>
      <p:sp>
        <p:nvSpPr>
          <p:cNvPr id="202" name="Google Shape;202;p47"/>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209" name="Shape 209"/>
        <p:cNvGrpSpPr/>
        <p:nvPr/>
      </p:nvGrpSpPr>
      <p:grpSpPr>
        <a:xfrm>
          <a:off x="0" y="0"/>
          <a:ext cx="0" cy="0"/>
          <a:chOff x="0" y="0"/>
          <a:chExt cx="0" cy="0"/>
        </a:xfrm>
      </p:grpSpPr>
      <p:sp>
        <p:nvSpPr>
          <p:cNvPr id="210" name="Google Shape;210;p49"/>
          <p:cNvSpPr txBox="1"/>
          <p:nvPr>
            <p:ph type="title"/>
          </p:nvPr>
        </p:nvSpPr>
        <p:spPr>
          <a:xfrm rot="5400000">
            <a:off x="4724400" y="2133600"/>
            <a:ext cx="5867400"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1" name="Google Shape;211;p49"/>
          <p:cNvSpPr txBox="1"/>
          <p:nvPr>
            <p:ph idx="1" type="body"/>
          </p:nvPr>
        </p:nvSpPr>
        <p:spPr>
          <a:xfrm rot="5400000">
            <a:off x="533400" y="152400"/>
            <a:ext cx="5867400"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12" name="Google Shape;212;p49"/>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900"/>
              </a:spcBef>
              <a:spcAft>
                <a:spcPts val="0"/>
              </a:spcAft>
              <a:buSzPts val="1400"/>
              <a:buNone/>
              <a:defRPr/>
            </a:lvl1pPr>
            <a:lvl2pPr lvl="1" algn="l">
              <a:lnSpc>
                <a:spcPct val="100000"/>
              </a:lnSpc>
              <a:spcBef>
                <a:spcPts val="900"/>
              </a:spcBef>
              <a:spcAft>
                <a:spcPts val="0"/>
              </a:spcAft>
              <a:buSzPts val="1400"/>
              <a:buNone/>
              <a:defRPr/>
            </a:lvl2pPr>
            <a:lvl3pPr lvl="2" algn="l">
              <a:lnSpc>
                <a:spcPct val="100000"/>
              </a:lnSpc>
              <a:spcBef>
                <a:spcPts val="900"/>
              </a:spcBef>
              <a:spcAft>
                <a:spcPts val="0"/>
              </a:spcAft>
              <a:buSzPts val="1400"/>
              <a:buNone/>
              <a:defRPr/>
            </a:lvl3pPr>
            <a:lvl4pPr lvl="3" algn="l">
              <a:lnSpc>
                <a:spcPct val="100000"/>
              </a:lnSpc>
              <a:spcBef>
                <a:spcPts val="900"/>
              </a:spcBef>
              <a:spcAft>
                <a:spcPts val="0"/>
              </a:spcAft>
              <a:buSzPts val="1400"/>
              <a:buNone/>
              <a:defRPr/>
            </a:lvl4pPr>
            <a:lvl5pPr lvl="4" algn="l">
              <a:lnSpc>
                <a:spcPct val="100000"/>
              </a:lnSpc>
              <a:spcBef>
                <a:spcPts val="900"/>
              </a:spcBef>
              <a:spcAft>
                <a:spcPts val="0"/>
              </a:spcAft>
              <a:buSzPts val="1400"/>
              <a:buNone/>
              <a:defRPr/>
            </a:lvl5pPr>
            <a:lvl6pPr lvl="5" algn="l">
              <a:lnSpc>
                <a:spcPct val="100000"/>
              </a:lnSpc>
              <a:spcBef>
                <a:spcPts val="900"/>
              </a:spcBef>
              <a:spcAft>
                <a:spcPts val="0"/>
              </a:spcAft>
              <a:buSzPts val="1400"/>
              <a:buNone/>
              <a:defRPr/>
            </a:lvl6pPr>
            <a:lvl7pPr lvl="6" algn="l">
              <a:lnSpc>
                <a:spcPct val="100000"/>
              </a:lnSpc>
              <a:spcBef>
                <a:spcPts val="900"/>
              </a:spcBef>
              <a:spcAft>
                <a:spcPts val="0"/>
              </a:spcAft>
              <a:buSzPts val="1400"/>
              <a:buNone/>
              <a:defRPr/>
            </a:lvl7pPr>
            <a:lvl8pPr lvl="7" algn="l">
              <a:lnSpc>
                <a:spcPct val="100000"/>
              </a:lnSpc>
              <a:spcBef>
                <a:spcPts val="900"/>
              </a:spcBef>
              <a:spcAft>
                <a:spcPts val="0"/>
              </a:spcAft>
              <a:buSzPts val="1400"/>
              <a:buNone/>
              <a:defRPr/>
            </a:lvl8pPr>
            <a:lvl9pPr lvl="8" algn="l">
              <a:lnSpc>
                <a:spcPct val="100000"/>
              </a:lnSpc>
              <a:spcBef>
                <a:spcPts val="900"/>
              </a:spcBef>
              <a:spcAft>
                <a:spcPts val="0"/>
              </a:spcAft>
              <a:buSzPts val="1400"/>
              <a:buNone/>
              <a:defRPr/>
            </a:lvl9pPr>
          </a:lstStyle>
          <a:p/>
        </p:txBody>
      </p:sp>
      <p:sp>
        <p:nvSpPr>
          <p:cNvPr id="213" name="Google Shape;213;p49"/>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900"/>
              </a:spcBef>
              <a:spcAft>
                <a:spcPts val="0"/>
              </a:spcAft>
              <a:buSzPts val="1400"/>
              <a:buNone/>
              <a:defRPr/>
            </a:lvl1pPr>
            <a:lvl2pPr lvl="1" algn="l">
              <a:lnSpc>
                <a:spcPct val="100000"/>
              </a:lnSpc>
              <a:spcBef>
                <a:spcPts val="900"/>
              </a:spcBef>
              <a:spcAft>
                <a:spcPts val="0"/>
              </a:spcAft>
              <a:buSzPts val="1400"/>
              <a:buNone/>
              <a:defRPr/>
            </a:lvl2pPr>
            <a:lvl3pPr lvl="2" algn="l">
              <a:lnSpc>
                <a:spcPct val="100000"/>
              </a:lnSpc>
              <a:spcBef>
                <a:spcPts val="900"/>
              </a:spcBef>
              <a:spcAft>
                <a:spcPts val="0"/>
              </a:spcAft>
              <a:buSzPts val="1400"/>
              <a:buNone/>
              <a:defRPr/>
            </a:lvl3pPr>
            <a:lvl4pPr lvl="3" algn="l">
              <a:lnSpc>
                <a:spcPct val="100000"/>
              </a:lnSpc>
              <a:spcBef>
                <a:spcPts val="900"/>
              </a:spcBef>
              <a:spcAft>
                <a:spcPts val="0"/>
              </a:spcAft>
              <a:buSzPts val="1400"/>
              <a:buNone/>
              <a:defRPr/>
            </a:lvl4pPr>
            <a:lvl5pPr lvl="4" algn="l">
              <a:lnSpc>
                <a:spcPct val="100000"/>
              </a:lnSpc>
              <a:spcBef>
                <a:spcPts val="900"/>
              </a:spcBef>
              <a:spcAft>
                <a:spcPts val="0"/>
              </a:spcAft>
              <a:buSzPts val="1400"/>
              <a:buNone/>
              <a:defRPr/>
            </a:lvl5pPr>
            <a:lvl6pPr lvl="5" algn="l">
              <a:lnSpc>
                <a:spcPct val="100000"/>
              </a:lnSpc>
              <a:spcBef>
                <a:spcPts val="900"/>
              </a:spcBef>
              <a:spcAft>
                <a:spcPts val="0"/>
              </a:spcAft>
              <a:buSzPts val="1400"/>
              <a:buNone/>
              <a:defRPr/>
            </a:lvl6pPr>
            <a:lvl7pPr lvl="6" algn="l">
              <a:lnSpc>
                <a:spcPct val="100000"/>
              </a:lnSpc>
              <a:spcBef>
                <a:spcPts val="900"/>
              </a:spcBef>
              <a:spcAft>
                <a:spcPts val="0"/>
              </a:spcAft>
              <a:buSzPts val="1400"/>
              <a:buNone/>
              <a:defRPr/>
            </a:lvl7pPr>
            <a:lvl8pPr lvl="7" algn="l">
              <a:lnSpc>
                <a:spcPct val="100000"/>
              </a:lnSpc>
              <a:spcBef>
                <a:spcPts val="900"/>
              </a:spcBef>
              <a:spcAft>
                <a:spcPts val="0"/>
              </a:spcAft>
              <a:buSzPts val="1400"/>
              <a:buNone/>
              <a:defRPr/>
            </a:lvl8pPr>
            <a:lvl9pPr lvl="8" algn="l">
              <a:lnSpc>
                <a:spcPct val="100000"/>
              </a:lnSpc>
              <a:spcBef>
                <a:spcPts val="900"/>
              </a:spcBef>
              <a:spcAft>
                <a:spcPts val="0"/>
              </a:spcAft>
              <a:buSzPts val="1400"/>
              <a:buNone/>
              <a:defRPr/>
            </a:lvl9pPr>
          </a:lstStyle>
          <a:p/>
        </p:txBody>
      </p:sp>
      <p:sp>
        <p:nvSpPr>
          <p:cNvPr id="214" name="Google Shape;214;p49"/>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47" name="Shape 47"/>
        <p:cNvGrpSpPr/>
        <p:nvPr/>
      </p:nvGrpSpPr>
      <p:grpSpPr>
        <a:xfrm>
          <a:off x="0" y="0"/>
          <a:ext cx="0" cy="0"/>
          <a:chOff x="0" y="0"/>
          <a:chExt cx="0" cy="0"/>
        </a:xfrm>
      </p:grpSpPr>
      <p:sp>
        <p:nvSpPr>
          <p:cNvPr id="48" name="Google Shape;48;p26"/>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9" name="Google Shape;49;p26"/>
          <p:cNvSpPr txBox="1"/>
          <p:nvPr>
            <p:ph idx="1" type="body"/>
          </p:nvPr>
        </p:nvSpPr>
        <p:spPr>
          <a:xfrm>
            <a:off x="457200" y="1600200"/>
            <a:ext cx="8229600" cy="4495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0" name="Google Shape;50;p26"/>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900"/>
              </a:spcBef>
              <a:spcAft>
                <a:spcPts val="0"/>
              </a:spcAft>
              <a:buSzPts val="1400"/>
              <a:buNone/>
              <a:defRPr/>
            </a:lvl1pPr>
            <a:lvl2pPr lvl="1" algn="l">
              <a:lnSpc>
                <a:spcPct val="100000"/>
              </a:lnSpc>
              <a:spcBef>
                <a:spcPts val="900"/>
              </a:spcBef>
              <a:spcAft>
                <a:spcPts val="0"/>
              </a:spcAft>
              <a:buSzPts val="1400"/>
              <a:buNone/>
              <a:defRPr/>
            </a:lvl2pPr>
            <a:lvl3pPr lvl="2" algn="l">
              <a:lnSpc>
                <a:spcPct val="100000"/>
              </a:lnSpc>
              <a:spcBef>
                <a:spcPts val="900"/>
              </a:spcBef>
              <a:spcAft>
                <a:spcPts val="0"/>
              </a:spcAft>
              <a:buSzPts val="1400"/>
              <a:buNone/>
              <a:defRPr/>
            </a:lvl3pPr>
            <a:lvl4pPr lvl="3" algn="l">
              <a:lnSpc>
                <a:spcPct val="100000"/>
              </a:lnSpc>
              <a:spcBef>
                <a:spcPts val="900"/>
              </a:spcBef>
              <a:spcAft>
                <a:spcPts val="0"/>
              </a:spcAft>
              <a:buSzPts val="1400"/>
              <a:buNone/>
              <a:defRPr/>
            </a:lvl4pPr>
            <a:lvl5pPr lvl="4" algn="l">
              <a:lnSpc>
                <a:spcPct val="100000"/>
              </a:lnSpc>
              <a:spcBef>
                <a:spcPts val="900"/>
              </a:spcBef>
              <a:spcAft>
                <a:spcPts val="0"/>
              </a:spcAft>
              <a:buSzPts val="1400"/>
              <a:buNone/>
              <a:defRPr/>
            </a:lvl5pPr>
            <a:lvl6pPr lvl="5" algn="l">
              <a:lnSpc>
                <a:spcPct val="100000"/>
              </a:lnSpc>
              <a:spcBef>
                <a:spcPts val="900"/>
              </a:spcBef>
              <a:spcAft>
                <a:spcPts val="0"/>
              </a:spcAft>
              <a:buSzPts val="1400"/>
              <a:buNone/>
              <a:defRPr/>
            </a:lvl6pPr>
            <a:lvl7pPr lvl="6" algn="l">
              <a:lnSpc>
                <a:spcPct val="100000"/>
              </a:lnSpc>
              <a:spcBef>
                <a:spcPts val="900"/>
              </a:spcBef>
              <a:spcAft>
                <a:spcPts val="0"/>
              </a:spcAft>
              <a:buSzPts val="1400"/>
              <a:buNone/>
              <a:defRPr/>
            </a:lvl7pPr>
            <a:lvl8pPr lvl="7" algn="l">
              <a:lnSpc>
                <a:spcPct val="100000"/>
              </a:lnSpc>
              <a:spcBef>
                <a:spcPts val="900"/>
              </a:spcBef>
              <a:spcAft>
                <a:spcPts val="0"/>
              </a:spcAft>
              <a:buSzPts val="1400"/>
              <a:buNone/>
              <a:defRPr/>
            </a:lvl8pPr>
            <a:lvl9pPr lvl="8" algn="l">
              <a:lnSpc>
                <a:spcPct val="100000"/>
              </a:lnSpc>
              <a:spcBef>
                <a:spcPts val="900"/>
              </a:spcBef>
              <a:spcAft>
                <a:spcPts val="0"/>
              </a:spcAft>
              <a:buSzPts val="1400"/>
              <a:buNone/>
              <a:defRPr/>
            </a:lvl9pPr>
          </a:lstStyle>
          <a:p/>
        </p:txBody>
      </p:sp>
      <p:sp>
        <p:nvSpPr>
          <p:cNvPr id="51" name="Google Shape;51;p26"/>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900"/>
              </a:spcBef>
              <a:spcAft>
                <a:spcPts val="0"/>
              </a:spcAft>
              <a:buSzPts val="1400"/>
              <a:buNone/>
              <a:defRPr/>
            </a:lvl1pPr>
            <a:lvl2pPr lvl="1" algn="l">
              <a:lnSpc>
                <a:spcPct val="100000"/>
              </a:lnSpc>
              <a:spcBef>
                <a:spcPts val="900"/>
              </a:spcBef>
              <a:spcAft>
                <a:spcPts val="0"/>
              </a:spcAft>
              <a:buSzPts val="1400"/>
              <a:buNone/>
              <a:defRPr/>
            </a:lvl2pPr>
            <a:lvl3pPr lvl="2" algn="l">
              <a:lnSpc>
                <a:spcPct val="100000"/>
              </a:lnSpc>
              <a:spcBef>
                <a:spcPts val="900"/>
              </a:spcBef>
              <a:spcAft>
                <a:spcPts val="0"/>
              </a:spcAft>
              <a:buSzPts val="1400"/>
              <a:buNone/>
              <a:defRPr/>
            </a:lvl3pPr>
            <a:lvl4pPr lvl="3" algn="l">
              <a:lnSpc>
                <a:spcPct val="100000"/>
              </a:lnSpc>
              <a:spcBef>
                <a:spcPts val="900"/>
              </a:spcBef>
              <a:spcAft>
                <a:spcPts val="0"/>
              </a:spcAft>
              <a:buSzPts val="1400"/>
              <a:buNone/>
              <a:defRPr/>
            </a:lvl4pPr>
            <a:lvl5pPr lvl="4" algn="l">
              <a:lnSpc>
                <a:spcPct val="100000"/>
              </a:lnSpc>
              <a:spcBef>
                <a:spcPts val="900"/>
              </a:spcBef>
              <a:spcAft>
                <a:spcPts val="0"/>
              </a:spcAft>
              <a:buSzPts val="1400"/>
              <a:buNone/>
              <a:defRPr/>
            </a:lvl5pPr>
            <a:lvl6pPr lvl="5" algn="l">
              <a:lnSpc>
                <a:spcPct val="100000"/>
              </a:lnSpc>
              <a:spcBef>
                <a:spcPts val="900"/>
              </a:spcBef>
              <a:spcAft>
                <a:spcPts val="0"/>
              </a:spcAft>
              <a:buSzPts val="1400"/>
              <a:buNone/>
              <a:defRPr/>
            </a:lvl6pPr>
            <a:lvl7pPr lvl="6" algn="l">
              <a:lnSpc>
                <a:spcPct val="100000"/>
              </a:lnSpc>
              <a:spcBef>
                <a:spcPts val="900"/>
              </a:spcBef>
              <a:spcAft>
                <a:spcPts val="0"/>
              </a:spcAft>
              <a:buSzPts val="1400"/>
              <a:buNone/>
              <a:defRPr/>
            </a:lvl7pPr>
            <a:lvl8pPr lvl="7" algn="l">
              <a:lnSpc>
                <a:spcPct val="100000"/>
              </a:lnSpc>
              <a:spcBef>
                <a:spcPts val="900"/>
              </a:spcBef>
              <a:spcAft>
                <a:spcPts val="0"/>
              </a:spcAft>
              <a:buSzPts val="1400"/>
              <a:buNone/>
              <a:defRPr/>
            </a:lvl8pPr>
            <a:lvl9pPr lvl="8" algn="l">
              <a:lnSpc>
                <a:spcPct val="100000"/>
              </a:lnSpc>
              <a:spcBef>
                <a:spcPts val="900"/>
              </a:spcBef>
              <a:spcAft>
                <a:spcPts val="0"/>
              </a:spcAft>
              <a:buSzPts val="1400"/>
              <a:buNone/>
              <a:defRPr/>
            </a:lvl9pPr>
          </a:lstStyle>
          <a:p/>
        </p:txBody>
      </p:sp>
      <p:sp>
        <p:nvSpPr>
          <p:cNvPr id="52" name="Google Shape;52;p26"/>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howMasterSp="0" type="objOnly">
  <p:cSld name="OBJECT_ONLY">
    <p:spTree>
      <p:nvGrpSpPr>
        <p:cNvPr id="59" name="Shape 59"/>
        <p:cNvGrpSpPr/>
        <p:nvPr/>
      </p:nvGrpSpPr>
      <p:grpSpPr>
        <a:xfrm>
          <a:off x="0" y="0"/>
          <a:ext cx="0" cy="0"/>
          <a:chOff x="0" y="0"/>
          <a:chExt cx="0" cy="0"/>
        </a:xfrm>
      </p:grpSpPr>
      <p:sp>
        <p:nvSpPr>
          <p:cNvPr id="60" name="Google Shape;60;p28"/>
          <p:cNvSpPr txBox="1"/>
          <p:nvPr>
            <p:ph idx="1" type="body"/>
          </p:nvPr>
        </p:nvSpPr>
        <p:spPr>
          <a:xfrm>
            <a:off x="457200" y="228600"/>
            <a:ext cx="8229600" cy="5867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1" name="Google Shape;61;p28"/>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900"/>
              </a:spcBef>
              <a:spcAft>
                <a:spcPts val="0"/>
              </a:spcAft>
              <a:buSzPts val="1400"/>
              <a:buNone/>
              <a:defRPr/>
            </a:lvl1pPr>
            <a:lvl2pPr lvl="1" algn="l">
              <a:lnSpc>
                <a:spcPct val="100000"/>
              </a:lnSpc>
              <a:spcBef>
                <a:spcPts val="900"/>
              </a:spcBef>
              <a:spcAft>
                <a:spcPts val="0"/>
              </a:spcAft>
              <a:buSzPts val="1400"/>
              <a:buNone/>
              <a:defRPr/>
            </a:lvl2pPr>
            <a:lvl3pPr lvl="2" algn="l">
              <a:lnSpc>
                <a:spcPct val="100000"/>
              </a:lnSpc>
              <a:spcBef>
                <a:spcPts val="900"/>
              </a:spcBef>
              <a:spcAft>
                <a:spcPts val="0"/>
              </a:spcAft>
              <a:buSzPts val="1400"/>
              <a:buNone/>
              <a:defRPr/>
            </a:lvl3pPr>
            <a:lvl4pPr lvl="3" algn="l">
              <a:lnSpc>
                <a:spcPct val="100000"/>
              </a:lnSpc>
              <a:spcBef>
                <a:spcPts val="900"/>
              </a:spcBef>
              <a:spcAft>
                <a:spcPts val="0"/>
              </a:spcAft>
              <a:buSzPts val="1400"/>
              <a:buNone/>
              <a:defRPr/>
            </a:lvl4pPr>
            <a:lvl5pPr lvl="4" algn="l">
              <a:lnSpc>
                <a:spcPct val="100000"/>
              </a:lnSpc>
              <a:spcBef>
                <a:spcPts val="900"/>
              </a:spcBef>
              <a:spcAft>
                <a:spcPts val="0"/>
              </a:spcAft>
              <a:buSzPts val="1400"/>
              <a:buNone/>
              <a:defRPr/>
            </a:lvl5pPr>
            <a:lvl6pPr lvl="5" algn="l">
              <a:lnSpc>
                <a:spcPct val="100000"/>
              </a:lnSpc>
              <a:spcBef>
                <a:spcPts val="900"/>
              </a:spcBef>
              <a:spcAft>
                <a:spcPts val="0"/>
              </a:spcAft>
              <a:buSzPts val="1400"/>
              <a:buNone/>
              <a:defRPr/>
            </a:lvl6pPr>
            <a:lvl7pPr lvl="6" algn="l">
              <a:lnSpc>
                <a:spcPct val="100000"/>
              </a:lnSpc>
              <a:spcBef>
                <a:spcPts val="900"/>
              </a:spcBef>
              <a:spcAft>
                <a:spcPts val="0"/>
              </a:spcAft>
              <a:buSzPts val="1400"/>
              <a:buNone/>
              <a:defRPr/>
            </a:lvl7pPr>
            <a:lvl8pPr lvl="7" algn="l">
              <a:lnSpc>
                <a:spcPct val="100000"/>
              </a:lnSpc>
              <a:spcBef>
                <a:spcPts val="900"/>
              </a:spcBef>
              <a:spcAft>
                <a:spcPts val="0"/>
              </a:spcAft>
              <a:buSzPts val="1400"/>
              <a:buNone/>
              <a:defRPr/>
            </a:lvl8pPr>
            <a:lvl9pPr lvl="8" algn="l">
              <a:lnSpc>
                <a:spcPct val="100000"/>
              </a:lnSpc>
              <a:spcBef>
                <a:spcPts val="900"/>
              </a:spcBef>
              <a:spcAft>
                <a:spcPts val="0"/>
              </a:spcAft>
              <a:buSzPts val="1400"/>
              <a:buNone/>
              <a:defRPr/>
            </a:lvl9pPr>
          </a:lstStyle>
          <a:p/>
        </p:txBody>
      </p:sp>
      <p:sp>
        <p:nvSpPr>
          <p:cNvPr id="62" name="Google Shape;62;p28"/>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900"/>
              </a:spcBef>
              <a:spcAft>
                <a:spcPts val="0"/>
              </a:spcAft>
              <a:buSzPts val="1400"/>
              <a:buNone/>
              <a:defRPr/>
            </a:lvl1pPr>
            <a:lvl2pPr lvl="1" algn="l">
              <a:lnSpc>
                <a:spcPct val="100000"/>
              </a:lnSpc>
              <a:spcBef>
                <a:spcPts val="900"/>
              </a:spcBef>
              <a:spcAft>
                <a:spcPts val="0"/>
              </a:spcAft>
              <a:buSzPts val="1400"/>
              <a:buNone/>
              <a:defRPr/>
            </a:lvl2pPr>
            <a:lvl3pPr lvl="2" algn="l">
              <a:lnSpc>
                <a:spcPct val="100000"/>
              </a:lnSpc>
              <a:spcBef>
                <a:spcPts val="900"/>
              </a:spcBef>
              <a:spcAft>
                <a:spcPts val="0"/>
              </a:spcAft>
              <a:buSzPts val="1400"/>
              <a:buNone/>
              <a:defRPr/>
            </a:lvl3pPr>
            <a:lvl4pPr lvl="3" algn="l">
              <a:lnSpc>
                <a:spcPct val="100000"/>
              </a:lnSpc>
              <a:spcBef>
                <a:spcPts val="900"/>
              </a:spcBef>
              <a:spcAft>
                <a:spcPts val="0"/>
              </a:spcAft>
              <a:buSzPts val="1400"/>
              <a:buNone/>
              <a:defRPr/>
            </a:lvl4pPr>
            <a:lvl5pPr lvl="4" algn="l">
              <a:lnSpc>
                <a:spcPct val="100000"/>
              </a:lnSpc>
              <a:spcBef>
                <a:spcPts val="900"/>
              </a:spcBef>
              <a:spcAft>
                <a:spcPts val="0"/>
              </a:spcAft>
              <a:buSzPts val="1400"/>
              <a:buNone/>
              <a:defRPr/>
            </a:lvl5pPr>
            <a:lvl6pPr lvl="5" algn="l">
              <a:lnSpc>
                <a:spcPct val="100000"/>
              </a:lnSpc>
              <a:spcBef>
                <a:spcPts val="900"/>
              </a:spcBef>
              <a:spcAft>
                <a:spcPts val="0"/>
              </a:spcAft>
              <a:buSzPts val="1400"/>
              <a:buNone/>
              <a:defRPr/>
            </a:lvl6pPr>
            <a:lvl7pPr lvl="6" algn="l">
              <a:lnSpc>
                <a:spcPct val="100000"/>
              </a:lnSpc>
              <a:spcBef>
                <a:spcPts val="900"/>
              </a:spcBef>
              <a:spcAft>
                <a:spcPts val="0"/>
              </a:spcAft>
              <a:buSzPts val="1400"/>
              <a:buNone/>
              <a:defRPr/>
            </a:lvl7pPr>
            <a:lvl8pPr lvl="7" algn="l">
              <a:lnSpc>
                <a:spcPct val="100000"/>
              </a:lnSpc>
              <a:spcBef>
                <a:spcPts val="900"/>
              </a:spcBef>
              <a:spcAft>
                <a:spcPts val="0"/>
              </a:spcAft>
              <a:buSzPts val="1400"/>
              <a:buNone/>
              <a:defRPr/>
            </a:lvl8pPr>
            <a:lvl9pPr lvl="8" algn="l">
              <a:lnSpc>
                <a:spcPct val="100000"/>
              </a:lnSpc>
              <a:spcBef>
                <a:spcPts val="900"/>
              </a:spcBef>
              <a:spcAft>
                <a:spcPts val="0"/>
              </a:spcAft>
              <a:buSzPts val="1400"/>
              <a:buNone/>
              <a:defRPr/>
            </a:lvl9pPr>
          </a:lstStyle>
          <a:p/>
        </p:txBody>
      </p:sp>
      <p:sp>
        <p:nvSpPr>
          <p:cNvPr id="63" name="Google Shape;63;p28"/>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70" name="Shape 70"/>
        <p:cNvGrpSpPr/>
        <p:nvPr/>
      </p:nvGrpSpPr>
      <p:grpSpPr>
        <a:xfrm>
          <a:off x="0" y="0"/>
          <a:ext cx="0" cy="0"/>
          <a:chOff x="0" y="0"/>
          <a:chExt cx="0" cy="0"/>
        </a:xfrm>
      </p:grpSpPr>
      <p:sp>
        <p:nvSpPr>
          <p:cNvPr id="71" name="Google Shape;71;p30"/>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900"/>
              </a:spcBef>
              <a:spcAft>
                <a:spcPts val="0"/>
              </a:spcAft>
              <a:buSzPts val="1400"/>
              <a:buNone/>
              <a:defRPr/>
            </a:lvl1pPr>
            <a:lvl2pPr lvl="1" algn="l">
              <a:lnSpc>
                <a:spcPct val="100000"/>
              </a:lnSpc>
              <a:spcBef>
                <a:spcPts val="900"/>
              </a:spcBef>
              <a:spcAft>
                <a:spcPts val="0"/>
              </a:spcAft>
              <a:buSzPts val="1400"/>
              <a:buNone/>
              <a:defRPr/>
            </a:lvl2pPr>
            <a:lvl3pPr lvl="2" algn="l">
              <a:lnSpc>
                <a:spcPct val="100000"/>
              </a:lnSpc>
              <a:spcBef>
                <a:spcPts val="900"/>
              </a:spcBef>
              <a:spcAft>
                <a:spcPts val="0"/>
              </a:spcAft>
              <a:buSzPts val="1400"/>
              <a:buNone/>
              <a:defRPr/>
            </a:lvl3pPr>
            <a:lvl4pPr lvl="3" algn="l">
              <a:lnSpc>
                <a:spcPct val="100000"/>
              </a:lnSpc>
              <a:spcBef>
                <a:spcPts val="900"/>
              </a:spcBef>
              <a:spcAft>
                <a:spcPts val="0"/>
              </a:spcAft>
              <a:buSzPts val="1400"/>
              <a:buNone/>
              <a:defRPr/>
            </a:lvl4pPr>
            <a:lvl5pPr lvl="4" algn="l">
              <a:lnSpc>
                <a:spcPct val="100000"/>
              </a:lnSpc>
              <a:spcBef>
                <a:spcPts val="900"/>
              </a:spcBef>
              <a:spcAft>
                <a:spcPts val="0"/>
              </a:spcAft>
              <a:buSzPts val="1400"/>
              <a:buNone/>
              <a:defRPr/>
            </a:lvl5pPr>
            <a:lvl6pPr lvl="5" algn="l">
              <a:lnSpc>
                <a:spcPct val="100000"/>
              </a:lnSpc>
              <a:spcBef>
                <a:spcPts val="900"/>
              </a:spcBef>
              <a:spcAft>
                <a:spcPts val="0"/>
              </a:spcAft>
              <a:buSzPts val="1400"/>
              <a:buNone/>
              <a:defRPr/>
            </a:lvl6pPr>
            <a:lvl7pPr lvl="6" algn="l">
              <a:lnSpc>
                <a:spcPct val="100000"/>
              </a:lnSpc>
              <a:spcBef>
                <a:spcPts val="900"/>
              </a:spcBef>
              <a:spcAft>
                <a:spcPts val="0"/>
              </a:spcAft>
              <a:buSzPts val="1400"/>
              <a:buNone/>
              <a:defRPr/>
            </a:lvl7pPr>
            <a:lvl8pPr lvl="7" algn="l">
              <a:lnSpc>
                <a:spcPct val="100000"/>
              </a:lnSpc>
              <a:spcBef>
                <a:spcPts val="900"/>
              </a:spcBef>
              <a:spcAft>
                <a:spcPts val="0"/>
              </a:spcAft>
              <a:buSzPts val="1400"/>
              <a:buNone/>
              <a:defRPr/>
            </a:lvl8pPr>
            <a:lvl9pPr lvl="8" algn="l">
              <a:lnSpc>
                <a:spcPct val="100000"/>
              </a:lnSpc>
              <a:spcBef>
                <a:spcPts val="900"/>
              </a:spcBef>
              <a:spcAft>
                <a:spcPts val="0"/>
              </a:spcAft>
              <a:buSzPts val="1400"/>
              <a:buNone/>
              <a:defRPr/>
            </a:lvl9pPr>
          </a:lstStyle>
          <a:p/>
        </p:txBody>
      </p:sp>
      <p:sp>
        <p:nvSpPr>
          <p:cNvPr id="72" name="Google Shape;72;p30"/>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900"/>
              </a:spcBef>
              <a:spcAft>
                <a:spcPts val="0"/>
              </a:spcAft>
              <a:buSzPts val="1400"/>
              <a:buNone/>
              <a:defRPr/>
            </a:lvl1pPr>
            <a:lvl2pPr lvl="1" algn="l">
              <a:lnSpc>
                <a:spcPct val="100000"/>
              </a:lnSpc>
              <a:spcBef>
                <a:spcPts val="900"/>
              </a:spcBef>
              <a:spcAft>
                <a:spcPts val="0"/>
              </a:spcAft>
              <a:buSzPts val="1400"/>
              <a:buNone/>
              <a:defRPr/>
            </a:lvl2pPr>
            <a:lvl3pPr lvl="2" algn="l">
              <a:lnSpc>
                <a:spcPct val="100000"/>
              </a:lnSpc>
              <a:spcBef>
                <a:spcPts val="900"/>
              </a:spcBef>
              <a:spcAft>
                <a:spcPts val="0"/>
              </a:spcAft>
              <a:buSzPts val="1400"/>
              <a:buNone/>
              <a:defRPr/>
            </a:lvl3pPr>
            <a:lvl4pPr lvl="3" algn="l">
              <a:lnSpc>
                <a:spcPct val="100000"/>
              </a:lnSpc>
              <a:spcBef>
                <a:spcPts val="900"/>
              </a:spcBef>
              <a:spcAft>
                <a:spcPts val="0"/>
              </a:spcAft>
              <a:buSzPts val="1400"/>
              <a:buNone/>
              <a:defRPr/>
            </a:lvl4pPr>
            <a:lvl5pPr lvl="4" algn="l">
              <a:lnSpc>
                <a:spcPct val="100000"/>
              </a:lnSpc>
              <a:spcBef>
                <a:spcPts val="900"/>
              </a:spcBef>
              <a:spcAft>
                <a:spcPts val="0"/>
              </a:spcAft>
              <a:buSzPts val="1400"/>
              <a:buNone/>
              <a:defRPr/>
            </a:lvl5pPr>
            <a:lvl6pPr lvl="5" algn="l">
              <a:lnSpc>
                <a:spcPct val="100000"/>
              </a:lnSpc>
              <a:spcBef>
                <a:spcPts val="900"/>
              </a:spcBef>
              <a:spcAft>
                <a:spcPts val="0"/>
              </a:spcAft>
              <a:buSzPts val="1400"/>
              <a:buNone/>
              <a:defRPr/>
            </a:lvl6pPr>
            <a:lvl7pPr lvl="6" algn="l">
              <a:lnSpc>
                <a:spcPct val="100000"/>
              </a:lnSpc>
              <a:spcBef>
                <a:spcPts val="900"/>
              </a:spcBef>
              <a:spcAft>
                <a:spcPts val="0"/>
              </a:spcAft>
              <a:buSzPts val="1400"/>
              <a:buNone/>
              <a:defRPr/>
            </a:lvl7pPr>
            <a:lvl8pPr lvl="7" algn="l">
              <a:lnSpc>
                <a:spcPct val="100000"/>
              </a:lnSpc>
              <a:spcBef>
                <a:spcPts val="900"/>
              </a:spcBef>
              <a:spcAft>
                <a:spcPts val="0"/>
              </a:spcAft>
              <a:buSzPts val="1400"/>
              <a:buNone/>
              <a:defRPr/>
            </a:lvl8pPr>
            <a:lvl9pPr lvl="8" algn="l">
              <a:lnSpc>
                <a:spcPct val="100000"/>
              </a:lnSpc>
              <a:spcBef>
                <a:spcPts val="900"/>
              </a:spcBef>
              <a:spcAft>
                <a:spcPts val="0"/>
              </a:spcAft>
              <a:buSzPts val="1400"/>
              <a:buNone/>
              <a:defRPr/>
            </a:lvl9pPr>
          </a:lstStyle>
          <a:p/>
        </p:txBody>
      </p:sp>
      <p:sp>
        <p:nvSpPr>
          <p:cNvPr id="73" name="Google Shape;73;p30"/>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showMasterSp="0" type="objAndTwoObj">
  <p:cSld name="OBJECT_AND_TWO_OBJECTS">
    <p:spTree>
      <p:nvGrpSpPr>
        <p:cNvPr id="80" name="Shape 80"/>
        <p:cNvGrpSpPr/>
        <p:nvPr/>
      </p:nvGrpSpPr>
      <p:grpSpPr>
        <a:xfrm>
          <a:off x="0" y="0"/>
          <a:ext cx="0" cy="0"/>
          <a:chOff x="0" y="0"/>
          <a:chExt cx="0" cy="0"/>
        </a:xfrm>
      </p:grpSpPr>
      <p:sp>
        <p:nvSpPr>
          <p:cNvPr id="81" name="Google Shape;81;p32"/>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2" name="Google Shape;82;p32"/>
          <p:cNvSpPr txBox="1"/>
          <p:nvPr>
            <p:ph idx="1" type="body"/>
          </p:nvPr>
        </p:nvSpPr>
        <p:spPr>
          <a:xfrm>
            <a:off x="457200" y="1600200"/>
            <a:ext cx="4038600" cy="4495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3" name="Google Shape;83;p32"/>
          <p:cNvSpPr txBox="1"/>
          <p:nvPr>
            <p:ph idx="2" type="body"/>
          </p:nvPr>
        </p:nvSpPr>
        <p:spPr>
          <a:xfrm>
            <a:off x="4648200" y="1600200"/>
            <a:ext cx="4038600" cy="21717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4" name="Google Shape;84;p32"/>
          <p:cNvSpPr txBox="1"/>
          <p:nvPr>
            <p:ph idx="3" type="body"/>
          </p:nvPr>
        </p:nvSpPr>
        <p:spPr>
          <a:xfrm>
            <a:off x="4648200" y="3924300"/>
            <a:ext cx="4038600" cy="21717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5" name="Google Shape;85;p32"/>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900"/>
              </a:spcBef>
              <a:spcAft>
                <a:spcPts val="0"/>
              </a:spcAft>
              <a:buSzPts val="1400"/>
              <a:buNone/>
              <a:defRPr/>
            </a:lvl1pPr>
            <a:lvl2pPr lvl="1" algn="l">
              <a:lnSpc>
                <a:spcPct val="100000"/>
              </a:lnSpc>
              <a:spcBef>
                <a:spcPts val="900"/>
              </a:spcBef>
              <a:spcAft>
                <a:spcPts val="0"/>
              </a:spcAft>
              <a:buSzPts val="1400"/>
              <a:buNone/>
              <a:defRPr/>
            </a:lvl2pPr>
            <a:lvl3pPr lvl="2" algn="l">
              <a:lnSpc>
                <a:spcPct val="100000"/>
              </a:lnSpc>
              <a:spcBef>
                <a:spcPts val="900"/>
              </a:spcBef>
              <a:spcAft>
                <a:spcPts val="0"/>
              </a:spcAft>
              <a:buSzPts val="1400"/>
              <a:buNone/>
              <a:defRPr/>
            </a:lvl3pPr>
            <a:lvl4pPr lvl="3" algn="l">
              <a:lnSpc>
                <a:spcPct val="100000"/>
              </a:lnSpc>
              <a:spcBef>
                <a:spcPts val="900"/>
              </a:spcBef>
              <a:spcAft>
                <a:spcPts val="0"/>
              </a:spcAft>
              <a:buSzPts val="1400"/>
              <a:buNone/>
              <a:defRPr/>
            </a:lvl4pPr>
            <a:lvl5pPr lvl="4" algn="l">
              <a:lnSpc>
                <a:spcPct val="100000"/>
              </a:lnSpc>
              <a:spcBef>
                <a:spcPts val="900"/>
              </a:spcBef>
              <a:spcAft>
                <a:spcPts val="0"/>
              </a:spcAft>
              <a:buSzPts val="1400"/>
              <a:buNone/>
              <a:defRPr/>
            </a:lvl5pPr>
            <a:lvl6pPr lvl="5" algn="l">
              <a:lnSpc>
                <a:spcPct val="100000"/>
              </a:lnSpc>
              <a:spcBef>
                <a:spcPts val="900"/>
              </a:spcBef>
              <a:spcAft>
                <a:spcPts val="0"/>
              </a:spcAft>
              <a:buSzPts val="1400"/>
              <a:buNone/>
              <a:defRPr/>
            </a:lvl6pPr>
            <a:lvl7pPr lvl="6" algn="l">
              <a:lnSpc>
                <a:spcPct val="100000"/>
              </a:lnSpc>
              <a:spcBef>
                <a:spcPts val="900"/>
              </a:spcBef>
              <a:spcAft>
                <a:spcPts val="0"/>
              </a:spcAft>
              <a:buSzPts val="1400"/>
              <a:buNone/>
              <a:defRPr/>
            </a:lvl7pPr>
            <a:lvl8pPr lvl="7" algn="l">
              <a:lnSpc>
                <a:spcPct val="100000"/>
              </a:lnSpc>
              <a:spcBef>
                <a:spcPts val="900"/>
              </a:spcBef>
              <a:spcAft>
                <a:spcPts val="0"/>
              </a:spcAft>
              <a:buSzPts val="1400"/>
              <a:buNone/>
              <a:defRPr/>
            </a:lvl8pPr>
            <a:lvl9pPr lvl="8" algn="l">
              <a:lnSpc>
                <a:spcPct val="100000"/>
              </a:lnSpc>
              <a:spcBef>
                <a:spcPts val="900"/>
              </a:spcBef>
              <a:spcAft>
                <a:spcPts val="0"/>
              </a:spcAft>
              <a:buSzPts val="1400"/>
              <a:buNone/>
              <a:defRPr/>
            </a:lvl9pPr>
          </a:lstStyle>
          <a:p/>
        </p:txBody>
      </p:sp>
      <p:sp>
        <p:nvSpPr>
          <p:cNvPr id="86" name="Google Shape;86;p32"/>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900"/>
              </a:spcBef>
              <a:spcAft>
                <a:spcPts val="0"/>
              </a:spcAft>
              <a:buSzPts val="1400"/>
              <a:buNone/>
              <a:defRPr/>
            </a:lvl1pPr>
            <a:lvl2pPr lvl="1" algn="l">
              <a:lnSpc>
                <a:spcPct val="100000"/>
              </a:lnSpc>
              <a:spcBef>
                <a:spcPts val="900"/>
              </a:spcBef>
              <a:spcAft>
                <a:spcPts val="0"/>
              </a:spcAft>
              <a:buSzPts val="1400"/>
              <a:buNone/>
              <a:defRPr/>
            </a:lvl2pPr>
            <a:lvl3pPr lvl="2" algn="l">
              <a:lnSpc>
                <a:spcPct val="100000"/>
              </a:lnSpc>
              <a:spcBef>
                <a:spcPts val="900"/>
              </a:spcBef>
              <a:spcAft>
                <a:spcPts val="0"/>
              </a:spcAft>
              <a:buSzPts val="1400"/>
              <a:buNone/>
              <a:defRPr/>
            </a:lvl3pPr>
            <a:lvl4pPr lvl="3" algn="l">
              <a:lnSpc>
                <a:spcPct val="100000"/>
              </a:lnSpc>
              <a:spcBef>
                <a:spcPts val="900"/>
              </a:spcBef>
              <a:spcAft>
                <a:spcPts val="0"/>
              </a:spcAft>
              <a:buSzPts val="1400"/>
              <a:buNone/>
              <a:defRPr/>
            </a:lvl4pPr>
            <a:lvl5pPr lvl="4" algn="l">
              <a:lnSpc>
                <a:spcPct val="100000"/>
              </a:lnSpc>
              <a:spcBef>
                <a:spcPts val="900"/>
              </a:spcBef>
              <a:spcAft>
                <a:spcPts val="0"/>
              </a:spcAft>
              <a:buSzPts val="1400"/>
              <a:buNone/>
              <a:defRPr/>
            </a:lvl5pPr>
            <a:lvl6pPr lvl="5" algn="l">
              <a:lnSpc>
                <a:spcPct val="100000"/>
              </a:lnSpc>
              <a:spcBef>
                <a:spcPts val="900"/>
              </a:spcBef>
              <a:spcAft>
                <a:spcPts val="0"/>
              </a:spcAft>
              <a:buSzPts val="1400"/>
              <a:buNone/>
              <a:defRPr/>
            </a:lvl6pPr>
            <a:lvl7pPr lvl="6" algn="l">
              <a:lnSpc>
                <a:spcPct val="100000"/>
              </a:lnSpc>
              <a:spcBef>
                <a:spcPts val="900"/>
              </a:spcBef>
              <a:spcAft>
                <a:spcPts val="0"/>
              </a:spcAft>
              <a:buSzPts val="1400"/>
              <a:buNone/>
              <a:defRPr/>
            </a:lvl7pPr>
            <a:lvl8pPr lvl="7" algn="l">
              <a:lnSpc>
                <a:spcPct val="100000"/>
              </a:lnSpc>
              <a:spcBef>
                <a:spcPts val="900"/>
              </a:spcBef>
              <a:spcAft>
                <a:spcPts val="0"/>
              </a:spcAft>
              <a:buSzPts val="1400"/>
              <a:buNone/>
              <a:defRPr/>
            </a:lvl8pPr>
            <a:lvl9pPr lvl="8" algn="l">
              <a:lnSpc>
                <a:spcPct val="100000"/>
              </a:lnSpc>
              <a:spcBef>
                <a:spcPts val="900"/>
              </a:spcBef>
              <a:spcAft>
                <a:spcPts val="0"/>
              </a:spcAft>
              <a:buSzPts val="1400"/>
              <a:buNone/>
              <a:defRPr/>
            </a:lvl9pPr>
          </a:lstStyle>
          <a:p/>
        </p:txBody>
      </p:sp>
      <p:sp>
        <p:nvSpPr>
          <p:cNvPr id="87" name="Google Shape;87;p32"/>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120" name="Shape 120"/>
        <p:cNvGrpSpPr/>
        <p:nvPr/>
      </p:nvGrpSpPr>
      <p:grpSpPr>
        <a:xfrm>
          <a:off x="0" y="0"/>
          <a:ext cx="0" cy="0"/>
          <a:chOff x="0" y="0"/>
          <a:chExt cx="0" cy="0"/>
        </a:xfrm>
      </p:grpSpPr>
      <p:sp>
        <p:nvSpPr>
          <p:cNvPr id="121" name="Google Shape;121;p3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22" name="Google Shape;122;p3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SzPts val="2000"/>
              <a:buFont typeface="Arial"/>
              <a:buNone/>
              <a:defRPr sz="2000"/>
            </a:lvl1pPr>
            <a:lvl2pPr indent="-228600" lvl="1" marL="914400" algn="l">
              <a:spcBef>
                <a:spcPts val="360"/>
              </a:spcBef>
              <a:spcAft>
                <a:spcPts val="0"/>
              </a:spcAft>
              <a:buClr>
                <a:schemeClr val="lt1"/>
              </a:buClr>
              <a:buSzPts val="1800"/>
              <a:buFont typeface="Arial"/>
              <a:buNone/>
              <a:defRPr sz="1800"/>
            </a:lvl2pPr>
            <a:lvl3pPr indent="-228600" lvl="2" marL="1371600" algn="l">
              <a:spcBef>
                <a:spcPts val="320"/>
              </a:spcBef>
              <a:spcAft>
                <a:spcPts val="0"/>
              </a:spcAft>
              <a:buSzPts val="1600"/>
              <a:buFont typeface="Arial"/>
              <a:buNone/>
              <a:defRPr sz="1600"/>
            </a:lvl3pPr>
            <a:lvl4pPr indent="-228600" lvl="3" marL="1828800" algn="l">
              <a:spcBef>
                <a:spcPts val="280"/>
              </a:spcBef>
              <a:spcAft>
                <a:spcPts val="0"/>
              </a:spcAft>
              <a:buClr>
                <a:schemeClr val="lt1"/>
              </a:buClr>
              <a:buSzPts val="1400"/>
              <a:buFont typeface="Arial"/>
              <a:buNone/>
              <a:defRPr sz="1400"/>
            </a:lvl4pPr>
            <a:lvl5pPr indent="-228600" lvl="4" marL="2286000" algn="l">
              <a:spcBef>
                <a:spcPts val="280"/>
              </a:spcBef>
              <a:spcAft>
                <a:spcPts val="0"/>
              </a:spcAft>
              <a:buSzPts val="1400"/>
              <a:buFont typeface="Arial"/>
              <a:buNone/>
              <a:defRPr sz="1400"/>
            </a:lvl5pPr>
            <a:lvl6pPr indent="-228600" lvl="5" marL="2743200" algn="l">
              <a:spcBef>
                <a:spcPts val="280"/>
              </a:spcBef>
              <a:spcAft>
                <a:spcPts val="0"/>
              </a:spcAft>
              <a:buSzPts val="1400"/>
              <a:buFont typeface="Arial"/>
              <a:buNone/>
              <a:defRPr sz="1400"/>
            </a:lvl6pPr>
            <a:lvl7pPr indent="-228600" lvl="6" marL="3200400" algn="l">
              <a:spcBef>
                <a:spcPts val="280"/>
              </a:spcBef>
              <a:spcAft>
                <a:spcPts val="0"/>
              </a:spcAft>
              <a:buSzPts val="1400"/>
              <a:buFont typeface="Arial"/>
              <a:buNone/>
              <a:defRPr sz="1400"/>
            </a:lvl7pPr>
            <a:lvl8pPr indent="-228600" lvl="7" marL="3657600" algn="l">
              <a:spcBef>
                <a:spcPts val="280"/>
              </a:spcBef>
              <a:spcAft>
                <a:spcPts val="0"/>
              </a:spcAft>
              <a:buSzPts val="1400"/>
              <a:buFont typeface="Arial"/>
              <a:buNone/>
              <a:defRPr sz="1400"/>
            </a:lvl8pPr>
            <a:lvl9pPr indent="-228600" lvl="8" marL="4114800" algn="l">
              <a:spcBef>
                <a:spcPts val="280"/>
              </a:spcBef>
              <a:spcAft>
                <a:spcPts val="0"/>
              </a:spcAft>
              <a:buSzPts val="1400"/>
              <a:buFont typeface="Arial"/>
              <a:buNone/>
              <a:defRPr sz="1400"/>
            </a:lvl9pPr>
          </a:lstStyle>
          <a:p/>
        </p:txBody>
      </p:sp>
      <p:sp>
        <p:nvSpPr>
          <p:cNvPr id="123" name="Google Shape;123;p35"/>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900"/>
              </a:spcBef>
              <a:spcAft>
                <a:spcPts val="0"/>
              </a:spcAft>
              <a:buSzPts val="1400"/>
              <a:buNone/>
              <a:defRPr/>
            </a:lvl1pPr>
            <a:lvl2pPr lvl="1" algn="l">
              <a:lnSpc>
                <a:spcPct val="100000"/>
              </a:lnSpc>
              <a:spcBef>
                <a:spcPts val="900"/>
              </a:spcBef>
              <a:spcAft>
                <a:spcPts val="0"/>
              </a:spcAft>
              <a:buSzPts val="1400"/>
              <a:buNone/>
              <a:defRPr/>
            </a:lvl2pPr>
            <a:lvl3pPr lvl="2" algn="l">
              <a:lnSpc>
                <a:spcPct val="100000"/>
              </a:lnSpc>
              <a:spcBef>
                <a:spcPts val="900"/>
              </a:spcBef>
              <a:spcAft>
                <a:spcPts val="0"/>
              </a:spcAft>
              <a:buSzPts val="1400"/>
              <a:buNone/>
              <a:defRPr/>
            </a:lvl3pPr>
            <a:lvl4pPr lvl="3" algn="l">
              <a:lnSpc>
                <a:spcPct val="100000"/>
              </a:lnSpc>
              <a:spcBef>
                <a:spcPts val="900"/>
              </a:spcBef>
              <a:spcAft>
                <a:spcPts val="0"/>
              </a:spcAft>
              <a:buSzPts val="1400"/>
              <a:buNone/>
              <a:defRPr/>
            </a:lvl4pPr>
            <a:lvl5pPr lvl="4" algn="l">
              <a:lnSpc>
                <a:spcPct val="100000"/>
              </a:lnSpc>
              <a:spcBef>
                <a:spcPts val="900"/>
              </a:spcBef>
              <a:spcAft>
                <a:spcPts val="0"/>
              </a:spcAft>
              <a:buSzPts val="1400"/>
              <a:buNone/>
              <a:defRPr/>
            </a:lvl5pPr>
            <a:lvl6pPr lvl="5" algn="l">
              <a:lnSpc>
                <a:spcPct val="100000"/>
              </a:lnSpc>
              <a:spcBef>
                <a:spcPts val="900"/>
              </a:spcBef>
              <a:spcAft>
                <a:spcPts val="0"/>
              </a:spcAft>
              <a:buSzPts val="1400"/>
              <a:buNone/>
              <a:defRPr/>
            </a:lvl6pPr>
            <a:lvl7pPr lvl="6" algn="l">
              <a:lnSpc>
                <a:spcPct val="100000"/>
              </a:lnSpc>
              <a:spcBef>
                <a:spcPts val="900"/>
              </a:spcBef>
              <a:spcAft>
                <a:spcPts val="0"/>
              </a:spcAft>
              <a:buSzPts val="1400"/>
              <a:buNone/>
              <a:defRPr/>
            </a:lvl7pPr>
            <a:lvl8pPr lvl="7" algn="l">
              <a:lnSpc>
                <a:spcPct val="100000"/>
              </a:lnSpc>
              <a:spcBef>
                <a:spcPts val="900"/>
              </a:spcBef>
              <a:spcAft>
                <a:spcPts val="0"/>
              </a:spcAft>
              <a:buSzPts val="1400"/>
              <a:buNone/>
              <a:defRPr/>
            </a:lvl8pPr>
            <a:lvl9pPr lvl="8" algn="l">
              <a:lnSpc>
                <a:spcPct val="100000"/>
              </a:lnSpc>
              <a:spcBef>
                <a:spcPts val="900"/>
              </a:spcBef>
              <a:spcAft>
                <a:spcPts val="0"/>
              </a:spcAft>
              <a:buSzPts val="1400"/>
              <a:buNone/>
              <a:defRPr/>
            </a:lvl9pPr>
          </a:lstStyle>
          <a:p/>
        </p:txBody>
      </p:sp>
      <p:sp>
        <p:nvSpPr>
          <p:cNvPr id="124" name="Google Shape;124;p35"/>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900"/>
              </a:spcBef>
              <a:spcAft>
                <a:spcPts val="0"/>
              </a:spcAft>
              <a:buSzPts val="1400"/>
              <a:buNone/>
              <a:defRPr/>
            </a:lvl1pPr>
            <a:lvl2pPr lvl="1" algn="l">
              <a:lnSpc>
                <a:spcPct val="100000"/>
              </a:lnSpc>
              <a:spcBef>
                <a:spcPts val="900"/>
              </a:spcBef>
              <a:spcAft>
                <a:spcPts val="0"/>
              </a:spcAft>
              <a:buSzPts val="1400"/>
              <a:buNone/>
              <a:defRPr/>
            </a:lvl2pPr>
            <a:lvl3pPr lvl="2" algn="l">
              <a:lnSpc>
                <a:spcPct val="100000"/>
              </a:lnSpc>
              <a:spcBef>
                <a:spcPts val="900"/>
              </a:spcBef>
              <a:spcAft>
                <a:spcPts val="0"/>
              </a:spcAft>
              <a:buSzPts val="1400"/>
              <a:buNone/>
              <a:defRPr/>
            </a:lvl3pPr>
            <a:lvl4pPr lvl="3" algn="l">
              <a:lnSpc>
                <a:spcPct val="100000"/>
              </a:lnSpc>
              <a:spcBef>
                <a:spcPts val="900"/>
              </a:spcBef>
              <a:spcAft>
                <a:spcPts val="0"/>
              </a:spcAft>
              <a:buSzPts val="1400"/>
              <a:buNone/>
              <a:defRPr/>
            </a:lvl4pPr>
            <a:lvl5pPr lvl="4" algn="l">
              <a:lnSpc>
                <a:spcPct val="100000"/>
              </a:lnSpc>
              <a:spcBef>
                <a:spcPts val="900"/>
              </a:spcBef>
              <a:spcAft>
                <a:spcPts val="0"/>
              </a:spcAft>
              <a:buSzPts val="1400"/>
              <a:buNone/>
              <a:defRPr/>
            </a:lvl5pPr>
            <a:lvl6pPr lvl="5" algn="l">
              <a:lnSpc>
                <a:spcPct val="100000"/>
              </a:lnSpc>
              <a:spcBef>
                <a:spcPts val="900"/>
              </a:spcBef>
              <a:spcAft>
                <a:spcPts val="0"/>
              </a:spcAft>
              <a:buSzPts val="1400"/>
              <a:buNone/>
              <a:defRPr/>
            </a:lvl6pPr>
            <a:lvl7pPr lvl="6" algn="l">
              <a:lnSpc>
                <a:spcPct val="100000"/>
              </a:lnSpc>
              <a:spcBef>
                <a:spcPts val="900"/>
              </a:spcBef>
              <a:spcAft>
                <a:spcPts val="0"/>
              </a:spcAft>
              <a:buSzPts val="1400"/>
              <a:buNone/>
              <a:defRPr/>
            </a:lvl7pPr>
            <a:lvl8pPr lvl="7" algn="l">
              <a:lnSpc>
                <a:spcPct val="100000"/>
              </a:lnSpc>
              <a:spcBef>
                <a:spcPts val="900"/>
              </a:spcBef>
              <a:spcAft>
                <a:spcPts val="0"/>
              </a:spcAft>
              <a:buSzPts val="1400"/>
              <a:buNone/>
              <a:defRPr/>
            </a:lvl8pPr>
            <a:lvl9pPr lvl="8" algn="l">
              <a:lnSpc>
                <a:spcPct val="100000"/>
              </a:lnSpc>
              <a:spcBef>
                <a:spcPts val="900"/>
              </a:spcBef>
              <a:spcAft>
                <a:spcPts val="0"/>
              </a:spcAft>
              <a:buSzPts val="1400"/>
              <a:buNone/>
              <a:defRPr/>
            </a:lvl9pPr>
          </a:lstStyle>
          <a:p/>
        </p:txBody>
      </p:sp>
      <p:sp>
        <p:nvSpPr>
          <p:cNvPr id="125" name="Google Shape;125;p35"/>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type="twoObj">
  <p:cSld name="TWO_OBJECTS">
    <p:spTree>
      <p:nvGrpSpPr>
        <p:cNvPr id="132" name="Shape 132"/>
        <p:cNvGrpSpPr/>
        <p:nvPr/>
      </p:nvGrpSpPr>
      <p:grpSpPr>
        <a:xfrm>
          <a:off x="0" y="0"/>
          <a:ext cx="0" cy="0"/>
          <a:chOff x="0" y="0"/>
          <a:chExt cx="0" cy="0"/>
        </a:xfrm>
      </p:grpSpPr>
      <p:sp>
        <p:nvSpPr>
          <p:cNvPr id="133" name="Google Shape;133;p37"/>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4" name="Google Shape;134;p37"/>
          <p:cNvSpPr txBox="1"/>
          <p:nvPr>
            <p:ph idx="1" type="body"/>
          </p:nvPr>
        </p:nvSpPr>
        <p:spPr>
          <a:xfrm>
            <a:off x="457200" y="1600200"/>
            <a:ext cx="4038600" cy="44958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SzPts val="2800"/>
              <a:buFont typeface="Arial"/>
              <a:buChar char="•"/>
              <a:defRPr sz="2800"/>
            </a:lvl1pPr>
            <a:lvl2pPr indent="-381000" lvl="1" marL="914400" algn="l">
              <a:spcBef>
                <a:spcPts val="480"/>
              </a:spcBef>
              <a:spcAft>
                <a:spcPts val="0"/>
              </a:spcAft>
              <a:buClr>
                <a:schemeClr val="lt1"/>
              </a:buClr>
              <a:buSzPts val="2400"/>
              <a:buFont typeface="Arial"/>
              <a:buChar char="–"/>
              <a:defRPr sz="2400"/>
            </a:lvl2pPr>
            <a:lvl3pPr indent="-355600" lvl="2" marL="1371600" algn="l">
              <a:spcBef>
                <a:spcPts val="400"/>
              </a:spcBef>
              <a:spcAft>
                <a:spcPts val="0"/>
              </a:spcAft>
              <a:buSzPts val="2000"/>
              <a:buFont typeface="Arial"/>
              <a:buChar char="•"/>
              <a:defRPr sz="2000"/>
            </a:lvl3pPr>
            <a:lvl4pPr indent="-342900" lvl="3" marL="1828800" algn="l">
              <a:spcBef>
                <a:spcPts val="360"/>
              </a:spcBef>
              <a:spcAft>
                <a:spcPts val="0"/>
              </a:spcAft>
              <a:buClr>
                <a:schemeClr val="lt1"/>
              </a:buClr>
              <a:buSzPts val="1800"/>
              <a:buFont typeface="Arial"/>
              <a:buChar char="–"/>
              <a:defRPr sz="1800"/>
            </a:lvl4pPr>
            <a:lvl5pPr indent="-342900" lvl="4" marL="2286000" algn="l">
              <a:spcBef>
                <a:spcPts val="360"/>
              </a:spcBef>
              <a:spcAft>
                <a:spcPts val="0"/>
              </a:spcAft>
              <a:buSzPts val="1800"/>
              <a:buFont typeface="Arial"/>
              <a:buChar char="•"/>
              <a:defRPr sz="1800"/>
            </a:lvl5pPr>
            <a:lvl6pPr indent="-342900" lvl="5" marL="2743200" algn="l">
              <a:spcBef>
                <a:spcPts val="360"/>
              </a:spcBef>
              <a:spcAft>
                <a:spcPts val="0"/>
              </a:spcAft>
              <a:buSzPts val="1800"/>
              <a:buFont typeface="Arial"/>
              <a:buChar char="•"/>
              <a:defRPr sz="1800"/>
            </a:lvl6pPr>
            <a:lvl7pPr indent="-342900" lvl="6" marL="3200400" algn="l">
              <a:spcBef>
                <a:spcPts val="360"/>
              </a:spcBef>
              <a:spcAft>
                <a:spcPts val="0"/>
              </a:spcAft>
              <a:buSzPts val="1800"/>
              <a:buFont typeface="Arial"/>
              <a:buChar char="•"/>
              <a:defRPr sz="1800"/>
            </a:lvl7pPr>
            <a:lvl8pPr indent="-342900" lvl="7" marL="3657600" algn="l">
              <a:spcBef>
                <a:spcPts val="360"/>
              </a:spcBef>
              <a:spcAft>
                <a:spcPts val="0"/>
              </a:spcAft>
              <a:buSzPts val="1800"/>
              <a:buFont typeface="Arial"/>
              <a:buChar char="•"/>
              <a:defRPr sz="1800"/>
            </a:lvl8pPr>
            <a:lvl9pPr indent="-342900" lvl="8" marL="4114800" algn="l">
              <a:spcBef>
                <a:spcPts val="360"/>
              </a:spcBef>
              <a:spcAft>
                <a:spcPts val="0"/>
              </a:spcAft>
              <a:buSzPts val="1800"/>
              <a:buFont typeface="Arial"/>
              <a:buChar char="•"/>
              <a:defRPr sz="1800"/>
            </a:lvl9pPr>
          </a:lstStyle>
          <a:p/>
        </p:txBody>
      </p:sp>
      <p:sp>
        <p:nvSpPr>
          <p:cNvPr id="135" name="Google Shape;135;p37"/>
          <p:cNvSpPr txBox="1"/>
          <p:nvPr>
            <p:ph idx="2" type="body"/>
          </p:nvPr>
        </p:nvSpPr>
        <p:spPr>
          <a:xfrm>
            <a:off x="4648200" y="1600200"/>
            <a:ext cx="4038600" cy="44958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SzPts val="2800"/>
              <a:buFont typeface="Arial"/>
              <a:buChar char="•"/>
              <a:defRPr sz="2800"/>
            </a:lvl1pPr>
            <a:lvl2pPr indent="-381000" lvl="1" marL="914400" algn="l">
              <a:spcBef>
                <a:spcPts val="480"/>
              </a:spcBef>
              <a:spcAft>
                <a:spcPts val="0"/>
              </a:spcAft>
              <a:buClr>
                <a:schemeClr val="lt1"/>
              </a:buClr>
              <a:buSzPts val="2400"/>
              <a:buFont typeface="Arial"/>
              <a:buChar char="–"/>
              <a:defRPr sz="2400"/>
            </a:lvl2pPr>
            <a:lvl3pPr indent="-355600" lvl="2" marL="1371600" algn="l">
              <a:spcBef>
                <a:spcPts val="400"/>
              </a:spcBef>
              <a:spcAft>
                <a:spcPts val="0"/>
              </a:spcAft>
              <a:buSzPts val="2000"/>
              <a:buFont typeface="Arial"/>
              <a:buChar char="•"/>
              <a:defRPr sz="2000"/>
            </a:lvl3pPr>
            <a:lvl4pPr indent="-342900" lvl="3" marL="1828800" algn="l">
              <a:spcBef>
                <a:spcPts val="360"/>
              </a:spcBef>
              <a:spcAft>
                <a:spcPts val="0"/>
              </a:spcAft>
              <a:buClr>
                <a:schemeClr val="lt1"/>
              </a:buClr>
              <a:buSzPts val="1800"/>
              <a:buFont typeface="Arial"/>
              <a:buChar char="–"/>
              <a:defRPr sz="1800"/>
            </a:lvl4pPr>
            <a:lvl5pPr indent="-342900" lvl="4" marL="2286000" algn="l">
              <a:spcBef>
                <a:spcPts val="360"/>
              </a:spcBef>
              <a:spcAft>
                <a:spcPts val="0"/>
              </a:spcAft>
              <a:buSzPts val="1800"/>
              <a:buFont typeface="Arial"/>
              <a:buChar char="•"/>
              <a:defRPr sz="1800"/>
            </a:lvl5pPr>
            <a:lvl6pPr indent="-342900" lvl="5" marL="2743200" algn="l">
              <a:spcBef>
                <a:spcPts val="360"/>
              </a:spcBef>
              <a:spcAft>
                <a:spcPts val="0"/>
              </a:spcAft>
              <a:buSzPts val="1800"/>
              <a:buFont typeface="Arial"/>
              <a:buChar char="•"/>
              <a:defRPr sz="1800"/>
            </a:lvl6pPr>
            <a:lvl7pPr indent="-342900" lvl="6" marL="3200400" algn="l">
              <a:spcBef>
                <a:spcPts val="360"/>
              </a:spcBef>
              <a:spcAft>
                <a:spcPts val="0"/>
              </a:spcAft>
              <a:buSzPts val="1800"/>
              <a:buFont typeface="Arial"/>
              <a:buChar char="•"/>
              <a:defRPr sz="1800"/>
            </a:lvl7pPr>
            <a:lvl8pPr indent="-342900" lvl="7" marL="3657600" algn="l">
              <a:spcBef>
                <a:spcPts val="360"/>
              </a:spcBef>
              <a:spcAft>
                <a:spcPts val="0"/>
              </a:spcAft>
              <a:buSzPts val="1800"/>
              <a:buFont typeface="Arial"/>
              <a:buChar char="•"/>
              <a:defRPr sz="1800"/>
            </a:lvl8pPr>
            <a:lvl9pPr indent="-342900" lvl="8" marL="4114800" algn="l">
              <a:spcBef>
                <a:spcPts val="360"/>
              </a:spcBef>
              <a:spcAft>
                <a:spcPts val="0"/>
              </a:spcAft>
              <a:buSzPts val="1800"/>
              <a:buFont typeface="Arial"/>
              <a:buChar char="•"/>
              <a:defRPr sz="1800"/>
            </a:lvl9pPr>
          </a:lstStyle>
          <a:p/>
        </p:txBody>
      </p:sp>
      <p:sp>
        <p:nvSpPr>
          <p:cNvPr id="136" name="Google Shape;136;p37"/>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900"/>
              </a:spcBef>
              <a:spcAft>
                <a:spcPts val="0"/>
              </a:spcAft>
              <a:buSzPts val="1400"/>
              <a:buNone/>
              <a:defRPr/>
            </a:lvl1pPr>
            <a:lvl2pPr lvl="1" algn="l">
              <a:lnSpc>
                <a:spcPct val="100000"/>
              </a:lnSpc>
              <a:spcBef>
                <a:spcPts val="900"/>
              </a:spcBef>
              <a:spcAft>
                <a:spcPts val="0"/>
              </a:spcAft>
              <a:buSzPts val="1400"/>
              <a:buNone/>
              <a:defRPr/>
            </a:lvl2pPr>
            <a:lvl3pPr lvl="2" algn="l">
              <a:lnSpc>
                <a:spcPct val="100000"/>
              </a:lnSpc>
              <a:spcBef>
                <a:spcPts val="900"/>
              </a:spcBef>
              <a:spcAft>
                <a:spcPts val="0"/>
              </a:spcAft>
              <a:buSzPts val="1400"/>
              <a:buNone/>
              <a:defRPr/>
            </a:lvl3pPr>
            <a:lvl4pPr lvl="3" algn="l">
              <a:lnSpc>
                <a:spcPct val="100000"/>
              </a:lnSpc>
              <a:spcBef>
                <a:spcPts val="900"/>
              </a:spcBef>
              <a:spcAft>
                <a:spcPts val="0"/>
              </a:spcAft>
              <a:buSzPts val="1400"/>
              <a:buNone/>
              <a:defRPr/>
            </a:lvl4pPr>
            <a:lvl5pPr lvl="4" algn="l">
              <a:lnSpc>
                <a:spcPct val="100000"/>
              </a:lnSpc>
              <a:spcBef>
                <a:spcPts val="900"/>
              </a:spcBef>
              <a:spcAft>
                <a:spcPts val="0"/>
              </a:spcAft>
              <a:buSzPts val="1400"/>
              <a:buNone/>
              <a:defRPr/>
            </a:lvl5pPr>
            <a:lvl6pPr lvl="5" algn="l">
              <a:lnSpc>
                <a:spcPct val="100000"/>
              </a:lnSpc>
              <a:spcBef>
                <a:spcPts val="900"/>
              </a:spcBef>
              <a:spcAft>
                <a:spcPts val="0"/>
              </a:spcAft>
              <a:buSzPts val="1400"/>
              <a:buNone/>
              <a:defRPr/>
            </a:lvl6pPr>
            <a:lvl7pPr lvl="6" algn="l">
              <a:lnSpc>
                <a:spcPct val="100000"/>
              </a:lnSpc>
              <a:spcBef>
                <a:spcPts val="900"/>
              </a:spcBef>
              <a:spcAft>
                <a:spcPts val="0"/>
              </a:spcAft>
              <a:buSzPts val="1400"/>
              <a:buNone/>
              <a:defRPr/>
            </a:lvl7pPr>
            <a:lvl8pPr lvl="7" algn="l">
              <a:lnSpc>
                <a:spcPct val="100000"/>
              </a:lnSpc>
              <a:spcBef>
                <a:spcPts val="900"/>
              </a:spcBef>
              <a:spcAft>
                <a:spcPts val="0"/>
              </a:spcAft>
              <a:buSzPts val="1400"/>
              <a:buNone/>
              <a:defRPr/>
            </a:lvl8pPr>
            <a:lvl9pPr lvl="8" algn="l">
              <a:lnSpc>
                <a:spcPct val="100000"/>
              </a:lnSpc>
              <a:spcBef>
                <a:spcPts val="900"/>
              </a:spcBef>
              <a:spcAft>
                <a:spcPts val="0"/>
              </a:spcAft>
              <a:buSzPts val="1400"/>
              <a:buNone/>
              <a:defRPr/>
            </a:lvl9pPr>
          </a:lstStyle>
          <a:p/>
        </p:txBody>
      </p:sp>
      <p:sp>
        <p:nvSpPr>
          <p:cNvPr id="137" name="Google Shape;137;p37"/>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900"/>
              </a:spcBef>
              <a:spcAft>
                <a:spcPts val="0"/>
              </a:spcAft>
              <a:buSzPts val="1400"/>
              <a:buNone/>
              <a:defRPr/>
            </a:lvl1pPr>
            <a:lvl2pPr lvl="1" algn="l">
              <a:lnSpc>
                <a:spcPct val="100000"/>
              </a:lnSpc>
              <a:spcBef>
                <a:spcPts val="900"/>
              </a:spcBef>
              <a:spcAft>
                <a:spcPts val="0"/>
              </a:spcAft>
              <a:buSzPts val="1400"/>
              <a:buNone/>
              <a:defRPr/>
            </a:lvl2pPr>
            <a:lvl3pPr lvl="2" algn="l">
              <a:lnSpc>
                <a:spcPct val="100000"/>
              </a:lnSpc>
              <a:spcBef>
                <a:spcPts val="900"/>
              </a:spcBef>
              <a:spcAft>
                <a:spcPts val="0"/>
              </a:spcAft>
              <a:buSzPts val="1400"/>
              <a:buNone/>
              <a:defRPr/>
            </a:lvl3pPr>
            <a:lvl4pPr lvl="3" algn="l">
              <a:lnSpc>
                <a:spcPct val="100000"/>
              </a:lnSpc>
              <a:spcBef>
                <a:spcPts val="900"/>
              </a:spcBef>
              <a:spcAft>
                <a:spcPts val="0"/>
              </a:spcAft>
              <a:buSzPts val="1400"/>
              <a:buNone/>
              <a:defRPr/>
            </a:lvl4pPr>
            <a:lvl5pPr lvl="4" algn="l">
              <a:lnSpc>
                <a:spcPct val="100000"/>
              </a:lnSpc>
              <a:spcBef>
                <a:spcPts val="900"/>
              </a:spcBef>
              <a:spcAft>
                <a:spcPts val="0"/>
              </a:spcAft>
              <a:buSzPts val="1400"/>
              <a:buNone/>
              <a:defRPr/>
            </a:lvl5pPr>
            <a:lvl6pPr lvl="5" algn="l">
              <a:lnSpc>
                <a:spcPct val="100000"/>
              </a:lnSpc>
              <a:spcBef>
                <a:spcPts val="900"/>
              </a:spcBef>
              <a:spcAft>
                <a:spcPts val="0"/>
              </a:spcAft>
              <a:buSzPts val="1400"/>
              <a:buNone/>
              <a:defRPr/>
            </a:lvl6pPr>
            <a:lvl7pPr lvl="6" algn="l">
              <a:lnSpc>
                <a:spcPct val="100000"/>
              </a:lnSpc>
              <a:spcBef>
                <a:spcPts val="900"/>
              </a:spcBef>
              <a:spcAft>
                <a:spcPts val="0"/>
              </a:spcAft>
              <a:buSzPts val="1400"/>
              <a:buNone/>
              <a:defRPr/>
            </a:lvl7pPr>
            <a:lvl8pPr lvl="7" algn="l">
              <a:lnSpc>
                <a:spcPct val="100000"/>
              </a:lnSpc>
              <a:spcBef>
                <a:spcPts val="900"/>
              </a:spcBef>
              <a:spcAft>
                <a:spcPts val="0"/>
              </a:spcAft>
              <a:buSzPts val="1400"/>
              <a:buNone/>
              <a:defRPr/>
            </a:lvl8pPr>
            <a:lvl9pPr lvl="8" algn="l">
              <a:lnSpc>
                <a:spcPct val="100000"/>
              </a:lnSpc>
              <a:spcBef>
                <a:spcPts val="900"/>
              </a:spcBef>
              <a:spcAft>
                <a:spcPts val="0"/>
              </a:spcAft>
              <a:buSzPts val="1400"/>
              <a:buNone/>
              <a:defRPr/>
            </a:lvl9pPr>
          </a:lstStyle>
          <a:p/>
        </p:txBody>
      </p:sp>
      <p:sp>
        <p:nvSpPr>
          <p:cNvPr id="138" name="Google Shape;138;p37"/>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145" name="Shape 145"/>
        <p:cNvGrpSpPr/>
        <p:nvPr/>
      </p:nvGrpSpPr>
      <p:grpSpPr>
        <a:xfrm>
          <a:off x="0" y="0"/>
          <a:ext cx="0" cy="0"/>
          <a:chOff x="0" y="0"/>
          <a:chExt cx="0" cy="0"/>
        </a:xfrm>
      </p:grpSpPr>
      <p:sp>
        <p:nvSpPr>
          <p:cNvPr id="146" name="Google Shape;146;p3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47" name="Google Shape;147;p3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400"/>
              <a:buFont typeface="Arial"/>
              <a:buNone/>
              <a:defRPr b="1" sz="2400"/>
            </a:lvl1pPr>
            <a:lvl2pPr indent="-228600" lvl="1" marL="914400" algn="l">
              <a:spcBef>
                <a:spcPts val="400"/>
              </a:spcBef>
              <a:spcAft>
                <a:spcPts val="0"/>
              </a:spcAft>
              <a:buClr>
                <a:schemeClr val="lt1"/>
              </a:buClr>
              <a:buSzPts val="2000"/>
              <a:buFont typeface="Arial"/>
              <a:buNone/>
              <a:defRPr b="1" sz="2000"/>
            </a:lvl2pPr>
            <a:lvl3pPr indent="-228600" lvl="2" marL="1371600" algn="l">
              <a:spcBef>
                <a:spcPts val="360"/>
              </a:spcBef>
              <a:spcAft>
                <a:spcPts val="0"/>
              </a:spcAft>
              <a:buSzPts val="1800"/>
              <a:buFont typeface="Arial"/>
              <a:buNone/>
              <a:defRPr b="1" sz="1800"/>
            </a:lvl3pPr>
            <a:lvl4pPr indent="-228600" lvl="3" marL="1828800" algn="l">
              <a:spcBef>
                <a:spcPts val="320"/>
              </a:spcBef>
              <a:spcAft>
                <a:spcPts val="0"/>
              </a:spcAft>
              <a:buClr>
                <a:schemeClr val="lt1"/>
              </a:buClr>
              <a:buSzPts val="1600"/>
              <a:buFont typeface="Arial"/>
              <a:buNone/>
              <a:defRPr b="1" sz="1600"/>
            </a:lvl4pPr>
            <a:lvl5pPr indent="-228600" lvl="4" marL="2286000" algn="l">
              <a:spcBef>
                <a:spcPts val="320"/>
              </a:spcBef>
              <a:spcAft>
                <a:spcPts val="0"/>
              </a:spcAft>
              <a:buSzPts val="1600"/>
              <a:buFont typeface="Arial"/>
              <a:buNone/>
              <a:defRPr b="1" sz="1600"/>
            </a:lvl5pPr>
            <a:lvl6pPr indent="-228600" lvl="5" marL="2743200" algn="l">
              <a:spcBef>
                <a:spcPts val="320"/>
              </a:spcBef>
              <a:spcAft>
                <a:spcPts val="0"/>
              </a:spcAft>
              <a:buSzPts val="1600"/>
              <a:buFont typeface="Arial"/>
              <a:buNone/>
              <a:defRPr b="1" sz="1600"/>
            </a:lvl6pPr>
            <a:lvl7pPr indent="-228600" lvl="6" marL="3200400" algn="l">
              <a:spcBef>
                <a:spcPts val="320"/>
              </a:spcBef>
              <a:spcAft>
                <a:spcPts val="0"/>
              </a:spcAft>
              <a:buSzPts val="1600"/>
              <a:buFont typeface="Arial"/>
              <a:buNone/>
              <a:defRPr b="1" sz="1600"/>
            </a:lvl7pPr>
            <a:lvl8pPr indent="-228600" lvl="7" marL="3657600" algn="l">
              <a:spcBef>
                <a:spcPts val="320"/>
              </a:spcBef>
              <a:spcAft>
                <a:spcPts val="0"/>
              </a:spcAft>
              <a:buSzPts val="1600"/>
              <a:buFont typeface="Arial"/>
              <a:buNone/>
              <a:defRPr b="1" sz="1600"/>
            </a:lvl8pPr>
            <a:lvl9pPr indent="-228600" lvl="8" marL="4114800" algn="l">
              <a:spcBef>
                <a:spcPts val="320"/>
              </a:spcBef>
              <a:spcAft>
                <a:spcPts val="0"/>
              </a:spcAft>
              <a:buSzPts val="1600"/>
              <a:buFont typeface="Arial"/>
              <a:buNone/>
              <a:defRPr b="1" sz="1600"/>
            </a:lvl9pPr>
          </a:lstStyle>
          <a:p/>
        </p:txBody>
      </p:sp>
      <p:sp>
        <p:nvSpPr>
          <p:cNvPr id="148" name="Google Shape;148;p3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Font typeface="Arial"/>
              <a:buChar char="•"/>
              <a:defRPr sz="2400"/>
            </a:lvl1pPr>
            <a:lvl2pPr indent="-355600" lvl="1" marL="914400" algn="l">
              <a:spcBef>
                <a:spcPts val="400"/>
              </a:spcBef>
              <a:spcAft>
                <a:spcPts val="0"/>
              </a:spcAft>
              <a:buClr>
                <a:schemeClr val="lt1"/>
              </a:buClr>
              <a:buSzPts val="2000"/>
              <a:buFont typeface="Arial"/>
              <a:buChar char="–"/>
              <a:defRPr sz="2000"/>
            </a:lvl2pPr>
            <a:lvl3pPr indent="-342900" lvl="2" marL="1371600" algn="l">
              <a:spcBef>
                <a:spcPts val="360"/>
              </a:spcBef>
              <a:spcAft>
                <a:spcPts val="0"/>
              </a:spcAft>
              <a:buSzPts val="1800"/>
              <a:buFont typeface="Arial"/>
              <a:buChar char="•"/>
              <a:defRPr sz="1800"/>
            </a:lvl3pPr>
            <a:lvl4pPr indent="-330200" lvl="3" marL="1828800" algn="l">
              <a:spcBef>
                <a:spcPts val="320"/>
              </a:spcBef>
              <a:spcAft>
                <a:spcPts val="0"/>
              </a:spcAft>
              <a:buClr>
                <a:schemeClr val="lt1"/>
              </a:buClr>
              <a:buSzPts val="1600"/>
              <a:buFont typeface="Arial"/>
              <a:buChar char="–"/>
              <a:defRPr sz="1600"/>
            </a:lvl4pPr>
            <a:lvl5pPr indent="-330200" lvl="4" marL="2286000" algn="l">
              <a:spcBef>
                <a:spcPts val="320"/>
              </a:spcBef>
              <a:spcAft>
                <a:spcPts val="0"/>
              </a:spcAft>
              <a:buSzPts val="1600"/>
              <a:buFont typeface="Arial"/>
              <a:buChar char="•"/>
              <a:defRPr sz="1600"/>
            </a:lvl5pPr>
            <a:lvl6pPr indent="-330200" lvl="5" marL="2743200" algn="l">
              <a:spcBef>
                <a:spcPts val="320"/>
              </a:spcBef>
              <a:spcAft>
                <a:spcPts val="0"/>
              </a:spcAft>
              <a:buSzPts val="1600"/>
              <a:buFont typeface="Arial"/>
              <a:buChar char="•"/>
              <a:defRPr sz="1600"/>
            </a:lvl6pPr>
            <a:lvl7pPr indent="-330200" lvl="6" marL="3200400" algn="l">
              <a:spcBef>
                <a:spcPts val="320"/>
              </a:spcBef>
              <a:spcAft>
                <a:spcPts val="0"/>
              </a:spcAft>
              <a:buSzPts val="1600"/>
              <a:buFont typeface="Arial"/>
              <a:buChar char="•"/>
              <a:defRPr sz="1600"/>
            </a:lvl7pPr>
            <a:lvl8pPr indent="-330200" lvl="7" marL="3657600" algn="l">
              <a:spcBef>
                <a:spcPts val="320"/>
              </a:spcBef>
              <a:spcAft>
                <a:spcPts val="0"/>
              </a:spcAft>
              <a:buSzPts val="1600"/>
              <a:buFont typeface="Arial"/>
              <a:buChar char="•"/>
              <a:defRPr sz="1600"/>
            </a:lvl8pPr>
            <a:lvl9pPr indent="-330200" lvl="8" marL="4114800" algn="l">
              <a:spcBef>
                <a:spcPts val="320"/>
              </a:spcBef>
              <a:spcAft>
                <a:spcPts val="0"/>
              </a:spcAft>
              <a:buSzPts val="1600"/>
              <a:buFont typeface="Arial"/>
              <a:buChar char="•"/>
              <a:defRPr sz="1600"/>
            </a:lvl9pPr>
          </a:lstStyle>
          <a:p/>
        </p:txBody>
      </p:sp>
      <p:sp>
        <p:nvSpPr>
          <p:cNvPr id="149" name="Google Shape;149;p3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400"/>
              <a:buFont typeface="Arial"/>
              <a:buNone/>
              <a:defRPr b="1" sz="2400"/>
            </a:lvl1pPr>
            <a:lvl2pPr indent="-228600" lvl="1" marL="914400" algn="l">
              <a:spcBef>
                <a:spcPts val="400"/>
              </a:spcBef>
              <a:spcAft>
                <a:spcPts val="0"/>
              </a:spcAft>
              <a:buClr>
                <a:schemeClr val="lt1"/>
              </a:buClr>
              <a:buSzPts val="2000"/>
              <a:buFont typeface="Arial"/>
              <a:buNone/>
              <a:defRPr b="1" sz="2000"/>
            </a:lvl2pPr>
            <a:lvl3pPr indent="-228600" lvl="2" marL="1371600" algn="l">
              <a:spcBef>
                <a:spcPts val="360"/>
              </a:spcBef>
              <a:spcAft>
                <a:spcPts val="0"/>
              </a:spcAft>
              <a:buSzPts val="1800"/>
              <a:buFont typeface="Arial"/>
              <a:buNone/>
              <a:defRPr b="1" sz="1800"/>
            </a:lvl3pPr>
            <a:lvl4pPr indent="-228600" lvl="3" marL="1828800" algn="l">
              <a:spcBef>
                <a:spcPts val="320"/>
              </a:spcBef>
              <a:spcAft>
                <a:spcPts val="0"/>
              </a:spcAft>
              <a:buClr>
                <a:schemeClr val="lt1"/>
              </a:buClr>
              <a:buSzPts val="1600"/>
              <a:buFont typeface="Arial"/>
              <a:buNone/>
              <a:defRPr b="1" sz="1600"/>
            </a:lvl4pPr>
            <a:lvl5pPr indent="-228600" lvl="4" marL="2286000" algn="l">
              <a:spcBef>
                <a:spcPts val="320"/>
              </a:spcBef>
              <a:spcAft>
                <a:spcPts val="0"/>
              </a:spcAft>
              <a:buSzPts val="1600"/>
              <a:buFont typeface="Arial"/>
              <a:buNone/>
              <a:defRPr b="1" sz="1600"/>
            </a:lvl5pPr>
            <a:lvl6pPr indent="-228600" lvl="5" marL="2743200" algn="l">
              <a:spcBef>
                <a:spcPts val="320"/>
              </a:spcBef>
              <a:spcAft>
                <a:spcPts val="0"/>
              </a:spcAft>
              <a:buSzPts val="1600"/>
              <a:buFont typeface="Arial"/>
              <a:buNone/>
              <a:defRPr b="1" sz="1600"/>
            </a:lvl6pPr>
            <a:lvl7pPr indent="-228600" lvl="6" marL="3200400" algn="l">
              <a:spcBef>
                <a:spcPts val="320"/>
              </a:spcBef>
              <a:spcAft>
                <a:spcPts val="0"/>
              </a:spcAft>
              <a:buSzPts val="1600"/>
              <a:buFont typeface="Arial"/>
              <a:buNone/>
              <a:defRPr b="1" sz="1600"/>
            </a:lvl7pPr>
            <a:lvl8pPr indent="-228600" lvl="7" marL="3657600" algn="l">
              <a:spcBef>
                <a:spcPts val="320"/>
              </a:spcBef>
              <a:spcAft>
                <a:spcPts val="0"/>
              </a:spcAft>
              <a:buSzPts val="1600"/>
              <a:buFont typeface="Arial"/>
              <a:buNone/>
              <a:defRPr b="1" sz="1600"/>
            </a:lvl8pPr>
            <a:lvl9pPr indent="-228600" lvl="8" marL="4114800" algn="l">
              <a:spcBef>
                <a:spcPts val="320"/>
              </a:spcBef>
              <a:spcAft>
                <a:spcPts val="0"/>
              </a:spcAft>
              <a:buSzPts val="1600"/>
              <a:buFont typeface="Arial"/>
              <a:buNone/>
              <a:defRPr b="1" sz="1600"/>
            </a:lvl9pPr>
          </a:lstStyle>
          <a:p/>
        </p:txBody>
      </p:sp>
      <p:sp>
        <p:nvSpPr>
          <p:cNvPr id="150" name="Google Shape;150;p3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Font typeface="Arial"/>
              <a:buChar char="•"/>
              <a:defRPr sz="2400"/>
            </a:lvl1pPr>
            <a:lvl2pPr indent="-355600" lvl="1" marL="914400" algn="l">
              <a:spcBef>
                <a:spcPts val="400"/>
              </a:spcBef>
              <a:spcAft>
                <a:spcPts val="0"/>
              </a:spcAft>
              <a:buClr>
                <a:schemeClr val="lt1"/>
              </a:buClr>
              <a:buSzPts val="2000"/>
              <a:buFont typeface="Arial"/>
              <a:buChar char="–"/>
              <a:defRPr sz="2000"/>
            </a:lvl2pPr>
            <a:lvl3pPr indent="-342900" lvl="2" marL="1371600" algn="l">
              <a:spcBef>
                <a:spcPts val="360"/>
              </a:spcBef>
              <a:spcAft>
                <a:spcPts val="0"/>
              </a:spcAft>
              <a:buSzPts val="1800"/>
              <a:buFont typeface="Arial"/>
              <a:buChar char="•"/>
              <a:defRPr sz="1800"/>
            </a:lvl3pPr>
            <a:lvl4pPr indent="-330200" lvl="3" marL="1828800" algn="l">
              <a:spcBef>
                <a:spcPts val="320"/>
              </a:spcBef>
              <a:spcAft>
                <a:spcPts val="0"/>
              </a:spcAft>
              <a:buClr>
                <a:schemeClr val="lt1"/>
              </a:buClr>
              <a:buSzPts val="1600"/>
              <a:buFont typeface="Arial"/>
              <a:buChar char="–"/>
              <a:defRPr sz="1600"/>
            </a:lvl4pPr>
            <a:lvl5pPr indent="-330200" lvl="4" marL="2286000" algn="l">
              <a:spcBef>
                <a:spcPts val="320"/>
              </a:spcBef>
              <a:spcAft>
                <a:spcPts val="0"/>
              </a:spcAft>
              <a:buSzPts val="1600"/>
              <a:buFont typeface="Arial"/>
              <a:buChar char="•"/>
              <a:defRPr sz="1600"/>
            </a:lvl5pPr>
            <a:lvl6pPr indent="-330200" lvl="5" marL="2743200" algn="l">
              <a:spcBef>
                <a:spcPts val="320"/>
              </a:spcBef>
              <a:spcAft>
                <a:spcPts val="0"/>
              </a:spcAft>
              <a:buSzPts val="1600"/>
              <a:buFont typeface="Arial"/>
              <a:buChar char="•"/>
              <a:defRPr sz="1600"/>
            </a:lvl6pPr>
            <a:lvl7pPr indent="-330200" lvl="6" marL="3200400" algn="l">
              <a:spcBef>
                <a:spcPts val="320"/>
              </a:spcBef>
              <a:spcAft>
                <a:spcPts val="0"/>
              </a:spcAft>
              <a:buSzPts val="1600"/>
              <a:buFont typeface="Arial"/>
              <a:buChar char="•"/>
              <a:defRPr sz="1600"/>
            </a:lvl7pPr>
            <a:lvl8pPr indent="-330200" lvl="7" marL="3657600" algn="l">
              <a:spcBef>
                <a:spcPts val="320"/>
              </a:spcBef>
              <a:spcAft>
                <a:spcPts val="0"/>
              </a:spcAft>
              <a:buSzPts val="1600"/>
              <a:buFont typeface="Arial"/>
              <a:buChar char="•"/>
              <a:defRPr sz="1600"/>
            </a:lvl8pPr>
            <a:lvl9pPr indent="-330200" lvl="8" marL="4114800" algn="l">
              <a:spcBef>
                <a:spcPts val="320"/>
              </a:spcBef>
              <a:spcAft>
                <a:spcPts val="0"/>
              </a:spcAft>
              <a:buSzPts val="1600"/>
              <a:buFont typeface="Arial"/>
              <a:buChar char="•"/>
              <a:defRPr sz="1600"/>
            </a:lvl9pPr>
          </a:lstStyle>
          <a:p/>
        </p:txBody>
      </p:sp>
      <p:sp>
        <p:nvSpPr>
          <p:cNvPr id="151" name="Google Shape;151;p39"/>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900"/>
              </a:spcBef>
              <a:spcAft>
                <a:spcPts val="0"/>
              </a:spcAft>
              <a:buSzPts val="1400"/>
              <a:buNone/>
              <a:defRPr/>
            </a:lvl1pPr>
            <a:lvl2pPr lvl="1" algn="l">
              <a:lnSpc>
                <a:spcPct val="100000"/>
              </a:lnSpc>
              <a:spcBef>
                <a:spcPts val="900"/>
              </a:spcBef>
              <a:spcAft>
                <a:spcPts val="0"/>
              </a:spcAft>
              <a:buSzPts val="1400"/>
              <a:buNone/>
              <a:defRPr/>
            </a:lvl2pPr>
            <a:lvl3pPr lvl="2" algn="l">
              <a:lnSpc>
                <a:spcPct val="100000"/>
              </a:lnSpc>
              <a:spcBef>
                <a:spcPts val="900"/>
              </a:spcBef>
              <a:spcAft>
                <a:spcPts val="0"/>
              </a:spcAft>
              <a:buSzPts val="1400"/>
              <a:buNone/>
              <a:defRPr/>
            </a:lvl3pPr>
            <a:lvl4pPr lvl="3" algn="l">
              <a:lnSpc>
                <a:spcPct val="100000"/>
              </a:lnSpc>
              <a:spcBef>
                <a:spcPts val="900"/>
              </a:spcBef>
              <a:spcAft>
                <a:spcPts val="0"/>
              </a:spcAft>
              <a:buSzPts val="1400"/>
              <a:buNone/>
              <a:defRPr/>
            </a:lvl4pPr>
            <a:lvl5pPr lvl="4" algn="l">
              <a:lnSpc>
                <a:spcPct val="100000"/>
              </a:lnSpc>
              <a:spcBef>
                <a:spcPts val="900"/>
              </a:spcBef>
              <a:spcAft>
                <a:spcPts val="0"/>
              </a:spcAft>
              <a:buSzPts val="1400"/>
              <a:buNone/>
              <a:defRPr/>
            </a:lvl5pPr>
            <a:lvl6pPr lvl="5" algn="l">
              <a:lnSpc>
                <a:spcPct val="100000"/>
              </a:lnSpc>
              <a:spcBef>
                <a:spcPts val="900"/>
              </a:spcBef>
              <a:spcAft>
                <a:spcPts val="0"/>
              </a:spcAft>
              <a:buSzPts val="1400"/>
              <a:buNone/>
              <a:defRPr/>
            </a:lvl6pPr>
            <a:lvl7pPr lvl="6" algn="l">
              <a:lnSpc>
                <a:spcPct val="100000"/>
              </a:lnSpc>
              <a:spcBef>
                <a:spcPts val="900"/>
              </a:spcBef>
              <a:spcAft>
                <a:spcPts val="0"/>
              </a:spcAft>
              <a:buSzPts val="1400"/>
              <a:buNone/>
              <a:defRPr/>
            </a:lvl7pPr>
            <a:lvl8pPr lvl="7" algn="l">
              <a:lnSpc>
                <a:spcPct val="100000"/>
              </a:lnSpc>
              <a:spcBef>
                <a:spcPts val="900"/>
              </a:spcBef>
              <a:spcAft>
                <a:spcPts val="0"/>
              </a:spcAft>
              <a:buSzPts val="1400"/>
              <a:buNone/>
              <a:defRPr/>
            </a:lvl8pPr>
            <a:lvl9pPr lvl="8" algn="l">
              <a:lnSpc>
                <a:spcPct val="100000"/>
              </a:lnSpc>
              <a:spcBef>
                <a:spcPts val="900"/>
              </a:spcBef>
              <a:spcAft>
                <a:spcPts val="0"/>
              </a:spcAft>
              <a:buSzPts val="1400"/>
              <a:buNone/>
              <a:defRPr/>
            </a:lvl9pPr>
          </a:lstStyle>
          <a:p/>
        </p:txBody>
      </p:sp>
      <p:sp>
        <p:nvSpPr>
          <p:cNvPr id="152" name="Google Shape;152;p39"/>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900"/>
              </a:spcBef>
              <a:spcAft>
                <a:spcPts val="0"/>
              </a:spcAft>
              <a:buSzPts val="1400"/>
              <a:buNone/>
              <a:defRPr/>
            </a:lvl1pPr>
            <a:lvl2pPr lvl="1" algn="l">
              <a:lnSpc>
                <a:spcPct val="100000"/>
              </a:lnSpc>
              <a:spcBef>
                <a:spcPts val="900"/>
              </a:spcBef>
              <a:spcAft>
                <a:spcPts val="0"/>
              </a:spcAft>
              <a:buSzPts val="1400"/>
              <a:buNone/>
              <a:defRPr/>
            </a:lvl2pPr>
            <a:lvl3pPr lvl="2" algn="l">
              <a:lnSpc>
                <a:spcPct val="100000"/>
              </a:lnSpc>
              <a:spcBef>
                <a:spcPts val="900"/>
              </a:spcBef>
              <a:spcAft>
                <a:spcPts val="0"/>
              </a:spcAft>
              <a:buSzPts val="1400"/>
              <a:buNone/>
              <a:defRPr/>
            </a:lvl3pPr>
            <a:lvl4pPr lvl="3" algn="l">
              <a:lnSpc>
                <a:spcPct val="100000"/>
              </a:lnSpc>
              <a:spcBef>
                <a:spcPts val="900"/>
              </a:spcBef>
              <a:spcAft>
                <a:spcPts val="0"/>
              </a:spcAft>
              <a:buSzPts val="1400"/>
              <a:buNone/>
              <a:defRPr/>
            </a:lvl4pPr>
            <a:lvl5pPr lvl="4" algn="l">
              <a:lnSpc>
                <a:spcPct val="100000"/>
              </a:lnSpc>
              <a:spcBef>
                <a:spcPts val="900"/>
              </a:spcBef>
              <a:spcAft>
                <a:spcPts val="0"/>
              </a:spcAft>
              <a:buSzPts val="1400"/>
              <a:buNone/>
              <a:defRPr/>
            </a:lvl5pPr>
            <a:lvl6pPr lvl="5" algn="l">
              <a:lnSpc>
                <a:spcPct val="100000"/>
              </a:lnSpc>
              <a:spcBef>
                <a:spcPts val="900"/>
              </a:spcBef>
              <a:spcAft>
                <a:spcPts val="0"/>
              </a:spcAft>
              <a:buSzPts val="1400"/>
              <a:buNone/>
              <a:defRPr/>
            </a:lvl6pPr>
            <a:lvl7pPr lvl="6" algn="l">
              <a:lnSpc>
                <a:spcPct val="100000"/>
              </a:lnSpc>
              <a:spcBef>
                <a:spcPts val="900"/>
              </a:spcBef>
              <a:spcAft>
                <a:spcPts val="0"/>
              </a:spcAft>
              <a:buSzPts val="1400"/>
              <a:buNone/>
              <a:defRPr/>
            </a:lvl7pPr>
            <a:lvl8pPr lvl="7" algn="l">
              <a:lnSpc>
                <a:spcPct val="100000"/>
              </a:lnSpc>
              <a:spcBef>
                <a:spcPts val="900"/>
              </a:spcBef>
              <a:spcAft>
                <a:spcPts val="0"/>
              </a:spcAft>
              <a:buSzPts val="1400"/>
              <a:buNone/>
              <a:defRPr/>
            </a:lvl8pPr>
            <a:lvl9pPr lvl="8" algn="l">
              <a:lnSpc>
                <a:spcPct val="100000"/>
              </a:lnSpc>
              <a:spcBef>
                <a:spcPts val="900"/>
              </a:spcBef>
              <a:spcAft>
                <a:spcPts val="0"/>
              </a:spcAft>
              <a:buSzPts val="1400"/>
              <a:buNone/>
              <a:defRPr/>
            </a:lvl9pPr>
          </a:lstStyle>
          <a:p/>
        </p:txBody>
      </p:sp>
      <p:sp>
        <p:nvSpPr>
          <p:cNvPr id="153" name="Google Shape;153;p39"/>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160" name="Shape 160"/>
        <p:cNvGrpSpPr/>
        <p:nvPr/>
      </p:nvGrpSpPr>
      <p:grpSpPr>
        <a:xfrm>
          <a:off x="0" y="0"/>
          <a:ext cx="0" cy="0"/>
          <a:chOff x="0" y="0"/>
          <a:chExt cx="0" cy="0"/>
        </a:xfrm>
      </p:grpSpPr>
      <p:sp>
        <p:nvSpPr>
          <p:cNvPr id="161" name="Google Shape;161;p41"/>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2" name="Google Shape;162;p41"/>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900"/>
              </a:spcBef>
              <a:spcAft>
                <a:spcPts val="0"/>
              </a:spcAft>
              <a:buSzPts val="1400"/>
              <a:buNone/>
              <a:defRPr/>
            </a:lvl1pPr>
            <a:lvl2pPr lvl="1" algn="l">
              <a:lnSpc>
                <a:spcPct val="100000"/>
              </a:lnSpc>
              <a:spcBef>
                <a:spcPts val="900"/>
              </a:spcBef>
              <a:spcAft>
                <a:spcPts val="0"/>
              </a:spcAft>
              <a:buSzPts val="1400"/>
              <a:buNone/>
              <a:defRPr/>
            </a:lvl2pPr>
            <a:lvl3pPr lvl="2" algn="l">
              <a:lnSpc>
                <a:spcPct val="100000"/>
              </a:lnSpc>
              <a:spcBef>
                <a:spcPts val="900"/>
              </a:spcBef>
              <a:spcAft>
                <a:spcPts val="0"/>
              </a:spcAft>
              <a:buSzPts val="1400"/>
              <a:buNone/>
              <a:defRPr/>
            </a:lvl3pPr>
            <a:lvl4pPr lvl="3" algn="l">
              <a:lnSpc>
                <a:spcPct val="100000"/>
              </a:lnSpc>
              <a:spcBef>
                <a:spcPts val="900"/>
              </a:spcBef>
              <a:spcAft>
                <a:spcPts val="0"/>
              </a:spcAft>
              <a:buSzPts val="1400"/>
              <a:buNone/>
              <a:defRPr/>
            </a:lvl4pPr>
            <a:lvl5pPr lvl="4" algn="l">
              <a:lnSpc>
                <a:spcPct val="100000"/>
              </a:lnSpc>
              <a:spcBef>
                <a:spcPts val="900"/>
              </a:spcBef>
              <a:spcAft>
                <a:spcPts val="0"/>
              </a:spcAft>
              <a:buSzPts val="1400"/>
              <a:buNone/>
              <a:defRPr/>
            </a:lvl5pPr>
            <a:lvl6pPr lvl="5" algn="l">
              <a:lnSpc>
                <a:spcPct val="100000"/>
              </a:lnSpc>
              <a:spcBef>
                <a:spcPts val="900"/>
              </a:spcBef>
              <a:spcAft>
                <a:spcPts val="0"/>
              </a:spcAft>
              <a:buSzPts val="1400"/>
              <a:buNone/>
              <a:defRPr/>
            </a:lvl6pPr>
            <a:lvl7pPr lvl="6" algn="l">
              <a:lnSpc>
                <a:spcPct val="100000"/>
              </a:lnSpc>
              <a:spcBef>
                <a:spcPts val="900"/>
              </a:spcBef>
              <a:spcAft>
                <a:spcPts val="0"/>
              </a:spcAft>
              <a:buSzPts val="1400"/>
              <a:buNone/>
              <a:defRPr/>
            </a:lvl7pPr>
            <a:lvl8pPr lvl="7" algn="l">
              <a:lnSpc>
                <a:spcPct val="100000"/>
              </a:lnSpc>
              <a:spcBef>
                <a:spcPts val="900"/>
              </a:spcBef>
              <a:spcAft>
                <a:spcPts val="0"/>
              </a:spcAft>
              <a:buSzPts val="1400"/>
              <a:buNone/>
              <a:defRPr/>
            </a:lvl8pPr>
            <a:lvl9pPr lvl="8" algn="l">
              <a:lnSpc>
                <a:spcPct val="100000"/>
              </a:lnSpc>
              <a:spcBef>
                <a:spcPts val="900"/>
              </a:spcBef>
              <a:spcAft>
                <a:spcPts val="0"/>
              </a:spcAft>
              <a:buSzPts val="1400"/>
              <a:buNone/>
              <a:defRPr/>
            </a:lvl9pPr>
          </a:lstStyle>
          <a:p/>
        </p:txBody>
      </p:sp>
      <p:sp>
        <p:nvSpPr>
          <p:cNvPr id="163" name="Google Shape;163;p41"/>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900"/>
              </a:spcBef>
              <a:spcAft>
                <a:spcPts val="0"/>
              </a:spcAft>
              <a:buSzPts val="1400"/>
              <a:buNone/>
              <a:defRPr/>
            </a:lvl1pPr>
            <a:lvl2pPr lvl="1" algn="l">
              <a:lnSpc>
                <a:spcPct val="100000"/>
              </a:lnSpc>
              <a:spcBef>
                <a:spcPts val="900"/>
              </a:spcBef>
              <a:spcAft>
                <a:spcPts val="0"/>
              </a:spcAft>
              <a:buSzPts val="1400"/>
              <a:buNone/>
              <a:defRPr/>
            </a:lvl2pPr>
            <a:lvl3pPr lvl="2" algn="l">
              <a:lnSpc>
                <a:spcPct val="100000"/>
              </a:lnSpc>
              <a:spcBef>
                <a:spcPts val="900"/>
              </a:spcBef>
              <a:spcAft>
                <a:spcPts val="0"/>
              </a:spcAft>
              <a:buSzPts val="1400"/>
              <a:buNone/>
              <a:defRPr/>
            </a:lvl3pPr>
            <a:lvl4pPr lvl="3" algn="l">
              <a:lnSpc>
                <a:spcPct val="100000"/>
              </a:lnSpc>
              <a:spcBef>
                <a:spcPts val="900"/>
              </a:spcBef>
              <a:spcAft>
                <a:spcPts val="0"/>
              </a:spcAft>
              <a:buSzPts val="1400"/>
              <a:buNone/>
              <a:defRPr/>
            </a:lvl4pPr>
            <a:lvl5pPr lvl="4" algn="l">
              <a:lnSpc>
                <a:spcPct val="100000"/>
              </a:lnSpc>
              <a:spcBef>
                <a:spcPts val="900"/>
              </a:spcBef>
              <a:spcAft>
                <a:spcPts val="0"/>
              </a:spcAft>
              <a:buSzPts val="1400"/>
              <a:buNone/>
              <a:defRPr/>
            </a:lvl5pPr>
            <a:lvl6pPr lvl="5" algn="l">
              <a:lnSpc>
                <a:spcPct val="100000"/>
              </a:lnSpc>
              <a:spcBef>
                <a:spcPts val="900"/>
              </a:spcBef>
              <a:spcAft>
                <a:spcPts val="0"/>
              </a:spcAft>
              <a:buSzPts val="1400"/>
              <a:buNone/>
              <a:defRPr/>
            </a:lvl6pPr>
            <a:lvl7pPr lvl="6" algn="l">
              <a:lnSpc>
                <a:spcPct val="100000"/>
              </a:lnSpc>
              <a:spcBef>
                <a:spcPts val="900"/>
              </a:spcBef>
              <a:spcAft>
                <a:spcPts val="0"/>
              </a:spcAft>
              <a:buSzPts val="1400"/>
              <a:buNone/>
              <a:defRPr/>
            </a:lvl7pPr>
            <a:lvl8pPr lvl="7" algn="l">
              <a:lnSpc>
                <a:spcPct val="100000"/>
              </a:lnSpc>
              <a:spcBef>
                <a:spcPts val="900"/>
              </a:spcBef>
              <a:spcAft>
                <a:spcPts val="0"/>
              </a:spcAft>
              <a:buSzPts val="1400"/>
              <a:buNone/>
              <a:defRPr/>
            </a:lvl8pPr>
            <a:lvl9pPr lvl="8" algn="l">
              <a:lnSpc>
                <a:spcPct val="100000"/>
              </a:lnSpc>
              <a:spcBef>
                <a:spcPts val="900"/>
              </a:spcBef>
              <a:spcAft>
                <a:spcPts val="0"/>
              </a:spcAft>
              <a:buSzPts val="1400"/>
              <a:buNone/>
              <a:defRPr/>
            </a:lvl9pPr>
          </a:lstStyle>
          <a:p/>
        </p:txBody>
      </p:sp>
      <p:sp>
        <p:nvSpPr>
          <p:cNvPr id="164" name="Google Shape;164;p41"/>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theme" Target="../theme/theme2.xml"/></Relationships>
</file>

<file path=ppt/slideMasters/_rels/slideMaster10.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9.xml"/><Relationship Id="rId3" Type="http://schemas.openxmlformats.org/officeDocument/2006/relationships/theme" Target="../theme/theme13.xml"/></Relationships>
</file>

<file path=ppt/slideMasters/_rels/slideMaster1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0.xml"/><Relationship Id="rId3" Type="http://schemas.openxmlformats.org/officeDocument/2006/relationships/theme" Target="../theme/theme8.xml"/></Relationships>
</file>

<file path=ppt/slideMasters/_rels/slideMaster12.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1.xml"/><Relationship Id="rId3" Type="http://schemas.openxmlformats.org/officeDocument/2006/relationships/theme" Target="../theme/theme10.xml"/></Relationships>
</file>

<file path=ppt/slideMasters/_rels/slideMaster13.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2.xml"/><Relationship Id="rId3" Type="http://schemas.openxmlformats.org/officeDocument/2006/relationships/theme" Target="../theme/theme3.xml"/></Relationships>
</file>

<file path=ppt/slideMasters/_rels/slideMaster14.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3.xml"/><Relationship Id="rId3"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2.xml"/><Relationship Id="rId3" Type="http://schemas.openxmlformats.org/officeDocument/2006/relationships/theme" Target="../theme/theme11.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3.xml"/><Relationship Id="rId3" Type="http://schemas.openxmlformats.org/officeDocument/2006/relationships/theme" Target="../theme/theme6.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4.xml"/><Relationship Id="rId3" Type="http://schemas.openxmlformats.org/officeDocument/2006/relationships/theme" Target="../theme/theme1.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5.xml"/><Relationship Id="rId3" Type="http://schemas.openxmlformats.org/officeDocument/2006/relationships/theme" Target="../theme/theme15.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theme" Target="../theme/theme5.xml"/></Relationships>
</file>

<file path=ppt/slideMasters/_rels/slideMaster7.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6.xml"/><Relationship Id="rId3"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7.xml"/><Relationship Id="rId3" Type="http://schemas.openxmlformats.org/officeDocument/2006/relationships/theme" Target="../theme/theme9.xml"/></Relationships>
</file>

<file path=ppt/slideMasters/_rels/slideMaster9.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8.xml"/><Relationship Id="rId3"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grpSp>
        <p:nvGrpSpPr>
          <p:cNvPr id="10" name="Google Shape;10;p23"/>
          <p:cNvGrpSpPr/>
          <p:nvPr/>
        </p:nvGrpSpPr>
        <p:grpSpPr>
          <a:xfrm>
            <a:off x="-6350" y="20637"/>
            <a:ext cx="9144000" cy="6858000"/>
            <a:chOff x="0" y="0"/>
            <a:chExt cx="5760" cy="4320"/>
          </a:xfrm>
        </p:grpSpPr>
        <p:sp>
          <p:nvSpPr>
            <p:cNvPr id="11" name="Google Shape;11;p23"/>
            <p:cNvSpPr/>
            <p:nvPr/>
          </p:nvSpPr>
          <p:spPr>
            <a:xfrm>
              <a:off x="0" y="3072"/>
              <a:ext cx="5760" cy="1248"/>
            </a:xfrm>
            <a:custGeom>
              <a:rect b="b" l="l" r="r" t="t"/>
              <a:pathLst>
                <a:path extrusionOk="0" h="2296" w="6027">
                  <a:moveTo>
                    <a:pt x="6027" y="2296"/>
                  </a:moveTo>
                  <a:lnTo>
                    <a:pt x="0" y="2296"/>
                  </a:lnTo>
                  <a:lnTo>
                    <a:pt x="0" y="0"/>
                  </a:lnTo>
                  <a:lnTo>
                    <a:pt x="6027" y="0"/>
                  </a:lnTo>
                  <a:lnTo>
                    <a:pt x="6027" y="2296"/>
                  </a:lnTo>
                  <a:close/>
                </a:path>
              </a:pathLst>
            </a:custGeom>
            <a:gradFill>
              <a:gsLst>
                <a:gs pos="0">
                  <a:schemeClr val="dk2"/>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12" name="Google Shape;12;p23"/>
            <p:cNvSpPr/>
            <p:nvPr/>
          </p:nvSpPr>
          <p:spPr>
            <a:xfrm>
              <a:off x="0" y="0"/>
              <a:ext cx="5760" cy="3072"/>
            </a:xfrm>
            <a:custGeom>
              <a:rect b="b" l="l" r="r" t="t"/>
              <a:pathLst>
                <a:path extrusionOk="0" h="2296" w="6027">
                  <a:moveTo>
                    <a:pt x="6027" y="2296"/>
                  </a:moveTo>
                  <a:lnTo>
                    <a:pt x="0" y="2296"/>
                  </a:lnTo>
                  <a:lnTo>
                    <a:pt x="0" y="0"/>
                  </a:lnTo>
                  <a:lnTo>
                    <a:pt x="6027" y="0"/>
                  </a:lnTo>
                  <a:lnTo>
                    <a:pt x="6027" y="2296"/>
                  </a:lnTo>
                  <a:lnTo>
                    <a:pt x="6027" y="2296"/>
                  </a:lnTo>
                  <a:close/>
                </a:path>
              </a:pathLst>
            </a:custGeom>
            <a:gradFill>
              <a:gsLst>
                <a:gs pos="0">
                  <a:srgbClr val="001847"/>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sp>
        <p:nvSpPr>
          <p:cNvPr id="13" name="Google Shape;13;p23"/>
          <p:cNvSpPr/>
          <p:nvPr/>
        </p:nvSpPr>
        <p:spPr>
          <a:xfrm>
            <a:off x="6242050" y="6269037"/>
            <a:ext cx="2895600" cy="609600"/>
          </a:xfrm>
          <a:custGeom>
            <a:rect b="b" l="l" r="r" t="t"/>
            <a:pathLst>
              <a:path extrusionOk="0" h="246" w="5748">
                <a:moveTo>
                  <a:pt x="5748" y="246"/>
                </a:moveTo>
                <a:lnTo>
                  <a:pt x="0" y="246"/>
                </a:lnTo>
                <a:lnTo>
                  <a:pt x="0" y="0"/>
                </a:lnTo>
                <a:lnTo>
                  <a:pt x="5748" y="0"/>
                </a:lnTo>
                <a:lnTo>
                  <a:pt x="5748" y="246"/>
                </a:lnTo>
                <a:close/>
              </a:path>
            </a:pathLst>
          </a:custGeom>
          <a:gradFill>
            <a:gsLst>
              <a:gs pos="0">
                <a:schemeClr val="dk2"/>
              </a:gs>
              <a:gs pos="100000">
                <a:schemeClr val="hlink"/>
              </a:gs>
            </a:gsLst>
            <a:lin ang="189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nvGrpSpPr>
          <p:cNvPr id="14" name="Google Shape;14;p23"/>
          <p:cNvGrpSpPr/>
          <p:nvPr/>
        </p:nvGrpSpPr>
        <p:grpSpPr>
          <a:xfrm>
            <a:off x="-1587" y="6034087"/>
            <a:ext cx="7845425" cy="850901"/>
            <a:chOff x="0" y="3792"/>
            <a:chExt cx="4942" cy="536"/>
          </a:xfrm>
        </p:grpSpPr>
        <p:sp>
          <p:nvSpPr>
            <p:cNvPr id="15" name="Google Shape;15;p23"/>
            <p:cNvSpPr/>
            <p:nvPr/>
          </p:nvSpPr>
          <p:spPr>
            <a:xfrm>
              <a:off x="1488" y="3792"/>
              <a:ext cx="3240" cy="536"/>
            </a:xfrm>
            <a:custGeom>
              <a:rect b="b" l="l" r="r" t="t"/>
              <a:pathLst>
                <a:path extrusionOk="0" h="536" w="3240">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a:gsLst>
                <a:gs pos="0">
                  <a:srgbClr val="847864"/>
                </a:gs>
                <a:gs pos="100000">
                  <a:schemeClr val="dk1"/>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nvGrpSpPr>
            <p:cNvPr id="16" name="Google Shape;16;p23"/>
            <p:cNvGrpSpPr/>
            <p:nvPr/>
          </p:nvGrpSpPr>
          <p:grpSpPr>
            <a:xfrm>
              <a:off x="2486" y="3792"/>
              <a:ext cx="2456" cy="536"/>
              <a:chOff x="2486" y="3792"/>
              <a:chExt cx="2456" cy="536"/>
            </a:xfrm>
          </p:grpSpPr>
          <p:sp>
            <p:nvSpPr>
              <p:cNvPr id="17" name="Google Shape;17;p23"/>
              <p:cNvSpPr/>
              <p:nvPr/>
            </p:nvSpPr>
            <p:spPr>
              <a:xfrm>
                <a:off x="3948" y="3799"/>
                <a:ext cx="994" cy="529"/>
              </a:xfrm>
              <a:custGeom>
                <a:rect b="b" l="l" r="r" t="t"/>
                <a:pathLst>
                  <a:path extrusionOk="0" h="529" w="994">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18" name="Google Shape;18;p23"/>
              <p:cNvSpPr/>
              <p:nvPr/>
            </p:nvSpPr>
            <p:spPr>
              <a:xfrm>
                <a:off x="2677" y="3792"/>
                <a:ext cx="186" cy="395"/>
              </a:xfrm>
              <a:custGeom>
                <a:rect b="b" l="l" r="r" t="t"/>
                <a:pathLst>
                  <a:path extrusionOk="0" h="353" w="186">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19" name="Google Shape;19;p23"/>
              <p:cNvSpPr/>
              <p:nvPr/>
            </p:nvSpPr>
            <p:spPr>
              <a:xfrm>
                <a:off x="3030" y="3893"/>
                <a:ext cx="378" cy="271"/>
              </a:xfrm>
              <a:custGeom>
                <a:rect b="b" l="l" r="r" t="t"/>
                <a:pathLst>
                  <a:path extrusionOk="0" h="271" w="378">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20" name="Google Shape;20;p23"/>
              <p:cNvSpPr/>
              <p:nvPr/>
            </p:nvSpPr>
            <p:spPr>
              <a:xfrm>
                <a:off x="3628" y="3866"/>
                <a:ext cx="155" cy="74"/>
              </a:xfrm>
              <a:custGeom>
                <a:rect b="b" l="l" r="r" t="t"/>
                <a:pathLst>
                  <a:path extrusionOk="0" h="66" w="155">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21" name="Google Shape;21;p23"/>
              <p:cNvSpPr/>
              <p:nvPr/>
            </p:nvSpPr>
            <p:spPr>
              <a:xfrm>
                <a:off x="2486" y="3859"/>
                <a:ext cx="42" cy="81"/>
              </a:xfrm>
              <a:custGeom>
                <a:rect b="b" l="l" r="r" t="t"/>
                <a:pathLst>
                  <a:path extrusionOk="0" h="72" w="4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sp>
          <p:nvSpPr>
            <p:cNvPr id="22" name="Google Shape;22;p23"/>
            <p:cNvSpPr/>
            <p:nvPr/>
          </p:nvSpPr>
          <p:spPr>
            <a:xfrm>
              <a:off x="0" y="3792"/>
              <a:ext cx="3976" cy="535"/>
            </a:xfrm>
            <a:custGeom>
              <a:rect b="b" l="l" r="r" t="t"/>
              <a:pathLst>
                <a:path extrusionOk="0" h="527" w="3976">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a:gsLst>
                <a:gs pos="0">
                  <a:srgbClr val="73654F"/>
                </a:gs>
                <a:gs pos="100000">
                  <a:schemeClr val="dk1"/>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grpSp>
        <p:nvGrpSpPr>
          <p:cNvPr id="23" name="Google Shape;23;p23"/>
          <p:cNvGrpSpPr/>
          <p:nvPr/>
        </p:nvGrpSpPr>
        <p:grpSpPr>
          <a:xfrm>
            <a:off x="627062" y="6021387"/>
            <a:ext cx="5684837" cy="849312"/>
            <a:chOff x="395" y="3793"/>
            <a:chExt cx="3581" cy="535"/>
          </a:xfrm>
        </p:grpSpPr>
        <p:sp>
          <p:nvSpPr>
            <p:cNvPr id="24" name="Google Shape;24;p23"/>
            <p:cNvSpPr/>
            <p:nvPr/>
          </p:nvSpPr>
          <p:spPr>
            <a:xfrm>
              <a:off x="1196" y="3793"/>
              <a:ext cx="365" cy="291"/>
            </a:xfrm>
            <a:custGeom>
              <a:rect b="b" l="l" r="r" t="t"/>
              <a:pathLst>
                <a:path extrusionOk="0" h="287" w="365">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25" name="Google Shape;25;p23"/>
            <p:cNvSpPr/>
            <p:nvPr/>
          </p:nvSpPr>
          <p:spPr>
            <a:xfrm>
              <a:off x="1943" y="3829"/>
              <a:ext cx="2033" cy="499"/>
            </a:xfrm>
            <a:custGeom>
              <a:rect b="b" l="l" r="r" t="t"/>
              <a:pathLst>
                <a:path extrusionOk="0" h="499" w="2033">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26" name="Google Shape;26;p23"/>
            <p:cNvSpPr/>
            <p:nvPr/>
          </p:nvSpPr>
          <p:spPr>
            <a:xfrm>
              <a:off x="1830" y="3823"/>
              <a:ext cx="71" cy="61"/>
            </a:xfrm>
            <a:custGeom>
              <a:rect b="b" l="l" r="r" t="t"/>
              <a:pathLst>
                <a:path extrusionOk="0" h="60" w="71">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27" name="Google Shape;27;p23"/>
            <p:cNvSpPr/>
            <p:nvPr/>
          </p:nvSpPr>
          <p:spPr>
            <a:xfrm>
              <a:off x="855" y="3842"/>
              <a:ext cx="161" cy="164"/>
            </a:xfrm>
            <a:custGeom>
              <a:rect b="b" l="l" r="r" t="t"/>
              <a:pathLst>
                <a:path extrusionOk="0" h="162" w="161">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28" name="Google Shape;28;p23"/>
            <p:cNvSpPr/>
            <p:nvPr/>
          </p:nvSpPr>
          <p:spPr>
            <a:xfrm>
              <a:off x="706" y="3854"/>
              <a:ext cx="59" cy="61"/>
            </a:xfrm>
            <a:custGeom>
              <a:rect b="b" l="l" r="r" t="t"/>
              <a:pathLst>
                <a:path extrusionOk="0" h="60" w="59">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29" name="Google Shape;29;p23"/>
            <p:cNvSpPr/>
            <p:nvPr/>
          </p:nvSpPr>
          <p:spPr>
            <a:xfrm>
              <a:off x="395" y="3811"/>
              <a:ext cx="245" cy="207"/>
            </a:xfrm>
            <a:custGeom>
              <a:rect b="b" l="l" r="r" t="t"/>
              <a:pathLst>
                <a:path extrusionOk="0" h="204" w="245">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sp>
        <p:nvSpPr>
          <p:cNvPr id="30" name="Google Shape;30;p23"/>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9pPr>
          </a:lstStyle>
          <a:p/>
        </p:txBody>
      </p:sp>
      <p:sp>
        <p:nvSpPr>
          <p:cNvPr id="31" name="Google Shape;31;p23"/>
          <p:cNvSpPr txBox="1"/>
          <p:nvPr>
            <p:ph idx="1" type="body"/>
          </p:nvPr>
        </p:nvSpPr>
        <p:spPr>
          <a:xfrm>
            <a:off x="457200" y="1600200"/>
            <a:ext cx="8229600" cy="4495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2"/>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2"/>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32" name="Google Shape;32;p23"/>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1200"/>
              </a:spcBef>
              <a:spcAft>
                <a:spcPts val="0"/>
              </a:spcAft>
              <a:buSzPts val="1400"/>
              <a:buNone/>
              <a:defRPr b="0" i="0" sz="2400" u="none">
                <a:solidFill>
                  <a:schemeClr val="lt1"/>
                </a:solidFill>
                <a:latin typeface="Times New Roman"/>
                <a:ea typeface="Times New Roman"/>
                <a:cs typeface="Times New Roman"/>
                <a:sym typeface="Times New Roman"/>
              </a:defRPr>
            </a:lvl1pPr>
            <a:lvl2pPr lvl="1"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9pPr>
          </a:lstStyle>
          <a:p/>
        </p:txBody>
      </p:sp>
      <p:sp>
        <p:nvSpPr>
          <p:cNvPr id="33" name="Google Shape;33;p23"/>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
        <p:nvSpPr>
          <p:cNvPr id="34" name="Google Shape;34;p23"/>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1200"/>
              </a:spcBef>
              <a:spcAft>
                <a:spcPts val="0"/>
              </a:spcAft>
              <a:buSzPts val="1400"/>
              <a:buNone/>
              <a:defRPr b="0" i="0" sz="2400" u="none">
                <a:solidFill>
                  <a:schemeClr val="lt1"/>
                </a:solidFill>
                <a:latin typeface="Times New Roman"/>
                <a:ea typeface="Times New Roman"/>
                <a:cs typeface="Times New Roman"/>
                <a:sym typeface="Times New Roman"/>
              </a:defRPr>
            </a:lvl1pPr>
            <a:lvl2pPr lvl="1"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9pPr>
          </a:lstStyle>
          <a:p/>
        </p:txBody>
      </p:sp>
    </p:spTree>
  </p:cSld>
  <p:clrMap accent1="accent1" accent2="accent2" accent3="accent3" accent4="accent4" accent5="accent5" accent6="accent6" bg1="lt1" bg2="dk2" tx1="dk1" tx2="lt2" folHlink="folHlink" hlink="hlink"/>
  <p:sldLayoutIdLst>
    <p:sldLayoutId id="2147483649" r:id="rId2"/>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54" name="Shape 154"/>
        <p:cNvGrpSpPr/>
        <p:nvPr/>
      </p:nvGrpSpPr>
      <p:grpSpPr>
        <a:xfrm>
          <a:off x="0" y="0"/>
          <a:ext cx="0" cy="0"/>
          <a:chOff x="0" y="0"/>
          <a:chExt cx="0" cy="0"/>
        </a:xfrm>
      </p:grpSpPr>
      <p:sp>
        <p:nvSpPr>
          <p:cNvPr id="155" name="Google Shape;155;p40"/>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9pPr>
          </a:lstStyle>
          <a:p/>
        </p:txBody>
      </p:sp>
      <p:sp>
        <p:nvSpPr>
          <p:cNvPr id="156" name="Google Shape;156;p40"/>
          <p:cNvSpPr txBox="1"/>
          <p:nvPr>
            <p:ph idx="1" type="body"/>
          </p:nvPr>
        </p:nvSpPr>
        <p:spPr>
          <a:xfrm>
            <a:off x="457200" y="1600200"/>
            <a:ext cx="8229600" cy="4495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2"/>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2"/>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157" name="Google Shape;157;p40"/>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1200"/>
              </a:spcBef>
              <a:spcAft>
                <a:spcPts val="0"/>
              </a:spcAft>
              <a:buSzPts val="1400"/>
              <a:buNone/>
              <a:defRPr b="0" i="0" sz="2400" u="none">
                <a:solidFill>
                  <a:schemeClr val="lt1"/>
                </a:solidFill>
                <a:latin typeface="Times New Roman"/>
                <a:ea typeface="Times New Roman"/>
                <a:cs typeface="Times New Roman"/>
                <a:sym typeface="Times New Roman"/>
              </a:defRPr>
            </a:lvl1pPr>
            <a:lvl2pPr lvl="1"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9pPr>
          </a:lstStyle>
          <a:p/>
        </p:txBody>
      </p:sp>
      <p:sp>
        <p:nvSpPr>
          <p:cNvPr id="158" name="Google Shape;158;p40"/>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1200"/>
              </a:spcBef>
              <a:spcAft>
                <a:spcPts val="0"/>
              </a:spcAft>
              <a:buSzPts val="1400"/>
              <a:buNone/>
              <a:defRPr b="0" i="0" sz="2400" u="none">
                <a:solidFill>
                  <a:schemeClr val="lt1"/>
                </a:solidFill>
                <a:latin typeface="Times New Roman"/>
                <a:ea typeface="Times New Roman"/>
                <a:cs typeface="Times New Roman"/>
                <a:sym typeface="Times New Roman"/>
              </a:defRPr>
            </a:lvl1pPr>
            <a:lvl2pPr lvl="1"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9pPr>
          </a:lstStyle>
          <a:p/>
        </p:txBody>
      </p:sp>
      <p:sp>
        <p:nvSpPr>
          <p:cNvPr id="159" name="Google Shape;159;p40"/>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66" r:id="rId2"/>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65" name="Shape 165"/>
        <p:cNvGrpSpPr/>
        <p:nvPr/>
      </p:nvGrpSpPr>
      <p:grpSpPr>
        <a:xfrm>
          <a:off x="0" y="0"/>
          <a:ext cx="0" cy="0"/>
          <a:chOff x="0" y="0"/>
          <a:chExt cx="0" cy="0"/>
        </a:xfrm>
      </p:grpSpPr>
      <p:sp>
        <p:nvSpPr>
          <p:cNvPr id="166" name="Google Shape;166;p42"/>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9pPr>
          </a:lstStyle>
          <a:p/>
        </p:txBody>
      </p:sp>
      <p:sp>
        <p:nvSpPr>
          <p:cNvPr id="167" name="Google Shape;167;p42"/>
          <p:cNvSpPr txBox="1"/>
          <p:nvPr>
            <p:ph idx="1" type="body"/>
          </p:nvPr>
        </p:nvSpPr>
        <p:spPr>
          <a:xfrm>
            <a:off x="457200" y="1600200"/>
            <a:ext cx="8229600" cy="4495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2"/>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2"/>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168" name="Google Shape;168;p42"/>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1200"/>
              </a:spcBef>
              <a:spcAft>
                <a:spcPts val="0"/>
              </a:spcAft>
              <a:buSzPts val="1400"/>
              <a:buNone/>
              <a:defRPr b="0" i="0" sz="2400" u="none">
                <a:solidFill>
                  <a:schemeClr val="lt1"/>
                </a:solidFill>
                <a:latin typeface="Times New Roman"/>
                <a:ea typeface="Times New Roman"/>
                <a:cs typeface="Times New Roman"/>
                <a:sym typeface="Times New Roman"/>
              </a:defRPr>
            </a:lvl1pPr>
            <a:lvl2pPr lvl="1"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9pPr>
          </a:lstStyle>
          <a:p/>
        </p:txBody>
      </p:sp>
      <p:sp>
        <p:nvSpPr>
          <p:cNvPr id="169" name="Google Shape;169;p42"/>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1200"/>
              </a:spcBef>
              <a:spcAft>
                <a:spcPts val="0"/>
              </a:spcAft>
              <a:buSzPts val="1400"/>
              <a:buNone/>
              <a:defRPr b="0" i="0" sz="2400" u="none">
                <a:solidFill>
                  <a:schemeClr val="lt1"/>
                </a:solidFill>
                <a:latin typeface="Times New Roman"/>
                <a:ea typeface="Times New Roman"/>
                <a:cs typeface="Times New Roman"/>
                <a:sym typeface="Times New Roman"/>
              </a:defRPr>
            </a:lvl1pPr>
            <a:lvl2pPr lvl="1"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9pPr>
          </a:lstStyle>
          <a:p/>
        </p:txBody>
      </p:sp>
      <p:sp>
        <p:nvSpPr>
          <p:cNvPr id="170" name="Google Shape;170;p42"/>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68" r:id="rId2"/>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78" name="Shape 178"/>
        <p:cNvGrpSpPr/>
        <p:nvPr/>
      </p:nvGrpSpPr>
      <p:grpSpPr>
        <a:xfrm>
          <a:off x="0" y="0"/>
          <a:ext cx="0" cy="0"/>
          <a:chOff x="0" y="0"/>
          <a:chExt cx="0" cy="0"/>
        </a:xfrm>
      </p:grpSpPr>
      <p:sp>
        <p:nvSpPr>
          <p:cNvPr id="179" name="Google Shape;179;p44"/>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9pPr>
          </a:lstStyle>
          <a:p/>
        </p:txBody>
      </p:sp>
      <p:sp>
        <p:nvSpPr>
          <p:cNvPr id="180" name="Google Shape;180;p44"/>
          <p:cNvSpPr txBox="1"/>
          <p:nvPr>
            <p:ph idx="1" type="body"/>
          </p:nvPr>
        </p:nvSpPr>
        <p:spPr>
          <a:xfrm>
            <a:off x="457200" y="1600200"/>
            <a:ext cx="8229600" cy="4495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2"/>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2"/>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181" name="Google Shape;181;p44"/>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1200"/>
              </a:spcBef>
              <a:spcAft>
                <a:spcPts val="0"/>
              </a:spcAft>
              <a:buSzPts val="1400"/>
              <a:buNone/>
              <a:defRPr b="0" i="0" sz="2400" u="none">
                <a:solidFill>
                  <a:schemeClr val="lt1"/>
                </a:solidFill>
                <a:latin typeface="Times New Roman"/>
                <a:ea typeface="Times New Roman"/>
                <a:cs typeface="Times New Roman"/>
                <a:sym typeface="Times New Roman"/>
              </a:defRPr>
            </a:lvl1pPr>
            <a:lvl2pPr lvl="1"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9pPr>
          </a:lstStyle>
          <a:p/>
        </p:txBody>
      </p:sp>
      <p:sp>
        <p:nvSpPr>
          <p:cNvPr id="182" name="Google Shape;182;p44"/>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1200"/>
              </a:spcBef>
              <a:spcAft>
                <a:spcPts val="0"/>
              </a:spcAft>
              <a:buSzPts val="1400"/>
              <a:buNone/>
              <a:defRPr b="0" i="0" sz="2400" u="none">
                <a:solidFill>
                  <a:schemeClr val="lt1"/>
                </a:solidFill>
                <a:latin typeface="Times New Roman"/>
                <a:ea typeface="Times New Roman"/>
                <a:cs typeface="Times New Roman"/>
                <a:sym typeface="Times New Roman"/>
              </a:defRPr>
            </a:lvl1pPr>
            <a:lvl2pPr lvl="1"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9pPr>
          </a:lstStyle>
          <a:p/>
        </p:txBody>
      </p:sp>
      <p:sp>
        <p:nvSpPr>
          <p:cNvPr id="183" name="Google Shape;183;p44"/>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70" r:id="rId2"/>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91" name="Shape 191"/>
        <p:cNvGrpSpPr/>
        <p:nvPr/>
      </p:nvGrpSpPr>
      <p:grpSpPr>
        <a:xfrm>
          <a:off x="0" y="0"/>
          <a:ext cx="0" cy="0"/>
          <a:chOff x="0" y="0"/>
          <a:chExt cx="0" cy="0"/>
        </a:xfrm>
      </p:grpSpPr>
      <p:sp>
        <p:nvSpPr>
          <p:cNvPr id="192" name="Google Shape;192;p46"/>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9pPr>
          </a:lstStyle>
          <a:p/>
        </p:txBody>
      </p:sp>
      <p:sp>
        <p:nvSpPr>
          <p:cNvPr id="193" name="Google Shape;193;p46"/>
          <p:cNvSpPr txBox="1"/>
          <p:nvPr>
            <p:ph idx="1" type="body"/>
          </p:nvPr>
        </p:nvSpPr>
        <p:spPr>
          <a:xfrm>
            <a:off x="457200" y="1600200"/>
            <a:ext cx="8229600" cy="4495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2"/>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2"/>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194" name="Google Shape;194;p46"/>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1200"/>
              </a:spcBef>
              <a:spcAft>
                <a:spcPts val="0"/>
              </a:spcAft>
              <a:buSzPts val="1400"/>
              <a:buNone/>
              <a:defRPr b="0" i="0" sz="2400" u="none">
                <a:solidFill>
                  <a:schemeClr val="lt1"/>
                </a:solidFill>
                <a:latin typeface="Times New Roman"/>
                <a:ea typeface="Times New Roman"/>
                <a:cs typeface="Times New Roman"/>
                <a:sym typeface="Times New Roman"/>
              </a:defRPr>
            </a:lvl1pPr>
            <a:lvl2pPr lvl="1"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9pPr>
          </a:lstStyle>
          <a:p/>
        </p:txBody>
      </p:sp>
      <p:sp>
        <p:nvSpPr>
          <p:cNvPr id="195" name="Google Shape;195;p46"/>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1200"/>
              </a:spcBef>
              <a:spcAft>
                <a:spcPts val="0"/>
              </a:spcAft>
              <a:buSzPts val="1400"/>
              <a:buNone/>
              <a:defRPr b="0" i="0" sz="2400" u="none">
                <a:solidFill>
                  <a:schemeClr val="lt1"/>
                </a:solidFill>
                <a:latin typeface="Times New Roman"/>
                <a:ea typeface="Times New Roman"/>
                <a:cs typeface="Times New Roman"/>
                <a:sym typeface="Times New Roman"/>
              </a:defRPr>
            </a:lvl1pPr>
            <a:lvl2pPr lvl="1"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9pPr>
          </a:lstStyle>
          <a:p/>
        </p:txBody>
      </p:sp>
      <p:sp>
        <p:nvSpPr>
          <p:cNvPr id="196" name="Google Shape;196;p46"/>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72" r:id="rId2"/>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03" name="Shape 203"/>
        <p:cNvGrpSpPr/>
        <p:nvPr/>
      </p:nvGrpSpPr>
      <p:grpSpPr>
        <a:xfrm>
          <a:off x="0" y="0"/>
          <a:ext cx="0" cy="0"/>
          <a:chOff x="0" y="0"/>
          <a:chExt cx="0" cy="0"/>
        </a:xfrm>
      </p:grpSpPr>
      <p:sp>
        <p:nvSpPr>
          <p:cNvPr id="204" name="Google Shape;204;p48"/>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9pPr>
          </a:lstStyle>
          <a:p/>
        </p:txBody>
      </p:sp>
      <p:sp>
        <p:nvSpPr>
          <p:cNvPr id="205" name="Google Shape;205;p48"/>
          <p:cNvSpPr txBox="1"/>
          <p:nvPr>
            <p:ph idx="1" type="body"/>
          </p:nvPr>
        </p:nvSpPr>
        <p:spPr>
          <a:xfrm>
            <a:off x="457200" y="1600200"/>
            <a:ext cx="8229600" cy="4495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2"/>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2"/>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206" name="Google Shape;206;p48"/>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1200"/>
              </a:spcBef>
              <a:spcAft>
                <a:spcPts val="0"/>
              </a:spcAft>
              <a:buSzPts val="1400"/>
              <a:buNone/>
              <a:defRPr b="0" i="0" sz="2400" u="none">
                <a:solidFill>
                  <a:schemeClr val="lt1"/>
                </a:solidFill>
                <a:latin typeface="Times New Roman"/>
                <a:ea typeface="Times New Roman"/>
                <a:cs typeface="Times New Roman"/>
                <a:sym typeface="Times New Roman"/>
              </a:defRPr>
            </a:lvl1pPr>
            <a:lvl2pPr lvl="1"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9pPr>
          </a:lstStyle>
          <a:p/>
        </p:txBody>
      </p:sp>
      <p:sp>
        <p:nvSpPr>
          <p:cNvPr id="207" name="Google Shape;207;p48"/>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1200"/>
              </a:spcBef>
              <a:spcAft>
                <a:spcPts val="0"/>
              </a:spcAft>
              <a:buSzPts val="1400"/>
              <a:buNone/>
              <a:defRPr b="0" i="0" sz="2400" u="none">
                <a:solidFill>
                  <a:schemeClr val="lt1"/>
                </a:solidFill>
                <a:latin typeface="Times New Roman"/>
                <a:ea typeface="Times New Roman"/>
                <a:cs typeface="Times New Roman"/>
                <a:sym typeface="Times New Roman"/>
              </a:defRPr>
            </a:lvl1pPr>
            <a:lvl2pPr lvl="1"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9pPr>
          </a:lstStyle>
          <a:p/>
        </p:txBody>
      </p:sp>
      <p:sp>
        <p:nvSpPr>
          <p:cNvPr id="208" name="Google Shape;208;p48"/>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74" r:id="rId2"/>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41" name="Shape 41"/>
        <p:cNvGrpSpPr/>
        <p:nvPr/>
      </p:nvGrpSpPr>
      <p:grpSpPr>
        <a:xfrm>
          <a:off x="0" y="0"/>
          <a:ext cx="0" cy="0"/>
          <a:chOff x="0" y="0"/>
          <a:chExt cx="0" cy="0"/>
        </a:xfrm>
      </p:grpSpPr>
      <p:sp>
        <p:nvSpPr>
          <p:cNvPr id="42" name="Google Shape;42;p25"/>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9pPr>
          </a:lstStyle>
          <a:p/>
        </p:txBody>
      </p:sp>
      <p:sp>
        <p:nvSpPr>
          <p:cNvPr id="43" name="Google Shape;43;p25"/>
          <p:cNvSpPr txBox="1"/>
          <p:nvPr>
            <p:ph idx="1" type="body"/>
          </p:nvPr>
        </p:nvSpPr>
        <p:spPr>
          <a:xfrm>
            <a:off x="457200" y="1600200"/>
            <a:ext cx="8229600" cy="4495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2"/>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2"/>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44" name="Google Shape;44;p25"/>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1200"/>
              </a:spcBef>
              <a:spcAft>
                <a:spcPts val="0"/>
              </a:spcAft>
              <a:buSzPts val="1400"/>
              <a:buNone/>
              <a:defRPr b="0" i="0" sz="2400" u="none">
                <a:solidFill>
                  <a:schemeClr val="lt1"/>
                </a:solidFill>
                <a:latin typeface="Times New Roman"/>
                <a:ea typeface="Times New Roman"/>
                <a:cs typeface="Times New Roman"/>
                <a:sym typeface="Times New Roman"/>
              </a:defRPr>
            </a:lvl1pPr>
            <a:lvl2pPr lvl="1"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9pPr>
          </a:lstStyle>
          <a:p/>
        </p:txBody>
      </p:sp>
      <p:sp>
        <p:nvSpPr>
          <p:cNvPr id="45" name="Google Shape;45;p25"/>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1200"/>
              </a:spcBef>
              <a:spcAft>
                <a:spcPts val="0"/>
              </a:spcAft>
              <a:buSzPts val="1400"/>
              <a:buNone/>
              <a:defRPr b="0" i="0" sz="2400" u="none">
                <a:solidFill>
                  <a:schemeClr val="lt1"/>
                </a:solidFill>
                <a:latin typeface="Times New Roman"/>
                <a:ea typeface="Times New Roman"/>
                <a:cs typeface="Times New Roman"/>
                <a:sym typeface="Times New Roman"/>
              </a:defRPr>
            </a:lvl1pPr>
            <a:lvl2pPr lvl="1"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9pPr>
          </a:lstStyle>
          <a:p/>
        </p:txBody>
      </p:sp>
      <p:sp>
        <p:nvSpPr>
          <p:cNvPr id="46" name="Google Shape;46;p25"/>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51" r:id="rId2"/>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3" name="Shape 53"/>
        <p:cNvGrpSpPr/>
        <p:nvPr/>
      </p:nvGrpSpPr>
      <p:grpSpPr>
        <a:xfrm>
          <a:off x="0" y="0"/>
          <a:ext cx="0" cy="0"/>
          <a:chOff x="0" y="0"/>
          <a:chExt cx="0" cy="0"/>
        </a:xfrm>
      </p:grpSpPr>
      <p:sp>
        <p:nvSpPr>
          <p:cNvPr id="54" name="Google Shape;54;p27"/>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9pPr>
          </a:lstStyle>
          <a:p/>
        </p:txBody>
      </p:sp>
      <p:sp>
        <p:nvSpPr>
          <p:cNvPr id="55" name="Google Shape;55;p27"/>
          <p:cNvSpPr txBox="1"/>
          <p:nvPr>
            <p:ph idx="1" type="body"/>
          </p:nvPr>
        </p:nvSpPr>
        <p:spPr>
          <a:xfrm>
            <a:off x="457200" y="1600200"/>
            <a:ext cx="8229600" cy="4495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2"/>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2"/>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56" name="Google Shape;56;p27"/>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1200"/>
              </a:spcBef>
              <a:spcAft>
                <a:spcPts val="0"/>
              </a:spcAft>
              <a:buSzPts val="1400"/>
              <a:buNone/>
              <a:defRPr b="0" i="0" sz="2400" u="none">
                <a:solidFill>
                  <a:schemeClr val="lt1"/>
                </a:solidFill>
                <a:latin typeface="Times New Roman"/>
                <a:ea typeface="Times New Roman"/>
                <a:cs typeface="Times New Roman"/>
                <a:sym typeface="Times New Roman"/>
              </a:defRPr>
            </a:lvl1pPr>
            <a:lvl2pPr lvl="1"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9pPr>
          </a:lstStyle>
          <a:p/>
        </p:txBody>
      </p:sp>
      <p:sp>
        <p:nvSpPr>
          <p:cNvPr id="57" name="Google Shape;57;p27"/>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1200"/>
              </a:spcBef>
              <a:spcAft>
                <a:spcPts val="0"/>
              </a:spcAft>
              <a:buSzPts val="1400"/>
              <a:buNone/>
              <a:defRPr b="0" i="0" sz="2400" u="none">
                <a:solidFill>
                  <a:schemeClr val="lt1"/>
                </a:solidFill>
                <a:latin typeface="Times New Roman"/>
                <a:ea typeface="Times New Roman"/>
                <a:cs typeface="Times New Roman"/>
                <a:sym typeface="Times New Roman"/>
              </a:defRPr>
            </a:lvl1pPr>
            <a:lvl2pPr lvl="1"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9pPr>
          </a:lstStyle>
          <a:p/>
        </p:txBody>
      </p:sp>
      <p:sp>
        <p:nvSpPr>
          <p:cNvPr id="58" name="Google Shape;58;p27"/>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53" r:id="rId2"/>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64" name="Shape 64"/>
        <p:cNvGrpSpPr/>
        <p:nvPr/>
      </p:nvGrpSpPr>
      <p:grpSpPr>
        <a:xfrm>
          <a:off x="0" y="0"/>
          <a:ext cx="0" cy="0"/>
          <a:chOff x="0" y="0"/>
          <a:chExt cx="0" cy="0"/>
        </a:xfrm>
      </p:grpSpPr>
      <p:sp>
        <p:nvSpPr>
          <p:cNvPr id="65" name="Google Shape;65;p29"/>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9pPr>
          </a:lstStyle>
          <a:p/>
        </p:txBody>
      </p:sp>
      <p:sp>
        <p:nvSpPr>
          <p:cNvPr id="66" name="Google Shape;66;p29"/>
          <p:cNvSpPr txBox="1"/>
          <p:nvPr>
            <p:ph idx="1" type="body"/>
          </p:nvPr>
        </p:nvSpPr>
        <p:spPr>
          <a:xfrm>
            <a:off x="457200" y="1600200"/>
            <a:ext cx="8229600" cy="4495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2"/>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2"/>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67" name="Google Shape;67;p29"/>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1200"/>
              </a:spcBef>
              <a:spcAft>
                <a:spcPts val="0"/>
              </a:spcAft>
              <a:buSzPts val="1400"/>
              <a:buNone/>
              <a:defRPr b="0" i="0" sz="2400" u="none">
                <a:solidFill>
                  <a:schemeClr val="lt1"/>
                </a:solidFill>
                <a:latin typeface="Times New Roman"/>
                <a:ea typeface="Times New Roman"/>
                <a:cs typeface="Times New Roman"/>
                <a:sym typeface="Times New Roman"/>
              </a:defRPr>
            </a:lvl1pPr>
            <a:lvl2pPr lvl="1"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9pPr>
          </a:lstStyle>
          <a:p/>
        </p:txBody>
      </p:sp>
      <p:sp>
        <p:nvSpPr>
          <p:cNvPr id="68" name="Google Shape;68;p29"/>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1200"/>
              </a:spcBef>
              <a:spcAft>
                <a:spcPts val="0"/>
              </a:spcAft>
              <a:buSzPts val="1400"/>
              <a:buNone/>
              <a:defRPr b="0" i="0" sz="2400" u="none">
                <a:solidFill>
                  <a:schemeClr val="lt1"/>
                </a:solidFill>
                <a:latin typeface="Times New Roman"/>
                <a:ea typeface="Times New Roman"/>
                <a:cs typeface="Times New Roman"/>
                <a:sym typeface="Times New Roman"/>
              </a:defRPr>
            </a:lvl1pPr>
            <a:lvl2pPr lvl="1"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9pPr>
          </a:lstStyle>
          <a:p/>
        </p:txBody>
      </p:sp>
      <p:sp>
        <p:nvSpPr>
          <p:cNvPr id="69" name="Google Shape;69;p29"/>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55" r:id="rId2"/>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74" name="Shape 74"/>
        <p:cNvGrpSpPr/>
        <p:nvPr/>
      </p:nvGrpSpPr>
      <p:grpSpPr>
        <a:xfrm>
          <a:off x="0" y="0"/>
          <a:ext cx="0" cy="0"/>
          <a:chOff x="0" y="0"/>
          <a:chExt cx="0" cy="0"/>
        </a:xfrm>
      </p:grpSpPr>
      <p:sp>
        <p:nvSpPr>
          <p:cNvPr id="75" name="Google Shape;75;p31"/>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9pPr>
          </a:lstStyle>
          <a:p/>
        </p:txBody>
      </p:sp>
      <p:sp>
        <p:nvSpPr>
          <p:cNvPr id="76" name="Google Shape;76;p31"/>
          <p:cNvSpPr txBox="1"/>
          <p:nvPr>
            <p:ph idx="1" type="body"/>
          </p:nvPr>
        </p:nvSpPr>
        <p:spPr>
          <a:xfrm>
            <a:off x="457200" y="1600200"/>
            <a:ext cx="8229600" cy="4495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2"/>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2"/>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77" name="Google Shape;77;p31"/>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1200"/>
              </a:spcBef>
              <a:spcAft>
                <a:spcPts val="0"/>
              </a:spcAft>
              <a:buSzPts val="1400"/>
              <a:buNone/>
              <a:defRPr b="0" i="0" sz="2400" u="none">
                <a:solidFill>
                  <a:schemeClr val="lt1"/>
                </a:solidFill>
                <a:latin typeface="Times New Roman"/>
                <a:ea typeface="Times New Roman"/>
                <a:cs typeface="Times New Roman"/>
                <a:sym typeface="Times New Roman"/>
              </a:defRPr>
            </a:lvl1pPr>
            <a:lvl2pPr lvl="1"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9pPr>
          </a:lstStyle>
          <a:p/>
        </p:txBody>
      </p:sp>
      <p:sp>
        <p:nvSpPr>
          <p:cNvPr id="78" name="Google Shape;78;p31"/>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1200"/>
              </a:spcBef>
              <a:spcAft>
                <a:spcPts val="0"/>
              </a:spcAft>
              <a:buSzPts val="1400"/>
              <a:buNone/>
              <a:defRPr b="0" i="0" sz="2400" u="none">
                <a:solidFill>
                  <a:schemeClr val="lt1"/>
                </a:solidFill>
                <a:latin typeface="Times New Roman"/>
                <a:ea typeface="Times New Roman"/>
                <a:cs typeface="Times New Roman"/>
                <a:sym typeface="Times New Roman"/>
              </a:defRPr>
            </a:lvl1pPr>
            <a:lvl2pPr lvl="1"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9pPr>
          </a:lstStyle>
          <a:p/>
        </p:txBody>
      </p:sp>
      <p:sp>
        <p:nvSpPr>
          <p:cNvPr id="79" name="Google Shape;79;p31"/>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57" r:id="rId2"/>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88" name="Shape 88"/>
        <p:cNvGrpSpPr/>
        <p:nvPr/>
      </p:nvGrpSpPr>
      <p:grpSpPr>
        <a:xfrm>
          <a:off x="0" y="0"/>
          <a:ext cx="0" cy="0"/>
          <a:chOff x="0" y="0"/>
          <a:chExt cx="0" cy="0"/>
        </a:xfrm>
      </p:grpSpPr>
      <p:grpSp>
        <p:nvGrpSpPr>
          <p:cNvPr id="89" name="Google Shape;89;p33"/>
          <p:cNvGrpSpPr/>
          <p:nvPr/>
        </p:nvGrpSpPr>
        <p:grpSpPr>
          <a:xfrm>
            <a:off x="0" y="0"/>
            <a:ext cx="9144000" cy="6858000"/>
            <a:chOff x="0" y="0"/>
            <a:chExt cx="5760" cy="4320"/>
          </a:xfrm>
        </p:grpSpPr>
        <p:sp>
          <p:nvSpPr>
            <p:cNvPr id="90" name="Google Shape;90;p33"/>
            <p:cNvSpPr/>
            <p:nvPr/>
          </p:nvSpPr>
          <p:spPr>
            <a:xfrm>
              <a:off x="0" y="3072"/>
              <a:ext cx="5760" cy="1248"/>
            </a:xfrm>
            <a:custGeom>
              <a:rect b="b" l="l" r="r" t="t"/>
              <a:pathLst>
                <a:path extrusionOk="0" h="2296" w="6027">
                  <a:moveTo>
                    <a:pt x="6027" y="2296"/>
                  </a:moveTo>
                  <a:lnTo>
                    <a:pt x="0" y="2296"/>
                  </a:lnTo>
                  <a:lnTo>
                    <a:pt x="0" y="0"/>
                  </a:lnTo>
                  <a:lnTo>
                    <a:pt x="6027" y="0"/>
                  </a:lnTo>
                  <a:lnTo>
                    <a:pt x="6027" y="2296"/>
                  </a:lnTo>
                  <a:close/>
                </a:path>
              </a:pathLst>
            </a:custGeom>
            <a:gradFill>
              <a:gsLst>
                <a:gs pos="0">
                  <a:schemeClr val="dk2"/>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91" name="Google Shape;91;p33"/>
            <p:cNvSpPr/>
            <p:nvPr/>
          </p:nvSpPr>
          <p:spPr>
            <a:xfrm>
              <a:off x="0" y="0"/>
              <a:ext cx="5760" cy="3072"/>
            </a:xfrm>
            <a:custGeom>
              <a:rect b="b" l="l" r="r" t="t"/>
              <a:pathLst>
                <a:path extrusionOk="0" h="2296" w="6027">
                  <a:moveTo>
                    <a:pt x="6027" y="2296"/>
                  </a:moveTo>
                  <a:lnTo>
                    <a:pt x="0" y="2296"/>
                  </a:lnTo>
                  <a:lnTo>
                    <a:pt x="0" y="0"/>
                  </a:lnTo>
                  <a:lnTo>
                    <a:pt x="6027" y="0"/>
                  </a:lnTo>
                  <a:lnTo>
                    <a:pt x="6027" y="2296"/>
                  </a:lnTo>
                  <a:lnTo>
                    <a:pt x="6027" y="2296"/>
                  </a:lnTo>
                  <a:close/>
                </a:path>
              </a:pathLst>
            </a:custGeom>
            <a:gradFill>
              <a:gsLst>
                <a:gs pos="0">
                  <a:srgbClr val="001847"/>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sp>
        <p:nvSpPr>
          <p:cNvPr id="92" name="Google Shape;92;p33"/>
          <p:cNvSpPr/>
          <p:nvPr/>
        </p:nvSpPr>
        <p:spPr>
          <a:xfrm>
            <a:off x="6248400" y="6262687"/>
            <a:ext cx="2895600" cy="609600"/>
          </a:xfrm>
          <a:custGeom>
            <a:rect b="b" l="l" r="r" t="t"/>
            <a:pathLst>
              <a:path extrusionOk="0" h="246" w="5748">
                <a:moveTo>
                  <a:pt x="5748" y="246"/>
                </a:moveTo>
                <a:lnTo>
                  <a:pt x="0" y="246"/>
                </a:lnTo>
                <a:lnTo>
                  <a:pt x="0" y="0"/>
                </a:lnTo>
                <a:lnTo>
                  <a:pt x="5748" y="0"/>
                </a:lnTo>
                <a:lnTo>
                  <a:pt x="5748" y="246"/>
                </a:lnTo>
                <a:close/>
              </a:path>
            </a:pathLst>
          </a:custGeom>
          <a:gradFill>
            <a:gsLst>
              <a:gs pos="0">
                <a:schemeClr val="dk2"/>
              </a:gs>
              <a:gs pos="100000">
                <a:schemeClr val="hlink"/>
              </a:gs>
            </a:gsLst>
            <a:lin ang="189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nvGrpSpPr>
          <p:cNvPr id="93" name="Google Shape;93;p33"/>
          <p:cNvGrpSpPr/>
          <p:nvPr/>
        </p:nvGrpSpPr>
        <p:grpSpPr>
          <a:xfrm>
            <a:off x="0" y="6019800"/>
            <a:ext cx="7848600" cy="857251"/>
            <a:chOff x="0" y="3792"/>
            <a:chExt cx="4944" cy="540"/>
          </a:xfrm>
        </p:grpSpPr>
        <p:sp>
          <p:nvSpPr>
            <p:cNvPr id="94" name="Google Shape;94;p33"/>
            <p:cNvSpPr/>
            <p:nvPr/>
          </p:nvSpPr>
          <p:spPr>
            <a:xfrm>
              <a:off x="1488" y="3792"/>
              <a:ext cx="3240" cy="536"/>
            </a:xfrm>
            <a:custGeom>
              <a:rect b="b" l="l" r="r" t="t"/>
              <a:pathLst>
                <a:path extrusionOk="0" h="536" w="3240">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a:gsLst>
                <a:gs pos="0">
                  <a:srgbClr val="847864"/>
                </a:gs>
                <a:gs pos="100000">
                  <a:schemeClr val="dk1"/>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nvGrpSpPr>
            <p:cNvPr id="95" name="Google Shape;95;p33"/>
            <p:cNvGrpSpPr/>
            <p:nvPr/>
          </p:nvGrpSpPr>
          <p:grpSpPr>
            <a:xfrm>
              <a:off x="2486" y="3792"/>
              <a:ext cx="2458" cy="540"/>
              <a:chOff x="2486" y="3792"/>
              <a:chExt cx="2458" cy="540"/>
            </a:xfrm>
          </p:grpSpPr>
          <p:sp>
            <p:nvSpPr>
              <p:cNvPr id="96" name="Google Shape;96;p33"/>
              <p:cNvSpPr/>
              <p:nvPr/>
            </p:nvSpPr>
            <p:spPr>
              <a:xfrm>
                <a:off x="3948" y="3799"/>
                <a:ext cx="996" cy="533"/>
              </a:xfrm>
              <a:custGeom>
                <a:rect b="b" l="l" r="r" t="t"/>
                <a:pathLst>
                  <a:path extrusionOk="0" h="533" w="996">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97" name="Google Shape;97;p33"/>
              <p:cNvSpPr/>
              <p:nvPr/>
            </p:nvSpPr>
            <p:spPr>
              <a:xfrm>
                <a:off x="2677" y="3792"/>
                <a:ext cx="186" cy="395"/>
              </a:xfrm>
              <a:custGeom>
                <a:rect b="b" l="l" r="r" t="t"/>
                <a:pathLst>
                  <a:path extrusionOk="0" h="353" w="186">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98" name="Google Shape;98;p33"/>
              <p:cNvSpPr/>
              <p:nvPr/>
            </p:nvSpPr>
            <p:spPr>
              <a:xfrm>
                <a:off x="3030" y="3893"/>
                <a:ext cx="378" cy="271"/>
              </a:xfrm>
              <a:custGeom>
                <a:rect b="b" l="l" r="r" t="t"/>
                <a:pathLst>
                  <a:path extrusionOk="0" h="271" w="378">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99" name="Google Shape;99;p33"/>
              <p:cNvSpPr/>
              <p:nvPr/>
            </p:nvSpPr>
            <p:spPr>
              <a:xfrm>
                <a:off x="3628" y="3866"/>
                <a:ext cx="155" cy="74"/>
              </a:xfrm>
              <a:custGeom>
                <a:rect b="b" l="l" r="r" t="t"/>
                <a:pathLst>
                  <a:path extrusionOk="0" h="66" w="155">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100" name="Google Shape;100;p33"/>
              <p:cNvSpPr/>
              <p:nvPr/>
            </p:nvSpPr>
            <p:spPr>
              <a:xfrm>
                <a:off x="2486" y="3859"/>
                <a:ext cx="42" cy="81"/>
              </a:xfrm>
              <a:custGeom>
                <a:rect b="b" l="l" r="r" t="t"/>
                <a:pathLst>
                  <a:path extrusionOk="0" h="72" w="4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sp>
          <p:nvSpPr>
            <p:cNvPr id="101" name="Google Shape;101;p33"/>
            <p:cNvSpPr/>
            <p:nvPr/>
          </p:nvSpPr>
          <p:spPr>
            <a:xfrm>
              <a:off x="0" y="3792"/>
              <a:ext cx="3976" cy="535"/>
            </a:xfrm>
            <a:custGeom>
              <a:rect b="b" l="l" r="r" t="t"/>
              <a:pathLst>
                <a:path extrusionOk="0" h="527" w="3976">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a:gsLst>
                <a:gs pos="0">
                  <a:srgbClr val="73654F"/>
                </a:gs>
                <a:gs pos="100000">
                  <a:schemeClr val="dk1"/>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grpSp>
        <p:nvGrpSpPr>
          <p:cNvPr id="102" name="Google Shape;102;p33"/>
          <p:cNvGrpSpPr/>
          <p:nvPr/>
        </p:nvGrpSpPr>
        <p:grpSpPr>
          <a:xfrm>
            <a:off x="627062" y="6021387"/>
            <a:ext cx="5684837" cy="849312"/>
            <a:chOff x="395" y="3793"/>
            <a:chExt cx="3581" cy="535"/>
          </a:xfrm>
        </p:grpSpPr>
        <p:sp>
          <p:nvSpPr>
            <p:cNvPr id="103" name="Google Shape;103;p33"/>
            <p:cNvSpPr/>
            <p:nvPr/>
          </p:nvSpPr>
          <p:spPr>
            <a:xfrm>
              <a:off x="1196" y="3793"/>
              <a:ext cx="365" cy="291"/>
            </a:xfrm>
            <a:custGeom>
              <a:rect b="b" l="l" r="r" t="t"/>
              <a:pathLst>
                <a:path extrusionOk="0" h="287" w="365">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104" name="Google Shape;104;p33"/>
            <p:cNvSpPr/>
            <p:nvPr/>
          </p:nvSpPr>
          <p:spPr>
            <a:xfrm>
              <a:off x="1943" y="3829"/>
              <a:ext cx="2033" cy="499"/>
            </a:xfrm>
            <a:custGeom>
              <a:rect b="b" l="l" r="r" t="t"/>
              <a:pathLst>
                <a:path extrusionOk="0" h="499" w="2033">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105" name="Google Shape;105;p33"/>
            <p:cNvSpPr/>
            <p:nvPr/>
          </p:nvSpPr>
          <p:spPr>
            <a:xfrm>
              <a:off x="1830" y="3823"/>
              <a:ext cx="71" cy="61"/>
            </a:xfrm>
            <a:custGeom>
              <a:rect b="b" l="l" r="r" t="t"/>
              <a:pathLst>
                <a:path extrusionOk="0" h="60" w="71">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106" name="Google Shape;106;p33"/>
            <p:cNvSpPr/>
            <p:nvPr/>
          </p:nvSpPr>
          <p:spPr>
            <a:xfrm>
              <a:off x="855" y="3842"/>
              <a:ext cx="161" cy="164"/>
            </a:xfrm>
            <a:custGeom>
              <a:rect b="b" l="l" r="r" t="t"/>
              <a:pathLst>
                <a:path extrusionOk="0" h="162" w="161">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107" name="Google Shape;107;p33"/>
            <p:cNvSpPr/>
            <p:nvPr/>
          </p:nvSpPr>
          <p:spPr>
            <a:xfrm>
              <a:off x="706" y="3854"/>
              <a:ext cx="59" cy="61"/>
            </a:xfrm>
            <a:custGeom>
              <a:rect b="b" l="l" r="r" t="t"/>
              <a:pathLst>
                <a:path extrusionOk="0" h="60" w="59">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108" name="Google Shape;108;p33"/>
            <p:cNvSpPr/>
            <p:nvPr/>
          </p:nvSpPr>
          <p:spPr>
            <a:xfrm>
              <a:off x="395" y="3811"/>
              <a:ext cx="245" cy="207"/>
            </a:xfrm>
            <a:custGeom>
              <a:rect b="b" l="l" r="r" t="t"/>
              <a:pathLst>
                <a:path extrusionOk="0" h="204" w="245">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sp>
        <p:nvSpPr>
          <p:cNvPr id="109" name="Google Shape;109;p33"/>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9pPr>
          </a:lstStyle>
          <a:p/>
        </p:txBody>
      </p:sp>
      <p:sp>
        <p:nvSpPr>
          <p:cNvPr id="110" name="Google Shape;110;p33"/>
          <p:cNvSpPr txBox="1"/>
          <p:nvPr>
            <p:ph idx="1" type="body"/>
          </p:nvPr>
        </p:nvSpPr>
        <p:spPr>
          <a:xfrm>
            <a:off x="457200" y="1600200"/>
            <a:ext cx="8229600" cy="4495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2"/>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2"/>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111" name="Google Shape;111;p33"/>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1200"/>
              </a:spcBef>
              <a:spcAft>
                <a:spcPts val="0"/>
              </a:spcAft>
              <a:buSzPts val="1400"/>
              <a:buNone/>
              <a:defRPr b="0" i="0" sz="2400" u="none">
                <a:solidFill>
                  <a:schemeClr val="lt1"/>
                </a:solidFill>
                <a:latin typeface="Times New Roman"/>
                <a:ea typeface="Times New Roman"/>
                <a:cs typeface="Times New Roman"/>
                <a:sym typeface="Times New Roman"/>
              </a:defRPr>
            </a:lvl1pPr>
            <a:lvl2pPr lvl="1"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9pPr>
          </a:lstStyle>
          <a:p/>
        </p:txBody>
      </p:sp>
      <p:sp>
        <p:nvSpPr>
          <p:cNvPr id="112" name="Google Shape;112;p33"/>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1200"/>
              </a:spcBef>
              <a:spcAft>
                <a:spcPts val="0"/>
              </a:spcAft>
              <a:buSzPts val="1400"/>
              <a:buNone/>
              <a:defRPr b="0" i="0" sz="2400" u="none">
                <a:solidFill>
                  <a:schemeClr val="lt1"/>
                </a:solidFill>
                <a:latin typeface="Times New Roman"/>
                <a:ea typeface="Times New Roman"/>
                <a:cs typeface="Times New Roman"/>
                <a:sym typeface="Times New Roman"/>
              </a:defRPr>
            </a:lvl1pPr>
            <a:lvl2pPr lvl="1"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9pPr>
          </a:lstStyle>
          <a:p/>
        </p:txBody>
      </p:sp>
      <p:sp>
        <p:nvSpPr>
          <p:cNvPr id="113" name="Google Shape;113;p33"/>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14" name="Shape 114"/>
        <p:cNvGrpSpPr/>
        <p:nvPr/>
      </p:nvGrpSpPr>
      <p:grpSpPr>
        <a:xfrm>
          <a:off x="0" y="0"/>
          <a:ext cx="0" cy="0"/>
          <a:chOff x="0" y="0"/>
          <a:chExt cx="0" cy="0"/>
        </a:xfrm>
      </p:grpSpPr>
      <p:sp>
        <p:nvSpPr>
          <p:cNvPr id="115" name="Google Shape;115;p34"/>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9pPr>
          </a:lstStyle>
          <a:p/>
        </p:txBody>
      </p:sp>
      <p:sp>
        <p:nvSpPr>
          <p:cNvPr id="116" name="Google Shape;116;p34"/>
          <p:cNvSpPr txBox="1"/>
          <p:nvPr>
            <p:ph idx="1" type="body"/>
          </p:nvPr>
        </p:nvSpPr>
        <p:spPr>
          <a:xfrm>
            <a:off x="457200" y="1600200"/>
            <a:ext cx="8229600" cy="4495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2"/>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2"/>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117" name="Google Shape;117;p34"/>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1200"/>
              </a:spcBef>
              <a:spcAft>
                <a:spcPts val="0"/>
              </a:spcAft>
              <a:buSzPts val="1400"/>
              <a:buNone/>
              <a:defRPr b="0" i="0" sz="2400" u="none">
                <a:solidFill>
                  <a:schemeClr val="lt1"/>
                </a:solidFill>
                <a:latin typeface="Times New Roman"/>
                <a:ea typeface="Times New Roman"/>
                <a:cs typeface="Times New Roman"/>
                <a:sym typeface="Times New Roman"/>
              </a:defRPr>
            </a:lvl1pPr>
            <a:lvl2pPr lvl="1"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9pPr>
          </a:lstStyle>
          <a:p/>
        </p:txBody>
      </p:sp>
      <p:sp>
        <p:nvSpPr>
          <p:cNvPr id="118" name="Google Shape;118;p34"/>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1200"/>
              </a:spcBef>
              <a:spcAft>
                <a:spcPts val="0"/>
              </a:spcAft>
              <a:buSzPts val="1400"/>
              <a:buNone/>
              <a:defRPr b="0" i="0" sz="2400" u="none">
                <a:solidFill>
                  <a:schemeClr val="lt1"/>
                </a:solidFill>
                <a:latin typeface="Times New Roman"/>
                <a:ea typeface="Times New Roman"/>
                <a:cs typeface="Times New Roman"/>
                <a:sym typeface="Times New Roman"/>
              </a:defRPr>
            </a:lvl1pPr>
            <a:lvl2pPr lvl="1"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9pPr>
          </a:lstStyle>
          <a:p/>
        </p:txBody>
      </p:sp>
      <p:sp>
        <p:nvSpPr>
          <p:cNvPr id="119" name="Google Shape;119;p34"/>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60" r:id="rId2"/>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26" name="Shape 126"/>
        <p:cNvGrpSpPr/>
        <p:nvPr/>
      </p:nvGrpSpPr>
      <p:grpSpPr>
        <a:xfrm>
          <a:off x="0" y="0"/>
          <a:ext cx="0" cy="0"/>
          <a:chOff x="0" y="0"/>
          <a:chExt cx="0" cy="0"/>
        </a:xfrm>
      </p:grpSpPr>
      <p:sp>
        <p:nvSpPr>
          <p:cNvPr id="127" name="Google Shape;127;p36"/>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9pPr>
          </a:lstStyle>
          <a:p/>
        </p:txBody>
      </p:sp>
      <p:sp>
        <p:nvSpPr>
          <p:cNvPr id="128" name="Google Shape;128;p36"/>
          <p:cNvSpPr txBox="1"/>
          <p:nvPr>
            <p:ph idx="1" type="body"/>
          </p:nvPr>
        </p:nvSpPr>
        <p:spPr>
          <a:xfrm>
            <a:off x="457200" y="1600200"/>
            <a:ext cx="8229600" cy="4495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2"/>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2"/>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129" name="Google Shape;129;p36"/>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1200"/>
              </a:spcBef>
              <a:spcAft>
                <a:spcPts val="0"/>
              </a:spcAft>
              <a:buSzPts val="1400"/>
              <a:buNone/>
              <a:defRPr b="0" i="0" sz="2400" u="none">
                <a:solidFill>
                  <a:schemeClr val="lt1"/>
                </a:solidFill>
                <a:latin typeface="Times New Roman"/>
                <a:ea typeface="Times New Roman"/>
                <a:cs typeface="Times New Roman"/>
                <a:sym typeface="Times New Roman"/>
              </a:defRPr>
            </a:lvl1pPr>
            <a:lvl2pPr lvl="1"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9pPr>
          </a:lstStyle>
          <a:p/>
        </p:txBody>
      </p:sp>
      <p:sp>
        <p:nvSpPr>
          <p:cNvPr id="130" name="Google Shape;130;p36"/>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1200"/>
              </a:spcBef>
              <a:spcAft>
                <a:spcPts val="0"/>
              </a:spcAft>
              <a:buSzPts val="1400"/>
              <a:buNone/>
              <a:defRPr b="0" i="0" sz="2400" u="none">
                <a:solidFill>
                  <a:schemeClr val="lt1"/>
                </a:solidFill>
                <a:latin typeface="Times New Roman"/>
                <a:ea typeface="Times New Roman"/>
                <a:cs typeface="Times New Roman"/>
                <a:sym typeface="Times New Roman"/>
              </a:defRPr>
            </a:lvl1pPr>
            <a:lvl2pPr lvl="1"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9pPr>
          </a:lstStyle>
          <a:p/>
        </p:txBody>
      </p:sp>
      <p:sp>
        <p:nvSpPr>
          <p:cNvPr id="131" name="Google Shape;131;p36"/>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62" r:id="rId2"/>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39" name="Shape 139"/>
        <p:cNvGrpSpPr/>
        <p:nvPr/>
      </p:nvGrpSpPr>
      <p:grpSpPr>
        <a:xfrm>
          <a:off x="0" y="0"/>
          <a:ext cx="0" cy="0"/>
          <a:chOff x="0" y="0"/>
          <a:chExt cx="0" cy="0"/>
        </a:xfrm>
      </p:grpSpPr>
      <p:sp>
        <p:nvSpPr>
          <p:cNvPr id="140" name="Google Shape;140;p38"/>
          <p:cNvSpPr txBox="1"/>
          <p:nvPr>
            <p:ph type="title"/>
          </p:nvPr>
        </p:nvSpPr>
        <p:spPr>
          <a:xfrm>
            <a:off x="457200" y="228600"/>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9pPr>
          </a:lstStyle>
          <a:p/>
        </p:txBody>
      </p:sp>
      <p:sp>
        <p:nvSpPr>
          <p:cNvPr id="141" name="Google Shape;141;p38"/>
          <p:cNvSpPr txBox="1"/>
          <p:nvPr>
            <p:ph idx="1" type="body"/>
          </p:nvPr>
        </p:nvSpPr>
        <p:spPr>
          <a:xfrm>
            <a:off x="457200" y="1600200"/>
            <a:ext cx="8229600" cy="4495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2"/>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2"/>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2"/>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142" name="Google Shape;142;p38"/>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1200"/>
              </a:spcBef>
              <a:spcAft>
                <a:spcPts val="0"/>
              </a:spcAft>
              <a:buSzPts val="1400"/>
              <a:buNone/>
              <a:defRPr b="0" i="0" sz="2400" u="none">
                <a:solidFill>
                  <a:schemeClr val="lt1"/>
                </a:solidFill>
                <a:latin typeface="Times New Roman"/>
                <a:ea typeface="Times New Roman"/>
                <a:cs typeface="Times New Roman"/>
                <a:sym typeface="Times New Roman"/>
              </a:defRPr>
            </a:lvl1pPr>
            <a:lvl2pPr lvl="1"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9pPr>
          </a:lstStyle>
          <a:p/>
        </p:txBody>
      </p:sp>
      <p:sp>
        <p:nvSpPr>
          <p:cNvPr id="143" name="Google Shape;143;p38"/>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1200"/>
              </a:spcBef>
              <a:spcAft>
                <a:spcPts val="0"/>
              </a:spcAft>
              <a:buSzPts val="1400"/>
              <a:buNone/>
              <a:defRPr b="0" i="0" sz="2400" u="none">
                <a:solidFill>
                  <a:schemeClr val="lt1"/>
                </a:solidFill>
                <a:latin typeface="Times New Roman"/>
                <a:ea typeface="Times New Roman"/>
                <a:cs typeface="Times New Roman"/>
                <a:sym typeface="Times New Roman"/>
              </a:defRPr>
            </a:lvl1pPr>
            <a:lvl2pPr lvl="1"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120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9pPr>
          </a:lstStyle>
          <a:p/>
        </p:txBody>
      </p:sp>
      <p:sp>
        <p:nvSpPr>
          <p:cNvPr id="144" name="Google Shape;144;p38"/>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64" r:id="rId2"/>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7.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6.jp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18" name="Shape 218"/>
        <p:cNvGrpSpPr/>
        <p:nvPr/>
      </p:nvGrpSpPr>
      <p:grpSpPr>
        <a:xfrm>
          <a:off x="0" y="0"/>
          <a:ext cx="0" cy="0"/>
          <a:chOff x="0" y="0"/>
          <a:chExt cx="0" cy="0"/>
        </a:xfrm>
      </p:grpSpPr>
      <p:sp>
        <p:nvSpPr>
          <p:cNvPr id="219" name="Google Shape;219;p1"/>
          <p:cNvSpPr/>
          <p:nvPr/>
        </p:nvSpPr>
        <p:spPr>
          <a:xfrm>
            <a:off x="635000" y="2540000"/>
            <a:ext cx="7605712" cy="1249362"/>
          </a:xfrm>
          <a:prstGeom prst="rect">
            <a:avLst/>
          </a:prstGeom>
        </p:spPr>
        <p:txBody>
          <a:bodyPr>
            <a:prstTxWarp prst="textPlain"/>
          </a:bodyPr>
          <a:lstStyle/>
          <a:p>
            <a:pPr lvl="0" algn="l"/>
            <a:r>
              <a:rPr b="0" i="1">
                <a:ln>
                  <a:noFill/>
                </a:ln>
                <a:gradFill>
                  <a:gsLst>
                    <a:gs pos="0">
                      <a:srgbClr val="FFFF00"/>
                    </a:gs>
                    <a:gs pos="100000">
                      <a:srgbClr val="FF9933"/>
                    </a:gs>
                  </a:gsLst>
                  <a:path path="circle">
                    <a:fillToRect b="50%" l="50%" r="50%" t="50%"/>
                  </a:path>
                  <a:tileRect/>
                </a:gradFill>
                <a:latin typeface="Times New Roman"/>
              </a:rPr>
              <a:t>Bài 7: ĐỊNH LÝ PYTAGO </a:t>
            </a:r>
          </a:p>
        </p:txBody>
      </p:sp>
      <p:sp>
        <p:nvSpPr>
          <p:cNvPr id="220" name="Google Shape;220;p1"/>
          <p:cNvSpPr txBox="1"/>
          <p:nvPr/>
        </p:nvSpPr>
        <p:spPr>
          <a:xfrm>
            <a:off x="0" y="1549400"/>
            <a:ext cx="4191000" cy="5794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99"/>
              </a:buClr>
              <a:buSzPts val="2800"/>
              <a:buFont typeface="Arial"/>
              <a:buNone/>
            </a:pPr>
            <a:r>
              <a:rPr b="1" i="0" lang="en-US" sz="2800" u="none">
                <a:solidFill>
                  <a:srgbClr val="000099"/>
                </a:solidFill>
                <a:latin typeface="Arial"/>
                <a:ea typeface="Arial"/>
                <a:cs typeface="Arial"/>
                <a:sym typeface="Arial"/>
              </a:rPr>
              <a:t> </a:t>
            </a:r>
            <a:r>
              <a:rPr b="1" i="0" lang="en-US" sz="3200" u="none">
                <a:solidFill>
                  <a:srgbClr val="FF0000"/>
                </a:solidFill>
                <a:latin typeface="Arial"/>
                <a:ea typeface="Arial"/>
                <a:cs typeface="Arial"/>
                <a:sym typeface="Arial"/>
              </a:rPr>
              <a:t>HÌNH HỌC 7: Tiết 35</a:t>
            </a:r>
            <a:endParaRPr/>
          </a:p>
        </p:txBody>
      </p:sp>
      <p:sp>
        <p:nvSpPr>
          <p:cNvPr id="221" name="Google Shape;221;p1"/>
          <p:cNvSpPr txBox="1"/>
          <p:nvPr/>
        </p:nvSpPr>
        <p:spPr>
          <a:xfrm>
            <a:off x="4368800" y="5041900"/>
            <a:ext cx="4521200"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Times New Roman"/>
              <a:buNone/>
            </a:pPr>
            <a:r>
              <a:rPr b="1" i="0" lang="en-US" sz="2800" u="none">
                <a:solidFill>
                  <a:schemeClr val="lt1"/>
                </a:solidFill>
                <a:latin typeface="Times New Roman"/>
                <a:ea typeface="Times New Roman"/>
                <a:cs typeface="Times New Roman"/>
                <a:sym typeface="Times New Roman"/>
              </a:rPr>
              <a:t>Gi¸o viªn: §ç Lª §«ng §øc</a:t>
            </a:r>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000"/>
                                        <p:tgtEl>
                                          <p:spTgt spid="2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14" name="Shape 714"/>
        <p:cNvGrpSpPr/>
        <p:nvPr/>
      </p:nvGrpSpPr>
      <p:grpSpPr>
        <a:xfrm>
          <a:off x="0" y="0"/>
          <a:ext cx="0" cy="0"/>
          <a:chOff x="0" y="0"/>
          <a:chExt cx="0" cy="0"/>
        </a:xfrm>
      </p:grpSpPr>
      <p:sp>
        <p:nvSpPr>
          <p:cNvPr id="715" name="Google Shape;715;p10"/>
          <p:cNvSpPr txBox="1"/>
          <p:nvPr/>
        </p:nvSpPr>
        <p:spPr>
          <a:xfrm>
            <a:off x="457200" y="533400"/>
            <a:ext cx="8458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716" name="Google Shape;716;p10"/>
          <p:cNvSpPr txBox="1"/>
          <p:nvPr/>
        </p:nvSpPr>
        <p:spPr>
          <a:xfrm>
            <a:off x="1123950" y="4527550"/>
            <a:ext cx="1685925" cy="1706562"/>
          </a:xfrm>
          <a:prstGeom prst="rect">
            <a:avLst/>
          </a:prstGeom>
          <a:solidFill>
            <a:srgbClr val="4E8FD0"/>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717" name="Google Shape;717;p10"/>
          <p:cNvSpPr txBox="1"/>
          <p:nvPr/>
        </p:nvSpPr>
        <p:spPr>
          <a:xfrm>
            <a:off x="6051550" y="4505325"/>
            <a:ext cx="1747837" cy="1706562"/>
          </a:xfrm>
          <a:prstGeom prst="rect">
            <a:avLst/>
          </a:prstGeom>
          <a:solidFill>
            <a:srgbClr val="4E8FD0"/>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nvGrpSpPr>
          <p:cNvPr id="718" name="Google Shape;718;p10"/>
          <p:cNvGrpSpPr/>
          <p:nvPr/>
        </p:nvGrpSpPr>
        <p:grpSpPr>
          <a:xfrm>
            <a:off x="860425" y="4216400"/>
            <a:ext cx="935037" cy="1386681"/>
            <a:chOff x="65" y="1829"/>
            <a:chExt cx="589" cy="874"/>
          </a:xfrm>
        </p:grpSpPr>
        <p:sp>
          <p:nvSpPr>
            <p:cNvPr id="719" name="Google Shape;719;p10"/>
            <p:cNvSpPr/>
            <p:nvPr/>
          </p:nvSpPr>
          <p:spPr>
            <a:xfrm rot="5400000">
              <a:off x="91" y="2165"/>
              <a:ext cx="678" cy="397"/>
            </a:xfrm>
            <a:prstGeom prst="rtTriangle">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720" name="Google Shape;720;p10"/>
            <p:cNvSpPr txBox="1"/>
            <p:nvPr/>
          </p:nvSpPr>
          <p:spPr>
            <a:xfrm>
              <a:off x="347" y="1829"/>
              <a:ext cx="307"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b</a:t>
              </a:r>
              <a:endParaRPr/>
            </a:p>
          </p:txBody>
        </p:sp>
        <p:sp>
          <p:nvSpPr>
            <p:cNvPr id="721" name="Google Shape;721;p10"/>
            <p:cNvSpPr txBox="1"/>
            <p:nvPr/>
          </p:nvSpPr>
          <p:spPr>
            <a:xfrm>
              <a:off x="65" y="2173"/>
              <a:ext cx="307"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a</a:t>
              </a:r>
              <a:endParaRPr/>
            </a:p>
          </p:txBody>
        </p:sp>
        <p:sp>
          <p:nvSpPr>
            <p:cNvPr id="722" name="Google Shape;722;p10"/>
            <p:cNvSpPr txBox="1"/>
            <p:nvPr/>
          </p:nvSpPr>
          <p:spPr>
            <a:xfrm>
              <a:off x="319" y="2160"/>
              <a:ext cx="307"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c</a:t>
              </a:r>
              <a:endParaRPr/>
            </a:p>
          </p:txBody>
        </p:sp>
      </p:grpSp>
      <p:grpSp>
        <p:nvGrpSpPr>
          <p:cNvPr id="723" name="Google Shape;723;p10"/>
          <p:cNvGrpSpPr/>
          <p:nvPr/>
        </p:nvGrpSpPr>
        <p:grpSpPr>
          <a:xfrm>
            <a:off x="1731962" y="4213225"/>
            <a:ext cx="1528762" cy="941387"/>
            <a:chOff x="767" y="1878"/>
            <a:chExt cx="963" cy="593"/>
          </a:xfrm>
        </p:grpSpPr>
        <p:sp>
          <p:nvSpPr>
            <p:cNvPr id="724" name="Google Shape;724;p10"/>
            <p:cNvSpPr/>
            <p:nvPr/>
          </p:nvSpPr>
          <p:spPr>
            <a:xfrm rot="10800000">
              <a:off x="767" y="2074"/>
              <a:ext cx="678" cy="397"/>
            </a:xfrm>
            <a:prstGeom prst="rtTriangle">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725" name="Google Shape;725;p10"/>
            <p:cNvSpPr txBox="1"/>
            <p:nvPr/>
          </p:nvSpPr>
          <p:spPr>
            <a:xfrm>
              <a:off x="1054" y="2083"/>
              <a:ext cx="307"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c</a:t>
              </a:r>
              <a:endParaRPr/>
            </a:p>
          </p:txBody>
        </p:sp>
        <p:sp>
          <p:nvSpPr>
            <p:cNvPr id="726" name="Google Shape;726;p10"/>
            <p:cNvSpPr txBox="1"/>
            <p:nvPr/>
          </p:nvSpPr>
          <p:spPr>
            <a:xfrm>
              <a:off x="1065" y="1878"/>
              <a:ext cx="307"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a</a:t>
              </a:r>
              <a:endParaRPr/>
            </a:p>
          </p:txBody>
        </p:sp>
        <p:sp>
          <p:nvSpPr>
            <p:cNvPr id="727" name="Google Shape;727;p10"/>
            <p:cNvSpPr txBox="1"/>
            <p:nvPr/>
          </p:nvSpPr>
          <p:spPr>
            <a:xfrm>
              <a:off x="1423" y="2136"/>
              <a:ext cx="307"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b</a:t>
              </a:r>
              <a:endParaRPr/>
            </a:p>
          </p:txBody>
        </p:sp>
      </p:grpSp>
      <p:grpSp>
        <p:nvGrpSpPr>
          <p:cNvPr id="728" name="Google Shape;728;p10"/>
          <p:cNvGrpSpPr/>
          <p:nvPr/>
        </p:nvGrpSpPr>
        <p:grpSpPr>
          <a:xfrm>
            <a:off x="884237" y="5616575"/>
            <a:ext cx="1325562" cy="896937"/>
            <a:chOff x="698" y="2365"/>
            <a:chExt cx="835" cy="565"/>
          </a:xfrm>
        </p:grpSpPr>
        <p:sp>
          <p:nvSpPr>
            <p:cNvPr id="729" name="Google Shape;729;p10"/>
            <p:cNvSpPr txBox="1"/>
            <p:nvPr/>
          </p:nvSpPr>
          <p:spPr>
            <a:xfrm>
              <a:off x="1018" y="2699"/>
              <a:ext cx="307"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a</a:t>
              </a:r>
              <a:endParaRPr/>
            </a:p>
          </p:txBody>
        </p:sp>
        <p:sp>
          <p:nvSpPr>
            <p:cNvPr id="730" name="Google Shape;730;p10"/>
            <p:cNvSpPr/>
            <p:nvPr/>
          </p:nvSpPr>
          <p:spPr>
            <a:xfrm>
              <a:off x="855" y="2365"/>
              <a:ext cx="678" cy="397"/>
            </a:xfrm>
            <a:prstGeom prst="rtTriangle">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731" name="Google Shape;731;p10"/>
            <p:cNvSpPr txBox="1"/>
            <p:nvPr/>
          </p:nvSpPr>
          <p:spPr>
            <a:xfrm>
              <a:off x="1045" y="2482"/>
              <a:ext cx="307"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c</a:t>
              </a:r>
              <a:endParaRPr/>
            </a:p>
          </p:txBody>
        </p:sp>
        <p:sp>
          <p:nvSpPr>
            <p:cNvPr id="732" name="Google Shape;732;p10"/>
            <p:cNvSpPr txBox="1"/>
            <p:nvPr/>
          </p:nvSpPr>
          <p:spPr>
            <a:xfrm>
              <a:off x="698" y="2454"/>
              <a:ext cx="307"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b</a:t>
              </a:r>
              <a:endParaRPr/>
            </a:p>
          </p:txBody>
        </p:sp>
      </p:grpSp>
      <p:grpSp>
        <p:nvGrpSpPr>
          <p:cNvPr id="733" name="Google Shape;733;p10"/>
          <p:cNvGrpSpPr/>
          <p:nvPr/>
        </p:nvGrpSpPr>
        <p:grpSpPr>
          <a:xfrm>
            <a:off x="2180431" y="5166518"/>
            <a:ext cx="1073944" cy="1369219"/>
            <a:chOff x="1940" y="2016"/>
            <a:chExt cx="676" cy="862"/>
          </a:xfrm>
        </p:grpSpPr>
        <p:sp>
          <p:nvSpPr>
            <p:cNvPr id="734" name="Google Shape;734;p10"/>
            <p:cNvSpPr/>
            <p:nvPr/>
          </p:nvSpPr>
          <p:spPr>
            <a:xfrm rot="-5400000">
              <a:off x="1799" y="2157"/>
              <a:ext cx="678" cy="397"/>
            </a:xfrm>
            <a:prstGeom prst="rtTriangle">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735" name="Google Shape;735;p10"/>
            <p:cNvSpPr txBox="1"/>
            <p:nvPr/>
          </p:nvSpPr>
          <p:spPr>
            <a:xfrm>
              <a:off x="2064" y="2648"/>
              <a:ext cx="307"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b</a:t>
              </a:r>
              <a:endParaRPr/>
            </a:p>
          </p:txBody>
        </p:sp>
        <p:sp>
          <p:nvSpPr>
            <p:cNvPr id="736" name="Google Shape;736;p10"/>
            <p:cNvSpPr txBox="1"/>
            <p:nvPr/>
          </p:nvSpPr>
          <p:spPr>
            <a:xfrm>
              <a:off x="2309" y="2275"/>
              <a:ext cx="307"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a</a:t>
              </a:r>
              <a:endParaRPr/>
            </a:p>
          </p:txBody>
        </p:sp>
        <p:sp>
          <p:nvSpPr>
            <p:cNvPr id="737" name="Google Shape;737;p10"/>
            <p:cNvSpPr txBox="1"/>
            <p:nvPr/>
          </p:nvSpPr>
          <p:spPr>
            <a:xfrm>
              <a:off x="2079" y="2286"/>
              <a:ext cx="307"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c</a:t>
              </a:r>
              <a:endParaRPr/>
            </a:p>
          </p:txBody>
        </p:sp>
      </p:grpSp>
      <p:grpSp>
        <p:nvGrpSpPr>
          <p:cNvPr id="738" name="Google Shape;738;p10"/>
          <p:cNvGrpSpPr/>
          <p:nvPr/>
        </p:nvGrpSpPr>
        <p:grpSpPr>
          <a:xfrm>
            <a:off x="5837237" y="4498975"/>
            <a:ext cx="1303337" cy="882650"/>
            <a:chOff x="2691" y="2360"/>
            <a:chExt cx="821" cy="556"/>
          </a:xfrm>
        </p:grpSpPr>
        <p:sp>
          <p:nvSpPr>
            <p:cNvPr id="739" name="Google Shape;739;p10"/>
            <p:cNvSpPr/>
            <p:nvPr/>
          </p:nvSpPr>
          <p:spPr>
            <a:xfrm>
              <a:off x="2834" y="2360"/>
              <a:ext cx="678" cy="397"/>
            </a:xfrm>
            <a:prstGeom prst="rtTriangle">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740" name="Google Shape;740;p10"/>
            <p:cNvSpPr txBox="1"/>
            <p:nvPr/>
          </p:nvSpPr>
          <p:spPr>
            <a:xfrm>
              <a:off x="3033" y="2685"/>
              <a:ext cx="30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a</a:t>
              </a:r>
              <a:endParaRPr/>
            </a:p>
          </p:txBody>
        </p:sp>
        <p:sp>
          <p:nvSpPr>
            <p:cNvPr id="741" name="Google Shape;741;p10"/>
            <p:cNvSpPr txBox="1"/>
            <p:nvPr/>
          </p:nvSpPr>
          <p:spPr>
            <a:xfrm>
              <a:off x="2691" y="2456"/>
              <a:ext cx="30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b</a:t>
              </a:r>
              <a:endParaRPr/>
            </a:p>
          </p:txBody>
        </p:sp>
        <p:sp>
          <p:nvSpPr>
            <p:cNvPr id="742" name="Google Shape;742;p10"/>
            <p:cNvSpPr txBox="1"/>
            <p:nvPr/>
          </p:nvSpPr>
          <p:spPr>
            <a:xfrm>
              <a:off x="3012" y="2457"/>
              <a:ext cx="30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c</a:t>
              </a:r>
              <a:endParaRPr/>
            </a:p>
          </p:txBody>
        </p:sp>
      </p:grpSp>
      <p:grpSp>
        <p:nvGrpSpPr>
          <p:cNvPr id="743" name="Google Shape;743;p10"/>
          <p:cNvGrpSpPr/>
          <p:nvPr/>
        </p:nvGrpSpPr>
        <p:grpSpPr>
          <a:xfrm>
            <a:off x="6061075" y="4219575"/>
            <a:ext cx="1506537" cy="917575"/>
            <a:chOff x="2956" y="1855"/>
            <a:chExt cx="949" cy="578"/>
          </a:xfrm>
        </p:grpSpPr>
        <p:sp>
          <p:nvSpPr>
            <p:cNvPr id="744" name="Google Shape;744;p10"/>
            <p:cNvSpPr/>
            <p:nvPr/>
          </p:nvSpPr>
          <p:spPr>
            <a:xfrm rot="10800000">
              <a:off x="2956" y="2036"/>
              <a:ext cx="678" cy="397"/>
            </a:xfrm>
            <a:prstGeom prst="rtTriangle">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745" name="Google Shape;745;p10"/>
            <p:cNvSpPr txBox="1"/>
            <p:nvPr/>
          </p:nvSpPr>
          <p:spPr>
            <a:xfrm>
              <a:off x="3251" y="1855"/>
              <a:ext cx="30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a</a:t>
              </a:r>
              <a:endParaRPr/>
            </a:p>
          </p:txBody>
        </p:sp>
        <p:sp>
          <p:nvSpPr>
            <p:cNvPr id="746" name="Google Shape;746;p10"/>
            <p:cNvSpPr txBox="1"/>
            <p:nvPr/>
          </p:nvSpPr>
          <p:spPr>
            <a:xfrm>
              <a:off x="3597" y="2111"/>
              <a:ext cx="30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b</a:t>
              </a:r>
              <a:endParaRPr/>
            </a:p>
          </p:txBody>
        </p:sp>
        <p:sp>
          <p:nvSpPr>
            <p:cNvPr id="747" name="Google Shape;747;p10"/>
            <p:cNvSpPr txBox="1"/>
            <p:nvPr/>
          </p:nvSpPr>
          <p:spPr>
            <a:xfrm>
              <a:off x="3265" y="2085"/>
              <a:ext cx="30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c</a:t>
              </a:r>
              <a:endParaRPr/>
            </a:p>
          </p:txBody>
        </p:sp>
      </p:grpSp>
      <p:grpSp>
        <p:nvGrpSpPr>
          <p:cNvPr id="748" name="Google Shape;748;p10"/>
          <p:cNvGrpSpPr/>
          <p:nvPr/>
        </p:nvGrpSpPr>
        <p:grpSpPr>
          <a:xfrm>
            <a:off x="6913562" y="4852987"/>
            <a:ext cx="920750" cy="1354931"/>
            <a:chOff x="3827" y="1852"/>
            <a:chExt cx="580" cy="853"/>
          </a:xfrm>
        </p:grpSpPr>
        <p:sp>
          <p:nvSpPr>
            <p:cNvPr id="749" name="Google Shape;749;p10"/>
            <p:cNvSpPr/>
            <p:nvPr/>
          </p:nvSpPr>
          <p:spPr>
            <a:xfrm rot="5400000">
              <a:off x="3844" y="2168"/>
              <a:ext cx="678" cy="397"/>
            </a:xfrm>
            <a:prstGeom prst="rtTriangle">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750" name="Google Shape;750;p10"/>
            <p:cNvSpPr txBox="1"/>
            <p:nvPr/>
          </p:nvSpPr>
          <p:spPr>
            <a:xfrm>
              <a:off x="3827" y="2201"/>
              <a:ext cx="30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a</a:t>
              </a:r>
              <a:endParaRPr/>
            </a:p>
          </p:txBody>
        </p:sp>
        <p:sp>
          <p:nvSpPr>
            <p:cNvPr id="751" name="Google Shape;751;p10"/>
            <p:cNvSpPr txBox="1"/>
            <p:nvPr/>
          </p:nvSpPr>
          <p:spPr>
            <a:xfrm>
              <a:off x="4099" y="1852"/>
              <a:ext cx="30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b</a:t>
              </a:r>
              <a:endParaRPr/>
            </a:p>
          </p:txBody>
        </p:sp>
        <p:sp>
          <p:nvSpPr>
            <p:cNvPr id="752" name="Google Shape;752;p10"/>
            <p:cNvSpPr txBox="1"/>
            <p:nvPr/>
          </p:nvSpPr>
          <p:spPr>
            <a:xfrm>
              <a:off x="4058" y="2201"/>
              <a:ext cx="30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c</a:t>
              </a:r>
              <a:endParaRPr/>
            </a:p>
          </p:txBody>
        </p:sp>
      </p:grpSp>
      <p:grpSp>
        <p:nvGrpSpPr>
          <p:cNvPr id="753" name="Google Shape;753;p10"/>
          <p:cNvGrpSpPr/>
          <p:nvPr/>
        </p:nvGrpSpPr>
        <p:grpSpPr>
          <a:xfrm>
            <a:off x="7169943" y="5137943"/>
            <a:ext cx="1088231" cy="1362869"/>
            <a:chOff x="4501" y="2072"/>
            <a:chExt cx="686" cy="858"/>
          </a:xfrm>
        </p:grpSpPr>
        <p:sp>
          <p:nvSpPr>
            <p:cNvPr id="754" name="Google Shape;754;p10"/>
            <p:cNvSpPr/>
            <p:nvPr/>
          </p:nvSpPr>
          <p:spPr>
            <a:xfrm rot="-5400000">
              <a:off x="4361" y="2212"/>
              <a:ext cx="678" cy="397"/>
            </a:xfrm>
            <a:prstGeom prst="rtTriangle">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755" name="Google Shape;755;p10"/>
            <p:cNvSpPr txBox="1"/>
            <p:nvPr/>
          </p:nvSpPr>
          <p:spPr>
            <a:xfrm>
              <a:off x="4879" y="2354"/>
              <a:ext cx="30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a</a:t>
              </a:r>
              <a:endParaRPr/>
            </a:p>
          </p:txBody>
        </p:sp>
        <p:sp>
          <p:nvSpPr>
            <p:cNvPr id="756" name="Google Shape;756;p10"/>
            <p:cNvSpPr txBox="1"/>
            <p:nvPr/>
          </p:nvSpPr>
          <p:spPr>
            <a:xfrm>
              <a:off x="4625" y="2699"/>
              <a:ext cx="30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b</a:t>
              </a:r>
              <a:endParaRPr/>
            </a:p>
          </p:txBody>
        </p:sp>
        <p:sp>
          <p:nvSpPr>
            <p:cNvPr id="757" name="Google Shape;757;p10"/>
            <p:cNvSpPr txBox="1"/>
            <p:nvPr/>
          </p:nvSpPr>
          <p:spPr>
            <a:xfrm>
              <a:off x="4624" y="2367"/>
              <a:ext cx="30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c</a:t>
              </a:r>
              <a:endParaRPr/>
            </a:p>
          </p:txBody>
        </p:sp>
      </p:grpSp>
      <p:sp>
        <p:nvSpPr>
          <p:cNvPr id="758" name="Google Shape;758;p10"/>
          <p:cNvSpPr txBox="1"/>
          <p:nvPr/>
        </p:nvSpPr>
        <p:spPr>
          <a:xfrm>
            <a:off x="177800" y="452437"/>
            <a:ext cx="8966200" cy="8302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 Qua ®o ®¹c, ghÐp h×nh c¸c em cã kÕt luËn g× vÒ quan hÖ gi÷a ba c¹nh cña tam gi¸c vu«ng.</a:t>
            </a:r>
            <a:endParaRPr/>
          </a:p>
        </p:txBody>
      </p:sp>
      <p:sp>
        <p:nvSpPr>
          <p:cNvPr id="759" name="Google Shape;759;p10"/>
          <p:cNvSpPr txBox="1"/>
          <p:nvPr/>
        </p:nvSpPr>
        <p:spPr>
          <a:xfrm>
            <a:off x="1139825" y="4532312"/>
            <a:ext cx="88900" cy="889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760" name="Google Shape;760;p10"/>
          <p:cNvSpPr txBox="1"/>
          <p:nvPr/>
        </p:nvSpPr>
        <p:spPr>
          <a:xfrm>
            <a:off x="1139825" y="6159500"/>
            <a:ext cx="88900" cy="889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761" name="Google Shape;761;p10"/>
          <p:cNvSpPr txBox="1"/>
          <p:nvPr/>
        </p:nvSpPr>
        <p:spPr>
          <a:xfrm>
            <a:off x="2727325" y="6159500"/>
            <a:ext cx="88900" cy="889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762" name="Google Shape;762;p10"/>
          <p:cNvSpPr txBox="1"/>
          <p:nvPr/>
        </p:nvSpPr>
        <p:spPr>
          <a:xfrm>
            <a:off x="2728912" y="4532312"/>
            <a:ext cx="88900" cy="889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763" name="Google Shape;763;p10"/>
          <p:cNvSpPr txBox="1"/>
          <p:nvPr/>
        </p:nvSpPr>
        <p:spPr>
          <a:xfrm>
            <a:off x="6053137" y="5041900"/>
            <a:ext cx="88900" cy="889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764" name="Google Shape;764;p10"/>
          <p:cNvSpPr txBox="1"/>
          <p:nvPr/>
        </p:nvSpPr>
        <p:spPr>
          <a:xfrm>
            <a:off x="7151687" y="5143500"/>
            <a:ext cx="88900" cy="889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765" name="Google Shape;765;p10"/>
          <p:cNvSpPr txBox="1"/>
          <p:nvPr/>
        </p:nvSpPr>
        <p:spPr>
          <a:xfrm>
            <a:off x="7700962" y="6118225"/>
            <a:ext cx="88900" cy="889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766" name="Google Shape;766;p10"/>
          <p:cNvSpPr txBox="1"/>
          <p:nvPr/>
        </p:nvSpPr>
        <p:spPr>
          <a:xfrm>
            <a:off x="7051675" y="4510087"/>
            <a:ext cx="88900" cy="88900"/>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767" name="Google Shape;767;p10"/>
          <p:cNvSpPr txBox="1"/>
          <p:nvPr/>
        </p:nvSpPr>
        <p:spPr>
          <a:xfrm>
            <a:off x="5729287" y="5584825"/>
            <a:ext cx="304800" cy="3651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a</a:t>
            </a:r>
            <a:endParaRPr/>
          </a:p>
        </p:txBody>
      </p:sp>
      <p:sp>
        <p:nvSpPr>
          <p:cNvPr id="768" name="Google Shape;768;p10"/>
          <p:cNvSpPr txBox="1"/>
          <p:nvPr/>
        </p:nvSpPr>
        <p:spPr>
          <a:xfrm>
            <a:off x="6419850" y="6132512"/>
            <a:ext cx="304800" cy="3651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a</a:t>
            </a:r>
            <a:endParaRPr/>
          </a:p>
        </p:txBody>
      </p:sp>
      <p:sp>
        <p:nvSpPr>
          <p:cNvPr id="769" name="Google Shape;769;p10"/>
          <p:cNvSpPr txBox="1"/>
          <p:nvPr/>
        </p:nvSpPr>
        <p:spPr>
          <a:xfrm>
            <a:off x="3181350" y="5038725"/>
            <a:ext cx="2273300" cy="5794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3200"/>
              <a:buFont typeface="Times New Roman"/>
              <a:buNone/>
            </a:pPr>
            <a:r>
              <a:rPr b="0" i="0" lang="en-US" sz="3200" u="none">
                <a:solidFill>
                  <a:srgbClr val="FFFFFF"/>
                </a:solidFill>
                <a:latin typeface="Times New Roman"/>
                <a:ea typeface="Times New Roman"/>
                <a:cs typeface="Times New Roman"/>
                <a:sym typeface="Times New Roman"/>
              </a:rPr>
              <a:t>c</a:t>
            </a:r>
            <a:r>
              <a:rPr b="0" baseline="30000" i="0" lang="en-US" sz="3200" u="none">
                <a:solidFill>
                  <a:srgbClr val="FFFFFF"/>
                </a:solidFill>
                <a:latin typeface="Times New Roman"/>
                <a:ea typeface="Times New Roman"/>
                <a:cs typeface="Times New Roman"/>
                <a:sym typeface="Times New Roman"/>
              </a:rPr>
              <a:t>2</a:t>
            </a:r>
            <a:r>
              <a:rPr b="0" i="0" lang="en-US" sz="3200" u="none">
                <a:solidFill>
                  <a:srgbClr val="FFFFFF"/>
                </a:solidFill>
                <a:latin typeface="Times New Roman"/>
                <a:ea typeface="Times New Roman"/>
                <a:cs typeface="Times New Roman"/>
                <a:sym typeface="Times New Roman"/>
              </a:rPr>
              <a:t> = a</a:t>
            </a:r>
            <a:r>
              <a:rPr b="0" baseline="30000" i="0" lang="en-US" sz="3200" u="none">
                <a:solidFill>
                  <a:srgbClr val="FFFFFF"/>
                </a:solidFill>
                <a:latin typeface="Times New Roman"/>
                <a:ea typeface="Times New Roman"/>
                <a:cs typeface="Times New Roman"/>
                <a:sym typeface="Times New Roman"/>
              </a:rPr>
              <a:t>2</a:t>
            </a:r>
            <a:r>
              <a:rPr b="0" i="0" lang="en-US" sz="3200" u="none">
                <a:solidFill>
                  <a:srgbClr val="FFFFFF"/>
                </a:solidFill>
                <a:latin typeface="Times New Roman"/>
                <a:ea typeface="Times New Roman"/>
                <a:cs typeface="Times New Roman"/>
                <a:sym typeface="Times New Roman"/>
              </a:rPr>
              <a:t> + b</a:t>
            </a:r>
            <a:r>
              <a:rPr b="0" baseline="30000" i="0" lang="en-US" sz="3200" u="none">
                <a:solidFill>
                  <a:srgbClr val="FFFFFF"/>
                </a:solidFill>
                <a:latin typeface="Times New Roman"/>
                <a:ea typeface="Times New Roman"/>
                <a:cs typeface="Times New Roman"/>
                <a:sym typeface="Times New Roman"/>
              </a:rPr>
              <a:t>2</a:t>
            </a:r>
            <a:endParaRPr/>
          </a:p>
        </p:txBody>
      </p:sp>
      <p:sp>
        <p:nvSpPr>
          <p:cNvPr id="770" name="Google Shape;770;p10"/>
          <p:cNvSpPr txBox="1"/>
          <p:nvPr/>
        </p:nvSpPr>
        <p:spPr>
          <a:xfrm>
            <a:off x="4854575" y="2032000"/>
            <a:ext cx="18288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00"/>
              </a:buClr>
              <a:buSzPts val="2400"/>
              <a:buFont typeface="Times New Roman"/>
              <a:buNone/>
            </a:pPr>
            <a:r>
              <a:rPr b="0" i="0" lang="en-US" sz="2400" u="none">
                <a:solidFill>
                  <a:srgbClr val="FFFF00"/>
                </a:solidFill>
                <a:latin typeface="Times New Roman"/>
                <a:ea typeface="Times New Roman"/>
                <a:cs typeface="Times New Roman"/>
                <a:sym typeface="Times New Roman"/>
              </a:rPr>
              <a:t>5</a:t>
            </a:r>
            <a:r>
              <a:rPr b="0" baseline="30000" i="0" lang="en-US" sz="2400" u="none">
                <a:solidFill>
                  <a:srgbClr val="FFFF00"/>
                </a:solidFill>
                <a:latin typeface="Times New Roman"/>
                <a:ea typeface="Times New Roman"/>
                <a:cs typeface="Times New Roman"/>
                <a:sym typeface="Times New Roman"/>
              </a:rPr>
              <a:t>2</a:t>
            </a:r>
            <a:r>
              <a:rPr b="0" i="0" lang="en-US" sz="2400" u="none">
                <a:solidFill>
                  <a:srgbClr val="FFFF00"/>
                </a:solidFill>
                <a:latin typeface="Times New Roman"/>
                <a:ea typeface="Times New Roman"/>
                <a:cs typeface="Times New Roman"/>
                <a:sym typeface="Times New Roman"/>
              </a:rPr>
              <a:t> = 3</a:t>
            </a:r>
            <a:r>
              <a:rPr b="0" baseline="30000" i="0" lang="en-US" sz="2400" u="none">
                <a:solidFill>
                  <a:srgbClr val="FFFF00"/>
                </a:solidFill>
                <a:latin typeface="Times New Roman"/>
                <a:ea typeface="Times New Roman"/>
                <a:cs typeface="Times New Roman"/>
                <a:sym typeface="Times New Roman"/>
              </a:rPr>
              <a:t>2</a:t>
            </a:r>
            <a:r>
              <a:rPr b="0" i="0" lang="en-US" sz="2400" u="none">
                <a:solidFill>
                  <a:srgbClr val="FFFF00"/>
                </a:solidFill>
                <a:latin typeface="Times New Roman"/>
                <a:ea typeface="Times New Roman"/>
                <a:cs typeface="Times New Roman"/>
                <a:sym typeface="Times New Roman"/>
              </a:rPr>
              <a:t> + 4</a:t>
            </a:r>
            <a:r>
              <a:rPr b="0" baseline="30000" i="0" lang="en-US" sz="2400" u="none">
                <a:solidFill>
                  <a:srgbClr val="FFFF00"/>
                </a:solidFill>
                <a:latin typeface="Times New Roman"/>
                <a:ea typeface="Times New Roman"/>
                <a:cs typeface="Times New Roman"/>
                <a:sym typeface="Times New Roman"/>
              </a:rPr>
              <a:t>2</a:t>
            </a:r>
            <a:endParaRPr/>
          </a:p>
        </p:txBody>
      </p:sp>
      <p:sp>
        <p:nvSpPr>
          <p:cNvPr id="771" name="Google Shape;771;p10"/>
          <p:cNvSpPr txBox="1"/>
          <p:nvPr/>
        </p:nvSpPr>
        <p:spPr>
          <a:xfrm>
            <a:off x="3459162" y="2868612"/>
            <a:ext cx="585787"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4</a:t>
            </a:r>
            <a:endParaRPr/>
          </a:p>
        </p:txBody>
      </p:sp>
      <p:sp>
        <p:nvSpPr>
          <p:cNvPr id="772" name="Google Shape;772;p10"/>
          <p:cNvSpPr txBox="1"/>
          <p:nvPr/>
        </p:nvSpPr>
        <p:spPr>
          <a:xfrm>
            <a:off x="3611562" y="1993900"/>
            <a:ext cx="585787"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2F2F2"/>
              </a:buClr>
              <a:buSzPts val="1800"/>
              <a:buFont typeface="Arial"/>
              <a:buNone/>
            </a:pPr>
            <a:r>
              <a:rPr b="0" i="0" lang="en-US" sz="1800" u="none">
                <a:solidFill>
                  <a:srgbClr val="F2F2F2"/>
                </a:solidFill>
                <a:latin typeface="Arial"/>
                <a:ea typeface="Arial"/>
                <a:cs typeface="Arial"/>
                <a:sym typeface="Arial"/>
              </a:rPr>
              <a:t>5</a:t>
            </a:r>
            <a:endParaRPr/>
          </a:p>
        </p:txBody>
      </p:sp>
      <p:sp>
        <p:nvSpPr>
          <p:cNvPr id="773" name="Google Shape;773;p10"/>
          <p:cNvSpPr txBox="1"/>
          <p:nvPr/>
        </p:nvSpPr>
        <p:spPr>
          <a:xfrm>
            <a:off x="2632075" y="2073275"/>
            <a:ext cx="585787"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3</a:t>
            </a:r>
            <a:endParaRPr/>
          </a:p>
        </p:txBody>
      </p:sp>
      <p:pic>
        <p:nvPicPr>
          <p:cNvPr id="774" name="Google Shape;774;p10"/>
          <p:cNvPicPr preferRelativeResize="0"/>
          <p:nvPr/>
        </p:nvPicPr>
        <p:blipFill rotWithShape="1">
          <a:blip r:embed="rId3">
            <a:alphaModFix/>
          </a:blip>
          <a:srcRect b="0" l="0" r="0" t="0"/>
          <a:stretch/>
        </p:blipFill>
        <p:spPr>
          <a:xfrm>
            <a:off x="6961187" y="3487737"/>
            <a:ext cx="106362" cy="211137"/>
          </a:xfrm>
          <a:prstGeom prst="rect">
            <a:avLst/>
          </a:prstGeom>
          <a:noFill/>
          <a:ln>
            <a:noFill/>
          </a:ln>
        </p:spPr>
      </p:pic>
      <p:sp>
        <p:nvSpPr>
          <p:cNvPr id="775" name="Google Shape;775;p10"/>
          <p:cNvSpPr/>
          <p:nvPr/>
        </p:nvSpPr>
        <p:spPr>
          <a:xfrm>
            <a:off x="2892425" y="1738312"/>
            <a:ext cx="1641475" cy="1152525"/>
          </a:xfrm>
          <a:prstGeom prst="rtTriangle">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776" name="Google Shape;776;p10"/>
          <p:cNvSpPr txBox="1"/>
          <p:nvPr/>
        </p:nvSpPr>
        <p:spPr>
          <a:xfrm>
            <a:off x="2897187" y="2801937"/>
            <a:ext cx="80962" cy="79375"/>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777" name="Google Shape;777;p10"/>
          <p:cNvSpPr txBox="1"/>
          <p:nvPr/>
        </p:nvSpPr>
        <p:spPr>
          <a:xfrm>
            <a:off x="698500" y="1714500"/>
            <a:ext cx="6096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?1</a:t>
            </a:r>
            <a:endParaRPr/>
          </a:p>
        </p:txBody>
      </p:sp>
      <p:sp>
        <p:nvSpPr>
          <p:cNvPr id="778" name="Google Shape;778;p10"/>
          <p:cNvSpPr txBox="1"/>
          <p:nvPr/>
        </p:nvSpPr>
        <p:spPr>
          <a:xfrm>
            <a:off x="698500" y="3708400"/>
            <a:ext cx="5207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?2</a:t>
            </a:r>
            <a:endParaRPr/>
          </a:p>
        </p:txBody>
      </p:sp>
    </p:spTree>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82" name="Shape 782"/>
        <p:cNvGrpSpPr/>
        <p:nvPr/>
      </p:nvGrpSpPr>
      <p:grpSpPr>
        <a:xfrm>
          <a:off x="0" y="0"/>
          <a:ext cx="0" cy="0"/>
          <a:chOff x="0" y="0"/>
          <a:chExt cx="0" cy="0"/>
        </a:xfrm>
      </p:grpSpPr>
      <p:sp>
        <p:nvSpPr>
          <p:cNvPr id="783" name="Google Shape;783;p11"/>
          <p:cNvSpPr txBox="1"/>
          <p:nvPr/>
        </p:nvSpPr>
        <p:spPr>
          <a:xfrm>
            <a:off x="1536700" y="5118100"/>
            <a:ext cx="6400800" cy="64135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600"/>
              <a:buFont typeface="Arial"/>
              <a:buNone/>
            </a:pPr>
            <a:r>
              <a:rPr b="0" i="0" lang="en-US" sz="3600" u="none">
                <a:solidFill>
                  <a:schemeClr val="lt1"/>
                </a:solidFill>
                <a:latin typeface="Arial"/>
                <a:ea typeface="Arial"/>
                <a:cs typeface="Arial"/>
                <a:sym typeface="Arial"/>
              </a:rPr>
              <a:t>c</a:t>
            </a:r>
            <a:r>
              <a:rPr b="0" baseline="30000" i="0" lang="en-US" sz="3600" u="none">
                <a:solidFill>
                  <a:schemeClr val="lt1"/>
                </a:solidFill>
                <a:latin typeface="Arial"/>
                <a:ea typeface="Arial"/>
                <a:cs typeface="Arial"/>
                <a:sym typeface="Arial"/>
              </a:rPr>
              <a:t>2</a:t>
            </a:r>
            <a:r>
              <a:rPr b="0" i="0" lang="en-US" sz="3600" u="none">
                <a:solidFill>
                  <a:schemeClr val="lt1"/>
                </a:solidFill>
                <a:latin typeface="Arial"/>
                <a:ea typeface="Arial"/>
                <a:cs typeface="Arial"/>
                <a:sym typeface="Arial"/>
              </a:rPr>
              <a:t> = a</a:t>
            </a:r>
            <a:r>
              <a:rPr b="0" baseline="30000" i="0" lang="en-US" sz="3600" u="none">
                <a:solidFill>
                  <a:schemeClr val="lt1"/>
                </a:solidFill>
                <a:latin typeface="Arial"/>
                <a:ea typeface="Arial"/>
                <a:cs typeface="Arial"/>
                <a:sym typeface="Arial"/>
              </a:rPr>
              <a:t>2</a:t>
            </a:r>
            <a:r>
              <a:rPr b="0" i="0" lang="en-US" sz="3600" u="none">
                <a:solidFill>
                  <a:schemeClr val="lt1"/>
                </a:solidFill>
                <a:latin typeface="Arial"/>
                <a:ea typeface="Arial"/>
                <a:cs typeface="Arial"/>
                <a:sym typeface="Arial"/>
              </a:rPr>
              <a:t> + b</a:t>
            </a:r>
            <a:r>
              <a:rPr b="0" baseline="30000" i="0" lang="en-US" sz="3600" u="none">
                <a:solidFill>
                  <a:schemeClr val="lt1"/>
                </a:solidFill>
                <a:latin typeface="Arial"/>
                <a:ea typeface="Arial"/>
                <a:cs typeface="Arial"/>
                <a:sym typeface="Arial"/>
              </a:rPr>
              <a:t>2</a:t>
            </a:r>
            <a:r>
              <a:rPr b="0" i="0" lang="en-US" sz="3600" u="none">
                <a:solidFill>
                  <a:schemeClr val="lt1"/>
                </a:solidFill>
                <a:latin typeface="Arial"/>
                <a:ea typeface="Arial"/>
                <a:cs typeface="Arial"/>
                <a:sym typeface="Arial"/>
              </a:rPr>
              <a:t> </a:t>
            </a:r>
            <a:endParaRPr/>
          </a:p>
        </p:txBody>
      </p:sp>
      <p:grpSp>
        <p:nvGrpSpPr>
          <p:cNvPr id="784" name="Google Shape;784;p11"/>
          <p:cNvGrpSpPr/>
          <p:nvPr/>
        </p:nvGrpSpPr>
        <p:grpSpPr>
          <a:xfrm>
            <a:off x="4191000" y="374650"/>
            <a:ext cx="1905000" cy="3622675"/>
            <a:chOff x="2640" y="1560"/>
            <a:chExt cx="1200" cy="2282"/>
          </a:xfrm>
        </p:grpSpPr>
        <p:sp>
          <p:nvSpPr>
            <p:cNvPr id="785" name="Google Shape;785;p11"/>
            <p:cNvSpPr/>
            <p:nvPr/>
          </p:nvSpPr>
          <p:spPr>
            <a:xfrm>
              <a:off x="2641" y="1560"/>
              <a:ext cx="1199" cy="2207"/>
            </a:xfrm>
            <a:prstGeom prst="rtTriangle">
              <a:avLst/>
            </a:prstGeom>
            <a:gradFill>
              <a:gsLst>
                <a:gs pos="0">
                  <a:srgbClr val="FFFFFF"/>
                </a:gs>
                <a:gs pos="100000">
                  <a:srgbClr val="BB3555"/>
                </a:gs>
              </a:gsLst>
              <a:path path="circle">
                <a:fillToRect b="50%" l="50%" r="50%" t="50%"/>
              </a:path>
              <a:tileRect/>
            </a:gradFill>
            <a:ln cap="sq"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786" name="Google Shape;786;p11"/>
            <p:cNvSpPr txBox="1"/>
            <p:nvPr/>
          </p:nvSpPr>
          <p:spPr>
            <a:xfrm>
              <a:off x="3033" y="3400"/>
              <a:ext cx="312" cy="4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4000"/>
                <a:buFont typeface="Times New Roman"/>
                <a:buNone/>
              </a:pPr>
              <a:r>
                <a:rPr b="1" i="0" lang="en-US" sz="4000" u="none">
                  <a:solidFill>
                    <a:schemeClr val="lt1"/>
                  </a:solidFill>
                  <a:latin typeface="Times New Roman"/>
                  <a:ea typeface="Times New Roman"/>
                  <a:cs typeface="Times New Roman"/>
                  <a:sym typeface="Times New Roman"/>
                </a:rPr>
                <a:t>b</a:t>
              </a:r>
              <a:endParaRPr/>
            </a:p>
          </p:txBody>
        </p:sp>
        <p:sp>
          <p:nvSpPr>
            <p:cNvPr id="787" name="Google Shape;787;p11"/>
            <p:cNvSpPr txBox="1"/>
            <p:nvPr/>
          </p:nvSpPr>
          <p:spPr>
            <a:xfrm>
              <a:off x="3288" y="2968"/>
              <a:ext cx="192" cy="4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4000"/>
                <a:buFont typeface="Times New Roman"/>
                <a:buNone/>
              </a:pPr>
              <a:r>
                <a:rPr b="1" i="0" lang="en-US" sz="4000" u="none">
                  <a:solidFill>
                    <a:schemeClr val="lt1"/>
                  </a:solidFill>
                  <a:latin typeface="Times New Roman"/>
                  <a:ea typeface="Times New Roman"/>
                  <a:cs typeface="Times New Roman"/>
                  <a:sym typeface="Times New Roman"/>
                </a:rPr>
                <a:t>c</a:t>
              </a:r>
              <a:endParaRPr/>
            </a:p>
          </p:txBody>
        </p:sp>
        <p:sp>
          <p:nvSpPr>
            <p:cNvPr id="788" name="Google Shape;788;p11"/>
            <p:cNvSpPr txBox="1"/>
            <p:nvPr/>
          </p:nvSpPr>
          <p:spPr>
            <a:xfrm>
              <a:off x="2641" y="2512"/>
              <a:ext cx="336" cy="4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4000"/>
                <a:buFont typeface="Times New Roman"/>
                <a:buNone/>
              </a:pPr>
              <a:r>
                <a:rPr b="1" i="0" lang="en-US" sz="4000" u="none">
                  <a:solidFill>
                    <a:schemeClr val="lt1"/>
                  </a:solidFill>
                  <a:latin typeface="Times New Roman"/>
                  <a:ea typeface="Times New Roman"/>
                  <a:cs typeface="Times New Roman"/>
                  <a:sym typeface="Times New Roman"/>
                </a:rPr>
                <a:t>a</a:t>
              </a:r>
              <a:endParaRPr/>
            </a:p>
          </p:txBody>
        </p:sp>
        <p:sp>
          <p:nvSpPr>
            <p:cNvPr id="789" name="Google Shape;789;p11"/>
            <p:cNvSpPr txBox="1"/>
            <p:nvPr/>
          </p:nvSpPr>
          <p:spPr>
            <a:xfrm>
              <a:off x="2640" y="3576"/>
              <a:ext cx="208" cy="192"/>
            </a:xfrm>
            <a:prstGeom prst="rect">
              <a:avLst/>
            </a:prstGeom>
            <a:solidFill>
              <a:schemeClr val="dk1"/>
            </a:solidFill>
            <a:ln cap="sq"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cxnSp>
        <p:nvCxnSpPr>
          <p:cNvPr id="790" name="Google Shape;790;p11"/>
          <p:cNvCxnSpPr/>
          <p:nvPr/>
        </p:nvCxnSpPr>
        <p:spPr>
          <a:xfrm flipH="1">
            <a:off x="5334000" y="1809750"/>
            <a:ext cx="1206500" cy="609600"/>
          </a:xfrm>
          <a:prstGeom prst="straightConnector1">
            <a:avLst/>
          </a:prstGeom>
          <a:noFill/>
          <a:ln cap="sq" cmpd="sng" w="19050">
            <a:solidFill>
              <a:srgbClr val="FF0000"/>
            </a:solidFill>
            <a:prstDash val="solid"/>
            <a:miter lim="800000"/>
            <a:headEnd len="med" w="med" type="none"/>
            <a:tailEnd len="sm" w="sm" type="triangle"/>
          </a:ln>
        </p:spPr>
      </p:cxnSp>
      <p:sp>
        <p:nvSpPr>
          <p:cNvPr id="791" name="Google Shape;791;p11"/>
          <p:cNvSpPr txBox="1"/>
          <p:nvPr/>
        </p:nvSpPr>
        <p:spPr>
          <a:xfrm>
            <a:off x="6600825" y="1438275"/>
            <a:ext cx="2184400" cy="457200"/>
          </a:xfrm>
          <a:prstGeom prst="rect">
            <a:avLst/>
          </a:prstGeom>
          <a:solidFill>
            <a:schemeClr val="dk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00"/>
              </a:buClr>
              <a:buSzPts val="2400"/>
              <a:buFont typeface="Times New Roman"/>
              <a:buNone/>
            </a:pPr>
            <a:r>
              <a:rPr b="1" i="0" lang="en-US" sz="2400" u="none">
                <a:solidFill>
                  <a:srgbClr val="FFFF00"/>
                </a:solidFill>
                <a:latin typeface="Times New Roman"/>
                <a:ea typeface="Times New Roman"/>
                <a:cs typeface="Times New Roman"/>
                <a:sym typeface="Times New Roman"/>
              </a:rPr>
              <a:t>Caïnh huyeàn</a:t>
            </a:r>
            <a:endParaRPr/>
          </a:p>
        </p:txBody>
      </p:sp>
      <p:cxnSp>
        <p:nvCxnSpPr>
          <p:cNvPr id="792" name="Google Shape;792;p11"/>
          <p:cNvCxnSpPr/>
          <p:nvPr/>
        </p:nvCxnSpPr>
        <p:spPr>
          <a:xfrm>
            <a:off x="3035300" y="2546350"/>
            <a:ext cx="1143000" cy="12700"/>
          </a:xfrm>
          <a:prstGeom prst="straightConnector1">
            <a:avLst/>
          </a:prstGeom>
          <a:noFill/>
          <a:ln cap="sq" cmpd="sng" w="12700">
            <a:solidFill>
              <a:srgbClr val="00FF00"/>
            </a:solidFill>
            <a:prstDash val="solid"/>
            <a:miter lim="800000"/>
            <a:headEnd len="med" w="med" type="none"/>
            <a:tailEnd len="sm" w="sm" type="triangle"/>
          </a:ln>
        </p:spPr>
      </p:cxnSp>
      <p:sp>
        <p:nvSpPr>
          <p:cNvPr id="793" name="Google Shape;793;p11"/>
          <p:cNvSpPr txBox="1"/>
          <p:nvPr/>
        </p:nvSpPr>
        <p:spPr>
          <a:xfrm>
            <a:off x="1371600" y="2111375"/>
            <a:ext cx="1587500" cy="830262"/>
          </a:xfrm>
          <a:prstGeom prst="rect">
            <a:avLst/>
          </a:prstGeom>
          <a:solidFill>
            <a:schemeClr val="dk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00"/>
              </a:buClr>
              <a:buSzPts val="2400"/>
              <a:buFont typeface="Times New Roman"/>
              <a:buNone/>
            </a:pPr>
            <a:r>
              <a:rPr b="1" i="0" lang="en-US" sz="2400" u="none">
                <a:solidFill>
                  <a:srgbClr val="FFFF00"/>
                </a:solidFill>
                <a:latin typeface="Times New Roman"/>
                <a:ea typeface="Times New Roman"/>
                <a:cs typeface="Times New Roman"/>
                <a:sym typeface="Times New Roman"/>
              </a:rPr>
              <a:t>Caïnh goùc vuoâng</a:t>
            </a:r>
            <a:endParaRPr/>
          </a:p>
        </p:txBody>
      </p:sp>
      <p:cxnSp>
        <p:nvCxnSpPr>
          <p:cNvPr id="794" name="Google Shape;794;p11"/>
          <p:cNvCxnSpPr/>
          <p:nvPr/>
        </p:nvCxnSpPr>
        <p:spPr>
          <a:xfrm rot="10800000">
            <a:off x="5613400" y="3892550"/>
            <a:ext cx="0" cy="342900"/>
          </a:xfrm>
          <a:prstGeom prst="straightConnector1">
            <a:avLst/>
          </a:prstGeom>
          <a:noFill/>
          <a:ln cap="sq" cmpd="sng" w="12700">
            <a:solidFill>
              <a:schemeClr val="lt1"/>
            </a:solidFill>
            <a:prstDash val="solid"/>
            <a:miter lim="800000"/>
            <a:headEnd len="med" w="med" type="none"/>
            <a:tailEnd len="sm" w="sm" type="triangle"/>
          </a:ln>
        </p:spPr>
      </p:cxnSp>
      <p:sp>
        <p:nvSpPr>
          <p:cNvPr id="795" name="Google Shape;795;p11"/>
          <p:cNvSpPr txBox="1"/>
          <p:nvPr/>
        </p:nvSpPr>
        <p:spPr>
          <a:xfrm>
            <a:off x="3797300" y="4127500"/>
            <a:ext cx="2514600" cy="461962"/>
          </a:xfrm>
          <a:prstGeom prst="rect">
            <a:avLst/>
          </a:prstGeom>
          <a:solidFill>
            <a:schemeClr val="dk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00"/>
              </a:buClr>
              <a:buSzPts val="2400"/>
              <a:buFont typeface="Times New Roman"/>
              <a:buNone/>
            </a:pPr>
            <a:r>
              <a:rPr b="1" i="0" lang="en-US" sz="2400" u="none">
                <a:solidFill>
                  <a:srgbClr val="FFFF00"/>
                </a:solidFill>
                <a:latin typeface="Times New Roman"/>
                <a:ea typeface="Times New Roman"/>
                <a:cs typeface="Times New Roman"/>
                <a:sym typeface="Times New Roman"/>
              </a:rPr>
              <a:t>Caïnh goùc vuoâng</a:t>
            </a:r>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92"/>
                                        </p:tgtEl>
                                        <p:attrNameLst>
                                          <p:attrName>style.visibility</p:attrName>
                                        </p:attrNameLst>
                                      </p:cBhvr>
                                      <p:to>
                                        <p:strVal val="visible"/>
                                      </p:to>
                                    </p:set>
                                    <p:anim calcmode="lin" valueType="num">
                                      <p:cBhvr additive="base">
                                        <p:cTn dur="500"/>
                                        <p:tgtEl>
                                          <p:spTgt spid="792"/>
                                        </p:tgtEl>
                                        <p:attrNameLst>
                                          <p:attrName>ppt_w</p:attrName>
                                        </p:attrNameLst>
                                      </p:cBhvr>
                                      <p:tavLst>
                                        <p:tav fmla="" tm="0">
                                          <p:val>
                                            <p:strVal val="0"/>
                                          </p:val>
                                        </p:tav>
                                        <p:tav fmla="" tm="100000">
                                          <p:val>
                                            <p:strVal val="#ppt_w"/>
                                          </p:val>
                                        </p:tav>
                                      </p:tavLst>
                                    </p:anim>
                                    <p:anim calcmode="lin" valueType="num">
                                      <p:cBhvr additive="base">
                                        <p:cTn dur="500"/>
                                        <p:tgtEl>
                                          <p:spTgt spid="79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94"/>
                                        </p:tgtEl>
                                        <p:attrNameLst>
                                          <p:attrName>style.visibility</p:attrName>
                                        </p:attrNameLst>
                                      </p:cBhvr>
                                      <p:to>
                                        <p:strVal val="visible"/>
                                      </p:to>
                                    </p:set>
                                    <p:anim calcmode="lin" valueType="num">
                                      <p:cBhvr additive="base">
                                        <p:cTn dur="500"/>
                                        <p:tgtEl>
                                          <p:spTgt spid="794"/>
                                        </p:tgtEl>
                                        <p:attrNameLst>
                                          <p:attrName>ppt_w</p:attrName>
                                        </p:attrNameLst>
                                      </p:cBhvr>
                                      <p:tavLst>
                                        <p:tav fmla="" tm="0">
                                          <p:val>
                                            <p:strVal val="0"/>
                                          </p:val>
                                        </p:tav>
                                        <p:tav fmla="" tm="100000">
                                          <p:val>
                                            <p:strVal val="#ppt_w"/>
                                          </p:val>
                                        </p:tav>
                                      </p:tavLst>
                                    </p:anim>
                                    <p:anim calcmode="lin" valueType="num">
                                      <p:cBhvr additive="base">
                                        <p:cTn dur="500"/>
                                        <p:tgtEl>
                                          <p:spTgt spid="79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95"/>
                                        </p:tgtEl>
                                        <p:attrNameLst>
                                          <p:attrName>style.visibility</p:attrName>
                                        </p:attrNameLst>
                                      </p:cBhvr>
                                      <p:to>
                                        <p:strVal val="visible"/>
                                      </p:to>
                                    </p:set>
                                    <p:anim calcmode="lin" valueType="num">
                                      <p:cBhvr additive="base">
                                        <p:cTn dur="500"/>
                                        <p:tgtEl>
                                          <p:spTgt spid="795"/>
                                        </p:tgtEl>
                                        <p:attrNameLst>
                                          <p:attrName>ppt_w</p:attrName>
                                        </p:attrNameLst>
                                      </p:cBhvr>
                                      <p:tavLst>
                                        <p:tav fmla="" tm="0">
                                          <p:val>
                                            <p:strVal val="0"/>
                                          </p:val>
                                        </p:tav>
                                        <p:tav fmla="" tm="100000">
                                          <p:val>
                                            <p:strVal val="#ppt_w"/>
                                          </p:val>
                                        </p:tav>
                                      </p:tavLst>
                                    </p:anim>
                                    <p:anim calcmode="lin" valueType="num">
                                      <p:cBhvr additive="base">
                                        <p:cTn dur="500"/>
                                        <p:tgtEl>
                                          <p:spTgt spid="79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91"/>
                                        </p:tgtEl>
                                        <p:attrNameLst>
                                          <p:attrName>style.visibility</p:attrName>
                                        </p:attrNameLst>
                                      </p:cBhvr>
                                      <p:to>
                                        <p:strVal val="visible"/>
                                      </p:to>
                                    </p:set>
                                    <p:anim calcmode="lin" valueType="num">
                                      <p:cBhvr additive="base">
                                        <p:cTn dur="500"/>
                                        <p:tgtEl>
                                          <p:spTgt spid="791"/>
                                        </p:tgtEl>
                                        <p:attrNameLst>
                                          <p:attrName>ppt_w</p:attrName>
                                        </p:attrNameLst>
                                      </p:cBhvr>
                                      <p:tavLst>
                                        <p:tav fmla="" tm="0">
                                          <p:val>
                                            <p:strVal val="0"/>
                                          </p:val>
                                        </p:tav>
                                        <p:tav fmla="" tm="100000">
                                          <p:val>
                                            <p:strVal val="#ppt_w"/>
                                          </p:val>
                                        </p:tav>
                                      </p:tavLst>
                                    </p:anim>
                                    <p:anim calcmode="lin" valueType="num">
                                      <p:cBhvr additive="base">
                                        <p:cTn dur="500"/>
                                        <p:tgtEl>
                                          <p:spTgt spid="79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93"/>
                                        </p:tgtEl>
                                        <p:attrNameLst>
                                          <p:attrName>style.visibility</p:attrName>
                                        </p:attrNameLst>
                                      </p:cBhvr>
                                      <p:to>
                                        <p:strVal val="visible"/>
                                      </p:to>
                                    </p:set>
                                    <p:anim calcmode="lin" valueType="num">
                                      <p:cBhvr additive="base">
                                        <p:cTn dur="500"/>
                                        <p:tgtEl>
                                          <p:spTgt spid="793"/>
                                        </p:tgtEl>
                                        <p:attrNameLst>
                                          <p:attrName>ppt_w</p:attrName>
                                        </p:attrNameLst>
                                      </p:cBhvr>
                                      <p:tavLst>
                                        <p:tav fmla="" tm="0">
                                          <p:val>
                                            <p:strVal val="0"/>
                                          </p:val>
                                        </p:tav>
                                        <p:tav fmla="" tm="100000">
                                          <p:val>
                                            <p:strVal val="#ppt_w"/>
                                          </p:val>
                                        </p:tav>
                                      </p:tavLst>
                                    </p:anim>
                                    <p:anim calcmode="lin" valueType="num">
                                      <p:cBhvr additive="base">
                                        <p:cTn dur="500"/>
                                        <p:tgtEl>
                                          <p:spTgt spid="79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90"/>
                                        </p:tgtEl>
                                        <p:attrNameLst>
                                          <p:attrName>style.visibility</p:attrName>
                                        </p:attrNameLst>
                                      </p:cBhvr>
                                      <p:to>
                                        <p:strVal val="visible"/>
                                      </p:to>
                                    </p:set>
                                    <p:anim calcmode="lin" valueType="num">
                                      <p:cBhvr additive="base">
                                        <p:cTn dur="500"/>
                                        <p:tgtEl>
                                          <p:spTgt spid="790"/>
                                        </p:tgtEl>
                                        <p:attrNameLst>
                                          <p:attrName>ppt_w</p:attrName>
                                        </p:attrNameLst>
                                      </p:cBhvr>
                                      <p:tavLst>
                                        <p:tav fmla="" tm="0">
                                          <p:val>
                                            <p:strVal val="0"/>
                                          </p:val>
                                        </p:tav>
                                        <p:tav fmla="" tm="100000">
                                          <p:val>
                                            <p:strVal val="#ppt_w"/>
                                          </p:val>
                                        </p:tav>
                                      </p:tavLst>
                                    </p:anim>
                                    <p:anim calcmode="lin" valueType="num">
                                      <p:cBhvr additive="base">
                                        <p:cTn dur="500"/>
                                        <p:tgtEl>
                                          <p:spTgt spid="79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3"/>
                                        </p:tgtEl>
                                        <p:attrNameLst>
                                          <p:attrName>style.visibility</p:attrName>
                                        </p:attrNameLst>
                                      </p:cBhvr>
                                      <p:to>
                                        <p:strVal val="visible"/>
                                      </p:to>
                                    </p:set>
                                    <p:animEffect filter="fade" transition="in">
                                      <p:cBhvr>
                                        <p:cTn dur="300"/>
                                        <p:tgtEl>
                                          <p:spTgt spid="7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99" name="Shape 799"/>
        <p:cNvGrpSpPr/>
        <p:nvPr/>
      </p:nvGrpSpPr>
      <p:grpSpPr>
        <a:xfrm>
          <a:off x="0" y="0"/>
          <a:ext cx="0" cy="0"/>
          <a:chOff x="0" y="0"/>
          <a:chExt cx="0" cy="0"/>
        </a:xfrm>
      </p:grpSpPr>
      <p:sp>
        <p:nvSpPr>
          <p:cNvPr id="800" name="Google Shape;800;p12"/>
          <p:cNvSpPr txBox="1"/>
          <p:nvPr/>
        </p:nvSpPr>
        <p:spPr>
          <a:xfrm>
            <a:off x="1905000" y="-76200"/>
            <a:ext cx="5943600" cy="519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Bµi 7: §Þnh lÝ  py-ta-go</a:t>
            </a:r>
            <a:endParaRPr/>
          </a:p>
        </p:txBody>
      </p:sp>
      <p:sp>
        <p:nvSpPr>
          <p:cNvPr id="801" name="Google Shape;801;p12"/>
          <p:cNvSpPr txBox="1"/>
          <p:nvPr/>
        </p:nvSpPr>
        <p:spPr>
          <a:xfrm>
            <a:off x="0" y="457200"/>
            <a:ext cx="2971800" cy="519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1) §Þnh lÝ Py-ta-go:</a:t>
            </a:r>
            <a:endParaRPr/>
          </a:p>
        </p:txBody>
      </p:sp>
      <p:sp>
        <p:nvSpPr>
          <p:cNvPr id="802" name="Google Shape;802;p12"/>
          <p:cNvSpPr txBox="1"/>
          <p:nvPr/>
        </p:nvSpPr>
        <p:spPr>
          <a:xfrm>
            <a:off x="228600" y="882650"/>
            <a:ext cx="2971800" cy="4889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600"/>
              <a:buFont typeface="Times New Roman"/>
              <a:buNone/>
            </a:pPr>
            <a:r>
              <a:rPr b="0" i="0" lang="en-US" sz="2600" u="none">
                <a:solidFill>
                  <a:schemeClr val="lt1"/>
                </a:solidFill>
                <a:latin typeface="Times New Roman"/>
                <a:ea typeface="Times New Roman"/>
                <a:cs typeface="Times New Roman"/>
                <a:sym typeface="Times New Roman"/>
              </a:rPr>
              <a:t>* </a:t>
            </a:r>
            <a:r>
              <a:rPr b="0" i="0" lang="en-US" sz="2600" u="sng">
                <a:solidFill>
                  <a:schemeClr val="lt1"/>
                </a:solidFill>
                <a:latin typeface="Times New Roman"/>
                <a:ea typeface="Times New Roman"/>
                <a:cs typeface="Times New Roman"/>
                <a:sym typeface="Times New Roman"/>
              </a:rPr>
              <a:t>§Þnh lÝ</a:t>
            </a:r>
            <a:r>
              <a:rPr b="0" i="0" lang="en-US" sz="2600" u="none">
                <a:solidFill>
                  <a:schemeClr val="lt1"/>
                </a:solidFill>
                <a:latin typeface="Times New Roman"/>
                <a:ea typeface="Times New Roman"/>
                <a:cs typeface="Times New Roman"/>
                <a:sym typeface="Times New Roman"/>
              </a:rPr>
              <a:t>: (SGK/130)</a:t>
            </a:r>
            <a:endParaRPr/>
          </a:p>
        </p:txBody>
      </p:sp>
      <p:grpSp>
        <p:nvGrpSpPr>
          <p:cNvPr id="803" name="Google Shape;803;p12"/>
          <p:cNvGrpSpPr/>
          <p:nvPr/>
        </p:nvGrpSpPr>
        <p:grpSpPr>
          <a:xfrm>
            <a:off x="1600200" y="1295400"/>
            <a:ext cx="2057400" cy="1219200"/>
            <a:chOff x="720" y="864"/>
            <a:chExt cx="1296" cy="768"/>
          </a:xfrm>
        </p:grpSpPr>
        <p:sp>
          <p:nvSpPr>
            <p:cNvPr id="804" name="Google Shape;804;p12"/>
            <p:cNvSpPr/>
            <p:nvPr/>
          </p:nvSpPr>
          <p:spPr>
            <a:xfrm>
              <a:off x="864" y="960"/>
              <a:ext cx="912" cy="624"/>
            </a:xfrm>
            <a:prstGeom prst="rtTriangle">
              <a:avLst/>
            </a:prstGeom>
            <a:no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805" name="Google Shape;805;p12"/>
            <p:cNvSpPr txBox="1"/>
            <p:nvPr/>
          </p:nvSpPr>
          <p:spPr>
            <a:xfrm>
              <a:off x="720" y="1440"/>
              <a:ext cx="192" cy="1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lt1"/>
                </a:buClr>
                <a:buSzPts val="2000"/>
                <a:buFont typeface="Arial Narrow"/>
                <a:buNone/>
              </a:pPr>
              <a:r>
                <a:rPr b="0" i="0" lang="en-US" sz="2000" u="none">
                  <a:solidFill>
                    <a:schemeClr val="lt1"/>
                  </a:solidFill>
                  <a:latin typeface="Arial Narrow"/>
                  <a:ea typeface="Arial Narrow"/>
                  <a:cs typeface="Arial Narrow"/>
                  <a:sym typeface="Arial Narrow"/>
                </a:rPr>
                <a:t>A</a:t>
              </a:r>
              <a:endParaRPr/>
            </a:p>
          </p:txBody>
        </p:sp>
        <p:sp>
          <p:nvSpPr>
            <p:cNvPr id="806" name="Google Shape;806;p12"/>
            <p:cNvSpPr txBox="1"/>
            <p:nvPr/>
          </p:nvSpPr>
          <p:spPr>
            <a:xfrm>
              <a:off x="720" y="864"/>
              <a:ext cx="192" cy="1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lt1"/>
                </a:buClr>
                <a:buSzPts val="2000"/>
                <a:buFont typeface="Arial Narrow"/>
                <a:buNone/>
              </a:pPr>
              <a:r>
                <a:rPr b="0" i="0" lang="en-US" sz="2000" u="none">
                  <a:solidFill>
                    <a:schemeClr val="lt1"/>
                  </a:solidFill>
                  <a:latin typeface="Arial Narrow"/>
                  <a:ea typeface="Arial Narrow"/>
                  <a:cs typeface="Arial Narrow"/>
                  <a:sym typeface="Arial Narrow"/>
                </a:rPr>
                <a:t>b</a:t>
              </a:r>
              <a:endParaRPr/>
            </a:p>
          </p:txBody>
        </p:sp>
        <p:sp>
          <p:nvSpPr>
            <p:cNvPr id="807" name="Google Shape;807;p12"/>
            <p:cNvSpPr txBox="1"/>
            <p:nvPr/>
          </p:nvSpPr>
          <p:spPr>
            <a:xfrm>
              <a:off x="1824" y="1440"/>
              <a:ext cx="192" cy="1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lt1"/>
                </a:buClr>
                <a:buSzPts val="2000"/>
                <a:buFont typeface="Arial Narrow"/>
                <a:buNone/>
              </a:pPr>
              <a:r>
                <a:rPr b="0" i="0" lang="en-US" sz="2000" u="none">
                  <a:solidFill>
                    <a:schemeClr val="lt1"/>
                  </a:solidFill>
                  <a:latin typeface="Arial Narrow"/>
                  <a:ea typeface="Arial Narrow"/>
                  <a:cs typeface="Arial Narrow"/>
                  <a:sym typeface="Arial Narrow"/>
                </a:rPr>
                <a:t>c</a:t>
              </a:r>
              <a:endParaRPr/>
            </a:p>
          </p:txBody>
        </p:sp>
        <p:sp>
          <p:nvSpPr>
            <p:cNvPr id="808" name="Google Shape;808;p12"/>
            <p:cNvSpPr/>
            <p:nvPr/>
          </p:nvSpPr>
          <p:spPr>
            <a:xfrm>
              <a:off x="864" y="1440"/>
              <a:ext cx="144" cy="144"/>
            </a:xfrm>
            <a:custGeom>
              <a:rect b="b" l="l" r="r" t="t"/>
              <a:pathLst>
                <a:path extrusionOk="0" h="144" w="144">
                  <a:moveTo>
                    <a:pt x="0" y="0"/>
                  </a:moveTo>
                  <a:lnTo>
                    <a:pt x="144" y="0"/>
                  </a:lnTo>
                  <a:lnTo>
                    <a:pt x="144" y="144"/>
                  </a:lnTo>
                </a:path>
              </a:pathLst>
            </a:custGeom>
            <a:noFill/>
            <a:ln cap="flat" cmpd="sng" w="9525">
              <a:solidFill>
                <a:schemeClr val="lt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sp>
        <p:nvSpPr>
          <p:cNvPr id="809" name="Google Shape;809;p12"/>
          <p:cNvSpPr txBox="1"/>
          <p:nvPr/>
        </p:nvSpPr>
        <p:spPr>
          <a:xfrm>
            <a:off x="152400" y="2514600"/>
            <a:ext cx="5029200" cy="457200"/>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ΔABC </a:t>
            </a:r>
            <a:r>
              <a:rPr b="0" i="1" lang="en-US" sz="2400" u="none">
                <a:solidFill>
                  <a:schemeClr val="lt1"/>
                </a:solidFill>
                <a:latin typeface="Times New Roman"/>
                <a:ea typeface="Times New Roman"/>
                <a:cs typeface="Times New Roman"/>
                <a:sym typeface="Times New Roman"/>
              </a:rPr>
              <a:t>vu«ng t¹i A</a:t>
            </a:r>
            <a:r>
              <a:rPr b="0" i="0" lang="en-US" sz="2400" u="none">
                <a:solidFill>
                  <a:schemeClr val="lt1"/>
                </a:solidFill>
                <a:latin typeface="Times New Roman"/>
                <a:ea typeface="Times New Roman"/>
                <a:cs typeface="Times New Roman"/>
                <a:sym typeface="Times New Roman"/>
              </a:rPr>
              <a:t> ⇒ BC</a:t>
            </a:r>
            <a:r>
              <a:rPr b="0" baseline="30000" i="0" lang="en-US" sz="2400" u="none">
                <a:solidFill>
                  <a:schemeClr val="lt1"/>
                </a:solidFill>
                <a:latin typeface="Times New Roman"/>
                <a:ea typeface="Times New Roman"/>
                <a:cs typeface="Times New Roman"/>
                <a:sym typeface="Times New Roman"/>
              </a:rPr>
              <a:t>2 </a:t>
            </a:r>
            <a:r>
              <a:rPr b="0" i="0" lang="en-US" sz="2400" u="none">
                <a:solidFill>
                  <a:schemeClr val="lt1"/>
                </a:solidFill>
                <a:latin typeface="Times New Roman"/>
                <a:ea typeface="Times New Roman"/>
                <a:cs typeface="Times New Roman"/>
                <a:sym typeface="Times New Roman"/>
              </a:rPr>
              <a:t>= AB</a:t>
            </a:r>
            <a:r>
              <a:rPr b="0" baseline="30000" i="0" lang="en-US" sz="2400" u="none">
                <a:solidFill>
                  <a:schemeClr val="lt1"/>
                </a:solidFill>
                <a:latin typeface="Times New Roman"/>
                <a:ea typeface="Times New Roman"/>
                <a:cs typeface="Times New Roman"/>
                <a:sym typeface="Times New Roman"/>
              </a:rPr>
              <a:t>2</a:t>
            </a:r>
            <a:r>
              <a:rPr b="0" i="0" lang="en-US" sz="2400" u="none">
                <a:solidFill>
                  <a:schemeClr val="lt1"/>
                </a:solidFill>
                <a:latin typeface="Times New Roman"/>
                <a:ea typeface="Times New Roman"/>
                <a:cs typeface="Times New Roman"/>
                <a:sym typeface="Times New Roman"/>
              </a:rPr>
              <a:t> + AC</a:t>
            </a:r>
            <a:r>
              <a:rPr b="0" baseline="30000" i="0" lang="en-US" sz="2400" u="none">
                <a:solidFill>
                  <a:schemeClr val="lt1"/>
                </a:solidFill>
                <a:latin typeface="Times New Roman"/>
                <a:ea typeface="Times New Roman"/>
                <a:cs typeface="Times New Roman"/>
                <a:sym typeface="Times New Roman"/>
              </a:rPr>
              <a:t>2</a:t>
            </a:r>
            <a:endParaRPr/>
          </a:p>
        </p:txBody>
      </p:sp>
      <p:cxnSp>
        <p:nvCxnSpPr>
          <p:cNvPr id="810" name="Google Shape;810;p12"/>
          <p:cNvCxnSpPr/>
          <p:nvPr/>
        </p:nvCxnSpPr>
        <p:spPr>
          <a:xfrm>
            <a:off x="5143500" y="609600"/>
            <a:ext cx="38100" cy="5486400"/>
          </a:xfrm>
          <a:prstGeom prst="straightConnector1">
            <a:avLst/>
          </a:prstGeom>
          <a:noFill/>
          <a:ln cap="flat" cmpd="sng" w="28575">
            <a:solidFill>
              <a:schemeClr val="lt1"/>
            </a:solidFill>
            <a:prstDash val="solid"/>
            <a:miter lim="800000"/>
            <a:headEnd len="med" w="med" type="none"/>
            <a:tailEnd len="med" w="med" type="none"/>
          </a:ln>
        </p:spPr>
      </p:cxnSp>
      <p:sp>
        <p:nvSpPr>
          <p:cNvPr id="811" name="Google Shape;811;p12"/>
          <p:cNvSpPr txBox="1"/>
          <p:nvPr/>
        </p:nvSpPr>
        <p:spPr>
          <a:xfrm>
            <a:off x="304800" y="2971800"/>
            <a:ext cx="29718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 </a:t>
            </a:r>
            <a:r>
              <a:rPr b="0" i="1" lang="en-US" sz="2400" u="sng">
                <a:solidFill>
                  <a:schemeClr val="lt1"/>
                </a:solidFill>
                <a:latin typeface="Times New Roman"/>
                <a:ea typeface="Times New Roman"/>
                <a:cs typeface="Times New Roman"/>
                <a:sym typeface="Times New Roman"/>
              </a:rPr>
              <a:t>Lư­u ý</a:t>
            </a:r>
            <a:r>
              <a:rPr b="0" i="0" lang="en-US" sz="2400" u="none">
                <a:solidFill>
                  <a:schemeClr val="lt1"/>
                </a:solidFill>
                <a:latin typeface="Times New Roman"/>
                <a:ea typeface="Times New Roman"/>
                <a:cs typeface="Times New Roman"/>
                <a:sym typeface="Times New Roman"/>
              </a:rPr>
              <a:t>: </a:t>
            </a:r>
            <a:r>
              <a:rPr b="0" i="1" lang="en-US" sz="2400" u="none">
                <a:solidFill>
                  <a:schemeClr val="lt1"/>
                </a:solidFill>
                <a:latin typeface="Times New Roman"/>
                <a:ea typeface="Times New Roman"/>
                <a:cs typeface="Times New Roman"/>
                <a:sym typeface="Times New Roman"/>
              </a:rPr>
              <a:t>(SGK/130)</a:t>
            </a:r>
            <a:endParaRPr/>
          </a:p>
        </p:txBody>
      </p:sp>
      <p:grpSp>
        <p:nvGrpSpPr>
          <p:cNvPr id="812" name="Google Shape;812;p12"/>
          <p:cNvGrpSpPr/>
          <p:nvPr/>
        </p:nvGrpSpPr>
        <p:grpSpPr>
          <a:xfrm>
            <a:off x="5238750" y="533400"/>
            <a:ext cx="3905250" cy="3893254"/>
            <a:chOff x="3300" y="336"/>
            <a:chExt cx="2460" cy="2452"/>
          </a:xfrm>
        </p:grpSpPr>
        <p:grpSp>
          <p:nvGrpSpPr>
            <p:cNvPr id="813" name="Google Shape;813;p12"/>
            <p:cNvGrpSpPr/>
            <p:nvPr/>
          </p:nvGrpSpPr>
          <p:grpSpPr>
            <a:xfrm>
              <a:off x="3972" y="1536"/>
              <a:ext cx="1500" cy="1252"/>
              <a:chOff x="3960" y="1032"/>
              <a:chExt cx="1500" cy="1252"/>
            </a:xfrm>
          </p:grpSpPr>
          <p:sp>
            <p:nvSpPr>
              <p:cNvPr id="814" name="Google Shape;814;p12"/>
              <p:cNvSpPr txBox="1"/>
              <p:nvPr/>
            </p:nvSpPr>
            <p:spPr>
              <a:xfrm>
                <a:off x="3960" y="1704"/>
                <a:ext cx="192" cy="1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lt1"/>
                  </a:buClr>
                  <a:buSzPts val="2000"/>
                  <a:buFont typeface="Arial Narrow"/>
                  <a:buNone/>
                </a:pPr>
                <a:r>
                  <a:rPr b="0" i="0" lang="en-US" sz="2000" u="none">
                    <a:solidFill>
                      <a:schemeClr val="lt1"/>
                    </a:solidFill>
                    <a:latin typeface="Arial Narrow"/>
                    <a:ea typeface="Arial Narrow"/>
                    <a:cs typeface="Arial Narrow"/>
                    <a:sym typeface="Arial Narrow"/>
                  </a:rPr>
                  <a:t>d</a:t>
                </a:r>
                <a:endParaRPr/>
              </a:p>
            </p:txBody>
          </p:sp>
          <p:sp>
            <p:nvSpPr>
              <p:cNvPr id="815" name="Google Shape;815;p12"/>
              <p:cNvSpPr txBox="1"/>
              <p:nvPr/>
            </p:nvSpPr>
            <p:spPr>
              <a:xfrm>
                <a:off x="4752" y="1032"/>
                <a:ext cx="192" cy="1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lt1"/>
                  </a:buClr>
                  <a:buSzPts val="2000"/>
                  <a:buFont typeface="Arial Narrow"/>
                  <a:buNone/>
                </a:pPr>
                <a:r>
                  <a:rPr b="0" i="0" lang="en-US" sz="2000" u="none">
                    <a:solidFill>
                      <a:schemeClr val="lt1"/>
                    </a:solidFill>
                    <a:latin typeface="Arial Narrow"/>
                    <a:ea typeface="Arial Narrow"/>
                    <a:cs typeface="Arial Narrow"/>
                    <a:sym typeface="Arial Narrow"/>
                  </a:rPr>
                  <a:t>e</a:t>
                </a:r>
                <a:endParaRPr/>
              </a:p>
            </p:txBody>
          </p:sp>
          <p:sp>
            <p:nvSpPr>
              <p:cNvPr id="816" name="Google Shape;816;p12"/>
              <p:cNvSpPr txBox="1"/>
              <p:nvPr/>
            </p:nvSpPr>
            <p:spPr>
              <a:xfrm>
                <a:off x="5268" y="1692"/>
                <a:ext cx="192" cy="1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lt1"/>
                  </a:buClr>
                  <a:buSzPts val="2000"/>
                  <a:buFont typeface="Arial Narrow"/>
                  <a:buNone/>
                </a:pPr>
                <a:r>
                  <a:rPr b="0" i="0" lang="en-US" sz="2000" u="none">
                    <a:solidFill>
                      <a:schemeClr val="lt1"/>
                    </a:solidFill>
                    <a:latin typeface="Arial Narrow"/>
                    <a:ea typeface="Arial Narrow"/>
                    <a:cs typeface="Arial Narrow"/>
                    <a:sym typeface="Arial Narrow"/>
                  </a:rPr>
                  <a:t>f</a:t>
                </a:r>
                <a:endParaRPr/>
              </a:p>
            </p:txBody>
          </p:sp>
          <p:grpSp>
            <p:nvGrpSpPr>
              <p:cNvPr id="817" name="Google Shape;817;p12"/>
              <p:cNvGrpSpPr/>
              <p:nvPr/>
            </p:nvGrpSpPr>
            <p:grpSpPr>
              <a:xfrm>
                <a:off x="4080" y="1242"/>
                <a:ext cx="1105" cy="1042"/>
                <a:chOff x="4080" y="1242"/>
                <a:chExt cx="1105" cy="1042"/>
              </a:xfrm>
            </p:grpSpPr>
            <p:sp>
              <p:nvSpPr>
                <p:cNvPr id="818" name="Google Shape;818;p12"/>
                <p:cNvSpPr/>
                <p:nvPr/>
              </p:nvSpPr>
              <p:spPr>
                <a:xfrm rot="8640000">
                  <a:off x="4176" y="1452"/>
                  <a:ext cx="912" cy="624"/>
                </a:xfrm>
                <a:prstGeom prst="rtTriangle">
                  <a:avLst/>
                </a:prstGeom>
                <a:no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819" name="Google Shape;819;p12"/>
                <p:cNvSpPr/>
                <p:nvPr/>
              </p:nvSpPr>
              <p:spPr>
                <a:xfrm rot="8340000">
                  <a:off x="4716" y="1272"/>
                  <a:ext cx="144" cy="144"/>
                </a:xfrm>
                <a:custGeom>
                  <a:rect b="b" l="l" r="r" t="t"/>
                  <a:pathLst>
                    <a:path extrusionOk="0" h="144" w="144">
                      <a:moveTo>
                        <a:pt x="0" y="0"/>
                      </a:moveTo>
                      <a:lnTo>
                        <a:pt x="144" y="0"/>
                      </a:lnTo>
                      <a:lnTo>
                        <a:pt x="144" y="144"/>
                      </a:lnTo>
                    </a:path>
                  </a:pathLst>
                </a:custGeom>
                <a:noFill/>
                <a:ln cap="flat" cmpd="sng" w="9525">
                  <a:solidFill>
                    <a:schemeClr val="lt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grpSp>
        <p:sp>
          <p:nvSpPr>
            <p:cNvPr id="820" name="Google Shape;820;p12"/>
            <p:cNvSpPr txBox="1"/>
            <p:nvPr/>
          </p:nvSpPr>
          <p:spPr>
            <a:xfrm>
              <a:off x="3300" y="864"/>
              <a:ext cx="2460" cy="698"/>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Clr>
                  <a:srgbClr val="FFFF00"/>
                </a:buClr>
                <a:buSzPts val="2400"/>
                <a:buFont typeface="Times New Roman"/>
                <a:buNone/>
              </a:pPr>
              <a:r>
                <a:rPr b="0" i="1" lang="en-US" sz="2400" u="none">
                  <a:solidFill>
                    <a:srgbClr val="FFFF00"/>
                  </a:solidFill>
                  <a:latin typeface="Times New Roman"/>
                  <a:ea typeface="Times New Roman"/>
                  <a:cs typeface="Times New Roman"/>
                  <a:sym typeface="Times New Roman"/>
                </a:rPr>
                <a:t>Cho tam gi¸c DEF vu«ng t¹i E (h×nh vÏ). §iÒn ®óng (§), sai (S) cho c¸c kh¼ng ®Þnh sau:</a:t>
              </a:r>
              <a:endParaRPr/>
            </a:p>
          </p:txBody>
        </p:sp>
        <p:sp>
          <p:nvSpPr>
            <p:cNvPr descr="Bouquet" id="821" name="Google Shape;821;p12"/>
            <p:cNvSpPr/>
            <p:nvPr/>
          </p:nvSpPr>
          <p:spPr>
            <a:xfrm>
              <a:off x="3456" y="348"/>
              <a:ext cx="696" cy="372"/>
            </a:xfrm>
            <a:prstGeom prst="cloudCallout">
              <a:avLst>
                <a:gd fmla="val -2359" name="adj1"/>
                <a:gd fmla="val 27290" name="adj2"/>
              </a:avLst>
            </a:prstGeom>
            <a:blipFill rotWithShape="1">
              <a:blip r:embed="rId3">
                <a:alphaModFix/>
              </a:blip>
              <a:stretch>
                <a:fillRect b="0" l="0" r="0" t="0"/>
              </a:stretch>
            </a:blipFill>
            <a:ln cap="flat" cmpd="sng" w="9525">
              <a:solidFill>
                <a:schemeClr val="lt1"/>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822" name="Google Shape;822;p12"/>
            <p:cNvSpPr txBox="1"/>
            <p:nvPr/>
          </p:nvSpPr>
          <p:spPr>
            <a:xfrm>
              <a:off x="3684" y="336"/>
              <a:ext cx="300" cy="4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3399"/>
                </a:buClr>
                <a:buSzPts val="4000"/>
                <a:buFont typeface="Times New Roman"/>
                <a:buNone/>
              </a:pPr>
              <a:r>
                <a:rPr b="0" i="1" lang="en-US" sz="4000" u="none">
                  <a:solidFill>
                    <a:srgbClr val="003399"/>
                  </a:solidFill>
                  <a:latin typeface="Times New Roman"/>
                  <a:ea typeface="Times New Roman"/>
                  <a:cs typeface="Times New Roman"/>
                  <a:sym typeface="Times New Roman"/>
                </a:rPr>
                <a:t>?</a:t>
              </a:r>
              <a:endParaRPr/>
            </a:p>
          </p:txBody>
        </p:sp>
      </p:grpSp>
      <p:graphicFrame>
        <p:nvGraphicFramePr>
          <p:cNvPr id="823" name="Google Shape;823;p12"/>
          <p:cNvGraphicFramePr/>
          <p:nvPr/>
        </p:nvGraphicFramePr>
        <p:xfrm>
          <a:off x="5276850" y="3924300"/>
          <a:ext cx="3000000" cy="3000000"/>
        </p:xfrm>
        <a:graphic>
          <a:graphicData uri="http://schemas.openxmlformats.org/drawingml/2006/table">
            <a:tbl>
              <a:tblPr>
                <a:noFill/>
                <a:tableStyleId>{7833ADE5-EF4A-4256-A8CC-0EF599CE8D59}</a:tableStyleId>
              </a:tblPr>
              <a:tblGrid>
                <a:gridCol w="625475"/>
                <a:gridCol w="2441575"/>
                <a:gridCol w="800100"/>
              </a:tblGrid>
              <a:tr h="701675">
                <a:tc>
                  <a:txBody>
                    <a:bodyPr/>
                    <a:lstStyle/>
                    <a:p>
                      <a:pPr indent="0" lvl="0" marL="0" marR="0" rtl="0" algn="ctr">
                        <a:lnSpc>
                          <a:spcPct val="100000"/>
                        </a:lnSpc>
                        <a:spcBef>
                          <a:spcPts val="0"/>
                        </a:spcBef>
                        <a:spcAft>
                          <a:spcPts val="0"/>
                        </a:spcAft>
                        <a:buClr>
                          <a:schemeClr val="lt1"/>
                        </a:buClr>
                        <a:buSzPts val="2000"/>
                        <a:buFont typeface="Arial Narrow"/>
                        <a:buNone/>
                      </a:pPr>
                      <a:r>
                        <a:rPr b="0" i="0" lang="en-US" sz="2000" u="none" cap="none" strike="noStrike">
                          <a:solidFill>
                            <a:schemeClr val="lt1"/>
                          </a:solidFill>
                          <a:latin typeface="Arial Narrow"/>
                          <a:ea typeface="Arial Narrow"/>
                          <a:cs typeface="Arial Narrow"/>
                          <a:sym typeface="Arial Narrow"/>
                        </a:rPr>
                        <a:t>K.§</a:t>
                      </a:r>
                      <a:endParaRPr/>
                    </a:p>
                  </a:txBody>
                  <a:tcPr marT="45725" marB="45725" marR="91450" marL="91450" anchor="ctr">
                    <a:lnL cap="flat" cmpd="sng" w="28575">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2000"/>
                        <a:buFont typeface="Arial Narrow"/>
                        <a:buNone/>
                      </a:pPr>
                      <a:r>
                        <a:rPr b="0" i="0" lang="en-US" sz="2000" u="none" cap="none" strike="noStrike">
                          <a:solidFill>
                            <a:schemeClr val="lt1"/>
                          </a:solidFill>
                          <a:latin typeface="Arial Narrow"/>
                          <a:ea typeface="Arial Narrow"/>
                          <a:cs typeface="Arial Narrow"/>
                          <a:sym typeface="Arial Narrow"/>
                        </a:rPr>
                        <a:t>Néi dung</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2000"/>
                        <a:buFont typeface="Arial Narrow"/>
                        <a:buNone/>
                      </a:pPr>
                      <a:r>
                        <a:rPr b="0" i="0" lang="en-US" sz="2000" u="none" cap="none" strike="noStrike">
                          <a:solidFill>
                            <a:schemeClr val="lt1"/>
                          </a:solidFill>
                          <a:latin typeface="Arial Narrow"/>
                          <a:ea typeface="Arial Narrow"/>
                          <a:cs typeface="Arial Narrow"/>
                          <a:sym typeface="Arial Narrow"/>
                        </a:rPr>
                        <a:t>§¸p ¸n</a:t>
                      </a:r>
                      <a:endParaRPr/>
                    </a:p>
                  </a:txBody>
                  <a:tcPr marT="45725" marB="45725" marR="91450" marL="91450">
                    <a:lnL cap="flat" cmpd="sng" w="12700">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447675">
                <a:tc>
                  <a:txBody>
                    <a:bodyPr/>
                    <a:lstStyle/>
                    <a:p>
                      <a:pPr indent="0" lvl="0" marL="0" marR="0" rtl="0" algn="ctr">
                        <a:lnSpc>
                          <a:spcPct val="100000"/>
                        </a:lnSpc>
                        <a:spcBef>
                          <a:spcPts val="0"/>
                        </a:spcBef>
                        <a:spcAft>
                          <a:spcPts val="0"/>
                        </a:spcAft>
                        <a:buClr>
                          <a:schemeClr val="lt1"/>
                        </a:buClr>
                        <a:buSzPts val="2000"/>
                        <a:buFont typeface="Arial Narrow"/>
                        <a:buNone/>
                      </a:pPr>
                      <a:r>
                        <a:rPr b="0" i="0" lang="en-US" sz="2000" u="none" cap="none" strike="noStrike">
                          <a:solidFill>
                            <a:schemeClr val="lt1"/>
                          </a:solidFill>
                          <a:latin typeface="Arial Narrow"/>
                          <a:ea typeface="Arial Narrow"/>
                          <a:cs typeface="Arial Narrow"/>
                          <a:sym typeface="Arial Narrow"/>
                        </a:rPr>
                        <a:t>1</a:t>
                      </a:r>
                      <a:endParaRPr/>
                    </a:p>
                  </a:txBody>
                  <a:tcPr marT="45725" marB="45725" marR="91450" marL="91450">
                    <a:lnL cap="flat" cmpd="sng" w="28575">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2000"/>
                        <a:buFont typeface="Times New Roman"/>
                        <a:buNone/>
                      </a:pPr>
                      <a:r>
                        <a:rPr b="0" i="0" lang="en-US" sz="2000" u="none" cap="none" strike="noStrike">
                          <a:solidFill>
                            <a:schemeClr val="lt1"/>
                          </a:solidFill>
                          <a:latin typeface="Times New Roman"/>
                          <a:ea typeface="Times New Roman"/>
                          <a:cs typeface="Times New Roman"/>
                          <a:sym typeface="Times New Roman"/>
                        </a:rPr>
                        <a:t>DE</a:t>
                      </a:r>
                      <a:r>
                        <a:rPr b="0" baseline="30000" i="0" lang="en-US" sz="2000" u="none" cap="none" strike="noStrike">
                          <a:solidFill>
                            <a:schemeClr val="lt1"/>
                          </a:solidFill>
                          <a:latin typeface="Times New Roman"/>
                          <a:ea typeface="Times New Roman"/>
                          <a:cs typeface="Times New Roman"/>
                          <a:sym typeface="Times New Roman"/>
                        </a:rPr>
                        <a:t>2</a:t>
                      </a:r>
                      <a:r>
                        <a:rPr b="0" i="0" lang="en-US" sz="2000" u="none" cap="none" strike="noStrike">
                          <a:solidFill>
                            <a:schemeClr val="lt1"/>
                          </a:solidFill>
                          <a:latin typeface="Times New Roman"/>
                          <a:ea typeface="Times New Roman"/>
                          <a:cs typeface="Times New Roman"/>
                          <a:sym typeface="Times New Roman"/>
                        </a:rPr>
                        <a:t> = DF</a:t>
                      </a:r>
                      <a:r>
                        <a:rPr b="0" baseline="30000" i="0" lang="en-US" sz="2000" u="none" cap="none" strike="noStrike">
                          <a:solidFill>
                            <a:schemeClr val="lt1"/>
                          </a:solidFill>
                          <a:latin typeface="Times New Roman"/>
                          <a:ea typeface="Times New Roman"/>
                          <a:cs typeface="Times New Roman"/>
                          <a:sym typeface="Times New Roman"/>
                        </a:rPr>
                        <a:t>2</a:t>
                      </a:r>
                      <a:r>
                        <a:rPr b="0" i="0" lang="en-US" sz="2000" u="none" cap="none" strike="noStrike">
                          <a:solidFill>
                            <a:schemeClr val="lt1"/>
                          </a:solidFill>
                          <a:latin typeface="Times New Roman"/>
                          <a:ea typeface="Times New Roman"/>
                          <a:cs typeface="Times New Roman"/>
                          <a:sym typeface="Times New Roman"/>
                        </a:rPr>
                        <a:t> + EF</a:t>
                      </a:r>
                      <a:r>
                        <a:rPr b="0" baseline="30000" i="0" lang="en-US" sz="2000" u="none" cap="none" strike="noStrike">
                          <a:solidFill>
                            <a:schemeClr val="lt1"/>
                          </a:solidFill>
                          <a:latin typeface="Times New Roman"/>
                          <a:ea typeface="Times New Roman"/>
                          <a:cs typeface="Times New Roman"/>
                          <a:sym typeface="Times New Roman"/>
                        </a:rPr>
                        <a:t>2</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a:txBody>
                  <a:tcPr marT="45725" marB="45725" marR="91450" marL="91450">
                    <a:lnL cap="flat" cmpd="sng" w="12700">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447675">
                <a:tc>
                  <a:txBody>
                    <a:bodyPr/>
                    <a:lstStyle/>
                    <a:p>
                      <a:pPr indent="0" lvl="0" marL="0" marR="0" rtl="0" algn="ctr">
                        <a:lnSpc>
                          <a:spcPct val="100000"/>
                        </a:lnSpc>
                        <a:spcBef>
                          <a:spcPts val="0"/>
                        </a:spcBef>
                        <a:spcAft>
                          <a:spcPts val="0"/>
                        </a:spcAft>
                        <a:buClr>
                          <a:schemeClr val="lt1"/>
                        </a:buClr>
                        <a:buSzPts val="2000"/>
                        <a:buFont typeface="Arial Narrow"/>
                        <a:buNone/>
                      </a:pPr>
                      <a:r>
                        <a:rPr b="0" i="0" lang="en-US" sz="2000" u="none">
                          <a:solidFill>
                            <a:schemeClr val="lt1"/>
                          </a:solidFill>
                          <a:latin typeface="Arial Narrow"/>
                          <a:ea typeface="Arial Narrow"/>
                          <a:cs typeface="Arial Narrow"/>
                          <a:sym typeface="Arial Narrow"/>
                        </a:rPr>
                        <a:t>2</a:t>
                      </a:r>
                      <a:endParaRPr/>
                    </a:p>
                  </a:txBody>
                  <a:tcPr marT="45725" marB="45725" marR="91450" marL="91450">
                    <a:lnL cap="flat" cmpd="sng" w="28575">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2000"/>
                        <a:buFont typeface="Times New Roman"/>
                        <a:buNone/>
                      </a:pPr>
                      <a:r>
                        <a:rPr b="0" i="0" lang="en-US" sz="2000" u="none">
                          <a:solidFill>
                            <a:schemeClr val="lt1"/>
                          </a:solidFill>
                          <a:latin typeface="Times New Roman"/>
                          <a:ea typeface="Times New Roman"/>
                          <a:cs typeface="Times New Roman"/>
                          <a:sym typeface="Times New Roman"/>
                        </a:rPr>
                        <a:t>EF</a:t>
                      </a:r>
                      <a:r>
                        <a:rPr b="0" baseline="30000" i="0" lang="en-US" sz="2000" u="none">
                          <a:solidFill>
                            <a:schemeClr val="lt1"/>
                          </a:solidFill>
                          <a:latin typeface="Times New Roman"/>
                          <a:ea typeface="Times New Roman"/>
                          <a:cs typeface="Times New Roman"/>
                          <a:sym typeface="Times New Roman"/>
                        </a:rPr>
                        <a:t>2</a:t>
                      </a:r>
                      <a:r>
                        <a:rPr b="0" i="0" lang="en-US" sz="2000" u="none">
                          <a:solidFill>
                            <a:schemeClr val="lt1"/>
                          </a:solidFill>
                          <a:latin typeface="Times New Roman"/>
                          <a:ea typeface="Times New Roman"/>
                          <a:cs typeface="Times New Roman"/>
                          <a:sym typeface="Times New Roman"/>
                        </a:rPr>
                        <a:t> = ED</a:t>
                      </a:r>
                      <a:r>
                        <a:rPr b="0" baseline="30000" i="0" lang="en-US" sz="2000" u="none">
                          <a:solidFill>
                            <a:schemeClr val="lt1"/>
                          </a:solidFill>
                          <a:latin typeface="Times New Roman"/>
                          <a:ea typeface="Times New Roman"/>
                          <a:cs typeface="Times New Roman"/>
                          <a:sym typeface="Times New Roman"/>
                        </a:rPr>
                        <a:t>2</a:t>
                      </a:r>
                      <a:r>
                        <a:rPr b="0" i="0" lang="en-US" sz="2000" u="none">
                          <a:solidFill>
                            <a:schemeClr val="lt1"/>
                          </a:solidFill>
                          <a:latin typeface="Times New Roman"/>
                          <a:ea typeface="Times New Roman"/>
                          <a:cs typeface="Times New Roman"/>
                          <a:sym typeface="Times New Roman"/>
                        </a:rPr>
                        <a:t> + DF</a:t>
                      </a:r>
                      <a:r>
                        <a:rPr b="0" baseline="30000" i="0" lang="en-US" sz="2000" u="none">
                          <a:solidFill>
                            <a:schemeClr val="lt1"/>
                          </a:solidFill>
                          <a:latin typeface="Times New Roman"/>
                          <a:ea typeface="Times New Roman"/>
                          <a:cs typeface="Times New Roman"/>
                          <a:sym typeface="Times New Roman"/>
                        </a:rPr>
                        <a:t>2</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a:txBody>
                  <a:tcPr marT="45725" marB="45725" marR="91450" marL="91450">
                    <a:lnL cap="flat" cmpd="sng" w="12700">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447675">
                <a:tc>
                  <a:txBody>
                    <a:bodyPr/>
                    <a:lstStyle/>
                    <a:p>
                      <a:pPr indent="0" lvl="0" marL="0" marR="0" rtl="0" algn="ctr">
                        <a:lnSpc>
                          <a:spcPct val="100000"/>
                        </a:lnSpc>
                        <a:spcBef>
                          <a:spcPts val="0"/>
                        </a:spcBef>
                        <a:spcAft>
                          <a:spcPts val="0"/>
                        </a:spcAft>
                        <a:buClr>
                          <a:schemeClr val="lt1"/>
                        </a:buClr>
                        <a:buSzPts val="2000"/>
                        <a:buFont typeface="Arial Narrow"/>
                        <a:buNone/>
                      </a:pPr>
                      <a:r>
                        <a:rPr b="0" i="0" lang="en-US" sz="2000" u="none">
                          <a:solidFill>
                            <a:schemeClr val="lt1"/>
                          </a:solidFill>
                          <a:latin typeface="Arial Narrow"/>
                          <a:ea typeface="Arial Narrow"/>
                          <a:cs typeface="Arial Narrow"/>
                          <a:sym typeface="Arial Narrow"/>
                        </a:rPr>
                        <a:t>3</a:t>
                      </a:r>
                      <a:endParaRPr/>
                    </a:p>
                  </a:txBody>
                  <a:tcPr marT="45725" marB="45725" marR="91450" marL="91450">
                    <a:lnL cap="flat" cmpd="sng" w="28575">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2000"/>
                        <a:buFont typeface="Times New Roman"/>
                        <a:buNone/>
                      </a:pPr>
                      <a:r>
                        <a:rPr b="0" i="0" lang="en-US" sz="2000" u="none">
                          <a:solidFill>
                            <a:schemeClr val="lt1"/>
                          </a:solidFill>
                          <a:latin typeface="Times New Roman"/>
                          <a:ea typeface="Times New Roman"/>
                          <a:cs typeface="Times New Roman"/>
                          <a:sym typeface="Times New Roman"/>
                        </a:rPr>
                        <a:t>DF</a:t>
                      </a:r>
                      <a:r>
                        <a:rPr b="0" baseline="30000" i="0" lang="en-US" sz="2000" u="none">
                          <a:solidFill>
                            <a:schemeClr val="lt1"/>
                          </a:solidFill>
                          <a:latin typeface="Times New Roman"/>
                          <a:ea typeface="Times New Roman"/>
                          <a:cs typeface="Times New Roman"/>
                          <a:sym typeface="Times New Roman"/>
                        </a:rPr>
                        <a:t>2</a:t>
                      </a:r>
                      <a:r>
                        <a:rPr b="0" i="0" lang="en-US" sz="2000" u="none">
                          <a:solidFill>
                            <a:schemeClr val="lt1"/>
                          </a:solidFill>
                          <a:latin typeface="Times New Roman"/>
                          <a:ea typeface="Times New Roman"/>
                          <a:cs typeface="Times New Roman"/>
                          <a:sym typeface="Times New Roman"/>
                        </a:rPr>
                        <a:t> = DE</a:t>
                      </a:r>
                      <a:r>
                        <a:rPr b="0" baseline="30000" i="0" lang="en-US" sz="2000" u="none">
                          <a:solidFill>
                            <a:schemeClr val="lt1"/>
                          </a:solidFill>
                          <a:latin typeface="Times New Roman"/>
                          <a:ea typeface="Times New Roman"/>
                          <a:cs typeface="Times New Roman"/>
                          <a:sym typeface="Times New Roman"/>
                        </a:rPr>
                        <a:t>2</a:t>
                      </a:r>
                      <a:r>
                        <a:rPr b="0" i="0" lang="en-US" sz="2000" u="none">
                          <a:solidFill>
                            <a:schemeClr val="lt1"/>
                          </a:solidFill>
                          <a:latin typeface="Times New Roman"/>
                          <a:ea typeface="Times New Roman"/>
                          <a:cs typeface="Times New Roman"/>
                          <a:sym typeface="Times New Roman"/>
                        </a:rPr>
                        <a:t> + EF</a:t>
                      </a:r>
                      <a:r>
                        <a:rPr b="0" baseline="30000" i="0" lang="en-US" sz="2000" u="none">
                          <a:solidFill>
                            <a:schemeClr val="lt1"/>
                          </a:solidFill>
                          <a:latin typeface="Times New Roman"/>
                          <a:ea typeface="Times New Roman"/>
                          <a:cs typeface="Times New Roman"/>
                          <a:sym typeface="Times New Roman"/>
                        </a:rPr>
                        <a:t>2</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a:txBody>
                  <a:tcPr marT="45725" marB="45725" marR="91450" marL="91450">
                    <a:lnL cap="flat" cmpd="sng" w="12700">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bl>
          </a:graphicData>
        </a:graphic>
      </p:graphicFrame>
      <p:sp>
        <p:nvSpPr>
          <p:cNvPr id="824" name="Google Shape;824;p12"/>
          <p:cNvSpPr txBox="1"/>
          <p:nvPr/>
        </p:nvSpPr>
        <p:spPr>
          <a:xfrm>
            <a:off x="8439150" y="4648200"/>
            <a:ext cx="609600" cy="36512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S</a:t>
            </a:r>
            <a:endParaRPr/>
          </a:p>
        </p:txBody>
      </p:sp>
      <p:sp>
        <p:nvSpPr>
          <p:cNvPr id="825" name="Google Shape;825;p12"/>
          <p:cNvSpPr txBox="1"/>
          <p:nvPr/>
        </p:nvSpPr>
        <p:spPr>
          <a:xfrm>
            <a:off x="8439150" y="5124450"/>
            <a:ext cx="609600" cy="36512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S</a:t>
            </a:r>
            <a:endParaRPr/>
          </a:p>
        </p:txBody>
      </p:sp>
      <p:sp>
        <p:nvSpPr>
          <p:cNvPr id="826" name="Google Shape;826;p12"/>
          <p:cNvSpPr txBox="1"/>
          <p:nvPr/>
        </p:nvSpPr>
        <p:spPr>
          <a:xfrm>
            <a:off x="8439150" y="5562600"/>
            <a:ext cx="609600" cy="36512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a:t>
            </a:r>
            <a:endParaRPr/>
          </a:p>
        </p:txBody>
      </p:sp>
      <p:cxnSp>
        <p:nvCxnSpPr>
          <p:cNvPr id="827" name="Google Shape;827;p12"/>
          <p:cNvCxnSpPr/>
          <p:nvPr/>
        </p:nvCxnSpPr>
        <p:spPr>
          <a:xfrm>
            <a:off x="1028700" y="2914650"/>
            <a:ext cx="1409700" cy="0"/>
          </a:xfrm>
          <a:prstGeom prst="straightConnector1">
            <a:avLst/>
          </a:prstGeom>
          <a:noFill/>
          <a:ln cap="flat" cmpd="sng" w="28575">
            <a:solidFill>
              <a:srgbClr val="FFFF00"/>
            </a:solidFill>
            <a:prstDash val="solid"/>
            <a:miter lim="800000"/>
            <a:headEnd len="med" w="med" type="none"/>
            <a:tailEnd len="med" w="med" type="none"/>
          </a:ln>
        </p:spPr>
      </p:cxn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02"/>
                                        </p:tgtEl>
                                        <p:attrNameLst>
                                          <p:attrName>style.visibility</p:attrName>
                                        </p:attrNameLst>
                                      </p:cBhvr>
                                      <p:to>
                                        <p:strVal val="visible"/>
                                      </p:to>
                                    </p:set>
                                    <p:animEffect filter="fade" transition="in">
                                      <p:cBhvr>
                                        <p:cTn dur="2000"/>
                                        <p:tgtEl>
                                          <p:spTgt spid="8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9"/>
                                        </p:tgtEl>
                                        <p:attrNameLst>
                                          <p:attrName>style.visibility</p:attrName>
                                        </p:attrNameLst>
                                      </p:cBhvr>
                                      <p:to>
                                        <p:strVal val="visible"/>
                                      </p:to>
                                    </p:set>
                                    <p:animEffect filter="fade" transition="in">
                                      <p:cBhvr>
                                        <p:cTn dur="1000"/>
                                        <p:tgtEl>
                                          <p:spTgt spid="8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7"/>
                                        </p:tgtEl>
                                        <p:attrNameLst>
                                          <p:attrName>style.visibility</p:attrName>
                                        </p:attrNameLst>
                                      </p:cBhvr>
                                      <p:to>
                                        <p:strVal val="visible"/>
                                      </p:to>
                                    </p:set>
                                    <p:animEffect filter="fade" transition="in">
                                      <p:cBhvr>
                                        <p:cTn dur="2000"/>
                                        <p:tgtEl>
                                          <p:spTgt spid="8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1"/>
                                        </p:tgtEl>
                                        <p:attrNameLst>
                                          <p:attrName>style.visibility</p:attrName>
                                        </p:attrNameLst>
                                      </p:cBhvr>
                                      <p:to>
                                        <p:strVal val="visible"/>
                                      </p:to>
                                    </p:set>
                                    <p:animEffect filter="fade" transition="in">
                                      <p:cBhvr>
                                        <p:cTn dur="2000"/>
                                        <p:tgtEl>
                                          <p:spTgt spid="8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4"/>
                                        </p:tgtEl>
                                        <p:attrNameLst>
                                          <p:attrName>style.visibility</p:attrName>
                                        </p:attrNameLst>
                                      </p:cBhvr>
                                      <p:to>
                                        <p:strVal val="visible"/>
                                      </p:to>
                                    </p:set>
                                    <p:animEffect filter="fade" transition="in">
                                      <p:cBhvr>
                                        <p:cTn dur="500"/>
                                        <p:tgtEl>
                                          <p:spTgt spid="8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5"/>
                                        </p:tgtEl>
                                        <p:attrNameLst>
                                          <p:attrName>style.visibility</p:attrName>
                                        </p:attrNameLst>
                                      </p:cBhvr>
                                      <p:to>
                                        <p:strVal val="visible"/>
                                      </p:to>
                                    </p:set>
                                    <p:animEffect filter="fade" transition="in">
                                      <p:cBhvr>
                                        <p:cTn dur="500"/>
                                        <p:tgtEl>
                                          <p:spTgt spid="8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6"/>
                                        </p:tgtEl>
                                        <p:attrNameLst>
                                          <p:attrName>style.visibility</p:attrName>
                                        </p:attrNameLst>
                                      </p:cBhvr>
                                      <p:to>
                                        <p:strVal val="visible"/>
                                      </p:to>
                                    </p:set>
                                    <p:animEffect filter="fade" transition="in">
                                      <p:cBhvr>
                                        <p:cTn dur="500"/>
                                        <p:tgtEl>
                                          <p:spTgt spid="8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31" name="Shape 831"/>
        <p:cNvGrpSpPr/>
        <p:nvPr/>
      </p:nvGrpSpPr>
      <p:grpSpPr>
        <a:xfrm>
          <a:off x="0" y="0"/>
          <a:ext cx="0" cy="0"/>
          <a:chOff x="0" y="0"/>
          <a:chExt cx="0" cy="0"/>
        </a:xfrm>
      </p:grpSpPr>
      <p:sp>
        <p:nvSpPr>
          <p:cNvPr id="832" name="Google Shape;832;p13"/>
          <p:cNvSpPr txBox="1"/>
          <p:nvPr/>
        </p:nvSpPr>
        <p:spPr>
          <a:xfrm>
            <a:off x="1689100" y="0"/>
            <a:ext cx="5943600" cy="519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Bµi 7: §Þnh lÝ  py-ta-go</a:t>
            </a:r>
            <a:endParaRPr/>
          </a:p>
        </p:txBody>
      </p:sp>
      <p:sp>
        <p:nvSpPr>
          <p:cNvPr id="833" name="Google Shape;833;p13"/>
          <p:cNvSpPr txBox="1"/>
          <p:nvPr/>
        </p:nvSpPr>
        <p:spPr>
          <a:xfrm>
            <a:off x="0" y="457200"/>
            <a:ext cx="2971800" cy="519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1) §Þnh lÝ Py-ta-go:</a:t>
            </a:r>
            <a:endParaRPr/>
          </a:p>
        </p:txBody>
      </p:sp>
      <p:sp>
        <p:nvSpPr>
          <p:cNvPr id="834" name="Google Shape;834;p13"/>
          <p:cNvSpPr txBox="1"/>
          <p:nvPr/>
        </p:nvSpPr>
        <p:spPr>
          <a:xfrm>
            <a:off x="228600" y="882650"/>
            <a:ext cx="2971800" cy="4889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600"/>
              <a:buFont typeface="Times New Roman"/>
              <a:buNone/>
            </a:pPr>
            <a:r>
              <a:rPr b="0" i="0" lang="en-US" sz="2600" u="none">
                <a:solidFill>
                  <a:schemeClr val="lt1"/>
                </a:solidFill>
                <a:latin typeface="Times New Roman"/>
                <a:ea typeface="Times New Roman"/>
                <a:cs typeface="Times New Roman"/>
                <a:sym typeface="Times New Roman"/>
              </a:rPr>
              <a:t>* </a:t>
            </a:r>
            <a:r>
              <a:rPr b="0" i="0" lang="en-US" sz="2600" u="sng">
                <a:solidFill>
                  <a:schemeClr val="lt1"/>
                </a:solidFill>
                <a:latin typeface="Times New Roman"/>
                <a:ea typeface="Times New Roman"/>
                <a:cs typeface="Times New Roman"/>
                <a:sym typeface="Times New Roman"/>
              </a:rPr>
              <a:t>§Þnh lÝ</a:t>
            </a:r>
            <a:r>
              <a:rPr b="0" i="0" lang="en-US" sz="2600" u="none">
                <a:solidFill>
                  <a:schemeClr val="lt1"/>
                </a:solidFill>
                <a:latin typeface="Times New Roman"/>
                <a:ea typeface="Times New Roman"/>
                <a:cs typeface="Times New Roman"/>
                <a:sym typeface="Times New Roman"/>
              </a:rPr>
              <a:t>: (SGK/130)</a:t>
            </a:r>
            <a:endParaRPr/>
          </a:p>
        </p:txBody>
      </p:sp>
      <p:grpSp>
        <p:nvGrpSpPr>
          <p:cNvPr id="835" name="Google Shape;835;p13"/>
          <p:cNvGrpSpPr/>
          <p:nvPr/>
        </p:nvGrpSpPr>
        <p:grpSpPr>
          <a:xfrm>
            <a:off x="1600200" y="1295400"/>
            <a:ext cx="2057400" cy="1219200"/>
            <a:chOff x="720" y="864"/>
            <a:chExt cx="1296" cy="768"/>
          </a:xfrm>
        </p:grpSpPr>
        <p:sp>
          <p:nvSpPr>
            <p:cNvPr id="836" name="Google Shape;836;p13"/>
            <p:cNvSpPr/>
            <p:nvPr/>
          </p:nvSpPr>
          <p:spPr>
            <a:xfrm>
              <a:off x="864" y="960"/>
              <a:ext cx="912" cy="624"/>
            </a:xfrm>
            <a:prstGeom prst="rtTriangle">
              <a:avLst/>
            </a:prstGeom>
            <a:no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837" name="Google Shape;837;p13"/>
            <p:cNvSpPr txBox="1"/>
            <p:nvPr/>
          </p:nvSpPr>
          <p:spPr>
            <a:xfrm>
              <a:off x="720" y="1440"/>
              <a:ext cx="192" cy="1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lt1"/>
                </a:buClr>
                <a:buSzPts val="2000"/>
                <a:buFont typeface="Arial Narrow"/>
                <a:buNone/>
              </a:pPr>
              <a:r>
                <a:rPr b="0" i="0" lang="en-US" sz="2000" u="none">
                  <a:solidFill>
                    <a:schemeClr val="lt1"/>
                  </a:solidFill>
                  <a:latin typeface="Arial Narrow"/>
                  <a:ea typeface="Arial Narrow"/>
                  <a:cs typeface="Arial Narrow"/>
                  <a:sym typeface="Arial Narrow"/>
                </a:rPr>
                <a:t>A</a:t>
              </a:r>
              <a:endParaRPr/>
            </a:p>
          </p:txBody>
        </p:sp>
        <p:sp>
          <p:nvSpPr>
            <p:cNvPr id="838" name="Google Shape;838;p13"/>
            <p:cNvSpPr txBox="1"/>
            <p:nvPr/>
          </p:nvSpPr>
          <p:spPr>
            <a:xfrm>
              <a:off x="720" y="864"/>
              <a:ext cx="192" cy="1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lt1"/>
                </a:buClr>
                <a:buSzPts val="2000"/>
                <a:buFont typeface="Arial Narrow"/>
                <a:buNone/>
              </a:pPr>
              <a:r>
                <a:rPr b="0" i="0" lang="en-US" sz="2000" u="none">
                  <a:solidFill>
                    <a:schemeClr val="lt1"/>
                  </a:solidFill>
                  <a:latin typeface="Arial Narrow"/>
                  <a:ea typeface="Arial Narrow"/>
                  <a:cs typeface="Arial Narrow"/>
                  <a:sym typeface="Arial Narrow"/>
                </a:rPr>
                <a:t>b</a:t>
              </a:r>
              <a:endParaRPr/>
            </a:p>
          </p:txBody>
        </p:sp>
        <p:sp>
          <p:nvSpPr>
            <p:cNvPr id="839" name="Google Shape;839;p13"/>
            <p:cNvSpPr txBox="1"/>
            <p:nvPr/>
          </p:nvSpPr>
          <p:spPr>
            <a:xfrm>
              <a:off x="1824" y="1440"/>
              <a:ext cx="192" cy="1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lt1"/>
                </a:buClr>
                <a:buSzPts val="2000"/>
                <a:buFont typeface="Arial Narrow"/>
                <a:buNone/>
              </a:pPr>
              <a:r>
                <a:rPr b="0" i="0" lang="en-US" sz="2000" u="none">
                  <a:solidFill>
                    <a:schemeClr val="lt1"/>
                  </a:solidFill>
                  <a:latin typeface="Arial Narrow"/>
                  <a:ea typeface="Arial Narrow"/>
                  <a:cs typeface="Arial Narrow"/>
                  <a:sym typeface="Arial Narrow"/>
                </a:rPr>
                <a:t>c</a:t>
              </a:r>
              <a:endParaRPr/>
            </a:p>
          </p:txBody>
        </p:sp>
        <p:sp>
          <p:nvSpPr>
            <p:cNvPr id="840" name="Google Shape;840;p13"/>
            <p:cNvSpPr/>
            <p:nvPr/>
          </p:nvSpPr>
          <p:spPr>
            <a:xfrm>
              <a:off x="864" y="1440"/>
              <a:ext cx="144" cy="144"/>
            </a:xfrm>
            <a:custGeom>
              <a:rect b="b" l="l" r="r" t="t"/>
              <a:pathLst>
                <a:path extrusionOk="0" h="144" w="144">
                  <a:moveTo>
                    <a:pt x="0" y="0"/>
                  </a:moveTo>
                  <a:lnTo>
                    <a:pt x="144" y="0"/>
                  </a:lnTo>
                  <a:lnTo>
                    <a:pt x="144" y="144"/>
                  </a:lnTo>
                </a:path>
              </a:pathLst>
            </a:custGeom>
            <a:noFill/>
            <a:ln cap="flat" cmpd="sng" w="9525">
              <a:solidFill>
                <a:schemeClr val="lt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cxnSp>
        <p:nvCxnSpPr>
          <p:cNvPr id="841" name="Google Shape;841;p13"/>
          <p:cNvCxnSpPr/>
          <p:nvPr/>
        </p:nvCxnSpPr>
        <p:spPr>
          <a:xfrm>
            <a:off x="5143500" y="609600"/>
            <a:ext cx="38100" cy="5486400"/>
          </a:xfrm>
          <a:prstGeom prst="straightConnector1">
            <a:avLst/>
          </a:prstGeom>
          <a:noFill/>
          <a:ln cap="flat" cmpd="sng" w="28575">
            <a:solidFill>
              <a:schemeClr val="lt1"/>
            </a:solidFill>
            <a:prstDash val="solid"/>
            <a:miter lim="800000"/>
            <a:headEnd len="med" w="med" type="none"/>
            <a:tailEnd len="med" w="med" type="none"/>
          </a:ln>
        </p:spPr>
      </p:cxnSp>
      <p:sp>
        <p:nvSpPr>
          <p:cNvPr id="842" name="Google Shape;842;p13"/>
          <p:cNvSpPr txBox="1"/>
          <p:nvPr/>
        </p:nvSpPr>
        <p:spPr>
          <a:xfrm>
            <a:off x="304800" y="2971800"/>
            <a:ext cx="29718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 </a:t>
            </a:r>
            <a:r>
              <a:rPr b="0" i="1" lang="en-US" sz="2400" u="sng">
                <a:solidFill>
                  <a:schemeClr val="lt1"/>
                </a:solidFill>
                <a:latin typeface="Times New Roman"/>
                <a:ea typeface="Times New Roman"/>
                <a:cs typeface="Times New Roman"/>
                <a:sym typeface="Times New Roman"/>
              </a:rPr>
              <a:t>Lư­u ý</a:t>
            </a:r>
            <a:r>
              <a:rPr b="0" i="0" lang="en-US" sz="2400" u="none">
                <a:solidFill>
                  <a:schemeClr val="lt1"/>
                </a:solidFill>
                <a:latin typeface="Times New Roman"/>
                <a:ea typeface="Times New Roman"/>
                <a:cs typeface="Times New Roman"/>
                <a:sym typeface="Times New Roman"/>
              </a:rPr>
              <a:t>: </a:t>
            </a:r>
            <a:r>
              <a:rPr b="0" i="1" lang="en-US" sz="2400" u="none">
                <a:solidFill>
                  <a:schemeClr val="lt1"/>
                </a:solidFill>
                <a:latin typeface="Times New Roman"/>
                <a:ea typeface="Times New Roman"/>
                <a:cs typeface="Times New Roman"/>
                <a:sym typeface="Times New Roman"/>
              </a:rPr>
              <a:t>(SGK/130)</a:t>
            </a:r>
            <a:endParaRPr/>
          </a:p>
        </p:txBody>
      </p:sp>
      <p:sp>
        <p:nvSpPr>
          <p:cNvPr id="843" name="Google Shape;843;p13"/>
          <p:cNvSpPr txBox="1"/>
          <p:nvPr/>
        </p:nvSpPr>
        <p:spPr>
          <a:xfrm>
            <a:off x="1447800" y="4876800"/>
            <a:ext cx="16764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nvGrpSpPr>
          <p:cNvPr id="844" name="Google Shape;844;p13"/>
          <p:cNvGrpSpPr/>
          <p:nvPr/>
        </p:nvGrpSpPr>
        <p:grpSpPr>
          <a:xfrm>
            <a:off x="5181600" y="647700"/>
            <a:ext cx="3962400" cy="3178160"/>
            <a:chOff x="3264" y="720"/>
            <a:chExt cx="2496" cy="2002"/>
          </a:xfrm>
        </p:grpSpPr>
        <p:grpSp>
          <p:nvGrpSpPr>
            <p:cNvPr id="845" name="Google Shape;845;p13"/>
            <p:cNvGrpSpPr/>
            <p:nvPr/>
          </p:nvGrpSpPr>
          <p:grpSpPr>
            <a:xfrm>
              <a:off x="3264" y="720"/>
              <a:ext cx="2496" cy="2002"/>
              <a:chOff x="3312" y="2016"/>
              <a:chExt cx="2496" cy="2002"/>
            </a:xfrm>
          </p:grpSpPr>
          <p:sp>
            <p:nvSpPr>
              <p:cNvPr id="846" name="Google Shape;846;p13"/>
              <p:cNvSpPr txBox="1"/>
              <p:nvPr/>
            </p:nvSpPr>
            <p:spPr>
              <a:xfrm>
                <a:off x="3408" y="2016"/>
                <a:ext cx="320" cy="26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FFFF00"/>
                  </a:buClr>
                  <a:buSzPts val="2800"/>
                  <a:buFont typeface="Times New Roman"/>
                  <a:buNone/>
                </a:pPr>
                <a:r>
                  <a:rPr b="0" i="0" lang="en-US" sz="2800" u="none">
                    <a:solidFill>
                      <a:srgbClr val="FFFF00"/>
                    </a:solidFill>
                    <a:latin typeface="Times New Roman"/>
                    <a:ea typeface="Times New Roman"/>
                    <a:cs typeface="Times New Roman"/>
                    <a:sym typeface="Times New Roman"/>
                  </a:rPr>
                  <a:t>?3</a:t>
                </a:r>
                <a:endParaRPr/>
              </a:p>
            </p:txBody>
          </p:sp>
          <p:sp>
            <p:nvSpPr>
              <p:cNvPr id="847" name="Google Shape;847;p13"/>
              <p:cNvSpPr txBox="1"/>
              <p:nvPr/>
            </p:nvSpPr>
            <p:spPr>
              <a:xfrm>
                <a:off x="3840" y="2016"/>
                <a:ext cx="1728" cy="46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00"/>
                  </a:buClr>
                  <a:buSzPts val="2400"/>
                  <a:buFont typeface="Times New Roman"/>
                  <a:buNone/>
                </a:pPr>
                <a:r>
                  <a:rPr b="0" i="1" lang="en-US" sz="2400" u="none">
                    <a:solidFill>
                      <a:srgbClr val="FFFF00"/>
                    </a:solidFill>
                    <a:latin typeface="Times New Roman"/>
                    <a:ea typeface="Times New Roman"/>
                    <a:cs typeface="Times New Roman"/>
                    <a:sym typeface="Times New Roman"/>
                  </a:rPr>
                  <a:t>T×m ®é dµi x trªn c¸c</a:t>
                </a:r>
                <a:endParaRPr/>
              </a:p>
              <a:p>
                <a:pPr indent="0" lvl="0" marL="0" marR="0" rtl="0" algn="l">
                  <a:lnSpc>
                    <a:spcPct val="100000"/>
                  </a:lnSpc>
                  <a:spcBef>
                    <a:spcPts val="0"/>
                  </a:spcBef>
                  <a:spcAft>
                    <a:spcPts val="0"/>
                  </a:spcAft>
                  <a:buClr>
                    <a:srgbClr val="FFFF00"/>
                  </a:buClr>
                  <a:buSzPts val="2400"/>
                  <a:buFont typeface="Times New Roman"/>
                  <a:buNone/>
                </a:pPr>
                <a:r>
                  <a:rPr b="0" i="1" lang="en-US" sz="2400" u="none">
                    <a:solidFill>
                      <a:srgbClr val="FFFF00"/>
                    </a:solidFill>
                    <a:latin typeface="Times New Roman"/>
                    <a:ea typeface="Times New Roman"/>
                    <a:cs typeface="Times New Roman"/>
                    <a:sym typeface="Times New Roman"/>
                  </a:rPr>
                  <a:t> h×nh 124; 125</a:t>
                </a:r>
                <a:endParaRPr/>
              </a:p>
            </p:txBody>
          </p:sp>
          <p:sp>
            <p:nvSpPr>
              <p:cNvPr id="848" name="Google Shape;848;p13"/>
              <p:cNvSpPr/>
              <p:nvPr/>
            </p:nvSpPr>
            <p:spPr>
              <a:xfrm rot="7620000">
                <a:off x="3624" y="2904"/>
                <a:ext cx="768" cy="1008"/>
              </a:xfrm>
              <a:prstGeom prst="rtTriangle">
                <a:avLst/>
              </a:prstGeom>
              <a:no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849" name="Google Shape;849;p13"/>
              <p:cNvSpPr/>
              <p:nvPr/>
            </p:nvSpPr>
            <p:spPr>
              <a:xfrm>
                <a:off x="4944" y="2640"/>
                <a:ext cx="816" cy="816"/>
              </a:xfrm>
              <a:prstGeom prst="rtTriangle">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850" name="Google Shape;850;p13"/>
              <p:cNvSpPr txBox="1"/>
              <p:nvPr/>
            </p:nvSpPr>
            <p:spPr>
              <a:xfrm>
                <a:off x="3312" y="3408"/>
                <a:ext cx="192" cy="1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lt1"/>
                  </a:buClr>
                  <a:buSzPts val="2000"/>
                  <a:buFont typeface="Arial Narrow"/>
                  <a:buNone/>
                </a:pPr>
                <a:r>
                  <a:rPr b="0" i="0" lang="en-US" sz="2000" u="none">
                    <a:solidFill>
                      <a:schemeClr val="lt1"/>
                    </a:solidFill>
                    <a:latin typeface="Arial Narrow"/>
                    <a:ea typeface="Arial Narrow"/>
                    <a:cs typeface="Arial Narrow"/>
                    <a:sym typeface="Arial Narrow"/>
                  </a:rPr>
                  <a:t>A</a:t>
                </a:r>
                <a:endParaRPr/>
              </a:p>
            </p:txBody>
          </p:sp>
          <p:sp>
            <p:nvSpPr>
              <p:cNvPr id="851" name="Google Shape;851;p13"/>
              <p:cNvSpPr txBox="1"/>
              <p:nvPr/>
            </p:nvSpPr>
            <p:spPr>
              <a:xfrm>
                <a:off x="3744" y="2554"/>
                <a:ext cx="192" cy="1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lt1"/>
                  </a:buClr>
                  <a:buSzPts val="2000"/>
                  <a:buFont typeface="Arial Narrow"/>
                  <a:buNone/>
                </a:pPr>
                <a:r>
                  <a:rPr b="0" i="0" lang="en-US" sz="2000" u="none">
                    <a:solidFill>
                      <a:schemeClr val="lt1"/>
                    </a:solidFill>
                    <a:latin typeface="Arial Narrow"/>
                    <a:ea typeface="Arial Narrow"/>
                    <a:cs typeface="Arial Narrow"/>
                    <a:sym typeface="Arial Narrow"/>
                  </a:rPr>
                  <a:t>B</a:t>
                </a:r>
                <a:endParaRPr/>
              </a:p>
            </p:txBody>
          </p:sp>
          <p:sp>
            <p:nvSpPr>
              <p:cNvPr id="852" name="Google Shape;852;p13"/>
              <p:cNvSpPr txBox="1"/>
              <p:nvPr/>
            </p:nvSpPr>
            <p:spPr>
              <a:xfrm>
                <a:off x="4560" y="3408"/>
                <a:ext cx="192" cy="1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lt1"/>
                  </a:buClr>
                  <a:buSzPts val="2000"/>
                  <a:buFont typeface="Arial Narrow"/>
                  <a:buNone/>
                </a:pPr>
                <a:r>
                  <a:rPr b="0" i="0" lang="en-US" sz="2000" u="none">
                    <a:solidFill>
                      <a:schemeClr val="lt1"/>
                    </a:solidFill>
                    <a:latin typeface="Arial Narrow"/>
                    <a:ea typeface="Arial Narrow"/>
                    <a:cs typeface="Arial Narrow"/>
                    <a:sym typeface="Arial Narrow"/>
                  </a:rPr>
                  <a:t>C</a:t>
                </a:r>
                <a:endParaRPr/>
              </a:p>
            </p:txBody>
          </p:sp>
          <p:sp>
            <p:nvSpPr>
              <p:cNvPr id="853" name="Google Shape;853;p13"/>
              <p:cNvSpPr txBox="1"/>
              <p:nvPr/>
            </p:nvSpPr>
            <p:spPr>
              <a:xfrm>
                <a:off x="3504" y="2966"/>
                <a:ext cx="192" cy="15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lt1"/>
                  </a:buClr>
                  <a:buSzPts val="1600"/>
                  <a:buFont typeface="Times New Roman"/>
                  <a:buNone/>
                </a:pPr>
                <a:r>
                  <a:rPr b="0" i="1" lang="en-US" sz="1600" u="none">
                    <a:solidFill>
                      <a:schemeClr val="lt1"/>
                    </a:solidFill>
                    <a:latin typeface="Times New Roman"/>
                    <a:ea typeface="Times New Roman"/>
                    <a:cs typeface="Times New Roman"/>
                    <a:sym typeface="Times New Roman"/>
                  </a:rPr>
                  <a:t>X</a:t>
                </a:r>
                <a:endParaRPr/>
              </a:p>
            </p:txBody>
          </p:sp>
          <p:sp>
            <p:nvSpPr>
              <p:cNvPr id="854" name="Google Shape;854;p13"/>
              <p:cNvSpPr txBox="1"/>
              <p:nvPr/>
            </p:nvSpPr>
            <p:spPr>
              <a:xfrm>
                <a:off x="4224" y="2928"/>
                <a:ext cx="192" cy="17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lt1"/>
                  </a:buClr>
                  <a:buSzPts val="1800"/>
                  <a:buFont typeface="Times New Roman"/>
                  <a:buNone/>
                </a:pPr>
                <a:r>
                  <a:rPr b="0" i="1" lang="en-US" sz="1800" u="none">
                    <a:solidFill>
                      <a:schemeClr val="lt1"/>
                    </a:solidFill>
                    <a:latin typeface="Times New Roman"/>
                    <a:ea typeface="Times New Roman"/>
                    <a:cs typeface="Times New Roman"/>
                    <a:sym typeface="Times New Roman"/>
                  </a:rPr>
                  <a:t>8</a:t>
                </a:r>
                <a:endParaRPr/>
              </a:p>
            </p:txBody>
          </p:sp>
          <p:sp>
            <p:nvSpPr>
              <p:cNvPr id="855" name="Google Shape;855;p13"/>
              <p:cNvSpPr txBox="1"/>
              <p:nvPr/>
            </p:nvSpPr>
            <p:spPr>
              <a:xfrm>
                <a:off x="3936" y="3456"/>
                <a:ext cx="192" cy="15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lt1"/>
                  </a:buClr>
                  <a:buSzPts val="1600"/>
                  <a:buFont typeface="Times New Roman"/>
                  <a:buNone/>
                </a:pPr>
                <a:r>
                  <a:rPr b="0" i="1" lang="en-US" sz="1600" u="none">
                    <a:solidFill>
                      <a:schemeClr val="lt1"/>
                    </a:solidFill>
                    <a:latin typeface="Times New Roman"/>
                    <a:ea typeface="Times New Roman"/>
                    <a:cs typeface="Times New Roman"/>
                    <a:sym typeface="Times New Roman"/>
                  </a:rPr>
                  <a:t>10</a:t>
                </a:r>
                <a:endParaRPr/>
              </a:p>
            </p:txBody>
          </p:sp>
          <p:sp>
            <p:nvSpPr>
              <p:cNvPr id="856" name="Google Shape;856;p13"/>
              <p:cNvSpPr/>
              <p:nvPr/>
            </p:nvSpPr>
            <p:spPr>
              <a:xfrm>
                <a:off x="4944" y="3312"/>
                <a:ext cx="144" cy="144"/>
              </a:xfrm>
              <a:custGeom>
                <a:rect b="b" l="l" r="r" t="t"/>
                <a:pathLst>
                  <a:path extrusionOk="0" h="144" w="144">
                    <a:moveTo>
                      <a:pt x="0" y="0"/>
                    </a:moveTo>
                    <a:lnTo>
                      <a:pt x="144" y="0"/>
                    </a:lnTo>
                    <a:lnTo>
                      <a:pt x="144" y="144"/>
                    </a:lnTo>
                  </a:path>
                </a:pathLst>
              </a:custGeom>
              <a:noFill/>
              <a:ln cap="flat" cmpd="sng" w="9525">
                <a:solidFill>
                  <a:schemeClr val="lt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857" name="Google Shape;857;p13"/>
              <p:cNvSpPr/>
              <p:nvPr/>
            </p:nvSpPr>
            <p:spPr>
              <a:xfrm rot="7440000">
                <a:off x="3780" y="2832"/>
                <a:ext cx="144" cy="144"/>
              </a:xfrm>
              <a:custGeom>
                <a:rect b="b" l="l" r="r" t="t"/>
                <a:pathLst>
                  <a:path extrusionOk="0" h="144" w="144">
                    <a:moveTo>
                      <a:pt x="0" y="0"/>
                    </a:moveTo>
                    <a:lnTo>
                      <a:pt x="144" y="0"/>
                    </a:lnTo>
                    <a:lnTo>
                      <a:pt x="144" y="144"/>
                    </a:lnTo>
                  </a:path>
                </a:pathLst>
              </a:custGeom>
              <a:noFill/>
              <a:ln cap="flat" cmpd="sng" w="9525">
                <a:solidFill>
                  <a:schemeClr val="lt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858" name="Google Shape;858;p13"/>
              <p:cNvSpPr txBox="1"/>
              <p:nvPr/>
            </p:nvSpPr>
            <p:spPr>
              <a:xfrm>
                <a:off x="4944" y="3456"/>
                <a:ext cx="192" cy="1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lt1"/>
                  </a:buClr>
                  <a:buSzPts val="2000"/>
                  <a:buFont typeface="Arial Narrow"/>
                  <a:buNone/>
                </a:pPr>
                <a:r>
                  <a:rPr b="0" i="0" lang="en-US" sz="2000" u="none">
                    <a:solidFill>
                      <a:schemeClr val="lt1"/>
                    </a:solidFill>
                    <a:latin typeface="Arial Narrow"/>
                    <a:ea typeface="Arial Narrow"/>
                    <a:cs typeface="Arial Narrow"/>
                    <a:sym typeface="Arial Narrow"/>
                  </a:rPr>
                  <a:t>D</a:t>
                </a:r>
                <a:endParaRPr/>
              </a:p>
            </p:txBody>
          </p:sp>
          <p:sp>
            <p:nvSpPr>
              <p:cNvPr id="859" name="Google Shape;859;p13"/>
              <p:cNvSpPr txBox="1"/>
              <p:nvPr/>
            </p:nvSpPr>
            <p:spPr>
              <a:xfrm>
                <a:off x="4944" y="2448"/>
                <a:ext cx="192" cy="1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lt1"/>
                  </a:buClr>
                  <a:buSzPts val="2000"/>
                  <a:buFont typeface="Arial Narrow"/>
                  <a:buNone/>
                </a:pPr>
                <a:r>
                  <a:rPr b="0" i="0" lang="en-US" sz="2000" u="none">
                    <a:solidFill>
                      <a:schemeClr val="lt1"/>
                    </a:solidFill>
                    <a:latin typeface="Arial Narrow"/>
                    <a:ea typeface="Arial Narrow"/>
                    <a:cs typeface="Arial Narrow"/>
                    <a:sym typeface="Arial Narrow"/>
                  </a:rPr>
                  <a:t>E</a:t>
                </a:r>
                <a:endParaRPr/>
              </a:p>
            </p:txBody>
          </p:sp>
          <p:sp>
            <p:nvSpPr>
              <p:cNvPr id="860" name="Google Shape;860;p13"/>
              <p:cNvSpPr txBox="1"/>
              <p:nvPr/>
            </p:nvSpPr>
            <p:spPr>
              <a:xfrm>
                <a:off x="5664" y="3456"/>
                <a:ext cx="144" cy="1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lt1"/>
                  </a:buClr>
                  <a:buSzPts val="2000"/>
                  <a:buFont typeface="Arial Narrow"/>
                  <a:buNone/>
                </a:pPr>
                <a:r>
                  <a:rPr b="0" i="0" lang="en-US" sz="2000" u="none">
                    <a:solidFill>
                      <a:schemeClr val="lt1"/>
                    </a:solidFill>
                    <a:latin typeface="Arial Narrow"/>
                    <a:ea typeface="Arial Narrow"/>
                    <a:cs typeface="Arial Narrow"/>
                    <a:sym typeface="Arial Narrow"/>
                  </a:rPr>
                  <a:t>F</a:t>
                </a:r>
                <a:endParaRPr/>
              </a:p>
            </p:txBody>
          </p:sp>
          <p:sp>
            <p:nvSpPr>
              <p:cNvPr id="861" name="Google Shape;861;p13"/>
              <p:cNvSpPr txBox="1"/>
              <p:nvPr/>
            </p:nvSpPr>
            <p:spPr>
              <a:xfrm>
                <a:off x="4824" y="2959"/>
                <a:ext cx="192" cy="17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lt1"/>
                  </a:buClr>
                  <a:buSzPts val="1800"/>
                  <a:buFont typeface="Times New Roman"/>
                  <a:buNone/>
                </a:pPr>
                <a:r>
                  <a:rPr b="0" i="1" lang="en-US" sz="1800" u="none">
                    <a:solidFill>
                      <a:schemeClr val="lt1"/>
                    </a:solidFill>
                    <a:latin typeface="Times New Roman"/>
                    <a:ea typeface="Times New Roman"/>
                    <a:cs typeface="Times New Roman"/>
                    <a:sym typeface="Times New Roman"/>
                  </a:rPr>
                  <a:t>1</a:t>
                </a:r>
                <a:endParaRPr/>
              </a:p>
            </p:txBody>
          </p:sp>
          <p:sp>
            <p:nvSpPr>
              <p:cNvPr id="862" name="Google Shape;862;p13"/>
              <p:cNvSpPr txBox="1"/>
              <p:nvPr/>
            </p:nvSpPr>
            <p:spPr>
              <a:xfrm>
                <a:off x="5376" y="3456"/>
                <a:ext cx="192" cy="17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lt1"/>
                  </a:buClr>
                  <a:buSzPts val="1800"/>
                  <a:buFont typeface="Times New Roman"/>
                  <a:buNone/>
                </a:pPr>
                <a:r>
                  <a:rPr b="0" i="1" lang="en-US" sz="1800" u="none">
                    <a:solidFill>
                      <a:schemeClr val="lt1"/>
                    </a:solidFill>
                    <a:latin typeface="Times New Roman"/>
                    <a:ea typeface="Times New Roman"/>
                    <a:cs typeface="Times New Roman"/>
                    <a:sym typeface="Times New Roman"/>
                  </a:rPr>
                  <a:t>1</a:t>
                </a:r>
                <a:endParaRPr/>
              </a:p>
            </p:txBody>
          </p:sp>
          <p:sp>
            <p:nvSpPr>
              <p:cNvPr id="863" name="Google Shape;863;p13"/>
              <p:cNvSpPr txBox="1"/>
              <p:nvPr/>
            </p:nvSpPr>
            <p:spPr>
              <a:xfrm>
                <a:off x="5424" y="2952"/>
                <a:ext cx="192" cy="15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lt1"/>
                  </a:buClr>
                  <a:buSzPts val="1600"/>
                  <a:buFont typeface="Times New Roman"/>
                  <a:buNone/>
                </a:pPr>
                <a:r>
                  <a:rPr b="0" i="1" lang="en-US" sz="1600" u="none">
                    <a:solidFill>
                      <a:schemeClr val="lt1"/>
                    </a:solidFill>
                    <a:latin typeface="Times New Roman"/>
                    <a:ea typeface="Times New Roman"/>
                    <a:cs typeface="Times New Roman"/>
                    <a:sym typeface="Times New Roman"/>
                  </a:rPr>
                  <a:t>X</a:t>
                </a:r>
                <a:endParaRPr/>
              </a:p>
            </p:txBody>
          </p:sp>
        </p:grpSp>
        <p:sp>
          <p:nvSpPr>
            <p:cNvPr id="864" name="Google Shape;864;p13"/>
            <p:cNvSpPr txBox="1"/>
            <p:nvPr/>
          </p:nvSpPr>
          <p:spPr>
            <a:xfrm>
              <a:off x="3600" y="2352"/>
              <a:ext cx="816" cy="17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lt1"/>
                </a:buClr>
                <a:buSzPts val="1800"/>
                <a:buFont typeface="Times New Roman"/>
                <a:buNone/>
              </a:pPr>
              <a:r>
                <a:rPr b="0" i="1" lang="en-US" sz="1800" u="none">
                  <a:solidFill>
                    <a:schemeClr val="lt1"/>
                  </a:solidFill>
                  <a:latin typeface="Times New Roman"/>
                  <a:ea typeface="Times New Roman"/>
                  <a:cs typeface="Times New Roman"/>
                  <a:sym typeface="Times New Roman"/>
                </a:rPr>
                <a:t>H×nh 124</a:t>
              </a:r>
              <a:endParaRPr/>
            </a:p>
          </p:txBody>
        </p:sp>
        <p:sp>
          <p:nvSpPr>
            <p:cNvPr id="865" name="Google Shape;865;p13"/>
            <p:cNvSpPr txBox="1"/>
            <p:nvPr/>
          </p:nvSpPr>
          <p:spPr>
            <a:xfrm>
              <a:off x="4944" y="2371"/>
              <a:ext cx="816" cy="17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lt1"/>
                </a:buClr>
                <a:buSzPts val="1800"/>
                <a:buFont typeface="Times New Roman"/>
                <a:buNone/>
              </a:pPr>
              <a:r>
                <a:rPr b="0" i="1" lang="en-US" sz="1800" u="none">
                  <a:solidFill>
                    <a:schemeClr val="lt1"/>
                  </a:solidFill>
                  <a:latin typeface="Times New Roman"/>
                  <a:ea typeface="Times New Roman"/>
                  <a:cs typeface="Times New Roman"/>
                  <a:sym typeface="Times New Roman"/>
                </a:rPr>
                <a:t>H×nh 125</a:t>
              </a:r>
              <a:endParaRPr/>
            </a:p>
          </p:txBody>
        </p:sp>
      </p:grpSp>
      <p:grpSp>
        <p:nvGrpSpPr>
          <p:cNvPr id="866" name="Google Shape;866;p13"/>
          <p:cNvGrpSpPr/>
          <p:nvPr/>
        </p:nvGrpSpPr>
        <p:grpSpPr>
          <a:xfrm>
            <a:off x="152400" y="2514600"/>
            <a:ext cx="5029200" cy="457200"/>
            <a:chOff x="96" y="1584"/>
            <a:chExt cx="3168" cy="288"/>
          </a:xfrm>
        </p:grpSpPr>
        <p:sp>
          <p:nvSpPr>
            <p:cNvPr id="867" name="Google Shape;867;p13"/>
            <p:cNvSpPr txBox="1"/>
            <p:nvPr/>
          </p:nvSpPr>
          <p:spPr>
            <a:xfrm>
              <a:off x="96" y="1584"/>
              <a:ext cx="3168" cy="288"/>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ΔABC </a:t>
              </a:r>
              <a:r>
                <a:rPr b="0" i="1" lang="en-US" sz="2400" u="none">
                  <a:solidFill>
                    <a:schemeClr val="lt1"/>
                  </a:solidFill>
                  <a:latin typeface="Times New Roman"/>
                  <a:ea typeface="Times New Roman"/>
                  <a:cs typeface="Times New Roman"/>
                  <a:sym typeface="Times New Roman"/>
                </a:rPr>
                <a:t>vu«ng t¹i A</a:t>
              </a:r>
              <a:r>
                <a:rPr b="0" i="0" lang="en-US" sz="2400" u="none">
                  <a:solidFill>
                    <a:schemeClr val="lt1"/>
                  </a:solidFill>
                  <a:latin typeface="Times New Roman"/>
                  <a:ea typeface="Times New Roman"/>
                  <a:cs typeface="Times New Roman"/>
                  <a:sym typeface="Times New Roman"/>
                </a:rPr>
                <a:t> ⇒ BC</a:t>
              </a:r>
              <a:r>
                <a:rPr b="0" baseline="30000" i="0" lang="en-US" sz="2400" u="none">
                  <a:solidFill>
                    <a:schemeClr val="lt1"/>
                  </a:solidFill>
                  <a:latin typeface="Times New Roman"/>
                  <a:ea typeface="Times New Roman"/>
                  <a:cs typeface="Times New Roman"/>
                  <a:sym typeface="Times New Roman"/>
                </a:rPr>
                <a:t>2 </a:t>
              </a:r>
              <a:r>
                <a:rPr b="0" i="0" lang="en-US" sz="2400" u="none">
                  <a:solidFill>
                    <a:schemeClr val="lt1"/>
                  </a:solidFill>
                  <a:latin typeface="Times New Roman"/>
                  <a:ea typeface="Times New Roman"/>
                  <a:cs typeface="Times New Roman"/>
                  <a:sym typeface="Times New Roman"/>
                </a:rPr>
                <a:t>= AB</a:t>
              </a:r>
              <a:r>
                <a:rPr b="0" baseline="30000" i="0" lang="en-US" sz="2400" u="none">
                  <a:solidFill>
                    <a:schemeClr val="lt1"/>
                  </a:solidFill>
                  <a:latin typeface="Times New Roman"/>
                  <a:ea typeface="Times New Roman"/>
                  <a:cs typeface="Times New Roman"/>
                  <a:sym typeface="Times New Roman"/>
                </a:rPr>
                <a:t>2</a:t>
              </a:r>
              <a:r>
                <a:rPr b="0" i="0" lang="en-US" sz="2400" u="none">
                  <a:solidFill>
                    <a:schemeClr val="lt1"/>
                  </a:solidFill>
                  <a:latin typeface="Times New Roman"/>
                  <a:ea typeface="Times New Roman"/>
                  <a:cs typeface="Times New Roman"/>
                  <a:sym typeface="Times New Roman"/>
                </a:rPr>
                <a:t> + AC</a:t>
              </a:r>
              <a:r>
                <a:rPr b="0" baseline="30000" i="0" lang="en-US" sz="2400" u="none">
                  <a:solidFill>
                    <a:schemeClr val="lt1"/>
                  </a:solidFill>
                  <a:latin typeface="Times New Roman"/>
                  <a:ea typeface="Times New Roman"/>
                  <a:cs typeface="Times New Roman"/>
                  <a:sym typeface="Times New Roman"/>
                </a:rPr>
                <a:t>2</a:t>
              </a:r>
              <a:endParaRPr/>
            </a:p>
          </p:txBody>
        </p:sp>
        <p:cxnSp>
          <p:nvCxnSpPr>
            <p:cNvPr id="868" name="Google Shape;868;p13"/>
            <p:cNvCxnSpPr/>
            <p:nvPr/>
          </p:nvCxnSpPr>
          <p:spPr>
            <a:xfrm>
              <a:off x="648" y="1836"/>
              <a:ext cx="888" cy="0"/>
            </a:xfrm>
            <a:prstGeom prst="straightConnector1">
              <a:avLst/>
            </a:prstGeom>
            <a:noFill/>
            <a:ln cap="flat" cmpd="sng" w="28575">
              <a:solidFill>
                <a:srgbClr val="FFFF00"/>
              </a:solidFill>
              <a:prstDash val="solid"/>
              <a:miter lim="800000"/>
              <a:headEnd len="med" w="med" type="none"/>
              <a:tailEnd len="med" w="med" type="none"/>
            </a:ln>
          </p:spPr>
        </p:cxnSp>
      </p:grpSp>
      <p:sp>
        <p:nvSpPr>
          <p:cNvPr id="869" name="Google Shape;869;p13"/>
          <p:cNvSpPr txBox="1"/>
          <p:nvPr/>
        </p:nvSpPr>
        <p:spPr>
          <a:xfrm>
            <a:off x="5334000" y="3492500"/>
            <a:ext cx="4013200" cy="8302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H124. XÐt ΔABC vu«ng t¹i B, ta cã: </a:t>
            </a:r>
            <a:endParaRPr/>
          </a:p>
        </p:txBody>
      </p:sp>
      <p:sp>
        <p:nvSpPr>
          <p:cNvPr id="870" name="Google Shape;870;p13"/>
          <p:cNvSpPr txBox="1"/>
          <p:nvPr/>
        </p:nvSpPr>
        <p:spPr>
          <a:xfrm>
            <a:off x="6464300" y="3860800"/>
            <a:ext cx="2324100" cy="457200"/>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AC</a:t>
            </a:r>
            <a:r>
              <a:rPr b="0" baseline="30000" i="0" lang="en-US" sz="2400" u="none">
                <a:solidFill>
                  <a:schemeClr val="lt1"/>
                </a:solidFill>
                <a:latin typeface="Times New Roman"/>
                <a:ea typeface="Times New Roman"/>
                <a:cs typeface="Times New Roman"/>
                <a:sym typeface="Times New Roman"/>
              </a:rPr>
              <a:t>2 </a:t>
            </a:r>
            <a:r>
              <a:rPr b="0" i="0" lang="en-US" sz="2400" u="none">
                <a:solidFill>
                  <a:schemeClr val="lt1"/>
                </a:solidFill>
                <a:latin typeface="Times New Roman"/>
                <a:ea typeface="Times New Roman"/>
                <a:cs typeface="Times New Roman"/>
                <a:sym typeface="Times New Roman"/>
              </a:rPr>
              <a:t>= AB</a:t>
            </a:r>
            <a:r>
              <a:rPr b="0" baseline="30000" i="0" lang="en-US" sz="2400" u="none">
                <a:solidFill>
                  <a:schemeClr val="lt1"/>
                </a:solidFill>
                <a:latin typeface="Times New Roman"/>
                <a:ea typeface="Times New Roman"/>
                <a:cs typeface="Times New Roman"/>
                <a:sym typeface="Times New Roman"/>
              </a:rPr>
              <a:t>2</a:t>
            </a:r>
            <a:r>
              <a:rPr b="0" i="0" lang="en-US" sz="2400" u="none">
                <a:solidFill>
                  <a:schemeClr val="lt1"/>
                </a:solidFill>
                <a:latin typeface="Times New Roman"/>
                <a:ea typeface="Times New Roman"/>
                <a:cs typeface="Times New Roman"/>
                <a:sym typeface="Times New Roman"/>
              </a:rPr>
              <a:t> + BC</a:t>
            </a:r>
            <a:r>
              <a:rPr b="0" baseline="30000" i="0" lang="en-US" sz="2400" u="none">
                <a:solidFill>
                  <a:schemeClr val="lt1"/>
                </a:solidFill>
                <a:latin typeface="Times New Roman"/>
                <a:ea typeface="Times New Roman"/>
                <a:cs typeface="Times New Roman"/>
                <a:sym typeface="Times New Roman"/>
              </a:rPr>
              <a:t>2 </a:t>
            </a:r>
            <a:endParaRPr/>
          </a:p>
        </p:txBody>
      </p:sp>
      <p:sp>
        <p:nvSpPr>
          <p:cNvPr id="871" name="Google Shape;871;p13"/>
          <p:cNvSpPr txBox="1"/>
          <p:nvPr/>
        </p:nvSpPr>
        <p:spPr>
          <a:xfrm>
            <a:off x="5435600" y="4610100"/>
            <a:ext cx="3365500" cy="457200"/>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=&gt;10</a:t>
            </a:r>
            <a:r>
              <a:rPr b="0" baseline="30000" i="0" lang="en-US" sz="2400" u="none">
                <a:solidFill>
                  <a:schemeClr val="lt1"/>
                </a:solidFill>
                <a:latin typeface="Times New Roman"/>
                <a:ea typeface="Times New Roman"/>
                <a:cs typeface="Times New Roman"/>
                <a:sym typeface="Times New Roman"/>
              </a:rPr>
              <a:t>2 </a:t>
            </a:r>
            <a:r>
              <a:rPr b="0" i="0" lang="en-US" sz="2400" u="none">
                <a:solidFill>
                  <a:schemeClr val="lt1"/>
                </a:solidFill>
                <a:latin typeface="Times New Roman"/>
                <a:ea typeface="Times New Roman"/>
                <a:cs typeface="Times New Roman"/>
                <a:sym typeface="Times New Roman"/>
              </a:rPr>
              <a:t>= x</a:t>
            </a:r>
            <a:r>
              <a:rPr b="0" baseline="30000" i="0" lang="en-US" sz="2400" u="none">
                <a:solidFill>
                  <a:schemeClr val="lt1"/>
                </a:solidFill>
                <a:latin typeface="Times New Roman"/>
                <a:ea typeface="Times New Roman"/>
                <a:cs typeface="Times New Roman"/>
                <a:sym typeface="Times New Roman"/>
              </a:rPr>
              <a:t>2</a:t>
            </a:r>
            <a:r>
              <a:rPr b="0" i="0" lang="en-US" sz="2400" u="none">
                <a:solidFill>
                  <a:schemeClr val="lt1"/>
                </a:solidFill>
                <a:latin typeface="Times New Roman"/>
                <a:ea typeface="Times New Roman"/>
                <a:cs typeface="Times New Roman"/>
                <a:sym typeface="Times New Roman"/>
              </a:rPr>
              <a:t> + 8</a:t>
            </a:r>
            <a:r>
              <a:rPr b="0" baseline="30000" i="0" lang="en-US" sz="2400" u="none">
                <a:solidFill>
                  <a:schemeClr val="lt1"/>
                </a:solidFill>
                <a:latin typeface="Times New Roman"/>
                <a:ea typeface="Times New Roman"/>
                <a:cs typeface="Times New Roman"/>
                <a:sym typeface="Times New Roman"/>
              </a:rPr>
              <a:t>2 </a:t>
            </a:r>
            <a:r>
              <a:rPr b="0" i="0" lang="en-US" sz="2400" u="none">
                <a:solidFill>
                  <a:schemeClr val="lt1"/>
                </a:solidFill>
                <a:latin typeface="Times New Roman"/>
                <a:ea typeface="Times New Roman"/>
                <a:cs typeface="Times New Roman"/>
                <a:sym typeface="Times New Roman"/>
              </a:rPr>
              <a:t>=&gt; x = 6</a:t>
            </a:r>
            <a:endParaRPr/>
          </a:p>
        </p:txBody>
      </p:sp>
      <p:sp>
        <p:nvSpPr>
          <p:cNvPr id="872" name="Google Shape;872;p13"/>
          <p:cNvSpPr txBox="1"/>
          <p:nvPr/>
        </p:nvSpPr>
        <p:spPr>
          <a:xfrm>
            <a:off x="5334000" y="4902200"/>
            <a:ext cx="4076700" cy="8302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H125. XÐt ΔDEF vu«ng t¹i D, ta cã: </a:t>
            </a:r>
            <a:endParaRPr/>
          </a:p>
        </p:txBody>
      </p:sp>
      <p:sp>
        <p:nvSpPr>
          <p:cNvPr id="873" name="Google Shape;873;p13"/>
          <p:cNvSpPr txBox="1"/>
          <p:nvPr/>
        </p:nvSpPr>
        <p:spPr>
          <a:xfrm>
            <a:off x="6337300" y="5308600"/>
            <a:ext cx="2324100" cy="457200"/>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EF</a:t>
            </a:r>
            <a:r>
              <a:rPr b="0" baseline="30000" i="0" lang="en-US" sz="2400" u="none">
                <a:solidFill>
                  <a:schemeClr val="lt1"/>
                </a:solidFill>
                <a:latin typeface="Times New Roman"/>
                <a:ea typeface="Times New Roman"/>
                <a:cs typeface="Times New Roman"/>
                <a:sym typeface="Times New Roman"/>
              </a:rPr>
              <a:t>2 </a:t>
            </a:r>
            <a:r>
              <a:rPr b="0" i="0" lang="en-US" sz="2400" u="none">
                <a:solidFill>
                  <a:schemeClr val="lt1"/>
                </a:solidFill>
                <a:latin typeface="Times New Roman"/>
                <a:ea typeface="Times New Roman"/>
                <a:cs typeface="Times New Roman"/>
                <a:sym typeface="Times New Roman"/>
              </a:rPr>
              <a:t>= DE</a:t>
            </a:r>
            <a:r>
              <a:rPr b="0" baseline="30000" i="0" lang="en-US" sz="2400" u="none">
                <a:solidFill>
                  <a:schemeClr val="lt1"/>
                </a:solidFill>
                <a:latin typeface="Times New Roman"/>
                <a:ea typeface="Times New Roman"/>
                <a:cs typeface="Times New Roman"/>
                <a:sym typeface="Times New Roman"/>
              </a:rPr>
              <a:t>2</a:t>
            </a:r>
            <a:r>
              <a:rPr b="0" i="0" lang="en-US" sz="2400" u="none">
                <a:solidFill>
                  <a:schemeClr val="lt1"/>
                </a:solidFill>
                <a:latin typeface="Times New Roman"/>
                <a:ea typeface="Times New Roman"/>
                <a:cs typeface="Times New Roman"/>
                <a:sym typeface="Times New Roman"/>
              </a:rPr>
              <a:t> + DF</a:t>
            </a:r>
            <a:r>
              <a:rPr b="0" baseline="30000" i="0" lang="en-US" sz="2400" u="none">
                <a:solidFill>
                  <a:schemeClr val="lt1"/>
                </a:solidFill>
                <a:latin typeface="Times New Roman"/>
                <a:ea typeface="Times New Roman"/>
                <a:cs typeface="Times New Roman"/>
                <a:sym typeface="Times New Roman"/>
              </a:rPr>
              <a:t>2 </a:t>
            </a:r>
            <a:endParaRPr/>
          </a:p>
        </p:txBody>
      </p:sp>
      <p:sp>
        <p:nvSpPr>
          <p:cNvPr id="874" name="Google Shape;874;p13"/>
          <p:cNvSpPr txBox="1"/>
          <p:nvPr/>
        </p:nvSpPr>
        <p:spPr>
          <a:xfrm>
            <a:off x="5537200" y="6248400"/>
            <a:ext cx="3365500" cy="457200"/>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=&gt; x</a:t>
            </a:r>
            <a:r>
              <a:rPr b="0" baseline="30000" i="0" lang="en-US" sz="2400" u="none">
                <a:solidFill>
                  <a:schemeClr val="lt1"/>
                </a:solidFill>
                <a:latin typeface="Times New Roman"/>
                <a:ea typeface="Times New Roman"/>
                <a:cs typeface="Times New Roman"/>
                <a:sym typeface="Times New Roman"/>
              </a:rPr>
              <a:t>2 </a:t>
            </a:r>
            <a:r>
              <a:rPr b="0" i="0" lang="en-US" sz="2400" u="none">
                <a:solidFill>
                  <a:schemeClr val="lt1"/>
                </a:solidFill>
                <a:latin typeface="Times New Roman"/>
                <a:ea typeface="Times New Roman"/>
                <a:cs typeface="Times New Roman"/>
                <a:sym typeface="Times New Roman"/>
              </a:rPr>
              <a:t>= 1</a:t>
            </a:r>
            <a:r>
              <a:rPr b="0" baseline="30000" i="0" lang="en-US" sz="2400" u="none">
                <a:solidFill>
                  <a:schemeClr val="lt1"/>
                </a:solidFill>
                <a:latin typeface="Times New Roman"/>
                <a:ea typeface="Times New Roman"/>
                <a:cs typeface="Times New Roman"/>
                <a:sym typeface="Times New Roman"/>
              </a:rPr>
              <a:t>2</a:t>
            </a:r>
            <a:r>
              <a:rPr b="0" i="0" lang="en-US" sz="2400" u="none">
                <a:solidFill>
                  <a:schemeClr val="lt1"/>
                </a:solidFill>
                <a:latin typeface="Times New Roman"/>
                <a:ea typeface="Times New Roman"/>
                <a:cs typeface="Times New Roman"/>
                <a:sym typeface="Times New Roman"/>
              </a:rPr>
              <a:t> + 1</a:t>
            </a:r>
            <a:r>
              <a:rPr b="0" baseline="30000" i="0" lang="en-US" sz="2400" u="none">
                <a:solidFill>
                  <a:schemeClr val="lt1"/>
                </a:solidFill>
                <a:latin typeface="Times New Roman"/>
                <a:ea typeface="Times New Roman"/>
                <a:cs typeface="Times New Roman"/>
                <a:sym typeface="Times New Roman"/>
              </a:rPr>
              <a:t>2 </a:t>
            </a:r>
            <a:r>
              <a:rPr b="0" i="0" lang="en-US" sz="2400" u="none">
                <a:solidFill>
                  <a:schemeClr val="lt1"/>
                </a:solidFill>
                <a:latin typeface="Times New Roman"/>
                <a:ea typeface="Times New Roman"/>
                <a:cs typeface="Times New Roman"/>
                <a:sym typeface="Times New Roman"/>
              </a:rPr>
              <a:t>=&gt; x = </a:t>
            </a:r>
            <a:endParaRPr/>
          </a:p>
        </p:txBody>
      </p:sp>
      <p:pic>
        <p:nvPicPr>
          <p:cNvPr id="875" name="Google Shape;875;p13"/>
          <p:cNvPicPr preferRelativeResize="0"/>
          <p:nvPr>
            <p:ph idx="1" type="body"/>
          </p:nvPr>
        </p:nvPicPr>
        <p:blipFill rotWithShape="1">
          <a:blip r:embed="rId3">
            <a:alphaModFix/>
          </a:blip>
          <a:srcRect b="0" l="0" r="0" t="0"/>
          <a:stretch/>
        </p:blipFill>
        <p:spPr>
          <a:xfrm>
            <a:off x="8229600" y="6307137"/>
            <a:ext cx="384175" cy="347662"/>
          </a:xfrm>
          <a:prstGeom prst="rect">
            <a:avLst/>
          </a:prstGeom>
          <a:noFill/>
          <a:ln>
            <a:noFill/>
          </a:ln>
        </p:spPr>
      </p:pic>
      <p:sp>
        <p:nvSpPr>
          <p:cNvPr id="876" name="Google Shape;876;p13"/>
          <p:cNvSpPr txBox="1"/>
          <p:nvPr/>
        </p:nvSpPr>
        <p:spPr>
          <a:xfrm>
            <a:off x="5651500" y="4203700"/>
            <a:ext cx="29972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(Theo ®Þnh lý Pytago)</a:t>
            </a:r>
            <a:endParaRPr/>
          </a:p>
        </p:txBody>
      </p:sp>
      <p:sp>
        <p:nvSpPr>
          <p:cNvPr id="877" name="Google Shape;877;p13"/>
          <p:cNvSpPr txBox="1"/>
          <p:nvPr/>
        </p:nvSpPr>
        <p:spPr>
          <a:xfrm>
            <a:off x="5562600" y="5753100"/>
            <a:ext cx="29972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(Theo ®Þnh lý Pytago)</a:t>
            </a:r>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9"/>
                                        </p:tgtEl>
                                        <p:attrNameLst>
                                          <p:attrName>style.visibility</p:attrName>
                                        </p:attrNameLst>
                                      </p:cBhvr>
                                      <p:to>
                                        <p:strVal val="visible"/>
                                      </p:to>
                                    </p:set>
                                    <p:animEffect filter="fade" transition="in">
                                      <p:cBhvr>
                                        <p:cTn dur="500"/>
                                        <p:tgtEl>
                                          <p:spTgt spid="8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0"/>
                                        </p:tgtEl>
                                        <p:attrNameLst>
                                          <p:attrName>style.visibility</p:attrName>
                                        </p:attrNameLst>
                                      </p:cBhvr>
                                      <p:to>
                                        <p:strVal val="visible"/>
                                      </p:to>
                                    </p:set>
                                    <p:animEffect filter="fade" transition="in">
                                      <p:cBhvr>
                                        <p:cTn dur="500"/>
                                        <p:tgtEl>
                                          <p:spTgt spid="8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76"/>
                                        </p:tgtEl>
                                        <p:attrNameLst>
                                          <p:attrName>style.visibility</p:attrName>
                                        </p:attrNameLst>
                                      </p:cBhvr>
                                      <p:to>
                                        <p:strVal val="visible"/>
                                      </p:to>
                                    </p:set>
                                    <p:anim calcmode="lin" valueType="num">
                                      <p:cBhvr additive="base">
                                        <p:cTn dur="500"/>
                                        <p:tgtEl>
                                          <p:spTgt spid="87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1"/>
                                        </p:tgtEl>
                                        <p:attrNameLst>
                                          <p:attrName>style.visibility</p:attrName>
                                        </p:attrNameLst>
                                      </p:cBhvr>
                                      <p:to>
                                        <p:strVal val="visible"/>
                                      </p:to>
                                    </p:set>
                                    <p:animEffect filter="fade" transition="in">
                                      <p:cBhvr>
                                        <p:cTn dur="2000"/>
                                        <p:tgtEl>
                                          <p:spTgt spid="8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72"/>
                                        </p:tgtEl>
                                        <p:attrNameLst>
                                          <p:attrName>style.visibility</p:attrName>
                                        </p:attrNameLst>
                                      </p:cBhvr>
                                      <p:to>
                                        <p:strVal val="visible"/>
                                      </p:to>
                                    </p:set>
                                    <p:anim calcmode="lin" valueType="num">
                                      <p:cBhvr additive="base">
                                        <p:cTn dur="500"/>
                                        <p:tgtEl>
                                          <p:spTgt spid="87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73"/>
                                        </p:tgtEl>
                                        <p:attrNameLst>
                                          <p:attrName>style.visibility</p:attrName>
                                        </p:attrNameLst>
                                      </p:cBhvr>
                                      <p:to>
                                        <p:strVal val="visible"/>
                                      </p:to>
                                    </p:set>
                                    <p:anim calcmode="lin" valueType="num">
                                      <p:cBhvr additive="base">
                                        <p:cTn dur="500"/>
                                        <p:tgtEl>
                                          <p:spTgt spid="87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77"/>
                                        </p:tgtEl>
                                        <p:attrNameLst>
                                          <p:attrName>style.visibility</p:attrName>
                                        </p:attrNameLst>
                                      </p:cBhvr>
                                      <p:to>
                                        <p:strVal val="visible"/>
                                      </p:to>
                                    </p:set>
                                    <p:anim calcmode="lin" valueType="num">
                                      <p:cBhvr additive="base">
                                        <p:cTn dur="500"/>
                                        <p:tgtEl>
                                          <p:spTgt spid="87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74"/>
                                        </p:tgtEl>
                                        <p:attrNameLst>
                                          <p:attrName>style.visibility</p:attrName>
                                        </p:attrNameLst>
                                      </p:cBhvr>
                                      <p:to>
                                        <p:strVal val="visible"/>
                                      </p:to>
                                    </p:set>
                                    <p:anim calcmode="lin" valueType="num">
                                      <p:cBhvr additive="base">
                                        <p:cTn dur="500"/>
                                        <p:tgtEl>
                                          <p:spTgt spid="87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81" name="Shape 881"/>
        <p:cNvGrpSpPr/>
        <p:nvPr/>
      </p:nvGrpSpPr>
      <p:grpSpPr>
        <a:xfrm>
          <a:off x="0" y="0"/>
          <a:ext cx="0" cy="0"/>
          <a:chOff x="0" y="0"/>
          <a:chExt cx="0" cy="0"/>
        </a:xfrm>
      </p:grpSpPr>
      <p:sp>
        <p:nvSpPr>
          <p:cNvPr id="882" name="Google Shape;882;p14"/>
          <p:cNvSpPr txBox="1"/>
          <p:nvPr/>
        </p:nvSpPr>
        <p:spPr>
          <a:xfrm>
            <a:off x="1905000" y="-76200"/>
            <a:ext cx="5943600" cy="519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Bµi 7: §Þnh lÝ  py-ta-go</a:t>
            </a:r>
            <a:endParaRPr/>
          </a:p>
        </p:txBody>
      </p:sp>
      <p:sp>
        <p:nvSpPr>
          <p:cNvPr id="883" name="Google Shape;883;p14"/>
          <p:cNvSpPr txBox="1"/>
          <p:nvPr/>
        </p:nvSpPr>
        <p:spPr>
          <a:xfrm>
            <a:off x="0" y="457200"/>
            <a:ext cx="2971800" cy="519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1) §Þnh lÝ Py-ta-go</a:t>
            </a:r>
            <a:endParaRPr/>
          </a:p>
        </p:txBody>
      </p:sp>
      <p:sp>
        <p:nvSpPr>
          <p:cNvPr id="884" name="Google Shape;884;p14"/>
          <p:cNvSpPr txBox="1"/>
          <p:nvPr/>
        </p:nvSpPr>
        <p:spPr>
          <a:xfrm>
            <a:off x="228600" y="882650"/>
            <a:ext cx="2971800" cy="4889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600"/>
              <a:buFont typeface="Times New Roman"/>
              <a:buNone/>
            </a:pPr>
            <a:r>
              <a:rPr b="0" i="0" lang="en-US" sz="2600" u="none">
                <a:solidFill>
                  <a:schemeClr val="lt1"/>
                </a:solidFill>
                <a:latin typeface="Times New Roman"/>
                <a:ea typeface="Times New Roman"/>
                <a:cs typeface="Times New Roman"/>
                <a:sym typeface="Times New Roman"/>
              </a:rPr>
              <a:t>* </a:t>
            </a:r>
            <a:r>
              <a:rPr b="0" i="0" lang="en-US" sz="2600" u="sng">
                <a:solidFill>
                  <a:schemeClr val="lt1"/>
                </a:solidFill>
                <a:latin typeface="Times New Roman"/>
                <a:ea typeface="Times New Roman"/>
                <a:cs typeface="Times New Roman"/>
                <a:sym typeface="Times New Roman"/>
              </a:rPr>
              <a:t>§Þnh lÝ</a:t>
            </a:r>
            <a:r>
              <a:rPr b="0" i="0" lang="en-US" sz="2600" u="none">
                <a:solidFill>
                  <a:schemeClr val="lt1"/>
                </a:solidFill>
                <a:latin typeface="Times New Roman"/>
                <a:ea typeface="Times New Roman"/>
                <a:cs typeface="Times New Roman"/>
                <a:sym typeface="Times New Roman"/>
              </a:rPr>
              <a:t>: (SGK/130)</a:t>
            </a:r>
            <a:endParaRPr/>
          </a:p>
        </p:txBody>
      </p:sp>
      <p:grpSp>
        <p:nvGrpSpPr>
          <p:cNvPr id="885" name="Google Shape;885;p14"/>
          <p:cNvGrpSpPr/>
          <p:nvPr/>
        </p:nvGrpSpPr>
        <p:grpSpPr>
          <a:xfrm>
            <a:off x="1600200" y="1295400"/>
            <a:ext cx="2057400" cy="1219200"/>
            <a:chOff x="720" y="864"/>
            <a:chExt cx="1296" cy="768"/>
          </a:xfrm>
        </p:grpSpPr>
        <p:sp>
          <p:nvSpPr>
            <p:cNvPr id="886" name="Google Shape;886;p14"/>
            <p:cNvSpPr/>
            <p:nvPr/>
          </p:nvSpPr>
          <p:spPr>
            <a:xfrm>
              <a:off x="864" y="960"/>
              <a:ext cx="912" cy="624"/>
            </a:xfrm>
            <a:prstGeom prst="rtTriangle">
              <a:avLst/>
            </a:prstGeom>
            <a:no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887" name="Google Shape;887;p14"/>
            <p:cNvSpPr txBox="1"/>
            <p:nvPr/>
          </p:nvSpPr>
          <p:spPr>
            <a:xfrm>
              <a:off x="720" y="1440"/>
              <a:ext cx="192" cy="1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lt1"/>
                </a:buClr>
                <a:buSzPts val="2000"/>
                <a:buFont typeface="Arial Narrow"/>
                <a:buNone/>
              </a:pPr>
              <a:r>
                <a:rPr b="0" i="0" lang="en-US" sz="2000" u="none">
                  <a:solidFill>
                    <a:schemeClr val="lt1"/>
                  </a:solidFill>
                  <a:latin typeface="Arial Narrow"/>
                  <a:ea typeface="Arial Narrow"/>
                  <a:cs typeface="Arial Narrow"/>
                  <a:sym typeface="Arial Narrow"/>
                </a:rPr>
                <a:t>A</a:t>
              </a:r>
              <a:endParaRPr/>
            </a:p>
          </p:txBody>
        </p:sp>
        <p:sp>
          <p:nvSpPr>
            <p:cNvPr id="888" name="Google Shape;888;p14"/>
            <p:cNvSpPr txBox="1"/>
            <p:nvPr/>
          </p:nvSpPr>
          <p:spPr>
            <a:xfrm>
              <a:off x="720" y="864"/>
              <a:ext cx="192" cy="1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lt1"/>
                </a:buClr>
                <a:buSzPts val="2000"/>
                <a:buFont typeface="Arial Narrow"/>
                <a:buNone/>
              </a:pPr>
              <a:r>
                <a:rPr b="0" i="0" lang="en-US" sz="2000" u="none">
                  <a:solidFill>
                    <a:schemeClr val="lt1"/>
                  </a:solidFill>
                  <a:latin typeface="Arial Narrow"/>
                  <a:ea typeface="Arial Narrow"/>
                  <a:cs typeface="Arial Narrow"/>
                  <a:sym typeface="Arial Narrow"/>
                </a:rPr>
                <a:t>b</a:t>
              </a:r>
              <a:endParaRPr/>
            </a:p>
          </p:txBody>
        </p:sp>
        <p:sp>
          <p:nvSpPr>
            <p:cNvPr id="889" name="Google Shape;889;p14"/>
            <p:cNvSpPr txBox="1"/>
            <p:nvPr/>
          </p:nvSpPr>
          <p:spPr>
            <a:xfrm>
              <a:off x="1824" y="1440"/>
              <a:ext cx="192" cy="1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lt1"/>
                </a:buClr>
                <a:buSzPts val="2000"/>
                <a:buFont typeface="Arial Narrow"/>
                <a:buNone/>
              </a:pPr>
              <a:r>
                <a:rPr b="0" i="0" lang="en-US" sz="2000" u="none">
                  <a:solidFill>
                    <a:schemeClr val="lt1"/>
                  </a:solidFill>
                  <a:latin typeface="Arial Narrow"/>
                  <a:ea typeface="Arial Narrow"/>
                  <a:cs typeface="Arial Narrow"/>
                  <a:sym typeface="Arial Narrow"/>
                </a:rPr>
                <a:t>c</a:t>
              </a:r>
              <a:endParaRPr/>
            </a:p>
          </p:txBody>
        </p:sp>
        <p:sp>
          <p:nvSpPr>
            <p:cNvPr id="890" name="Google Shape;890;p14"/>
            <p:cNvSpPr/>
            <p:nvPr/>
          </p:nvSpPr>
          <p:spPr>
            <a:xfrm>
              <a:off x="864" y="1440"/>
              <a:ext cx="144" cy="144"/>
            </a:xfrm>
            <a:custGeom>
              <a:rect b="b" l="l" r="r" t="t"/>
              <a:pathLst>
                <a:path extrusionOk="0" h="144" w="144">
                  <a:moveTo>
                    <a:pt x="0" y="0"/>
                  </a:moveTo>
                  <a:lnTo>
                    <a:pt x="144" y="0"/>
                  </a:lnTo>
                  <a:lnTo>
                    <a:pt x="144" y="144"/>
                  </a:lnTo>
                </a:path>
              </a:pathLst>
            </a:custGeom>
            <a:noFill/>
            <a:ln cap="flat" cmpd="sng" w="9525">
              <a:solidFill>
                <a:schemeClr val="lt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cxnSp>
        <p:nvCxnSpPr>
          <p:cNvPr id="891" name="Google Shape;891;p14"/>
          <p:cNvCxnSpPr/>
          <p:nvPr/>
        </p:nvCxnSpPr>
        <p:spPr>
          <a:xfrm>
            <a:off x="5181600" y="457200"/>
            <a:ext cx="0" cy="3962400"/>
          </a:xfrm>
          <a:prstGeom prst="straightConnector1">
            <a:avLst/>
          </a:prstGeom>
          <a:noFill/>
          <a:ln cap="flat" cmpd="sng" w="38100">
            <a:solidFill>
              <a:srgbClr val="00FF00"/>
            </a:solidFill>
            <a:prstDash val="solid"/>
            <a:miter lim="800000"/>
            <a:headEnd len="med" w="med" type="none"/>
            <a:tailEnd len="med" w="med" type="none"/>
          </a:ln>
        </p:spPr>
      </p:cxnSp>
      <p:sp>
        <p:nvSpPr>
          <p:cNvPr id="892" name="Google Shape;892;p14"/>
          <p:cNvSpPr txBox="1"/>
          <p:nvPr/>
        </p:nvSpPr>
        <p:spPr>
          <a:xfrm>
            <a:off x="304800" y="2971800"/>
            <a:ext cx="29718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 </a:t>
            </a:r>
            <a:r>
              <a:rPr b="0" i="1" lang="en-US" sz="2400" u="sng">
                <a:solidFill>
                  <a:schemeClr val="lt1"/>
                </a:solidFill>
                <a:latin typeface="Times New Roman"/>
                <a:ea typeface="Times New Roman"/>
                <a:cs typeface="Times New Roman"/>
                <a:sym typeface="Times New Roman"/>
              </a:rPr>
              <a:t>L­ưu ý</a:t>
            </a:r>
            <a:r>
              <a:rPr b="0" i="0" lang="en-US" sz="2400" u="none">
                <a:solidFill>
                  <a:schemeClr val="lt1"/>
                </a:solidFill>
                <a:latin typeface="Times New Roman"/>
                <a:ea typeface="Times New Roman"/>
                <a:cs typeface="Times New Roman"/>
                <a:sym typeface="Times New Roman"/>
              </a:rPr>
              <a:t>: </a:t>
            </a:r>
            <a:r>
              <a:rPr b="0" i="1" lang="en-US" sz="2400" u="none">
                <a:solidFill>
                  <a:schemeClr val="lt1"/>
                </a:solidFill>
                <a:latin typeface="Times New Roman"/>
                <a:ea typeface="Times New Roman"/>
                <a:cs typeface="Times New Roman"/>
                <a:sym typeface="Times New Roman"/>
              </a:rPr>
              <a:t>(SGK/130)</a:t>
            </a:r>
            <a:endParaRPr/>
          </a:p>
        </p:txBody>
      </p:sp>
      <p:sp>
        <p:nvSpPr>
          <p:cNvPr id="893" name="Google Shape;893;p14"/>
          <p:cNvSpPr txBox="1"/>
          <p:nvPr/>
        </p:nvSpPr>
        <p:spPr>
          <a:xfrm>
            <a:off x="0" y="3367087"/>
            <a:ext cx="4114800" cy="519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2) §Þnh lÝ Py-ta-go ®¶o</a:t>
            </a:r>
            <a:endParaRPr/>
          </a:p>
        </p:txBody>
      </p:sp>
      <p:sp>
        <p:nvSpPr>
          <p:cNvPr id="894" name="Google Shape;894;p14"/>
          <p:cNvSpPr txBox="1"/>
          <p:nvPr/>
        </p:nvSpPr>
        <p:spPr>
          <a:xfrm>
            <a:off x="165100" y="4000500"/>
            <a:ext cx="3886200" cy="10160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Clr>
                <a:srgbClr val="FFFF00"/>
              </a:buClr>
              <a:buSzPts val="2200"/>
              <a:buFont typeface="Times New Roman"/>
              <a:buNone/>
            </a:pPr>
            <a:r>
              <a:rPr b="0" i="0" lang="en-US" sz="2200" u="none">
                <a:solidFill>
                  <a:srgbClr val="FFFF00"/>
                </a:solidFill>
                <a:latin typeface="Times New Roman"/>
                <a:ea typeface="Times New Roman"/>
                <a:cs typeface="Times New Roman"/>
                <a:sym typeface="Times New Roman"/>
              </a:rPr>
              <a:t>?4 </a:t>
            </a:r>
            <a:r>
              <a:rPr b="0" i="1" lang="en-US" sz="2200" u="none">
                <a:solidFill>
                  <a:srgbClr val="FFFF00"/>
                </a:solidFill>
                <a:latin typeface="Times New Roman"/>
                <a:ea typeface="Times New Roman"/>
                <a:cs typeface="Times New Roman"/>
                <a:sym typeface="Times New Roman"/>
              </a:rPr>
              <a:t>VÏ tam gi¸c ABC cã AB = 3cm, AC= 4cm, BC = 5cm. Dïng thư­íc ®o gãc ®Ó x¸c ®Þnh gãc BAC.</a:t>
            </a:r>
            <a:endParaRPr/>
          </a:p>
        </p:txBody>
      </p:sp>
      <p:grpSp>
        <p:nvGrpSpPr>
          <p:cNvPr id="895" name="Google Shape;895;p14"/>
          <p:cNvGrpSpPr/>
          <p:nvPr/>
        </p:nvGrpSpPr>
        <p:grpSpPr>
          <a:xfrm>
            <a:off x="4319982" y="1578503"/>
            <a:ext cx="5790411" cy="6239406"/>
            <a:chOff x="2637" y="1138"/>
            <a:chExt cx="3648" cy="3930"/>
          </a:xfrm>
        </p:grpSpPr>
        <p:pic>
          <p:nvPicPr>
            <p:cNvPr descr="Untitled-1" id="896" name="Google Shape;896;p14"/>
            <p:cNvPicPr preferRelativeResize="0"/>
            <p:nvPr/>
          </p:nvPicPr>
          <p:blipFill rotWithShape="1">
            <a:blip r:embed="rId3">
              <a:alphaModFix/>
            </a:blip>
            <a:srcRect b="0" l="0" r="0" t="0"/>
            <a:stretch/>
          </p:blipFill>
          <p:spPr>
            <a:xfrm rot="7620000">
              <a:off x="2749" y="2110"/>
              <a:ext cx="3424" cy="1987"/>
            </a:xfrm>
            <a:prstGeom prst="rect">
              <a:avLst/>
            </a:prstGeom>
            <a:noFill/>
            <a:ln>
              <a:noFill/>
            </a:ln>
          </p:spPr>
        </p:pic>
        <p:sp>
          <p:nvSpPr>
            <p:cNvPr id="897" name="Google Shape;897;p14"/>
            <p:cNvSpPr txBox="1"/>
            <p:nvPr/>
          </p:nvSpPr>
          <p:spPr>
            <a:xfrm>
              <a:off x="3600" y="2928"/>
              <a:ext cx="96" cy="23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0"/>
                <a:buFont typeface="Times New Roman"/>
                <a:buNone/>
              </a:pPr>
              <a:r>
                <a:rPr b="1" i="1" lang="en-US" sz="2400" u="none">
                  <a:solidFill>
                    <a:srgbClr val="000000"/>
                  </a:solidFill>
                  <a:latin typeface="Times New Roman"/>
                  <a:ea typeface="Times New Roman"/>
                  <a:cs typeface="Times New Roman"/>
                  <a:sym typeface="Times New Roman"/>
                </a:rPr>
                <a:t>3</a:t>
              </a:r>
              <a:endParaRPr/>
            </a:p>
          </p:txBody>
        </p:sp>
      </p:grpSp>
      <p:grpSp>
        <p:nvGrpSpPr>
          <p:cNvPr id="898" name="Google Shape;898;p14"/>
          <p:cNvGrpSpPr/>
          <p:nvPr/>
        </p:nvGrpSpPr>
        <p:grpSpPr>
          <a:xfrm>
            <a:off x="5010150" y="3562350"/>
            <a:ext cx="3162300" cy="2900255"/>
            <a:chOff x="3168" y="2256"/>
            <a:chExt cx="1992" cy="1827"/>
          </a:xfrm>
        </p:grpSpPr>
        <p:grpSp>
          <p:nvGrpSpPr>
            <p:cNvPr id="899" name="Google Shape;899;p14"/>
            <p:cNvGrpSpPr/>
            <p:nvPr/>
          </p:nvGrpSpPr>
          <p:grpSpPr>
            <a:xfrm>
              <a:off x="3300" y="2469"/>
              <a:ext cx="1680" cy="1614"/>
              <a:chOff x="3216" y="2601"/>
              <a:chExt cx="1680" cy="1614"/>
            </a:xfrm>
          </p:grpSpPr>
          <p:sp>
            <p:nvSpPr>
              <p:cNvPr id="900" name="Google Shape;900;p14"/>
              <p:cNvSpPr/>
              <p:nvPr/>
            </p:nvSpPr>
            <p:spPr>
              <a:xfrm rot="7620000">
                <a:off x="3552" y="2736"/>
                <a:ext cx="1008" cy="1344"/>
              </a:xfrm>
              <a:prstGeom prst="rtTriangle">
                <a:avLst/>
              </a:prstGeom>
              <a:noFill/>
              <a:ln cap="flat" cmpd="sng" w="38100">
                <a:solidFill>
                  <a:srgbClr val="FF660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14"/>
              <p:cNvSpPr txBox="1"/>
              <p:nvPr/>
            </p:nvSpPr>
            <p:spPr>
              <a:xfrm rot="-8580000">
                <a:off x="3663" y="2809"/>
                <a:ext cx="448" cy="50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902" name="Google Shape;902;p14"/>
              <p:cNvSpPr txBox="1"/>
              <p:nvPr/>
            </p:nvSpPr>
            <p:spPr>
              <a:xfrm>
                <a:off x="3600" y="2928"/>
                <a:ext cx="96" cy="23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FF00"/>
                  </a:buClr>
                  <a:buSzPts val="2400"/>
                  <a:buFont typeface="Times New Roman"/>
                  <a:buNone/>
                </a:pPr>
                <a:r>
                  <a:rPr b="1" i="1" lang="en-US" sz="2400" u="none">
                    <a:solidFill>
                      <a:srgbClr val="00FF00"/>
                    </a:solidFill>
                    <a:latin typeface="Times New Roman"/>
                    <a:ea typeface="Times New Roman"/>
                    <a:cs typeface="Times New Roman"/>
                    <a:sym typeface="Times New Roman"/>
                  </a:rPr>
                  <a:t>3</a:t>
                </a:r>
                <a:endParaRPr/>
              </a:p>
            </p:txBody>
          </p:sp>
          <p:sp>
            <p:nvSpPr>
              <p:cNvPr id="903" name="Google Shape;903;p14"/>
              <p:cNvSpPr txBox="1"/>
              <p:nvPr/>
            </p:nvSpPr>
            <p:spPr>
              <a:xfrm>
                <a:off x="4416" y="2832"/>
                <a:ext cx="96" cy="23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FF00"/>
                  </a:buClr>
                  <a:buSzPts val="2400"/>
                  <a:buFont typeface="Times New Roman"/>
                  <a:buNone/>
                </a:pPr>
                <a:r>
                  <a:rPr b="1" i="1" lang="en-US" sz="2400" u="none">
                    <a:solidFill>
                      <a:srgbClr val="00FF00"/>
                    </a:solidFill>
                    <a:latin typeface="Times New Roman"/>
                    <a:ea typeface="Times New Roman"/>
                    <a:cs typeface="Times New Roman"/>
                    <a:sym typeface="Times New Roman"/>
                  </a:rPr>
                  <a:t>4</a:t>
                </a:r>
                <a:endParaRPr/>
              </a:p>
            </p:txBody>
          </p:sp>
          <p:sp>
            <p:nvSpPr>
              <p:cNvPr id="904" name="Google Shape;904;p14"/>
              <p:cNvSpPr txBox="1"/>
              <p:nvPr/>
            </p:nvSpPr>
            <p:spPr>
              <a:xfrm>
                <a:off x="3936" y="3394"/>
                <a:ext cx="96" cy="23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FF00"/>
                  </a:buClr>
                  <a:buSzPts val="2400"/>
                  <a:buFont typeface="Times New Roman"/>
                  <a:buNone/>
                </a:pPr>
                <a:r>
                  <a:rPr b="1" i="1" lang="en-US" sz="2400" u="none">
                    <a:solidFill>
                      <a:srgbClr val="00FF00"/>
                    </a:solidFill>
                    <a:latin typeface="Times New Roman"/>
                    <a:ea typeface="Times New Roman"/>
                    <a:cs typeface="Times New Roman"/>
                    <a:sym typeface="Times New Roman"/>
                  </a:rPr>
                  <a:t>5</a:t>
                </a:r>
                <a:endParaRPr/>
              </a:p>
            </p:txBody>
          </p:sp>
        </p:grpSp>
        <p:sp>
          <p:nvSpPr>
            <p:cNvPr id="905" name="Google Shape;905;p14"/>
            <p:cNvSpPr txBox="1"/>
            <p:nvPr/>
          </p:nvSpPr>
          <p:spPr>
            <a:xfrm>
              <a:off x="3840" y="2256"/>
              <a:ext cx="192" cy="1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6600"/>
                </a:buClr>
                <a:buSzPts val="2000"/>
                <a:buFont typeface="Times New Roman"/>
                <a:buNone/>
              </a:pPr>
              <a:r>
                <a:rPr b="1" i="1" lang="en-US" sz="2000" u="none">
                  <a:solidFill>
                    <a:srgbClr val="FF6600"/>
                  </a:solidFill>
                  <a:latin typeface="Times New Roman"/>
                  <a:ea typeface="Times New Roman"/>
                  <a:cs typeface="Times New Roman"/>
                  <a:sym typeface="Times New Roman"/>
                </a:rPr>
                <a:t>A</a:t>
              </a:r>
              <a:endParaRPr/>
            </a:p>
          </p:txBody>
        </p:sp>
        <p:sp>
          <p:nvSpPr>
            <p:cNvPr id="906" name="Google Shape;906;p14"/>
            <p:cNvSpPr txBox="1"/>
            <p:nvPr/>
          </p:nvSpPr>
          <p:spPr>
            <a:xfrm>
              <a:off x="3168" y="3144"/>
              <a:ext cx="192" cy="1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6600"/>
                </a:buClr>
                <a:buSzPts val="2000"/>
                <a:buFont typeface="Times New Roman"/>
                <a:buNone/>
              </a:pPr>
              <a:r>
                <a:rPr b="1" i="1" lang="en-US" sz="2000" u="none">
                  <a:solidFill>
                    <a:srgbClr val="FF6600"/>
                  </a:solidFill>
                  <a:latin typeface="Times New Roman"/>
                  <a:ea typeface="Times New Roman"/>
                  <a:cs typeface="Times New Roman"/>
                  <a:sym typeface="Times New Roman"/>
                </a:rPr>
                <a:t>B</a:t>
              </a:r>
              <a:endParaRPr/>
            </a:p>
          </p:txBody>
        </p:sp>
        <p:sp>
          <p:nvSpPr>
            <p:cNvPr id="907" name="Google Shape;907;p14"/>
            <p:cNvSpPr txBox="1"/>
            <p:nvPr/>
          </p:nvSpPr>
          <p:spPr>
            <a:xfrm>
              <a:off x="4968" y="3096"/>
              <a:ext cx="192" cy="1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6600"/>
                </a:buClr>
                <a:buSzPts val="2000"/>
                <a:buFont typeface="Times New Roman"/>
                <a:buNone/>
              </a:pPr>
              <a:r>
                <a:rPr b="1" i="1" lang="en-US" sz="2000" u="none">
                  <a:solidFill>
                    <a:srgbClr val="FF6600"/>
                  </a:solidFill>
                  <a:latin typeface="Times New Roman"/>
                  <a:ea typeface="Times New Roman"/>
                  <a:cs typeface="Times New Roman"/>
                  <a:sym typeface="Times New Roman"/>
                </a:rPr>
                <a:t>C</a:t>
              </a:r>
              <a:endParaRPr/>
            </a:p>
          </p:txBody>
        </p:sp>
      </p:grpSp>
      <p:cxnSp>
        <p:nvCxnSpPr>
          <p:cNvPr id="908" name="Google Shape;908;p14"/>
          <p:cNvCxnSpPr/>
          <p:nvPr/>
        </p:nvCxnSpPr>
        <p:spPr>
          <a:xfrm>
            <a:off x="8172450" y="5372100"/>
            <a:ext cx="190500" cy="152400"/>
          </a:xfrm>
          <a:prstGeom prst="straightConnector1">
            <a:avLst/>
          </a:prstGeom>
          <a:noFill/>
          <a:ln cap="flat" cmpd="sng" w="57150">
            <a:solidFill>
              <a:srgbClr val="FF6600"/>
            </a:solidFill>
            <a:prstDash val="solid"/>
            <a:miter lim="800000"/>
            <a:headEnd len="med" w="med" type="none"/>
            <a:tailEnd len="med" w="med" type="none"/>
          </a:ln>
        </p:spPr>
      </p:cxnSp>
      <p:cxnSp>
        <p:nvCxnSpPr>
          <p:cNvPr id="909" name="Google Shape;909;p14"/>
          <p:cNvCxnSpPr/>
          <p:nvPr/>
        </p:nvCxnSpPr>
        <p:spPr>
          <a:xfrm rot="5400000">
            <a:off x="4572000" y="5848350"/>
            <a:ext cx="190500" cy="152400"/>
          </a:xfrm>
          <a:prstGeom prst="straightConnector1">
            <a:avLst/>
          </a:prstGeom>
          <a:noFill/>
          <a:ln cap="flat" cmpd="sng" w="57150">
            <a:solidFill>
              <a:srgbClr val="FF6600"/>
            </a:solidFill>
            <a:prstDash val="solid"/>
            <a:miter lim="800000"/>
            <a:headEnd len="med" w="med" type="none"/>
            <a:tailEnd len="med" w="med" type="none"/>
          </a:ln>
        </p:spPr>
      </p:cxnSp>
      <p:grpSp>
        <p:nvGrpSpPr>
          <p:cNvPr id="910" name="Google Shape;910;p14"/>
          <p:cNvGrpSpPr/>
          <p:nvPr/>
        </p:nvGrpSpPr>
        <p:grpSpPr>
          <a:xfrm>
            <a:off x="152400" y="2514600"/>
            <a:ext cx="5029200" cy="457200"/>
            <a:chOff x="96" y="1584"/>
            <a:chExt cx="3168" cy="288"/>
          </a:xfrm>
        </p:grpSpPr>
        <p:sp>
          <p:nvSpPr>
            <p:cNvPr id="911" name="Google Shape;911;p14"/>
            <p:cNvSpPr txBox="1"/>
            <p:nvPr/>
          </p:nvSpPr>
          <p:spPr>
            <a:xfrm>
              <a:off x="96" y="1584"/>
              <a:ext cx="3168" cy="288"/>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ΔABC </a:t>
              </a:r>
              <a:r>
                <a:rPr b="0" i="1" lang="en-US" sz="2400" u="none">
                  <a:solidFill>
                    <a:schemeClr val="lt1"/>
                  </a:solidFill>
                  <a:latin typeface="Times New Roman"/>
                  <a:ea typeface="Times New Roman"/>
                  <a:cs typeface="Times New Roman"/>
                  <a:sym typeface="Times New Roman"/>
                </a:rPr>
                <a:t>vu«ng t¹i A</a:t>
              </a:r>
              <a:r>
                <a:rPr b="0" i="0" lang="en-US" sz="2400" u="none">
                  <a:solidFill>
                    <a:schemeClr val="lt1"/>
                  </a:solidFill>
                  <a:latin typeface="Times New Roman"/>
                  <a:ea typeface="Times New Roman"/>
                  <a:cs typeface="Times New Roman"/>
                  <a:sym typeface="Times New Roman"/>
                </a:rPr>
                <a:t> ⇒ BC</a:t>
              </a:r>
              <a:r>
                <a:rPr b="0" baseline="30000" i="0" lang="en-US" sz="2400" u="none">
                  <a:solidFill>
                    <a:schemeClr val="lt1"/>
                  </a:solidFill>
                  <a:latin typeface="Times New Roman"/>
                  <a:ea typeface="Times New Roman"/>
                  <a:cs typeface="Times New Roman"/>
                  <a:sym typeface="Times New Roman"/>
                </a:rPr>
                <a:t>2 </a:t>
              </a:r>
              <a:r>
                <a:rPr b="0" i="0" lang="en-US" sz="2400" u="none">
                  <a:solidFill>
                    <a:schemeClr val="lt1"/>
                  </a:solidFill>
                  <a:latin typeface="Times New Roman"/>
                  <a:ea typeface="Times New Roman"/>
                  <a:cs typeface="Times New Roman"/>
                  <a:sym typeface="Times New Roman"/>
                </a:rPr>
                <a:t>= AB</a:t>
              </a:r>
              <a:r>
                <a:rPr b="0" baseline="30000" i="0" lang="en-US" sz="2400" u="none">
                  <a:solidFill>
                    <a:schemeClr val="lt1"/>
                  </a:solidFill>
                  <a:latin typeface="Times New Roman"/>
                  <a:ea typeface="Times New Roman"/>
                  <a:cs typeface="Times New Roman"/>
                  <a:sym typeface="Times New Roman"/>
                </a:rPr>
                <a:t>2</a:t>
              </a:r>
              <a:r>
                <a:rPr b="0" i="0" lang="en-US" sz="2400" u="none">
                  <a:solidFill>
                    <a:schemeClr val="lt1"/>
                  </a:solidFill>
                  <a:latin typeface="Times New Roman"/>
                  <a:ea typeface="Times New Roman"/>
                  <a:cs typeface="Times New Roman"/>
                  <a:sym typeface="Times New Roman"/>
                </a:rPr>
                <a:t> + AC</a:t>
              </a:r>
              <a:r>
                <a:rPr b="0" baseline="30000" i="0" lang="en-US" sz="2400" u="none">
                  <a:solidFill>
                    <a:schemeClr val="lt1"/>
                  </a:solidFill>
                  <a:latin typeface="Times New Roman"/>
                  <a:ea typeface="Times New Roman"/>
                  <a:cs typeface="Times New Roman"/>
                  <a:sym typeface="Times New Roman"/>
                </a:rPr>
                <a:t>2</a:t>
              </a:r>
              <a:endParaRPr/>
            </a:p>
          </p:txBody>
        </p:sp>
        <p:cxnSp>
          <p:nvCxnSpPr>
            <p:cNvPr id="912" name="Google Shape;912;p14"/>
            <p:cNvCxnSpPr/>
            <p:nvPr/>
          </p:nvCxnSpPr>
          <p:spPr>
            <a:xfrm>
              <a:off x="648" y="1836"/>
              <a:ext cx="888" cy="0"/>
            </a:xfrm>
            <a:prstGeom prst="straightConnector1">
              <a:avLst/>
            </a:prstGeom>
            <a:noFill/>
            <a:ln cap="flat" cmpd="sng" w="28575">
              <a:solidFill>
                <a:srgbClr val="FFFF00"/>
              </a:solidFill>
              <a:prstDash val="solid"/>
              <a:miter lim="800000"/>
              <a:headEnd len="med" w="med" type="none"/>
              <a:tailEnd len="med" w="med" type="none"/>
            </a:ln>
          </p:spPr>
        </p:cxnSp>
      </p:gr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93"/>
                                        </p:tgtEl>
                                        <p:attrNameLst>
                                          <p:attrName>style.visibility</p:attrName>
                                        </p:attrNameLst>
                                      </p:cBhvr>
                                      <p:to>
                                        <p:strVal val="visible"/>
                                      </p:to>
                                    </p:set>
                                    <p:animEffect filter="fade" transition="in">
                                      <p:cBhvr>
                                        <p:cTn dur="1000"/>
                                        <p:tgtEl>
                                          <p:spTgt spid="8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4"/>
                                        </p:tgtEl>
                                        <p:attrNameLst>
                                          <p:attrName>style.visibility</p:attrName>
                                        </p:attrNameLst>
                                      </p:cBhvr>
                                      <p:to>
                                        <p:strVal val="visible"/>
                                      </p:to>
                                    </p:set>
                                    <p:animEffect filter="fade" transition="in">
                                      <p:cBhvr>
                                        <p:cTn dur="1000"/>
                                        <p:tgtEl>
                                          <p:spTgt spid="89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09"/>
                                        </p:tgtEl>
                                        <p:attrNameLst>
                                          <p:attrName>style.visibility</p:attrName>
                                        </p:attrNameLst>
                                      </p:cBhvr>
                                      <p:to>
                                        <p:strVal val="visible"/>
                                      </p:to>
                                    </p:set>
                                    <p:animEffect filter="fade" transition="in">
                                      <p:cBhvr>
                                        <p:cTn dur="500"/>
                                        <p:tgtEl>
                                          <p:spTgt spid="909"/>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908"/>
                                        </p:tgtEl>
                                        <p:attrNameLst>
                                          <p:attrName>style.visibility</p:attrName>
                                        </p:attrNameLst>
                                      </p:cBhvr>
                                      <p:to>
                                        <p:strVal val="visible"/>
                                      </p:to>
                                    </p:set>
                                    <p:animEffect filter="fade" transition="in">
                                      <p:cBhvr>
                                        <p:cTn dur="500"/>
                                        <p:tgtEl>
                                          <p:spTgt spid="9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16" name="Shape 916"/>
        <p:cNvGrpSpPr/>
        <p:nvPr/>
      </p:nvGrpSpPr>
      <p:grpSpPr>
        <a:xfrm>
          <a:off x="0" y="0"/>
          <a:ext cx="0" cy="0"/>
          <a:chOff x="0" y="0"/>
          <a:chExt cx="0" cy="0"/>
        </a:xfrm>
      </p:grpSpPr>
      <p:sp>
        <p:nvSpPr>
          <p:cNvPr id="917" name="Google Shape;917;p15"/>
          <p:cNvSpPr txBox="1"/>
          <p:nvPr/>
        </p:nvSpPr>
        <p:spPr>
          <a:xfrm>
            <a:off x="1905000" y="-76200"/>
            <a:ext cx="5943600" cy="519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Bµi 7: §Þnh lÝ  py-ta-go</a:t>
            </a:r>
            <a:endParaRPr/>
          </a:p>
        </p:txBody>
      </p:sp>
      <p:sp>
        <p:nvSpPr>
          <p:cNvPr id="918" name="Google Shape;918;p15"/>
          <p:cNvSpPr txBox="1"/>
          <p:nvPr/>
        </p:nvSpPr>
        <p:spPr>
          <a:xfrm>
            <a:off x="0" y="457200"/>
            <a:ext cx="2971800" cy="519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1) §Þnh lÝ Py-ta-go</a:t>
            </a:r>
            <a:endParaRPr/>
          </a:p>
        </p:txBody>
      </p:sp>
      <p:sp>
        <p:nvSpPr>
          <p:cNvPr id="919" name="Google Shape;919;p15"/>
          <p:cNvSpPr txBox="1"/>
          <p:nvPr/>
        </p:nvSpPr>
        <p:spPr>
          <a:xfrm>
            <a:off x="228600" y="882650"/>
            <a:ext cx="2971800" cy="4889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600"/>
              <a:buFont typeface="Times New Roman"/>
              <a:buNone/>
            </a:pPr>
            <a:r>
              <a:rPr b="0" i="0" lang="en-US" sz="2600" u="none">
                <a:solidFill>
                  <a:schemeClr val="lt1"/>
                </a:solidFill>
                <a:latin typeface="Times New Roman"/>
                <a:ea typeface="Times New Roman"/>
                <a:cs typeface="Times New Roman"/>
                <a:sym typeface="Times New Roman"/>
              </a:rPr>
              <a:t>* </a:t>
            </a:r>
            <a:r>
              <a:rPr b="0" i="0" lang="en-US" sz="2600" u="sng">
                <a:solidFill>
                  <a:schemeClr val="lt1"/>
                </a:solidFill>
                <a:latin typeface="Times New Roman"/>
                <a:ea typeface="Times New Roman"/>
                <a:cs typeface="Times New Roman"/>
                <a:sym typeface="Times New Roman"/>
              </a:rPr>
              <a:t>§Þnh lÝ</a:t>
            </a:r>
            <a:r>
              <a:rPr b="0" i="0" lang="en-US" sz="2600" u="none">
                <a:solidFill>
                  <a:schemeClr val="lt1"/>
                </a:solidFill>
                <a:latin typeface="Times New Roman"/>
                <a:ea typeface="Times New Roman"/>
                <a:cs typeface="Times New Roman"/>
                <a:sym typeface="Times New Roman"/>
              </a:rPr>
              <a:t>: (SGK/130)</a:t>
            </a:r>
            <a:endParaRPr/>
          </a:p>
        </p:txBody>
      </p:sp>
      <p:grpSp>
        <p:nvGrpSpPr>
          <p:cNvPr id="920" name="Google Shape;920;p15"/>
          <p:cNvGrpSpPr/>
          <p:nvPr/>
        </p:nvGrpSpPr>
        <p:grpSpPr>
          <a:xfrm>
            <a:off x="1600200" y="1295400"/>
            <a:ext cx="2057400" cy="1219200"/>
            <a:chOff x="720" y="864"/>
            <a:chExt cx="1296" cy="768"/>
          </a:xfrm>
        </p:grpSpPr>
        <p:sp>
          <p:nvSpPr>
            <p:cNvPr id="921" name="Google Shape;921;p15"/>
            <p:cNvSpPr/>
            <p:nvPr/>
          </p:nvSpPr>
          <p:spPr>
            <a:xfrm>
              <a:off x="864" y="960"/>
              <a:ext cx="912" cy="624"/>
            </a:xfrm>
            <a:prstGeom prst="rtTriangle">
              <a:avLst/>
            </a:prstGeom>
            <a:no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922" name="Google Shape;922;p15"/>
            <p:cNvSpPr txBox="1"/>
            <p:nvPr/>
          </p:nvSpPr>
          <p:spPr>
            <a:xfrm>
              <a:off x="720" y="1440"/>
              <a:ext cx="192" cy="1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lt1"/>
                </a:buClr>
                <a:buSzPts val="2000"/>
                <a:buFont typeface="Arial Narrow"/>
                <a:buNone/>
              </a:pPr>
              <a:r>
                <a:rPr b="0" i="0" lang="en-US" sz="2000" u="none">
                  <a:solidFill>
                    <a:schemeClr val="lt1"/>
                  </a:solidFill>
                  <a:latin typeface="Arial Narrow"/>
                  <a:ea typeface="Arial Narrow"/>
                  <a:cs typeface="Arial Narrow"/>
                  <a:sym typeface="Arial Narrow"/>
                </a:rPr>
                <a:t>A</a:t>
              </a:r>
              <a:endParaRPr/>
            </a:p>
          </p:txBody>
        </p:sp>
        <p:sp>
          <p:nvSpPr>
            <p:cNvPr id="923" name="Google Shape;923;p15"/>
            <p:cNvSpPr txBox="1"/>
            <p:nvPr/>
          </p:nvSpPr>
          <p:spPr>
            <a:xfrm>
              <a:off x="720" y="864"/>
              <a:ext cx="192" cy="1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lt1"/>
                </a:buClr>
                <a:buSzPts val="2000"/>
                <a:buFont typeface="Arial Narrow"/>
                <a:buNone/>
              </a:pPr>
              <a:r>
                <a:rPr b="0" i="0" lang="en-US" sz="2000" u="none">
                  <a:solidFill>
                    <a:schemeClr val="lt1"/>
                  </a:solidFill>
                  <a:latin typeface="Arial Narrow"/>
                  <a:ea typeface="Arial Narrow"/>
                  <a:cs typeface="Arial Narrow"/>
                  <a:sym typeface="Arial Narrow"/>
                </a:rPr>
                <a:t>b</a:t>
              </a:r>
              <a:endParaRPr/>
            </a:p>
          </p:txBody>
        </p:sp>
        <p:sp>
          <p:nvSpPr>
            <p:cNvPr id="924" name="Google Shape;924;p15"/>
            <p:cNvSpPr txBox="1"/>
            <p:nvPr/>
          </p:nvSpPr>
          <p:spPr>
            <a:xfrm>
              <a:off x="1824" y="1440"/>
              <a:ext cx="192" cy="1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lt1"/>
                </a:buClr>
                <a:buSzPts val="2000"/>
                <a:buFont typeface="Arial Narrow"/>
                <a:buNone/>
              </a:pPr>
              <a:r>
                <a:rPr b="0" i="0" lang="en-US" sz="2000" u="none">
                  <a:solidFill>
                    <a:schemeClr val="lt1"/>
                  </a:solidFill>
                  <a:latin typeface="Arial Narrow"/>
                  <a:ea typeface="Arial Narrow"/>
                  <a:cs typeface="Arial Narrow"/>
                  <a:sym typeface="Arial Narrow"/>
                </a:rPr>
                <a:t>c</a:t>
              </a:r>
              <a:endParaRPr/>
            </a:p>
          </p:txBody>
        </p:sp>
        <p:sp>
          <p:nvSpPr>
            <p:cNvPr id="925" name="Google Shape;925;p15"/>
            <p:cNvSpPr/>
            <p:nvPr/>
          </p:nvSpPr>
          <p:spPr>
            <a:xfrm>
              <a:off x="864" y="1440"/>
              <a:ext cx="144" cy="144"/>
            </a:xfrm>
            <a:custGeom>
              <a:rect b="b" l="l" r="r" t="t"/>
              <a:pathLst>
                <a:path extrusionOk="0" h="144" w="144">
                  <a:moveTo>
                    <a:pt x="0" y="0"/>
                  </a:moveTo>
                  <a:lnTo>
                    <a:pt x="144" y="0"/>
                  </a:lnTo>
                  <a:lnTo>
                    <a:pt x="144" y="144"/>
                  </a:lnTo>
                </a:path>
              </a:pathLst>
            </a:custGeom>
            <a:noFill/>
            <a:ln cap="flat" cmpd="sng" w="9525">
              <a:solidFill>
                <a:schemeClr val="lt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cxnSp>
        <p:nvCxnSpPr>
          <p:cNvPr id="926" name="Google Shape;926;p15"/>
          <p:cNvCxnSpPr/>
          <p:nvPr/>
        </p:nvCxnSpPr>
        <p:spPr>
          <a:xfrm>
            <a:off x="5181600" y="457200"/>
            <a:ext cx="0" cy="6400800"/>
          </a:xfrm>
          <a:prstGeom prst="straightConnector1">
            <a:avLst/>
          </a:prstGeom>
          <a:noFill/>
          <a:ln cap="flat" cmpd="sng" w="38100">
            <a:solidFill>
              <a:srgbClr val="00FF00"/>
            </a:solidFill>
            <a:prstDash val="solid"/>
            <a:miter lim="800000"/>
            <a:headEnd len="med" w="med" type="none"/>
            <a:tailEnd len="med" w="med" type="none"/>
          </a:ln>
        </p:spPr>
      </p:cxnSp>
      <p:sp>
        <p:nvSpPr>
          <p:cNvPr id="927" name="Google Shape;927;p15"/>
          <p:cNvSpPr txBox="1"/>
          <p:nvPr/>
        </p:nvSpPr>
        <p:spPr>
          <a:xfrm>
            <a:off x="304800" y="2971800"/>
            <a:ext cx="29718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 </a:t>
            </a:r>
            <a:r>
              <a:rPr b="0" i="1" lang="en-US" sz="2400" u="sng">
                <a:solidFill>
                  <a:schemeClr val="lt1"/>
                </a:solidFill>
                <a:latin typeface="Times New Roman"/>
                <a:ea typeface="Times New Roman"/>
                <a:cs typeface="Times New Roman"/>
                <a:sym typeface="Times New Roman"/>
              </a:rPr>
              <a:t>L­u ý</a:t>
            </a:r>
            <a:r>
              <a:rPr b="0" i="0" lang="en-US" sz="2400" u="none">
                <a:solidFill>
                  <a:schemeClr val="lt1"/>
                </a:solidFill>
                <a:latin typeface="Times New Roman"/>
                <a:ea typeface="Times New Roman"/>
                <a:cs typeface="Times New Roman"/>
                <a:sym typeface="Times New Roman"/>
              </a:rPr>
              <a:t>: </a:t>
            </a:r>
            <a:r>
              <a:rPr b="0" i="1" lang="en-US" sz="2400" u="none">
                <a:solidFill>
                  <a:schemeClr val="lt1"/>
                </a:solidFill>
                <a:latin typeface="Times New Roman"/>
                <a:ea typeface="Times New Roman"/>
                <a:cs typeface="Times New Roman"/>
                <a:sym typeface="Times New Roman"/>
              </a:rPr>
              <a:t>(SGK/130)</a:t>
            </a:r>
            <a:endParaRPr/>
          </a:p>
        </p:txBody>
      </p:sp>
      <p:sp>
        <p:nvSpPr>
          <p:cNvPr id="928" name="Google Shape;928;p15"/>
          <p:cNvSpPr txBox="1"/>
          <p:nvPr/>
        </p:nvSpPr>
        <p:spPr>
          <a:xfrm>
            <a:off x="0" y="3367087"/>
            <a:ext cx="4114800" cy="519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2) §Þnh lÝ Py-ta-go ®¶o</a:t>
            </a:r>
            <a:endParaRPr/>
          </a:p>
        </p:txBody>
      </p:sp>
      <p:grpSp>
        <p:nvGrpSpPr>
          <p:cNvPr id="929" name="Google Shape;929;p15"/>
          <p:cNvGrpSpPr/>
          <p:nvPr/>
        </p:nvGrpSpPr>
        <p:grpSpPr>
          <a:xfrm>
            <a:off x="1524000" y="4267200"/>
            <a:ext cx="2057400" cy="1219200"/>
            <a:chOff x="336" y="2496"/>
            <a:chExt cx="1296" cy="768"/>
          </a:xfrm>
        </p:grpSpPr>
        <p:sp>
          <p:nvSpPr>
            <p:cNvPr id="930" name="Google Shape;930;p15"/>
            <p:cNvSpPr/>
            <p:nvPr/>
          </p:nvSpPr>
          <p:spPr>
            <a:xfrm>
              <a:off x="480" y="2592"/>
              <a:ext cx="912" cy="624"/>
            </a:xfrm>
            <a:prstGeom prst="rtTriangle">
              <a:avLst/>
            </a:prstGeom>
            <a:no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931" name="Google Shape;931;p15"/>
            <p:cNvSpPr txBox="1"/>
            <p:nvPr/>
          </p:nvSpPr>
          <p:spPr>
            <a:xfrm>
              <a:off x="336" y="3072"/>
              <a:ext cx="192" cy="1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lt1"/>
                </a:buClr>
                <a:buSzPts val="2000"/>
                <a:buFont typeface="Arial Narrow"/>
                <a:buNone/>
              </a:pPr>
              <a:r>
                <a:rPr b="0" i="0" lang="en-US" sz="2000" u="none">
                  <a:solidFill>
                    <a:schemeClr val="lt1"/>
                  </a:solidFill>
                  <a:latin typeface="Arial Narrow"/>
                  <a:ea typeface="Arial Narrow"/>
                  <a:cs typeface="Arial Narrow"/>
                  <a:sym typeface="Arial Narrow"/>
                </a:rPr>
                <a:t>A</a:t>
              </a:r>
              <a:endParaRPr/>
            </a:p>
          </p:txBody>
        </p:sp>
        <p:sp>
          <p:nvSpPr>
            <p:cNvPr id="932" name="Google Shape;932;p15"/>
            <p:cNvSpPr txBox="1"/>
            <p:nvPr/>
          </p:nvSpPr>
          <p:spPr>
            <a:xfrm>
              <a:off x="336" y="2496"/>
              <a:ext cx="192" cy="1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lt1"/>
                </a:buClr>
                <a:buSzPts val="2000"/>
                <a:buFont typeface="Arial Narrow"/>
                <a:buNone/>
              </a:pPr>
              <a:r>
                <a:rPr b="0" i="0" lang="en-US" sz="2000" u="none">
                  <a:solidFill>
                    <a:schemeClr val="lt1"/>
                  </a:solidFill>
                  <a:latin typeface="Arial Narrow"/>
                  <a:ea typeface="Arial Narrow"/>
                  <a:cs typeface="Arial Narrow"/>
                  <a:sym typeface="Arial Narrow"/>
                </a:rPr>
                <a:t>b</a:t>
              </a:r>
              <a:endParaRPr/>
            </a:p>
          </p:txBody>
        </p:sp>
        <p:sp>
          <p:nvSpPr>
            <p:cNvPr id="933" name="Google Shape;933;p15"/>
            <p:cNvSpPr txBox="1"/>
            <p:nvPr/>
          </p:nvSpPr>
          <p:spPr>
            <a:xfrm>
              <a:off x="1440" y="3072"/>
              <a:ext cx="192" cy="1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lt1"/>
                </a:buClr>
                <a:buSzPts val="2000"/>
                <a:buFont typeface="Arial Narrow"/>
                <a:buNone/>
              </a:pPr>
              <a:r>
                <a:rPr b="0" i="0" lang="en-US" sz="2000" u="none">
                  <a:solidFill>
                    <a:schemeClr val="lt1"/>
                  </a:solidFill>
                  <a:latin typeface="Arial Narrow"/>
                  <a:ea typeface="Arial Narrow"/>
                  <a:cs typeface="Arial Narrow"/>
                  <a:sym typeface="Arial Narrow"/>
                </a:rPr>
                <a:t>c</a:t>
              </a:r>
              <a:endParaRPr/>
            </a:p>
          </p:txBody>
        </p:sp>
      </p:grpSp>
      <p:grpSp>
        <p:nvGrpSpPr>
          <p:cNvPr id="934" name="Google Shape;934;p15"/>
          <p:cNvGrpSpPr/>
          <p:nvPr/>
        </p:nvGrpSpPr>
        <p:grpSpPr>
          <a:xfrm>
            <a:off x="152400" y="5486400"/>
            <a:ext cx="5029200" cy="457200"/>
            <a:chOff x="96" y="3312"/>
            <a:chExt cx="3168" cy="288"/>
          </a:xfrm>
        </p:grpSpPr>
        <p:sp>
          <p:nvSpPr>
            <p:cNvPr id="935" name="Google Shape;935;p15"/>
            <p:cNvSpPr txBox="1"/>
            <p:nvPr/>
          </p:nvSpPr>
          <p:spPr>
            <a:xfrm>
              <a:off x="96" y="3312"/>
              <a:ext cx="3168" cy="288"/>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ΔABC, BC</a:t>
              </a:r>
              <a:r>
                <a:rPr b="0" baseline="30000" i="0" lang="en-US" sz="2400" u="none">
                  <a:solidFill>
                    <a:schemeClr val="lt1"/>
                  </a:solidFill>
                  <a:latin typeface="Times New Roman"/>
                  <a:ea typeface="Times New Roman"/>
                  <a:cs typeface="Times New Roman"/>
                  <a:sym typeface="Times New Roman"/>
                </a:rPr>
                <a:t>2 </a:t>
              </a:r>
              <a:r>
                <a:rPr b="0" i="0" lang="en-US" sz="2400" u="none">
                  <a:solidFill>
                    <a:schemeClr val="lt1"/>
                  </a:solidFill>
                  <a:latin typeface="Times New Roman"/>
                  <a:ea typeface="Times New Roman"/>
                  <a:cs typeface="Times New Roman"/>
                  <a:sym typeface="Times New Roman"/>
                </a:rPr>
                <a:t>= AB</a:t>
              </a:r>
              <a:r>
                <a:rPr b="0" baseline="30000" i="0" lang="en-US" sz="2400" u="none">
                  <a:solidFill>
                    <a:schemeClr val="lt1"/>
                  </a:solidFill>
                  <a:latin typeface="Times New Roman"/>
                  <a:ea typeface="Times New Roman"/>
                  <a:cs typeface="Times New Roman"/>
                  <a:sym typeface="Times New Roman"/>
                </a:rPr>
                <a:t>2</a:t>
              </a:r>
              <a:r>
                <a:rPr b="0" i="0" lang="en-US" sz="2400" u="none">
                  <a:solidFill>
                    <a:schemeClr val="lt1"/>
                  </a:solidFill>
                  <a:latin typeface="Times New Roman"/>
                  <a:ea typeface="Times New Roman"/>
                  <a:cs typeface="Times New Roman"/>
                  <a:sym typeface="Times New Roman"/>
                </a:rPr>
                <a:t> + AC</a:t>
              </a:r>
              <a:r>
                <a:rPr b="0" baseline="30000" i="0" lang="en-US" sz="2400" u="none">
                  <a:solidFill>
                    <a:schemeClr val="lt1"/>
                  </a:solidFill>
                  <a:latin typeface="Times New Roman"/>
                  <a:ea typeface="Times New Roman"/>
                  <a:cs typeface="Times New Roman"/>
                  <a:sym typeface="Times New Roman"/>
                </a:rPr>
                <a:t>2 </a:t>
              </a:r>
              <a:r>
                <a:rPr b="0" i="0" lang="en-US" sz="2400" u="none">
                  <a:solidFill>
                    <a:schemeClr val="lt1"/>
                  </a:solidFill>
                  <a:latin typeface="Times New Roman"/>
                  <a:ea typeface="Times New Roman"/>
                  <a:cs typeface="Times New Roman"/>
                  <a:sym typeface="Times New Roman"/>
                </a:rPr>
                <a:t>⇒</a:t>
              </a:r>
              <a:r>
                <a:rPr b="0" i="1" lang="en-US" sz="2400" u="none">
                  <a:solidFill>
                    <a:schemeClr val="lt1"/>
                  </a:solidFill>
                  <a:latin typeface="Times New Roman"/>
                  <a:ea typeface="Times New Roman"/>
                  <a:cs typeface="Times New Roman"/>
                  <a:sym typeface="Times New Roman"/>
                </a:rPr>
                <a:t> </a:t>
              </a:r>
              <a:r>
                <a:rPr b="0" i="1" lang="en-US" sz="2400" u="none">
                  <a:solidFill>
                    <a:srgbClr val="FFFF00"/>
                  </a:solidFill>
                  <a:latin typeface="Times New Roman"/>
                  <a:ea typeface="Times New Roman"/>
                  <a:cs typeface="Times New Roman"/>
                  <a:sym typeface="Times New Roman"/>
                </a:rPr>
                <a:t>BAC = 90</a:t>
              </a:r>
              <a:r>
                <a:rPr b="0" baseline="30000" i="1" lang="en-US" sz="2400" u="none">
                  <a:solidFill>
                    <a:srgbClr val="FFFF00"/>
                  </a:solidFill>
                  <a:latin typeface="Times New Roman"/>
                  <a:ea typeface="Times New Roman"/>
                  <a:cs typeface="Times New Roman"/>
                  <a:sym typeface="Times New Roman"/>
                </a:rPr>
                <a:t>0</a:t>
              </a:r>
              <a:endParaRPr/>
            </a:p>
          </p:txBody>
        </p:sp>
        <p:sp>
          <p:nvSpPr>
            <p:cNvPr id="936" name="Google Shape;936;p15"/>
            <p:cNvSpPr/>
            <p:nvPr/>
          </p:nvSpPr>
          <p:spPr>
            <a:xfrm>
              <a:off x="2352" y="3312"/>
              <a:ext cx="288" cy="48"/>
            </a:xfrm>
            <a:custGeom>
              <a:rect b="b" l="l" r="r" t="t"/>
              <a:pathLst>
                <a:path extrusionOk="0" h="48" w="288">
                  <a:moveTo>
                    <a:pt x="0" y="48"/>
                  </a:moveTo>
                  <a:lnTo>
                    <a:pt x="144" y="0"/>
                  </a:lnTo>
                  <a:lnTo>
                    <a:pt x="288" y="48"/>
                  </a:lnTo>
                </a:path>
              </a:pathLst>
            </a:custGeom>
            <a:noFill/>
            <a:ln cap="flat" cmpd="sng" w="9525">
              <a:solidFill>
                <a:srgbClr val="FFFF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sp>
        <p:nvSpPr>
          <p:cNvPr id="937" name="Google Shape;937;p15"/>
          <p:cNvSpPr txBox="1"/>
          <p:nvPr/>
        </p:nvSpPr>
        <p:spPr>
          <a:xfrm>
            <a:off x="304800" y="3778250"/>
            <a:ext cx="2971800" cy="4889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600"/>
              <a:buFont typeface="Times New Roman"/>
              <a:buNone/>
            </a:pPr>
            <a:r>
              <a:rPr b="0" i="0" lang="en-US" sz="2600" u="none">
                <a:solidFill>
                  <a:schemeClr val="lt1"/>
                </a:solidFill>
                <a:latin typeface="Times New Roman"/>
                <a:ea typeface="Times New Roman"/>
                <a:cs typeface="Times New Roman"/>
                <a:sym typeface="Times New Roman"/>
              </a:rPr>
              <a:t>* </a:t>
            </a:r>
            <a:r>
              <a:rPr b="0" i="0" lang="en-US" sz="2600" u="sng">
                <a:solidFill>
                  <a:schemeClr val="lt1"/>
                </a:solidFill>
                <a:latin typeface="Times New Roman"/>
                <a:ea typeface="Times New Roman"/>
                <a:cs typeface="Times New Roman"/>
                <a:sym typeface="Times New Roman"/>
              </a:rPr>
              <a:t>§Þnh lÝ</a:t>
            </a:r>
            <a:r>
              <a:rPr b="0" i="0" lang="en-US" sz="2600" u="none">
                <a:solidFill>
                  <a:schemeClr val="lt1"/>
                </a:solidFill>
                <a:latin typeface="Times New Roman"/>
                <a:ea typeface="Times New Roman"/>
                <a:cs typeface="Times New Roman"/>
                <a:sym typeface="Times New Roman"/>
              </a:rPr>
              <a:t>: (SGK/130)</a:t>
            </a:r>
            <a:endParaRPr/>
          </a:p>
        </p:txBody>
      </p:sp>
      <p:grpSp>
        <p:nvGrpSpPr>
          <p:cNvPr id="938" name="Google Shape;938;p15"/>
          <p:cNvGrpSpPr/>
          <p:nvPr/>
        </p:nvGrpSpPr>
        <p:grpSpPr>
          <a:xfrm>
            <a:off x="5238750" y="1714500"/>
            <a:ext cx="3905250" cy="1933575"/>
            <a:chOff x="3300" y="1080"/>
            <a:chExt cx="2460" cy="1218"/>
          </a:xfrm>
        </p:grpSpPr>
        <p:sp>
          <p:nvSpPr>
            <p:cNvPr id="939" name="Google Shape;939;p15"/>
            <p:cNvSpPr txBox="1"/>
            <p:nvPr/>
          </p:nvSpPr>
          <p:spPr>
            <a:xfrm>
              <a:off x="3300" y="1608"/>
              <a:ext cx="2460" cy="69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Clr>
                  <a:srgbClr val="FFFF00"/>
                </a:buClr>
                <a:buSzPts val="2400"/>
                <a:buFont typeface="Times New Roman"/>
                <a:buNone/>
              </a:pPr>
              <a:r>
                <a:rPr b="0" i="1" lang="en-US" sz="2400" u="none">
                  <a:solidFill>
                    <a:srgbClr val="FFFF00"/>
                  </a:solidFill>
                  <a:latin typeface="Times New Roman"/>
                  <a:ea typeface="Times New Roman"/>
                  <a:cs typeface="Times New Roman"/>
                  <a:sym typeface="Times New Roman"/>
                </a:rPr>
                <a:t>Cho ΔHIK, Cã </a:t>
              </a:r>
              <a:r>
                <a:rPr b="0" i="0" lang="en-US" sz="2400" u="none">
                  <a:solidFill>
                    <a:srgbClr val="FFFF00"/>
                  </a:solidFill>
                  <a:latin typeface="Times New Roman"/>
                  <a:ea typeface="Times New Roman"/>
                  <a:cs typeface="Times New Roman"/>
                  <a:sym typeface="Times New Roman"/>
                </a:rPr>
                <a:t>HK</a:t>
              </a:r>
              <a:r>
                <a:rPr b="0" baseline="30000" i="0" lang="en-US" sz="2400" u="none">
                  <a:solidFill>
                    <a:srgbClr val="FFFF00"/>
                  </a:solidFill>
                  <a:latin typeface="Times New Roman"/>
                  <a:ea typeface="Times New Roman"/>
                  <a:cs typeface="Times New Roman"/>
                  <a:sym typeface="Times New Roman"/>
                </a:rPr>
                <a:t>2</a:t>
              </a:r>
              <a:r>
                <a:rPr b="0" i="0" lang="en-US" sz="2400" u="none">
                  <a:solidFill>
                    <a:srgbClr val="FFFF00"/>
                  </a:solidFill>
                  <a:latin typeface="Times New Roman"/>
                  <a:ea typeface="Times New Roman"/>
                  <a:cs typeface="Times New Roman"/>
                  <a:sym typeface="Times New Roman"/>
                </a:rPr>
                <a:t> = IH</a:t>
              </a:r>
              <a:r>
                <a:rPr b="0" baseline="30000" i="0" lang="en-US" sz="2400" u="none">
                  <a:solidFill>
                    <a:srgbClr val="FFFF00"/>
                  </a:solidFill>
                  <a:latin typeface="Times New Roman"/>
                  <a:ea typeface="Times New Roman"/>
                  <a:cs typeface="Times New Roman"/>
                  <a:sym typeface="Times New Roman"/>
                </a:rPr>
                <a:t>2 +</a:t>
              </a:r>
              <a:r>
                <a:rPr b="0" i="0" lang="en-US" sz="2400" u="none">
                  <a:solidFill>
                    <a:srgbClr val="FFFF00"/>
                  </a:solidFill>
                  <a:latin typeface="Times New Roman"/>
                  <a:ea typeface="Times New Roman"/>
                  <a:cs typeface="Times New Roman"/>
                  <a:sym typeface="Times New Roman"/>
                </a:rPr>
                <a:t> IK</a:t>
              </a:r>
              <a:r>
                <a:rPr b="0" baseline="30000" i="0" lang="en-US" sz="2400" u="none">
                  <a:solidFill>
                    <a:srgbClr val="FFFF00"/>
                  </a:solidFill>
                  <a:latin typeface="Times New Roman"/>
                  <a:ea typeface="Times New Roman"/>
                  <a:cs typeface="Times New Roman"/>
                  <a:sym typeface="Times New Roman"/>
                </a:rPr>
                <a:t>2</a:t>
              </a:r>
              <a:r>
                <a:rPr b="0" i="1" lang="en-US" sz="2400" u="none">
                  <a:solidFill>
                    <a:srgbClr val="FFFF00"/>
                  </a:solidFill>
                  <a:latin typeface="Times New Roman"/>
                  <a:ea typeface="Times New Roman"/>
                  <a:cs typeface="Times New Roman"/>
                  <a:sym typeface="Times New Roman"/>
                </a:rPr>
                <a:t>    Kh¼ng ®Þnh nµo </a:t>
              </a:r>
              <a:r>
                <a:rPr b="1" i="1" lang="en-US" sz="2400" u="sng">
                  <a:solidFill>
                    <a:schemeClr val="lt1"/>
                  </a:solidFill>
                  <a:latin typeface="Times New Roman"/>
                  <a:ea typeface="Times New Roman"/>
                  <a:cs typeface="Times New Roman"/>
                  <a:sym typeface="Times New Roman"/>
                </a:rPr>
                <a:t>kh«ng ®óng</a:t>
              </a:r>
              <a:r>
                <a:rPr b="0" i="1" lang="en-US" sz="2400" u="none">
                  <a:solidFill>
                    <a:srgbClr val="FFFF00"/>
                  </a:solidFill>
                  <a:latin typeface="Times New Roman"/>
                  <a:ea typeface="Times New Roman"/>
                  <a:cs typeface="Times New Roman"/>
                  <a:sym typeface="Times New Roman"/>
                </a:rPr>
                <a:t> trong c¸c kh¼ng ®Þnh sau?</a:t>
              </a:r>
              <a:endParaRPr/>
            </a:p>
          </p:txBody>
        </p:sp>
        <p:sp>
          <p:nvSpPr>
            <p:cNvPr descr="Bouquet" id="940" name="Google Shape;940;p15"/>
            <p:cNvSpPr/>
            <p:nvPr/>
          </p:nvSpPr>
          <p:spPr>
            <a:xfrm>
              <a:off x="3456" y="1092"/>
              <a:ext cx="696" cy="372"/>
            </a:xfrm>
            <a:prstGeom prst="cloudCallout">
              <a:avLst>
                <a:gd fmla="val -2359" name="adj1"/>
                <a:gd fmla="val 27290" name="adj2"/>
              </a:avLst>
            </a:prstGeom>
            <a:blipFill rotWithShape="1">
              <a:blip r:embed="rId3">
                <a:alphaModFix/>
              </a:blip>
              <a:stretch>
                <a:fillRect b="0" l="0" r="0" t="0"/>
              </a:stretch>
            </a:blipFill>
            <a:ln cap="flat" cmpd="sng" w="9525">
              <a:solidFill>
                <a:schemeClr val="lt1"/>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941" name="Google Shape;941;p15"/>
            <p:cNvSpPr txBox="1"/>
            <p:nvPr/>
          </p:nvSpPr>
          <p:spPr>
            <a:xfrm>
              <a:off x="3684" y="1080"/>
              <a:ext cx="300" cy="4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3399"/>
                </a:buClr>
                <a:buSzPts val="4000"/>
                <a:buFont typeface="Times New Roman"/>
                <a:buNone/>
              </a:pPr>
              <a:r>
                <a:rPr b="0" i="1" lang="en-US" sz="4000" u="none">
                  <a:solidFill>
                    <a:srgbClr val="003399"/>
                  </a:solidFill>
                  <a:latin typeface="Times New Roman"/>
                  <a:ea typeface="Times New Roman"/>
                  <a:cs typeface="Times New Roman"/>
                  <a:sym typeface="Times New Roman"/>
                </a:rPr>
                <a:t>?</a:t>
              </a:r>
              <a:endParaRPr/>
            </a:p>
          </p:txBody>
        </p:sp>
      </p:grpSp>
      <p:grpSp>
        <p:nvGrpSpPr>
          <p:cNvPr id="942" name="Google Shape;942;p15"/>
          <p:cNvGrpSpPr/>
          <p:nvPr/>
        </p:nvGrpSpPr>
        <p:grpSpPr>
          <a:xfrm>
            <a:off x="5695950" y="4210050"/>
            <a:ext cx="1828800" cy="457200"/>
            <a:chOff x="3588" y="1908"/>
            <a:chExt cx="1152" cy="288"/>
          </a:xfrm>
        </p:grpSpPr>
        <p:sp>
          <p:nvSpPr>
            <p:cNvPr id="943" name="Google Shape;943;p15"/>
            <p:cNvSpPr txBox="1"/>
            <p:nvPr/>
          </p:nvSpPr>
          <p:spPr>
            <a:xfrm>
              <a:off x="3588" y="1908"/>
              <a:ext cx="1152"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1.     H  = 90</a:t>
              </a:r>
              <a:r>
                <a:rPr b="0" baseline="30000" i="0" lang="en-US" sz="2400" u="none">
                  <a:solidFill>
                    <a:schemeClr val="lt1"/>
                  </a:solidFill>
                  <a:latin typeface="Times New Roman"/>
                  <a:ea typeface="Times New Roman"/>
                  <a:cs typeface="Times New Roman"/>
                  <a:sym typeface="Times New Roman"/>
                </a:rPr>
                <a:t>0</a:t>
              </a:r>
              <a:endParaRPr/>
            </a:p>
          </p:txBody>
        </p:sp>
        <p:sp>
          <p:nvSpPr>
            <p:cNvPr id="944" name="Google Shape;944;p15"/>
            <p:cNvSpPr/>
            <p:nvPr/>
          </p:nvSpPr>
          <p:spPr>
            <a:xfrm>
              <a:off x="4008" y="1920"/>
              <a:ext cx="192" cy="48"/>
            </a:xfrm>
            <a:custGeom>
              <a:rect b="b" l="l" r="r" t="t"/>
              <a:pathLst>
                <a:path extrusionOk="0" h="48" w="192">
                  <a:moveTo>
                    <a:pt x="0" y="48"/>
                  </a:moveTo>
                  <a:lnTo>
                    <a:pt x="84" y="0"/>
                  </a:lnTo>
                  <a:lnTo>
                    <a:pt x="192" y="48"/>
                  </a:lnTo>
                </a:path>
              </a:pathLst>
            </a:custGeom>
            <a:noFill/>
            <a:ln cap="flat" cmpd="sng" w="9525">
              <a:solidFill>
                <a:schemeClr val="lt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grpSp>
        <p:nvGrpSpPr>
          <p:cNvPr id="945" name="Google Shape;945;p15"/>
          <p:cNvGrpSpPr/>
          <p:nvPr/>
        </p:nvGrpSpPr>
        <p:grpSpPr>
          <a:xfrm>
            <a:off x="5734050" y="4838700"/>
            <a:ext cx="1828800" cy="457200"/>
            <a:chOff x="3588" y="1908"/>
            <a:chExt cx="1152" cy="288"/>
          </a:xfrm>
        </p:grpSpPr>
        <p:sp>
          <p:nvSpPr>
            <p:cNvPr id="946" name="Google Shape;946;p15"/>
            <p:cNvSpPr txBox="1"/>
            <p:nvPr/>
          </p:nvSpPr>
          <p:spPr>
            <a:xfrm>
              <a:off x="3588" y="1908"/>
              <a:ext cx="1152"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2.      I  = 90</a:t>
              </a:r>
              <a:r>
                <a:rPr b="0" baseline="30000" i="0" lang="en-US" sz="2400" u="none">
                  <a:solidFill>
                    <a:schemeClr val="lt1"/>
                  </a:solidFill>
                  <a:latin typeface="Times New Roman"/>
                  <a:ea typeface="Times New Roman"/>
                  <a:cs typeface="Times New Roman"/>
                  <a:sym typeface="Times New Roman"/>
                </a:rPr>
                <a:t>0</a:t>
              </a:r>
              <a:endParaRPr/>
            </a:p>
          </p:txBody>
        </p:sp>
        <p:sp>
          <p:nvSpPr>
            <p:cNvPr id="947" name="Google Shape;947;p15"/>
            <p:cNvSpPr/>
            <p:nvPr/>
          </p:nvSpPr>
          <p:spPr>
            <a:xfrm>
              <a:off x="4008" y="1920"/>
              <a:ext cx="192" cy="48"/>
            </a:xfrm>
            <a:custGeom>
              <a:rect b="b" l="l" r="r" t="t"/>
              <a:pathLst>
                <a:path extrusionOk="0" h="48" w="192">
                  <a:moveTo>
                    <a:pt x="0" y="48"/>
                  </a:moveTo>
                  <a:lnTo>
                    <a:pt x="84" y="0"/>
                  </a:lnTo>
                  <a:lnTo>
                    <a:pt x="192" y="48"/>
                  </a:lnTo>
                </a:path>
              </a:pathLst>
            </a:custGeom>
            <a:noFill/>
            <a:ln cap="flat" cmpd="sng" w="9525">
              <a:solidFill>
                <a:schemeClr val="lt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grpSp>
        <p:nvGrpSpPr>
          <p:cNvPr id="948" name="Google Shape;948;p15"/>
          <p:cNvGrpSpPr/>
          <p:nvPr/>
        </p:nvGrpSpPr>
        <p:grpSpPr>
          <a:xfrm>
            <a:off x="5734050" y="5429250"/>
            <a:ext cx="1828800" cy="457200"/>
            <a:chOff x="3588" y="1908"/>
            <a:chExt cx="1152" cy="288"/>
          </a:xfrm>
        </p:grpSpPr>
        <p:sp>
          <p:nvSpPr>
            <p:cNvPr id="949" name="Google Shape;949;p15"/>
            <p:cNvSpPr txBox="1"/>
            <p:nvPr/>
          </p:nvSpPr>
          <p:spPr>
            <a:xfrm>
              <a:off x="3588" y="1908"/>
              <a:ext cx="1152"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3.     K  = 90</a:t>
              </a:r>
              <a:r>
                <a:rPr b="0" baseline="30000" i="0" lang="en-US" sz="2400" u="none">
                  <a:solidFill>
                    <a:schemeClr val="lt1"/>
                  </a:solidFill>
                  <a:latin typeface="Times New Roman"/>
                  <a:ea typeface="Times New Roman"/>
                  <a:cs typeface="Times New Roman"/>
                  <a:sym typeface="Times New Roman"/>
                </a:rPr>
                <a:t>0</a:t>
              </a:r>
              <a:endParaRPr/>
            </a:p>
          </p:txBody>
        </p:sp>
        <p:sp>
          <p:nvSpPr>
            <p:cNvPr id="950" name="Google Shape;950;p15"/>
            <p:cNvSpPr/>
            <p:nvPr/>
          </p:nvSpPr>
          <p:spPr>
            <a:xfrm>
              <a:off x="4008" y="1920"/>
              <a:ext cx="192" cy="48"/>
            </a:xfrm>
            <a:custGeom>
              <a:rect b="b" l="l" r="r" t="t"/>
              <a:pathLst>
                <a:path extrusionOk="0" h="48" w="192">
                  <a:moveTo>
                    <a:pt x="0" y="48"/>
                  </a:moveTo>
                  <a:lnTo>
                    <a:pt x="84" y="0"/>
                  </a:lnTo>
                  <a:lnTo>
                    <a:pt x="192" y="48"/>
                  </a:lnTo>
                </a:path>
              </a:pathLst>
            </a:custGeom>
            <a:noFill/>
            <a:ln cap="flat" cmpd="sng" w="9525">
              <a:solidFill>
                <a:schemeClr val="lt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sp>
        <p:nvSpPr>
          <p:cNvPr id="951" name="Google Shape;951;p15"/>
          <p:cNvSpPr/>
          <p:nvPr/>
        </p:nvSpPr>
        <p:spPr>
          <a:xfrm>
            <a:off x="5607050" y="4159250"/>
            <a:ext cx="469900" cy="590550"/>
          </a:xfrm>
          <a:prstGeom prst="ellipse">
            <a:avLst/>
          </a:prstGeom>
          <a:noFill/>
          <a:ln cap="flat" cmpd="sng" w="38100">
            <a:solidFill>
              <a:srgbClr val="FF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952" name="Google Shape;952;p15"/>
          <p:cNvSpPr/>
          <p:nvPr/>
        </p:nvSpPr>
        <p:spPr>
          <a:xfrm>
            <a:off x="5708650" y="5422900"/>
            <a:ext cx="406400" cy="552450"/>
          </a:xfrm>
          <a:prstGeom prst="ellipse">
            <a:avLst/>
          </a:prstGeom>
          <a:noFill/>
          <a:ln cap="flat" cmpd="sng" w="38100">
            <a:solidFill>
              <a:srgbClr val="FF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nvGrpSpPr>
          <p:cNvPr id="953" name="Google Shape;953;p15"/>
          <p:cNvGrpSpPr/>
          <p:nvPr/>
        </p:nvGrpSpPr>
        <p:grpSpPr>
          <a:xfrm>
            <a:off x="152400" y="2514600"/>
            <a:ext cx="5029200" cy="457200"/>
            <a:chOff x="96" y="1584"/>
            <a:chExt cx="3168" cy="288"/>
          </a:xfrm>
        </p:grpSpPr>
        <p:sp>
          <p:nvSpPr>
            <p:cNvPr id="954" name="Google Shape;954;p15"/>
            <p:cNvSpPr txBox="1"/>
            <p:nvPr/>
          </p:nvSpPr>
          <p:spPr>
            <a:xfrm>
              <a:off x="96" y="1584"/>
              <a:ext cx="3168" cy="288"/>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ΔABC </a:t>
              </a:r>
              <a:r>
                <a:rPr b="0" i="1" lang="en-US" sz="2400" u="none">
                  <a:solidFill>
                    <a:schemeClr val="lt1"/>
                  </a:solidFill>
                  <a:latin typeface="Times New Roman"/>
                  <a:ea typeface="Times New Roman"/>
                  <a:cs typeface="Times New Roman"/>
                  <a:sym typeface="Times New Roman"/>
                </a:rPr>
                <a:t>vu«ng t¹i A</a:t>
              </a:r>
              <a:r>
                <a:rPr b="0" i="0" lang="en-US" sz="2400" u="none">
                  <a:solidFill>
                    <a:schemeClr val="lt1"/>
                  </a:solidFill>
                  <a:latin typeface="Times New Roman"/>
                  <a:ea typeface="Times New Roman"/>
                  <a:cs typeface="Times New Roman"/>
                  <a:sym typeface="Times New Roman"/>
                </a:rPr>
                <a:t> ⇒ BC</a:t>
              </a:r>
              <a:r>
                <a:rPr b="0" baseline="30000" i="0" lang="en-US" sz="2400" u="none">
                  <a:solidFill>
                    <a:schemeClr val="lt1"/>
                  </a:solidFill>
                  <a:latin typeface="Times New Roman"/>
                  <a:ea typeface="Times New Roman"/>
                  <a:cs typeface="Times New Roman"/>
                  <a:sym typeface="Times New Roman"/>
                </a:rPr>
                <a:t>2 </a:t>
              </a:r>
              <a:r>
                <a:rPr b="0" i="0" lang="en-US" sz="2400" u="none">
                  <a:solidFill>
                    <a:schemeClr val="lt1"/>
                  </a:solidFill>
                  <a:latin typeface="Times New Roman"/>
                  <a:ea typeface="Times New Roman"/>
                  <a:cs typeface="Times New Roman"/>
                  <a:sym typeface="Times New Roman"/>
                </a:rPr>
                <a:t>= AB</a:t>
              </a:r>
              <a:r>
                <a:rPr b="0" baseline="30000" i="0" lang="en-US" sz="2400" u="none">
                  <a:solidFill>
                    <a:schemeClr val="lt1"/>
                  </a:solidFill>
                  <a:latin typeface="Times New Roman"/>
                  <a:ea typeface="Times New Roman"/>
                  <a:cs typeface="Times New Roman"/>
                  <a:sym typeface="Times New Roman"/>
                </a:rPr>
                <a:t>2</a:t>
              </a:r>
              <a:r>
                <a:rPr b="0" i="0" lang="en-US" sz="2400" u="none">
                  <a:solidFill>
                    <a:schemeClr val="lt1"/>
                  </a:solidFill>
                  <a:latin typeface="Times New Roman"/>
                  <a:ea typeface="Times New Roman"/>
                  <a:cs typeface="Times New Roman"/>
                  <a:sym typeface="Times New Roman"/>
                </a:rPr>
                <a:t> + AC</a:t>
              </a:r>
              <a:r>
                <a:rPr b="0" baseline="30000" i="0" lang="en-US" sz="2400" u="none">
                  <a:solidFill>
                    <a:schemeClr val="lt1"/>
                  </a:solidFill>
                  <a:latin typeface="Times New Roman"/>
                  <a:ea typeface="Times New Roman"/>
                  <a:cs typeface="Times New Roman"/>
                  <a:sym typeface="Times New Roman"/>
                </a:rPr>
                <a:t>2</a:t>
              </a:r>
              <a:endParaRPr/>
            </a:p>
          </p:txBody>
        </p:sp>
        <p:cxnSp>
          <p:nvCxnSpPr>
            <p:cNvPr id="955" name="Google Shape;955;p15"/>
            <p:cNvCxnSpPr/>
            <p:nvPr/>
          </p:nvCxnSpPr>
          <p:spPr>
            <a:xfrm>
              <a:off x="648" y="1836"/>
              <a:ext cx="888" cy="0"/>
            </a:xfrm>
            <a:prstGeom prst="straightConnector1">
              <a:avLst/>
            </a:prstGeom>
            <a:noFill/>
            <a:ln cap="flat" cmpd="sng" w="28575">
              <a:solidFill>
                <a:srgbClr val="FFFF00"/>
              </a:solidFill>
              <a:prstDash val="solid"/>
              <a:miter lim="800000"/>
              <a:headEnd len="med" w="med" type="none"/>
              <a:tailEnd len="med" w="med" type="none"/>
            </a:ln>
          </p:spPr>
        </p:cxnSp>
      </p:gr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37"/>
                                        </p:tgtEl>
                                        <p:attrNameLst>
                                          <p:attrName>style.visibility</p:attrName>
                                        </p:attrNameLst>
                                      </p:cBhvr>
                                      <p:to>
                                        <p:strVal val="visible"/>
                                      </p:to>
                                    </p:set>
                                    <p:animEffect filter="fade" transition="in">
                                      <p:cBhvr>
                                        <p:cTn dur="1600"/>
                                        <p:tgtEl>
                                          <p:spTgt spid="9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1"/>
                                        </p:tgtEl>
                                        <p:attrNameLst>
                                          <p:attrName>style.visibility</p:attrName>
                                        </p:attrNameLst>
                                      </p:cBhvr>
                                      <p:to>
                                        <p:strVal val="visible"/>
                                      </p:to>
                                    </p:set>
                                    <p:animEffect filter="fade" transition="in">
                                      <p:cBhvr>
                                        <p:cTn dur="500"/>
                                        <p:tgtEl>
                                          <p:spTgt spid="951"/>
                                        </p:tgtEl>
                                      </p:cBhvr>
                                    </p:animEffect>
                                  </p:childTnLst>
                                </p:cTn>
                              </p:par>
                            </p:childTnLst>
                          </p:cTn>
                        </p:par>
                        <p:par>
                          <p:cTn fill="hold">
                            <p:stCondLst>
                              <p:cond delay="500"/>
                            </p:stCondLst>
                            <p:childTnLst>
                              <p:par>
                                <p:cTn fill="hold" nodeType="afterEffect" presetClass="entr" presetID="10" presetSubtype="0">
                                  <p:stCondLst>
                                    <p:cond delay="100"/>
                                  </p:stCondLst>
                                  <p:childTnLst>
                                    <p:set>
                                      <p:cBhvr>
                                        <p:cTn dur="1" fill="hold">
                                          <p:stCondLst>
                                            <p:cond delay="0"/>
                                          </p:stCondLst>
                                        </p:cTn>
                                        <p:tgtEl>
                                          <p:spTgt spid="952"/>
                                        </p:tgtEl>
                                        <p:attrNameLst>
                                          <p:attrName>style.visibility</p:attrName>
                                        </p:attrNameLst>
                                      </p:cBhvr>
                                      <p:to>
                                        <p:strVal val="visible"/>
                                      </p:to>
                                    </p:set>
                                    <p:animEffect filter="fade" transition="in">
                                      <p:cBhvr>
                                        <p:cTn dur="500"/>
                                        <p:tgtEl>
                                          <p:spTgt spid="9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59" name="Shape 959"/>
        <p:cNvGrpSpPr/>
        <p:nvPr/>
      </p:nvGrpSpPr>
      <p:grpSpPr>
        <a:xfrm>
          <a:off x="0" y="0"/>
          <a:ext cx="0" cy="0"/>
          <a:chOff x="0" y="0"/>
          <a:chExt cx="0" cy="0"/>
        </a:xfrm>
      </p:grpSpPr>
      <p:sp>
        <p:nvSpPr>
          <p:cNvPr id="960" name="Google Shape;960;p16"/>
          <p:cNvSpPr txBox="1"/>
          <p:nvPr/>
        </p:nvSpPr>
        <p:spPr>
          <a:xfrm>
            <a:off x="1905000" y="-76200"/>
            <a:ext cx="5943600" cy="519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Bµi 7: §Þnh lÝ  py-ta-go</a:t>
            </a:r>
            <a:endParaRPr/>
          </a:p>
        </p:txBody>
      </p:sp>
      <p:sp>
        <p:nvSpPr>
          <p:cNvPr id="961" name="Google Shape;961;p16"/>
          <p:cNvSpPr txBox="1"/>
          <p:nvPr/>
        </p:nvSpPr>
        <p:spPr>
          <a:xfrm>
            <a:off x="0" y="457200"/>
            <a:ext cx="2971800" cy="4000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000"/>
              <a:buFont typeface="Times New Roman"/>
              <a:buNone/>
            </a:pPr>
            <a:r>
              <a:rPr b="0" i="0" lang="en-US" sz="2000" u="none">
                <a:solidFill>
                  <a:schemeClr val="lt1"/>
                </a:solidFill>
                <a:latin typeface="Times New Roman"/>
                <a:ea typeface="Times New Roman"/>
                <a:cs typeface="Times New Roman"/>
                <a:sym typeface="Times New Roman"/>
              </a:rPr>
              <a:t>1) §Þnh lÝ Py-ta-go</a:t>
            </a:r>
            <a:endParaRPr/>
          </a:p>
        </p:txBody>
      </p:sp>
      <p:sp>
        <p:nvSpPr>
          <p:cNvPr id="962" name="Google Shape;962;p16"/>
          <p:cNvSpPr txBox="1"/>
          <p:nvPr/>
        </p:nvSpPr>
        <p:spPr>
          <a:xfrm>
            <a:off x="228600" y="882650"/>
            <a:ext cx="297180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Times New Roman"/>
              <a:buNone/>
            </a:pPr>
            <a:r>
              <a:rPr b="0" i="0" lang="en-US" sz="1800" u="none">
                <a:solidFill>
                  <a:schemeClr val="lt1"/>
                </a:solidFill>
                <a:latin typeface="Times New Roman"/>
                <a:ea typeface="Times New Roman"/>
                <a:cs typeface="Times New Roman"/>
                <a:sym typeface="Times New Roman"/>
              </a:rPr>
              <a:t>* </a:t>
            </a:r>
            <a:r>
              <a:rPr b="0" i="0" lang="en-US" sz="1800" u="sng">
                <a:solidFill>
                  <a:schemeClr val="lt1"/>
                </a:solidFill>
                <a:latin typeface="Times New Roman"/>
                <a:ea typeface="Times New Roman"/>
                <a:cs typeface="Times New Roman"/>
                <a:sym typeface="Times New Roman"/>
              </a:rPr>
              <a:t>§Þnh lÝ</a:t>
            </a:r>
            <a:r>
              <a:rPr b="0" i="0" lang="en-US" sz="1800" u="none">
                <a:solidFill>
                  <a:schemeClr val="lt1"/>
                </a:solidFill>
                <a:latin typeface="Times New Roman"/>
                <a:ea typeface="Times New Roman"/>
                <a:cs typeface="Times New Roman"/>
                <a:sym typeface="Times New Roman"/>
              </a:rPr>
              <a:t>: (SGK/130)</a:t>
            </a:r>
            <a:endParaRPr/>
          </a:p>
        </p:txBody>
      </p:sp>
      <p:grpSp>
        <p:nvGrpSpPr>
          <p:cNvPr id="963" name="Google Shape;963;p16"/>
          <p:cNvGrpSpPr/>
          <p:nvPr/>
        </p:nvGrpSpPr>
        <p:grpSpPr>
          <a:xfrm>
            <a:off x="1600200" y="1295400"/>
            <a:ext cx="2057400" cy="1219200"/>
            <a:chOff x="720" y="864"/>
            <a:chExt cx="1296" cy="768"/>
          </a:xfrm>
        </p:grpSpPr>
        <p:sp>
          <p:nvSpPr>
            <p:cNvPr id="964" name="Google Shape;964;p16"/>
            <p:cNvSpPr/>
            <p:nvPr/>
          </p:nvSpPr>
          <p:spPr>
            <a:xfrm>
              <a:off x="864" y="960"/>
              <a:ext cx="912" cy="624"/>
            </a:xfrm>
            <a:prstGeom prst="rtTriangle">
              <a:avLst/>
            </a:prstGeom>
            <a:no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965" name="Google Shape;965;p16"/>
            <p:cNvSpPr txBox="1"/>
            <p:nvPr/>
          </p:nvSpPr>
          <p:spPr>
            <a:xfrm>
              <a:off x="720" y="1440"/>
              <a:ext cx="192" cy="1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lt1"/>
                </a:buClr>
                <a:buSzPts val="2000"/>
                <a:buFont typeface="Arial Narrow"/>
                <a:buNone/>
              </a:pPr>
              <a:r>
                <a:rPr b="0" i="0" lang="en-US" sz="2000" u="none">
                  <a:solidFill>
                    <a:schemeClr val="lt1"/>
                  </a:solidFill>
                  <a:latin typeface="Arial Narrow"/>
                  <a:ea typeface="Arial Narrow"/>
                  <a:cs typeface="Arial Narrow"/>
                  <a:sym typeface="Arial Narrow"/>
                </a:rPr>
                <a:t>A</a:t>
              </a:r>
              <a:endParaRPr/>
            </a:p>
          </p:txBody>
        </p:sp>
        <p:sp>
          <p:nvSpPr>
            <p:cNvPr id="966" name="Google Shape;966;p16"/>
            <p:cNvSpPr txBox="1"/>
            <p:nvPr/>
          </p:nvSpPr>
          <p:spPr>
            <a:xfrm>
              <a:off x="720" y="864"/>
              <a:ext cx="192" cy="1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lt1"/>
                </a:buClr>
                <a:buSzPts val="2000"/>
                <a:buFont typeface="Arial Narrow"/>
                <a:buNone/>
              </a:pPr>
              <a:r>
                <a:rPr b="0" i="0" lang="en-US" sz="2000" u="none">
                  <a:solidFill>
                    <a:schemeClr val="lt1"/>
                  </a:solidFill>
                  <a:latin typeface="Arial Narrow"/>
                  <a:ea typeface="Arial Narrow"/>
                  <a:cs typeface="Arial Narrow"/>
                  <a:sym typeface="Arial Narrow"/>
                </a:rPr>
                <a:t>b</a:t>
              </a:r>
              <a:endParaRPr/>
            </a:p>
          </p:txBody>
        </p:sp>
        <p:sp>
          <p:nvSpPr>
            <p:cNvPr id="967" name="Google Shape;967;p16"/>
            <p:cNvSpPr txBox="1"/>
            <p:nvPr/>
          </p:nvSpPr>
          <p:spPr>
            <a:xfrm>
              <a:off x="1824" y="1440"/>
              <a:ext cx="192" cy="1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lt1"/>
                </a:buClr>
                <a:buSzPts val="2000"/>
                <a:buFont typeface="Arial Narrow"/>
                <a:buNone/>
              </a:pPr>
              <a:r>
                <a:rPr b="0" i="0" lang="en-US" sz="2000" u="none">
                  <a:solidFill>
                    <a:schemeClr val="lt1"/>
                  </a:solidFill>
                  <a:latin typeface="Arial Narrow"/>
                  <a:ea typeface="Arial Narrow"/>
                  <a:cs typeface="Arial Narrow"/>
                  <a:sym typeface="Arial Narrow"/>
                </a:rPr>
                <a:t>c</a:t>
              </a:r>
              <a:endParaRPr/>
            </a:p>
          </p:txBody>
        </p:sp>
        <p:sp>
          <p:nvSpPr>
            <p:cNvPr id="968" name="Google Shape;968;p16"/>
            <p:cNvSpPr/>
            <p:nvPr/>
          </p:nvSpPr>
          <p:spPr>
            <a:xfrm>
              <a:off x="864" y="1440"/>
              <a:ext cx="144" cy="144"/>
            </a:xfrm>
            <a:custGeom>
              <a:rect b="b" l="l" r="r" t="t"/>
              <a:pathLst>
                <a:path extrusionOk="0" h="144" w="144">
                  <a:moveTo>
                    <a:pt x="0" y="0"/>
                  </a:moveTo>
                  <a:lnTo>
                    <a:pt x="144" y="0"/>
                  </a:lnTo>
                  <a:lnTo>
                    <a:pt x="144" y="144"/>
                  </a:lnTo>
                </a:path>
              </a:pathLst>
            </a:custGeom>
            <a:noFill/>
            <a:ln cap="flat" cmpd="sng" w="9525">
              <a:solidFill>
                <a:schemeClr val="lt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cxnSp>
        <p:nvCxnSpPr>
          <p:cNvPr id="969" name="Google Shape;969;p16"/>
          <p:cNvCxnSpPr/>
          <p:nvPr/>
        </p:nvCxnSpPr>
        <p:spPr>
          <a:xfrm>
            <a:off x="3848100" y="457200"/>
            <a:ext cx="0" cy="6400800"/>
          </a:xfrm>
          <a:prstGeom prst="straightConnector1">
            <a:avLst/>
          </a:prstGeom>
          <a:noFill/>
          <a:ln cap="flat" cmpd="sng" w="38100">
            <a:solidFill>
              <a:srgbClr val="00FF00"/>
            </a:solidFill>
            <a:prstDash val="solid"/>
            <a:miter lim="800000"/>
            <a:headEnd len="med" w="med" type="none"/>
            <a:tailEnd len="med" w="med" type="none"/>
          </a:ln>
        </p:spPr>
      </p:cxnSp>
      <p:sp>
        <p:nvSpPr>
          <p:cNvPr id="970" name="Google Shape;970;p16"/>
          <p:cNvSpPr txBox="1"/>
          <p:nvPr/>
        </p:nvSpPr>
        <p:spPr>
          <a:xfrm>
            <a:off x="304800" y="2971800"/>
            <a:ext cx="2971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Times New Roman"/>
              <a:buNone/>
            </a:pPr>
            <a:r>
              <a:rPr b="0" i="0" lang="en-US" sz="1800" u="none">
                <a:solidFill>
                  <a:schemeClr val="lt1"/>
                </a:solidFill>
                <a:latin typeface="Times New Roman"/>
                <a:ea typeface="Times New Roman"/>
                <a:cs typeface="Times New Roman"/>
                <a:sym typeface="Times New Roman"/>
              </a:rPr>
              <a:t>* </a:t>
            </a:r>
            <a:r>
              <a:rPr b="0" i="1" lang="en-US" sz="1800" u="sng">
                <a:solidFill>
                  <a:schemeClr val="lt1"/>
                </a:solidFill>
                <a:latin typeface="Times New Roman"/>
                <a:ea typeface="Times New Roman"/>
                <a:cs typeface="Times New Roman"/>
                <a:sym typeface="Times New Roman"/>
              </a:rPr>
              <a:t>L­u ý</a:t>
            </a:r>
            <a:r>
              <a:rPr b="0" i="0" lang="en-US" sz="1800" u="none">
                <a:solidFill>
                  <a:schemeClr val="lt1"/>
                </a:solidFill>
                <a:latin typeface="Times New Roman"/>
                <a:ea typeface="Times New Roman"/>
                <a:cs typeface="Times New Roman"/>
                <a:sym typeface="Times New Roman"/>
              </a:rPr>
              <a:t>: </a:t>
            </a:r>
            <a:r>
              <a:rPr b="0" i="1" lang="en-US" sz="1800" u="none">
                <a:solidFill>
                  <a:schemeClr val="lt1"/>
                </a:solidFill>
                <a:latin typeface="Times New Roman"/>
                <a:ea typeface="Times New Roman"/>
                <a:cs typeface="Times New Roman"/>
                <a:sym typeface="Times New Roman"/>
              </a:rPr>
              <a:t>(SGK/130)</a:t>
            </a:r>
            <a:endParaRPr/>
          </a:p>
        </p:txBody>
      </p:sp>
      <p:sp>
        <p:nvSpPr>
          <p:cNvPr id="971" name="Google Shape;971;p16"/>
          <p:cNvSpPr txBox="1"/>
          <p:nvPr/>
        </p:nvSpPr>
        <p:spPr>
          <a:xfrm>
            <a:off x="0" y="3367087"/>
            <a:ext cx="4114800" cy="4000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000"/>
              <a:buFont typeface="Times New Roman"/>
              <a:buNone/>
            </a:pPr>
            <a:r>
              <a:rPr b="0" i="0" lang="en-US" sz="2000" u="none">
                <a:solidFill>
                  <a:schemeClr val="lt1"/>
                </a:solidFill>
                <a:latin typeface="Times New Roman"/>
                <a:ea typeface="Times New Roman"/>
                <a:cs typeface="Times New Roman"/>
                <a:sym typeface="Times New Roman"/>
              </a:rPr>
              <a:t>2) §Þnh lÝ Py-ta-go ®¶o</a:t>
            </a:r>
            <a:endParaRPr/>
          </a:p>
        </p:txBody>
      </p:sp>
      <p:grpSp>
        <p:nvGrpSpPr>
          <p:cNvPr id="972" name="Google Shape;972;p16"/>
          <p:cNvGrpSpPr/>
          <p:nvPr/>
        </p:nvGrpSpPr>
        <p:grpSpPr>
          <a:xfrm>
            <a:off x="596900" y="4178300"/>
            <a:ext cx="2057400" cy="1219200"/>
            <a:chOff x="336" y="2496"/>
            <a:chExt cx="1296" cy="768"/>
          </a:xfrm>
        </p:grpSpPr>
        <p:sp>
          <p:nvSpPr>
            <p:cNvPr id="973" name="Google Shape;973;p16"/>
            <p:cNvSpPr/>
            <p:nvPr/>
          </p:nvSpPr>
          <p:spPr>
            <a:xfrm>
              <a:off x="480" y="2592"/>
              <a:ext cx="912" cy="624"/>
            </a:xfrm>
            <a:prstGeom prst="rtTriangle">
              <a:avLst/>
            </a:prstGeom>
            <a:no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974" name="Google Shape;974;p16"/>
            <p:cNvSpPr txBox="1"/>
            <p:nvPr/>
          </p:nvSpPr>
          <p:spPr>
            <a:xfrm>
              <a:off x="336" y="3072"/>
              <a:ext cx="192" cy="1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lt1"/>
                </a:buClr>
                <a:buSzPts val="2000"/>
                <a:buFont typeface="Arial Narrow"/>
                <a:buNone/>
              </a:pPr>
              <a:r>
                <a:rPr b="0" i="0" lang="en-US" sz="2000" u="none">
                  <a:solidFill>
                    <a:schemeClr val="lt1"/>
                  </a:solidFill>
                  <a:latin typeface="Arial Narrow"/>
                  <a:ea typeface="Arial Narrow"/>
                  <a:cs typeface="Arial Narrow"/>
                  <a:sym typeface="Arial Narrow"/>
                </a:rPr>
                <a:t>A</a:t>
              </a:r>
              <a:endParaRPr/>
            </a:p>
          </p:txBody>
        </p:sp>
        <p:sp>
          <p:nvSpPr>
            <p:cNvPr id="975" name="Google Shape;975;p16"/>
            <p:cNvSpPr txBox="1"/>
            <p:nvPr/>
          </p:nvSpPr>
          <p:spPr>
            <a:xfrm>
              <a:off x="336" y="2496"/>
              <a:ext cx="192" cy="1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lt1"/>
                </a:buClr>
                <a:buSzPts val="2000"/>
                <a:buFont typeface="Arial Narrow"/>
                <a:buNone/>
              </a:pPr>
              <a:r>
                <a:rPr b="0" i="0" lang="en-US" sz="2000" u="none">
                  <a:solidFill>
                    <a:schemeClr val="lt1"/>
                  </a:solidFill>
                  <a:latin typeface="Arial Narrow"/>
                  <a:ea typeface="Arial Narrow"/>
                  <a:cs typeface="Arial Narrow"/>
                  <a:sym typeface="Arial Narrow"/>
                </a:rPr>
                <a:t>b</a:t>
              </a:r>
              <a:endParaRPr/>
            </a:p>
          </p:txBody>
        </p:sp>
        <p:sp>
          <p:nvSpPr>
            <p:cNvPr id="976" name="Google Shape;976;p16"/>
            <p:cNvSpPr txBox="1"/>
            <p:nvPr/>
          </p:nvSpPr>
          <p:spPr>
            <a:xfrm>
              <a:off x="1440" y="3072"/>
              <a:ext cx="192" cy="1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lt1"/>
                </a:buClr>
                <a:buSzPts val="2000"/>
                <a:buFont typeface="Arial Narrow"/>
                <a:buNone/>
              </a:pPr>
              <a:r>
                <a:rPr b="0" i="0" lang="en-US" sz="2000" u="none">
                  <a:solidFill>
                    <a:schemeClr val="lt1"/>
                  </a:solidFill>
                  <a:latin typeface="Arial Narrow"/>
                  <a:ea typeface="Arial Narrow"/>
                  <a:cs typeface="Arial Narrow"/>
                  <a:sym typeface="Arial Narrow"/>
                </a:rPr>
                <a:t>c</a:t>
              </a:r>
              <a:endParaRPr/>
            </a:p>
          </p:txBody>
        </p:sp>
      </p:grpSp>
      <p:grpSp>
        <p:nvGrpSpPr>
          <p:cNvPr id="977" name="Google Shape;977;p16"/>
          <p:cNvGrpSpPr/>
          <p:nvPr/>
        </p:nvGrpSpPr>
        <p:grpSpPr>
          <a:xfrm>
            <a:off x="0" y="5626100"/>
            <a:ext cx="5029200" cy="379412"/>
            <a:chOff x="0" y="3544"/>
            <a:chExt cx="3168" cy="239"/>
          </a:xfrm>
        </p:grpSpPr>
        <p:sp>
          <p:nvSpPr>
            <p:cNvPr id="978" name="Google Shape;978;p16"/>
            <p:cNvSpPr txBox="1"/>
            <p:nvPr/>
          </p:nvSpPr>
          <p:spPr>
            <a:xfrm>
              <a:off x="0" y="3552"/>
              <a:ext cx="3168" cy="231"/>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lt1"/>
                </a:buClr>
                <a:buSzPts val="1800"/>
                <a:buFont typeface="Times New Roman"/>
                <a:buNone/>
              </a:pPr>
              <a:r>
                <a:rPr b="0" i="0" lang="en-US" sz="1800" u="none">
                  <a:solidFill>
                    <a:schemeClr val="lt1"/>
                  </a:solidFill>
                  <a:latin typeface="Times New Roman"/>
                  <a:ea typeface="Times New Roman"/>
                  <a:cs typeface="Times New Roman"/>
                  <a:sym typeface="Times New Roman"/>
                </a:rPr>
                <a:t>ΔABC, BC</a:t>
              </a:r>
              <a:r>
                <a:rPr b="0" baseline="30000" i="0" lang="en-US" sz="1800" u="none">
                  <a:solidFill>
                    <a:schemeClr val="lt1"/>
                  </a:solidFill>
                  <a:latin typeface="Times New Roman"/>
                  <a:ea typeface="Times New Roman"/>
                  <a:cs typeface="Times New Roman"/>
                  <a:sym typeface="Times New Roman"/>
                </a:rPr>
                <a:t>2 </a:t>
              </a:r>
              <a:r>
                <a:rPr b="0" i="0" lang="en-US" sz="1800" u="none">
                  <a:solidFill>
                    <a:schemeClr val="lt1"/>
                  </a:solidFill>
                  <a:latin typeface="Times New Roman"/>
                  <a:ea typeface="Times New Roman"/>
                  <a:cs typeface="Times New Roman"/>
                  <a:sym typeface="Times New Roman"/>
                </a:rPr>
                <a:t>= AB</a:t>
              </a:r>
              <a:r>
                <a:rPr b="0" baseline="30000" i="0" lang="en-US" sz="1800" u="none">
                  <a:solidFill>
                    <a:schemeClr val="lt1"/>
                  </a:solidFill>
                  <a:latin typeface="Times New Roman"/>
                  <a:ea typeface="Times New Roman"/>
                  <a:cs typeface="Times New Roman"/>
                  <a:sym typeface="Times New Roman"/>
                </a:rPr>
                <a:t>2</a:t>
              </a:r>
              <a:r>
                <a:rPr b="0" i="0" lang="en-US" sz="1800" u="none">
                  <a:solidFill>
                    <a:schemeClr val="lt1"/>
                  </a:solidFill>
                  <a:latin typeface="Times New Roman"/>
                  <a:ea typeface="Times New Roman"/>
                  <a:cs typeface="Times New Roman"/>
                  <a:sym typeface="Times New Roman"/>
                </a:rPr>
                <a:t> + AC</a:t>
              </a:r>
              <a:r>
                <a:rPr b="0" baseline="30000" i="0" lang="en-US" sz="1800" u="none">
                  <a:solidFill>
                    <a:schemeClr val="lt1"/>
                  </a:solidFill>
                  <a:latin typeface="Times New Roman"/>
                  <a:ea typeface="Times New Roman"/>
                  <a:cs typeface="Times New Roman"/>
                  <a:sym typeface="Times New Roman"/>
                </a:rPr>
                <a:t>2 </a:t>
              </a:r>
              <a:r>
                <a:rPr b="0" i="0" lang="en-US" sz="1800" u="none">
                  <a:solidFill>
                    <a:schemeClr val="lt1"/>
                  </a:solidFill>
                  <a:latin typeface="Times New Roman"/>
                  <a:ea typeface="Times New Roman"/>
                  <a:cs typeface="Times New Roman"/>
                  <a:sym typeface="Times New Roman"/>
                </a:rPr>
                <a:t>⇒</a:t>
              </a:r>
              <a:r>
                <a:rPr b="0" i="1" lang="en-US" sz="1800" u="none">
                  <a:solidFill>
                    <a:schemeClr val="lt1"/>
                  </a:solidFill>
                  <a:latin typeface="Times New Roman"/>
                  <a:ea typeface="Times New Roman"/>
                  <a:cs typeface="Times New Roman"/>
                  <a:sym typeface="Times New Roman"/>
                </a:rPr>
                <a:t> </a:t>
              </a:r>
              <a:r>
                <a:rPr b="0" i="1" lang="en-US" sz="1800" u="none">
                  <a:solidFill>
                    <a:srgbClr val="FFFF00"/>
                  </a:solidFill>
                  <a:latin typeface="Times New Roman"/>
                  <a:ea typeface="Times New Roman"/>
                  <a:cs typeface="Times New Roman"/>
                  <a:sym typeface="Times New Roman"/>
                </a:rPr>
                <a:t>BAC = 90</a:t>
              </a:r>
              <a:r>
                <a:rPr b="0" baseline="30000" i="1" lang="en-US" sz="1800" u="none">
                  <a:solidFill>
                    <a:srgbClr val="FFFF00"/>
                  </a:solidFill>
                  <a:latin typeface="Times New Roman"/>
                  <a:ea typeface="Times New Roman"/>
                  <a:cs typeface="Times New Roman"/>
                  <a:sym typeface="Times New Roman"/>
                </a:rPr>
                <a:t>0</a:t>
              </a:r>
              <a:endParaRPr/>
            </a:p>
          </p:txBody>
        </p:sp>
        <p:sp>
          <p:nvSpPr>
            <p:cNvPr id="979" name="Google Shape;979;p16"/>
            <p:cNvSpPr/>
            <p:nvPr/>
          </p:nvSpPr>
          <p:spPr>
            <a:xfrm>
              <a:off x="1672" y="3544"/>
              <a:ext cx="176" cy="56"/>
            </a:xfrm>
            <a:custGeom>
              <a:rect b="b" l="l" r="r" t="t"/>
              <a:pathLst>
                <a:path extrusionOk="0" h="48" w="288">
                  <a:moveTo>
                    <a:pt x="0" y="48"/>
                  </a:moveTo>
                  <a:lnTo>
                    <a:pt x="144" y="0"/>
                  </a:lnTo>
                  <a:lnTo>
                    <a:pt x="288" y="48"/>
                  </a:lnTo>
                </a:path>
              </a:pathLst>
            </a:custGeom>
            <a:noFill/>
            <a:ln cap="flat" cmpd="sng" w="9525">
              <a:solidFill>
                <a:srgbClr val="FFFF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sp>
        <p:nvSpPr>
          <p:cNvPr id="980" name="Google Shape;980;p16"/>
          <p:cNvSpPr txBox="1"/>
          <p:nvPr/>
        </p:nvSpPr>
        <p:spPr>
          <a:xfrm>
            <a:off x="304800" y="3778250"/>
            <a:ext cx="2971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Times New Roman"/>
              <a:buNone/>
            </a:pPr>
            <a:r>
              <a:rPr b="0" i="0" lang="en-US" sz="1800" u="none">
                <a:solidFill>
                  <a:schemeClr val="lt1"/>
                </a:solidFill>
                <a:latin typeface="Times New Roman"/>
                <a:ea typeface="Times New Roman"/>
                <a:cs typeface="Times New Roman"/>
                <a:sym typeface="Times New Roman"/>
              </a:rPr>
              <a:t>* </a:t>
            </a:r>
            <a:r>
              <a:rPr b="0" i="0" lang="en-US" sz="1800" u="sng">
                <a:solidFill>
                  <a:schemeClr val="lt1"/>
                </a:solidFill>
                <a:latin typeface="Times New Roman"/>
                <a:ea typeface="Times New Roman"/>
                <a:cs typeface="Times New Roman"/>
                <a:sym typeface="Times New Roman"/>
              </a:rPr>
              <a:t>§Þnh lÝ</a:t>
            </a:r>
            <a:r>
              <a:rPr b="0" i="0" lang="en-US" sz="1800" u="none">
                <a:solidFill>
                  <a:schemeClr val="lt1"/>
                </a:solidFill>
                <a:latin typeface="Times New Roman"/>
                <a:ea typeface="Times New Roman"/>
                <a:cs typeface="Times New Roman"/>
                <a:sym typeface="Times New Roman"/>
              </a:rPr>
              <a:t>: (SGK/130)</a:t>
            </a:r>
            <a:endParaRPr/>
          </a:p>
        </p:txBody>
      </p:sp>
      <p:sp>
        <p:nvSpPr>
          <p:cNvPr id="981" name="Google Shape;981;p16"/>
          <p:cNvSpPr txBox="1"/>
          <p:nvPr/>
        </p:nvSpPr>
        <p:spPr>
          <a:xfrm>
            <a:off x="4025900" y="609600"/>
            <a:ext cx="2971800" cy="4000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000"/>
              <a:buFont typeface="Times New Roman"/>
              <a:buNone/>
            </a:pPr>
            <a:r>
              <a:rPr b="0" i="0" lang="en-US" sz="2000" u="none">
                <a:solidFill>
                  <a:schemeClr val="lt1"/>
                </a:solidFill>
                <a:latin typeface="Times New Roman"/>
                <a:ea typeface="Times New Roman"/>
                <a:cs typeface="Times New Roman"/>
                <a:sym typeface="Times New Roman"/>
              </a:rPr>
              <a:t>3) LuyÖn tËp</a:t>
            </a:r>
            <a:endParaRPr/>
          </a:p>
        </p:txBody>
      </p:sp>
      <p:grpSp>
        <p:nvGrpSpPr>
          <p:cNvPr id="982" name="Google Shape;982;p16"/>
          <p:cNvGrpSpPr/>
          <p:nvPr/>
        </p:nvGrpSpPr>
        <p:grpSpPr>
          <a:xfrm>
            <a:off x="152400" y="2514600"/>
            <a:ext cx="5029200" cy="400050"/>
            <a:chOff x="96" y="1584"/>
            <a:chExt cx="3168" cy="252"/>
          </a:xfrm>
        </p:grpSpPr>
        <p:sp>
          <p:nvSpPr>
            <p:cNvPr id="983" name="Google Shape;983;p16"/>
            <p:cNvSpPr txBox="1"/>
            <p:nvPr/>
          </p:nvSpPr>
          <p:spPr>
            <a:xfrm>
              <a:off x="96" y="1584"/>
              <a:ext cx="3168" cy="231"/>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lt1"/>
                </a:buClr>
                <a:buSzPts val="1800"/>
                <a:buFont typeface="Times New Roman"/>
                <a:buNone/>
              </a:pPr>
              <a:r>
                <a:rPr b="0" i="0" lang="en-US" sz="1800" u="none">
                  <a:solidFill>
                    <a:schemeClr val="lt1"/>
                  </a:solidFill>
                  <a:latin typeface="Times New Roman"/>
                  <a:ea typeface="Times New Roman"/>
                  <a:cs typeface="Times New Roman"/>
                  <a:sym typeface="Times New Roman"/>
                </a:rPr>
                <a:t>ΔABC </a:t>
              </a:r>
              <a:r>
                <a:rPr b="0" i="1" lang="en-US" sz="1800" u="none">
                  <a:solidFill>
                    <a:schemeClr val="lt1"/>
                  </a:solidFill>
                  <a:latin typeface="Times New Roman"/>
                  <a:ea typeface="Times New Roman"/>
                  <a:cs typeface="Times New Roman"/>
                  <a:sym typeface="Times New Roman"/>
                </a:rPr>
                <a:t>vu«ng t¹i A</a:t>
              </a:r>
              <a:r>
                <a:rPr b="0" i="0" lang="en-US" sz="1800" u="none">
                  <a:solidFill>
                    <a:schemeClr val="lt1"/>
                  </a:solidFill>
                  <a:latin typeface="Times New Roman"/>
                  <a:ea typeface="Times New Roman"/>
                  <a:cs typeface="Times New Roman"/>
                  <a:sym typeface="Times New Roman"/>
                </a:rPr>
                <a:t> ⇒ BC</a:t>
              </a:r>
              <a:r>
                <a:rPr b="0" baseline="30000" i="0" lang="en-US" sz="1800" u="none">
                  <a:solidFill>
                    <a:schemeClr val="lt1"/>
                  </a:solidFill>
                  <a:latin typeface="Times New Roman"/>
                  <a:ea typeface="Times New Roman"/>
                  <a:cs typeface="Times New Roman"/>
                  <a:sym typeface="Times New Roman"/>
                </a:rPr>
                <a:t>2 </a:t>
              </a:r>
              <a:r>
                <a:rPr b="0" i="0" lang="en-US" sz="1800" u="none">
                  <a:solidFill>
                    <a:schemeClr val="lt1"/>
                  </a:solidFill>
                  <a:latin typeface="Times New Roman"/>
                  <a:ea typeface="Times New Roman"/>
                  <a:cs typeface="Times New Roman"/>
                  <a:sym typeface="Times New Roman"/>
                </a:rPr>
                <a:t>= AB</a:t>
              </a:r>
              <a:r>
                <a:rPr b="0" baseline="30000" i="0" lang="en-US" sz="1800" u="none">
                  <a:solidFill>
                    <a:schemeClr val="lt1"/>
                  </a:solidFill>
                  <a:latin typeface="Times New Roman"/>
                  <a:ea typeface="Times New Roman"/>
                  <a:cs typeface="Times New Roman"/>
                  <a:sym typeface="Times New Roman"/>
                </a:rPr>
                <a:t>2</a:t>
              </a:r>
              <a:r>
                <a:rPr b="0" i="0" lang="en-US" sz="1800" u="none">
                  <a:solidFill>
                    <a:schemeClr val="lt1"/>
                  </a:solidFill>
                  <a:latin typeface="Times New Roman"/>
                  <a:ea typeface="Times New Roman"/>
                  <a:cs typeface="Times New Roman"/>
                  <a:sym typeface="Times New Roman"/>
                </a:rPr>
                <a:t> + AC</a:t>
              </a:r>
              <a:r>
                <a:rPr b="0" baseline="30000" i="0" lang="en-US" sz="1800" u="none">
                  <a:solidFill>
                    <a:schemeClr val="lt1"/>
                  </a:solidFill>
                  <a:latin typeface="Times New Roman"/>
                  <a:ea typeface="Times New Roman"/>
                  <a:cs typeface="Times New Roman"/>
                  <a:sym typeface="Times New Roman"/>
                </a:rPr>
                <a:t>2</a:t>
              </a:r>
              <a:endParaRPr/>
            </a:p>
          </p:txBody>
        </p:sp>
        <p:cxnSp>
          <p:nvCxnSpPr>
            <p:cNvPr id="984" name="Google Shape;984;p16"/>
            <p:cNvCxnSpPr/>
            <p:nvPr/>
          </p:nvCxnSpPr>
          <p:spPr>
            <a:xfrm>
              <a:off x="648" y="1836"/>
              <a:ext cx="888" cy="0"/>
            </a:xfrm>
            <a:prstGeom prst="straightConnector1">
              <a:avLst/>
            </a:prstGeom>
            <a:noFill/>
            <a:ln cap="flat" cmpd="sng" w="28575">
              <a:solidFill>
                <a:srgbClr val="FFFF00"/>
              </a:solidFill>
              <a:prstDash val="solid"/>
              <a:miter lim="800000"/>
              <a:headEnd len="med" w="med" type="none"/>
              <a:tailEnd len="med" w="med" type="none"/>
            </a:ln>
          </p:spPr>
        </p:cxnSp>
      </p:grpSp>
      <p:sp>
        <p:nvSpPr>
          <p:cNvPr id="985" name="Google Shape;985;p16"/>
          <p:cNvSpPr txBox="1"/>
          <p:nvPr/>
        </p:nvSpPr>
        <p:spPr>
          <a:xfrm>
            <a:off x="4102100" y="1079500"/>
            <a:ext cx="3289300" cy="4000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000"/>
              <a:buFont typeface="Times New Roman"/>
              <a:buNone/>
            </a:pPr>
            <a:r>
              <a:rPr b="0" i="0" lang="en-US" sz="2000" u="none">
                <a:solidFill>
                  <a:schemeClr val="lt1"/>
                </a:solidFill>
                <a:latin typeface="Times New Roman"/>
                <a:ea typeface="Times New Roman"/>
                <a:cs typeface="Times New Roman"/>
                <a:sym typeface="Times New Roman"/>
              </a:rPr>
              <a:t>Bµi tËp 53 SGK/131</a:t>
            </a:r>
            <a:endParaRPr/>
          </a:p>
        </p:txBody>
      </p:sp>
      <p:grpSp>
        <p:nvGrpSpPr>
          <p:cNvPr id="986" name="Google Shape;986;p16"/>
          <p:cNvGrpSpPr/>
          <p:nvPr/>
        </p:nvGrpSpPr>
        <p:grpSpPr>
          <a:xfrm>
            <a:off x="3923246" y="1377021"/>
            <a:ext cx="2940360" cy="1961168"/>
            <a:chOff x="3309" y="1950"/>
            <a:chExt cx="1275" cy="902"/>
          </a:xfrm>
        </p:grpSpPr>
        <p:grpSp>
          <p:nvGrpSpPr>
            <p:cNvPr id="987" name="Google Shape;987;p16"/>
            <p:cNvGrpSpPr/>
            <p:nvPr/>
          </p:nvGrpSpPr>
          <p:grpSpPr>
            <a:xfrm rot="-9180000">
              <a:off x="3554" y="2217"/>
              <a:ext cx="984" cy="436"/>
              <a:chOff x="3487" y="1511"/>
              <a:chExt cx="738" cy="436"/>
            </a:xfrm>
          </p:grpSpPr>
          <p:sp>
            <p:nvSpPr>
              <p:cNvPr id="988" name="Google Shape;988;p16"/>
              <p:cNvSpPr/>
              <p:nvPr/>
            </p:nvSpPr>
            <p:spPr>
              <a:xfrm rot="-5580000">
                <a:off x="3672" y="1384"/>
                <a:ext cx="368" cy="720"/>
              </a:xfrm>
              <a:prstGeom prst="rtTriangle">
                <a:avLst/>
              </a:prstGeom>
              <a:no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989" name="Google Shape;989;p16"/>
              <p:cNvSpPr txBox="1"/>
              <p:nvPr/>
            </p:nvSpPr>
            <p:spPr>
              <a:xfrm>
                <a:off x="3649" y="1511"/>
                <a:ext cx="308" cy="2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x</a:t>
                </a:r>
                <a:endParaRPr/>
              </a:p>
            </p:txBody>
          </p:sp>
          <p:sp>
            <p:nvSpPr>
              <p:cNvPr id="990" name="Google Shape;990;p16"/>
              <p:cNvSpPr txBox="1"/>
              <p:nvPr/>
            </p:nvSpPr>
            <p:spPr>
              <a:xfrm>
                <a:off x="4160" y="1856"/>
                <a:ext cx="56" cy="56"/>
              </a:xfrm>
              <a:prstGeom prst="rect">
                <a:avLst/>
              </a:prstGeom>
              <a:no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sp>
          <p:nvSpPr>
            <p:cNvPr id="991" name="Google Shape;991;p16"/>
            <p:cNvSpPr txBox="1"/>
            <p:nvPr/>
          </p:nvSpPr>
          <p:spPr>
            <a:xfrm rot="660000">
              <a:off x="3852" y="1980"/>
              <a:ext cx="327" cy="1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Times New Roman"/>
                <a:buNone/>
              </a:pPr>
              <a:r>
                <a:rPr b="0" i="0" lang="en-US" sz="1800" u="none">
                  <a:solidFill>
                    <a:schemeClr val="lt1"/>
                  </a:solidFill>
                  <a:latin typeface="Times New Roman"/>
                  <a:ea typeface="Times New Roman"/>
                  <a:cs typeface="Times New Roman"/>
                  <a:sym typeface="Times New Roman"/>
                </a:rPr>
                <a:t>2</a:t>
              </a:r>
              <a:endParaRPr/>
            </a:p>
          </p:txBody>
        </p:sp>
        <p:sp>
          <p:nvSpPr>
            <p:cNvPr id="992" name="Google Shape;992;p16"/>
            <p:cNvSpPr txBox="1"/>
            <p:nvPr/>
          </p:nvSpPr>
          <p:spPr>
            <a:xfrm rot="-420000">
              <a:off x="3318" y="2114"/>
              <a:ext cx="223" cy="16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Times New Roman"/>
                <a:buNone/>
              </a:pPr>
              <a:r>
                <a:rPr b="0" i="0" lang="en-US" sz="1800" u="none">
                  <a:solidFill>
                    <a:schemeClr val="lt1"/>
                  </a:solidFill>
                  <a:latin typeface="Times New Roman"/>
                  <a:ea typeface="Times New Roman"/>
                  <a:cs typeface="Times New Roman"/>
                  <a:sym typeface="Times New Roman"/>
                </a:rPr>
                <a:t>1</a:t>
              </a:r>
              <a:endParaRPr/>
            </a:p>
          </p:txBody>
        </p:sp>
      </p:grpSp>
      <p:grpSp>
        <p:nvGrpSpPr>
          <p:cNvPr id="993" name="Google Shape;993;p16"/>
          <p:cNvGrpSpPr/>
          <p:nvPr/>
        </p:nvGrpSpPr>
        <p:grpSpPr>
          <a:xfrm>
            <a:off x="4875783" y="1535112"/>
            <a:ext cx="2680716" cy="1266825"/>
            <a:chOff x="3244" y="1511"/>
            <a:chExt cx="1236" cy="575"/>
          </a:xfrm>
        </p:grpSpPr>
        <p:grpSp>
          <p:nvGrpSpPr>
            <p:cNvPr id="994" name="Google Shape;994;p16"/>
            <p:cNvGrpSpPr/>
            <p:nvPr/>
          </p:nvGrpSpPr>
          <p:grpSpPr>
            <a:xfrm>
              <a:off x="3244" y="1511"/>
              <a:ext cx="984" cy="436"/>
              <a:chOff x="3487" y="1511"/>
              <a:chExt cx="738" cy="436"/>
            </a:xfrm>
          </p:grpSpPr>
          <p:sp>
            <p:nvSpPr>
              <p:cNvPr id="995" name="Google Shape;995;p16"/>
              <p:cNvSpPr/>
              <p:nvPr/>
            </p:nvSpPr>
            <p:spPr>
              <a:xfrm rot="-5580000">
                <a:off x="3672" y="1384"/>
                <a:ext cx="368" cy="720"/>
              </a:xfrm>
              <a:prstGeom prst="rtTriangle">
                <a:avLst/>
              </a:prstGeom>
              <a:no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996" name="Google Shape;996;p16"/>
              <p:cNvSpPr txBox="1"/>
              <p:nvPr/>
            </p:nvSpPr>
            <p:spPr>
              <a:xfrm>
                <a:off x="3650" y="1511"/>
                <a:ext cx="308" cy="2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x</a:t>
                </a:r>
                <a:endParaRPr/>
              </a:p>
            </p:txBody>
          </p:sp>
          <p:sp>
            <p:nvSpPr>
              <p:cNvPr id="997" name="Google Shape;997;p16"/>
              <p:cNvSpPr txBox="1"/>
              <p:nvPr/>
            </p:nvSpPr>
            <p:spPr>
              <a:xfrm>
                <a:off x="4160" y="1856"/>
                <a:ext cx="56" cy="56"/>
              </a:xfrm>
              <a:prstGeom prst="rect">
                <a:avLst/>
              </a:prstGeom>
              <a:no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sp>
          <p:nvSpPr>
            <p:cNvPr id="998" name="Google Shape;998;p16"/>
            <p:cNvSpPr txBox="1"/>
            <p:nvPr/>
          </p:nvSpPr>
          <p:spPr>
            <a:xfrm>
              <a:off x="3720" y="1920"/>
              <a:ext cx="328" cy="16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Times New Roman"/>
                <a:buNone/>
              </a:pPr>
              <a:r>
                <a:rPr b="0" i="0" lang="en-US" sz="1800" u="none">
                  <a:solidFill>
                    <a:schemeClr val="lt1"/>
                  </a:solidFill>
                  <a:latin typeface="Times New Roman"/>
                  <a:ea typeface="Times New Roman"/>
                  <a:cs typeface="Times New Roman"/>
                  <a:sym typeface="Times New Roman"/>
                </a:rPr>
                <a:t>12</a:t>
              </a:r>
              <a:endParaRPr/>
            </a:p>
          </p:txBody>
        </p:sp>
        <p:sp>
          <p:nvSpPr>
            <p:cNvPr id="999" name="Google Shape;999;p16"/>
            <p:cNvSpPr txBox="1"/>
            <p:nvPr/>
          </p:nvSpPr>
          <p:spPr>
            <a:xfrm>
              <a:off x="4256" y="1544"/>
              <a:ext cx="224" cy="20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5</a:t>
              </a:r>
              <a:endParaRPr/>
            </a:p>
          </p:txBody>
        </p:sp>
      </p:grpSp>
      <p:grpSp>
        <p:nvGrpSpPr>
          <p:cNvPr id="1000" name="Google Shape;1000;p16"/>
          <p:cNvGrpSpPr/>
          <p:nvPr/>
        </p:nvGrpSpPr>
        <p:grpSpPr>
          <a:xfrm>
            <a:off x="3993637" y="1230917"/>
            <a:ext cx="2071126" cy="2074568"/>
            <a:chOff x="3372" y="2607"/>
            <a:chExt cx="1305" cy="1307"/>
          </a:xfrm>
        </p:grpSpPr>
        <p:sp>
          <p:nvSpPr>
            <p:cNvPr id="1001" name="Google Shape;1001;p16"/>
            <p:cNvSpPr/>
            <p:nvPr/>
          </p:nvSpPr>
          <p:spPr>
            <a:xfrm rot="-2880000">
              <a:off x="3560" y="2800"/>
              <a:ext cx="928" cy="920"/>
            </a:xfrm>
            <a:prstGeom prst="rtTriangle">
              <a:avLst/>
            </a:prstGeom>
            <a:no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1002" name="Google Shape;1002;p16"/>
            <p:cNvSpPr txBox="1"/>
            <p:nvPr/>
          </p:nvSpPr>
          <p:spPr>
            <a:xfrm>
              <a:off x="3864" y="3056"/>
              <a:ext cx="248" cy="2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600"/>
                <a:buFont typeface="Times New Roman"/>
                <a:buNone/>
              </a:pPr>
              <a:r>
                <a:rPr b="0" i="0" lang="en-US" sz="1600" u="none">
                  <a:solidFill>
                    <a:schemeClr val="lt1"/>
                  </a:solidFill>
                  <a:latin typeface="Times New Roman"/>
                  <a:ea typeface="Times New Roman"/>
                  <a:cs typeface="Times New Roman"/>
                  <a:sym typeface="Times New Roman"/>
                </a:rPr>
                <a:t>29</a:t>
              </a:r>
              <a:endParaRPr/>
            </a:p>
          </p:txBody>
        </p:sp>
        <p:sp>
          <p:nvSpPr>
            <p:cNvPr id="1003" name="Google Shape;1003;p16"/>
            <p:cNvSpPr txBox="1"/>
            <p:nvPr/>
          </p:nvSpPr>
          <p:spPr>
            <a:xfrm>
              <a:off x="3512" y="3624"/>
              <a:ext cx="264" cy="2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600"/>
                <a:buFont typeface="Times New Roman"/>
                <a:buNone/>
              </a:pPr>
              <a:r>
                <a:rPr b="0" i="0" lang="en-US" sz="1600" u="none">
                  <a:solidFill>
                    <a:schemeClr val="lt1"/>
                  </a:solidFill>
                  <a:latin typeface="Times New Roman"/>
                  <a:ea typeface="Times New Roman"/>
                  <a:cs typeface="Times New Roman"/>
                  <a:sym typeface="Times New Roman"/>
                </a:rPr>
                <a:t>21</a:t>
              </a:r>
              <a:endParaRPr/>
            </a:p>
          </p:txBody>
        </p:sp>
        <p:sp>
          <p:nvSpPr>
            <p:cNvPr id="1004" name="Google Shape;1004;p16"/>
            <p:cNvSpPr txBox="1"/>
            <p:nvPr/>
          </p:nvSpPr>
          <p:spPr>
            <a:xfrm>
              <a:off x="4280" y="3552"/>
              <a:ext cx="240"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x</a:t>
              </a:r>
              <a:endParaRPr/>
            </a:p>
          </p:txBody>
        </p:sp>
        <p:sp>
          <p:nvSpPr>
            <p:cNvPr id="1005" name="Google Shape;1005;p16"/>
            <p:cNvSpPr txBox="1"/>
            <p:nvPr/>
          </p:nvSpPr>
          <p:spPr>
            <a:xfrm rot="-2760000">
              <a:off x="4011" y="3822"/>
              <a:ext cx="82" cy="74"/>
            </a:xfrm>
            <a:prstGeom prst="rect">
              <a:avLst/>
            </a:prstGeom>
            <a:no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sp>
        <p:nvSpPr>
          <p:cNvPr id="1006" name="Google Shape;1006;p16"/>
          <p:cNvSpPr txBox="1"/>
          <p:nvPr/>
        </p:nvSpPr>
        <p:spPr>
          <a:xfrm>
            <a:off x="4114800" y="3111500"/>
            <a:ext cx="4432300" cy="4000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000"/>
              <a:buFont typeface="Times New Roman"/>
              <a:buNone/>
            </a:pPr>
            <a:r>
              <a:rPr b="0" i="0" lang="en-US" sz="2000" u="none">
                <a:solidFill>
                  <a:schemeClr val="lt1"/>
                </a:solidFill>
                <a:latin typeface="Times New Roman"/>
                <a:ea typeface="Times New Roman"/>
                <a:cs typeface="Times New Roman"/>
                <a:sym typeface="Times New Roman"/>
              </a:rPr>
              <a:t>x</a:t>
            </a:r>
            <a:r>
              <a:rPr b="0" baseline="30000" i="0" lang="en-US" sz="2000" u="none">
                <a:solidFill>
                  <a:schemeClr val="lt1"/>
                </a:solidFill>
                <a:latin typeface="Times New Roman"/>
                <a:ea typeface="Times New Roman"/>
                <a:cs typeface="Times New Roman"/>
                <a:sym typeface="Times New Roman"/>
              </a:rPr>
              <a:t>2</a:t>
            </a:r>
            <a:r>
              <a:rPr b="0" i="0" lang="en-US" sz="2000" u="none">
                <a:solidFill>
                  <a:schemeClr val="lt1"/>
                </a:solidFill>
                <a:latin typeface="Times New Roman"/>
                <a:ea typeface="Times New Roman"/>
                <a:cs typeface="Times New Roman"/>
                <a:sym typeface="Times New Roman"/>
              </a:rPr>
              <a:t>=12</a:t>
            </a:r>
            <a:r>
              <a:rPr b="0" baseline="30000" i="0" lang="en-US" sz="2000" u="none">
                <a:solidFill>
                  <a:schemeClr val="lt1"/>
                </a:solidFill>
                <a:latin typeface="Times New Roman"/>
                <a:ea typeface="Times New Roman"/>
                <a:cs typeface="Times New Roman"/>
                <a:sym typeface="Times New Roman"/>
              </a:rPr>
              <a:t>2</a:t>
            </a:r>
            <a:r>
              <a:rPr b="0" i="0" lang="en-US" sz="2000" u="none">
                <a:solidFill>
                  <a:schemeClr val="lt1"/>
                </a:solidFill>
                <a:latin typeface="Times New Roman"/>
                <a:ea typeface="Times New Roman"/>
                <a:cs typeface="Times New Roman"/>
                <a:sym typeface="Times New Roman"/>
              </a:rPr>
              <a:t>+5</a:t>
            </a:r>
            <a:r>
              <a:rPr b="0" baseline="30000" i="0" lang="en-US" sz="2000" u="none">
                <a:solidFill>
                  <a:schemeClr val="lt1"/>
                </a:solidFill>
                <a:latin typeface="Times New Roman"/>
                <a:ea typeface="Times New Roman"/>
                <a:cs typeface="Times New Roman"/>
                <a:sym typeface="Times New Roman"/>
              </a:rPr>
              <a:t>2</a:t>
            </a:r>
            <a:r>
              <a:rPr b="0" i="0" lang="en-US" sz="2000" u="none">
                <a:solidFill>
                  <a:schemeClr val="lt1"/>
                </a:solidFill>
                <a:latin typeface="Times New Roman"/>
                <a:ea typeface="Times New Roman"/>
                <a:cs typeface="Times New Roman"/>
                <a:sym typeface="Times New Roman"/>
              </a:rPr>
              <a:t>=&gt; x</a:t>
            </a:r>
            <a:r>
              <a:rPr b="0" baseline="30000" i="0" lang="en-US" sz="2000" u="none">
                <a:solidFill>
                  <a:schemeClr val="lt1"/>
                </a:solidFill>
                <a:latin typeface="Times New Roman"/>
                <a:ea typeface="Times New Roman"/>
                <a:cs typeface="Times New Roman"/>
                <a:sym typeface="Times New Roman"/>
              </a:rPr>
              <a:t>2</a:t>
            </a:r>
            <a:r>
              <a:rPr b="0" i="0" lang="en-US" sz="2000" u="none">
                <a:solidFill>
                  <a:schemeClr val="lt1"/>
                </a:solidFill>
                <a:latin typeface="Times New Roman"/>
                <a:ea typeface="Times New Roman"/>
                <a:cs typeface="Times New Roman"/>
                <a:sym typeface="Times New Roman"/>
              </a:rPr>
              <a:t>=144+25=169 =&gt; x=13</a:t>
            </a:r>
            <a:endParaRPr/>
          </a:p>
        </p:txBody>
      </p:sp>
      <p:pic>
        <p:nvPicPr>
          <p:cNvPr id="1007" name="Google Shape;1007;p16"/>
          <p:cNvPicPr preferRelativeResize="0"/>
          <p:nvPr>
            <p:ph idx="1" type="body"/>
          </p:nvPr>
        </p:nvPicPr>
        <p:blipFill rotWithShape="1">
          <a:blip r:embed="rId3">
            <a:alphaModFix/>
          </a:blip>
          <a:srcRect b="0" l="0" r="0" t="0"/>
          <a:stretch/>
        </p:blipFill>
        <p:spPr>
          <a:xfrm>
            <a:off x="3921125" y="3348037"/>
            <a:ext cx="4932362" cy="557212"/>
          </a:xfrm>
          <a:prstGeom prst="rect">
            <a:avLst/>
          </a:prstGeom>
          <a:noFill/>
          <a:ln>
            <a:noFill/>
          </a:ln>
        </p:spPr>
      </p:pic>
      <p:sp>
        <p:nvSpPr>
          <p:cNvPr id="1008" name="Google Shape;1008;p16"/>
          <p:cNvSpPr txBox="1"/>
          <p:nvPr/>
        </p:nvSpPr>
        <p:spPr>
          <a:xfrm>
            <a:off x="4013200" y="4102100"/>
            <a:ext cx="4953000"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800"/>
              <a:buFont typeface="Times New Roman"/>
              <a:buNone/>
            </a:pPr>
            <a:r>
              <a:rPr b="0" i="0" lang="en-US" sz="1800" u="none">
                <a:solidFill>
                  <a:srgbClr val="FFFFFF"/>
                </a:solidFill>
                <a:latin typeface="Times New Roman"/>
                <a:ea typeface="Times New Roman"/>
                <a:cs typeface="Times New Roman"/>
                <a:sym typeface="Times New Roman"/>
              </a:rPr>
              <a:t>29</a:t>
            </a:r>
            <a:r>
              <a:rPr b="0" baseline="30000" i="0" lang="en-US" sz="1800" u="none">
                <a:solidFill>
                  <a:srgbClr val="FFFFFF"/>
                </a:solidFill>
                <a:latin typeface="Times New Roman"/>
                <a:ea typeface="Times New Roman"/>
                <a:cs typeface="Times New Roman"/>
                <a:sym typeface="Times New Roman"/>
              </a:rPr>
              <a:t>2</a:t>
            </a:r>
            <a:r>
              <a:rPr b="0" i="0" lang="en-US" sz="1800" u="none">
                <a:solidFill>
                  <a:srgbClr val="FFFFFF"/>
                </a:solidFill>
                <a:latin typeface="Times New Roman"/>
                <a:ea typeface="Times New Roman"/>
                <a:cs typeface="Times New Roman"/>
                <a:sym typeface="Times New Roman"/>
              </a:rPr>
              <a:t>=x</a:t>
            </a:r>
            <a:r>
              <a:rPr b="0" baseline="30000" i="0" lang="en-US" sz="1800" u="none">
                <a:solidFill>
                  <a:srgbClr val="FFFFFF"/>
                </a:solidFill>
                <a:latin typeface="Times New Roman"/>
                <a:ea typeface="Times New Roman"/>
                <a:cs typeface="Times New Roman"/>
                <a:sym typeface="Times New Roman"/>
              </a:rPr>
              <a:t>2+</a:t>
            </a:r>
            <a:r>
              <a:rPr b="0" i="0" lang="en-US" sz="1800" u="none">
                <a:solidFill>
                  <a:srgbClr val="FFFFFF"/>
                </a:solidFill>
                <a:latin typeface="Times New Roman"/>
                <a:ea typeface="Times New Roman"/>
                <a:cs typeface="Times New Roman"/>
                <a:sym typeface="Times New Roman"/>
              </a:rPr>
              <a:t>21</a:t>
            </a:r>
            <a:r>
              <a:rPr b="0" baseline="30000" i="0" lang="en-US" sz="1800" u="none">
                <a:solidFill>
                  <a:srgbClr val="FFFFFF"/>
                </a:solidFill>
                <a:latin typeface="Times New Roman"/>
                <a:ea typeface="Times New Roman"/>
                <a:cs typeface="Times New Roman"/>
                <a:sym typeface="Times New Roman"/>
              </a:rPr>
              <a:t>2 </a:t>
            </a:r>
            <a:r>
              <a:rPr b="0" i="0" lang="en-US" sz="1800" u="none">
                <a:solidFill>
                  <a:srgbClr val="FFFFFF"/>
                </a:solidFill>
                <a:latin typeface="Times New Roman"/>
                <a:ea typeface="Times New Roman"/>
                <a:cs typeface="Times New Roman"/>
                <a:sym typeface="Times New Roman"/>
              </a:rPr>
              <a:t> =&gt; x</a:t>
            </a:r>
            <a:r>
              <a:rPr b="0" baseline="30000" i="0" lang="en-US" sz="1800" u="none">
                <a:solidFill>
                  <a:srgbClr val="FFFFFF"/>
                </a:solidFill>
                <a:latin typeface="Times New Roman"/>
                <a:ea typeface="Times New Roman"/>
                <a:cs typeface="Times New Roman"/>
                <a:sym typeface="Times New Roman"/>
              </a:rPr>
              <a:t>2 </a:t>
            </a:r>
            <a:r>
              <a:rPr b="0" i="0" lang="en-US" sz="1800" u="none">
                <a:solidFill>
                  <a:srgbClr val="FFFFFF"/>
                </a:solidFill>
                <a:latin typeface="Times New Roman"/>
                <a:ea typeface="Times New Roman"/>
                <a:cs typeface="Times New Roman"/>
                <a:sym typeface="Times New Roman"/>
              </a:rPr>
              <a:t>= </a:t>
            </a:r>
            <a:r>
              <a:rPr b="0" i="0" lang="en-US" sz="1800" u="none">
                <a:solidFill>
                  <a:srgbClr val="FFFFFF"/>
                </a:solidFill>
                <a:latin typeface="Arial"/>
                <a:ea typeface="Arial"/>
                <a:cs typeface="Arial"/>
                <a:sym typeface="Arial"/>
              </a:rPr>
              <a:t>29</a:t>
            </a:r>
            <a:r>
              <a:rPr b="0" baseline="30000" i="0" lang="en-US" sz="1800" u="none">
                <a:solidFill>
                  <a:srgbClr val="FFFFFF"/>
                </a:solidFill>
                <a:latin typeface="Times New Roman"/>
                <a:ea typeface="Times New Roman"/>
                <a:cs typeface="Times New Roman"/>
                <a:sym typeface="Times New Roman"/>
              </a:rPr>
              <a:t>2 </a:t>
            </a:r>
            <a:r>
              <a:rPr b="0" i="0" lang="en-US" sz="1800" u="none">
                <a:solidFill>
                  <a:srgbClr val="FFFFFF"/>
                </a:solidFill>
                <a:latin typeface="Arial"/>
                <a:ea typeface="Arial"/>
                <a:cs typeface="Arial"/>
                <a:sym typeface="Arial"/>
              </a:rPr>
              <a:t>– 21</a:t>
            </a:r>
            <a:r>
              <a:rPr b="0" baseline="30000" i="0" lang="en-US" sz="1800" u="none">
                <a:solidFill>
                  <a:srgbClr val="FFFFFF"/>
                </a:solidFill>
                <a:latin typeface="Times New Roman"/>
                <a:ea typeface="Times New Roman"/>
                <a:cs typeface="Times New Roman"/>
                <a:sym typeface="Times New Roman"/>
              </a:rPr>
              <a:t>2 </a:t>
            </a:r>
            <a:r>
              <a:rPr b="0" i="0" lang="en-US" sz="1800" u="none">
                <a:solidFill>
                  <a:srgbClr val="FFFFFF"/>
                </a:solidFill>
                <a:latin typeface="Arial"/>
                <a:ea typeface="Arial"/>
                <a:cs typeface="Arial"/>
                <a:sym typeface="Arial"/>
              </a:rPr>
              <a:t>= </a:t>
            </a:r>
            <a:r>
              <a:rPr b="0" i="0" lang="en-US" sz="1800" u="none">
                <a:solidFill>
                  <a:srgbClr val="FFFFFF"/>
                </a:solidFill>
                <a:latin typeface="Times New Roman"/>
                <a:ea typeface="Times New Roman"/>
                <a:cs typeface="Times New Roman"/>
                <a:sym typeface="Times New Roman"/>
              </a:rPr>
              <a:t>841 – 441 = 400 =&gt;x=20</a:t>
            </a:r>
            <a:endParaRPr/>
          </a:p>
        </p:txBody>
      </p:sp>
      <p:sp>
        <p:nvSpPr>
          <p:cNvPr id="1009" name="Google Shape;1009;p16"/>
          <p:cNvSpPr txBox="1"/>
          <p:nvPr/>
        </p:nvSpPr>
        <p:spPr>
          <a:xfrm>
            <a:off x="4241800" y="2717800"/>
            <a:ext cx="39497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Áp dông ®Þnh lý Pytago ta cã</a:t>
            </a:r>
            <a:endParaRPr/>
          </a:p>
        </p:txBody>
      </p:sp>
      <p:sp>
        <p:nvSpPr>
          <p:cNvPr id="1010" name="Google Shape;1010;p16"/>
          <p:cNvSpPr txBox="1"/>
          <p:nvPr/>
        </p:nvSpPr>
        <p:spPr>
          <a:xfrm>
            <a:off x="4216400" y="2933700"/>
            <a:ext cx="39497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Áp dông ®Þnh lý Pytago ta cã</a:t>
            </a:r>
            <a:endParaRPr/>
          </a:p>
        </p:txBody>
      </p:sp>
      <p:sp>
        <p:nvSpPr>
          <p:cNvPr id="1011" name="Google Shape;1011;p16"/>
          <p:cNvSpPr txBox="1"/>
          <p:nvPr/>
        </p:nvSpPr>
        <p:spPr>
          <a:xfrm>
            <a:off x="3949700" y="3568700"/>
            <a:ext cx="39497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Áp dông ®Þnh lý Pytago ta cã</a:t>
            </a:r>
            <a:endParaRPr/>
          </a:p>
        </p:txBody>
      </p:sp>
      <p:grpSp>
        <p:nvGrpSpPr>
          <p:cNvPr id="1012" name="Google Shape;1012;p16"/>
          <p:cNvGrpSpPr/>
          <p:nvPr/>
        </p:nvGrpSpPr>
        <p:grpSpPr>
          <a:xfrm>
            <a:off x="4279900" y="3144784"/>
            <a:ext cx="1929509" cy="1416156"/>
            <a:chOff x="2544" y="3045"/>
            <a:chExt cx="1215" cy="892"/>
          </a:xfrm>
        </p:grpSpPr>
        <p:sp>
          <p:nvSpPr>
            <p:cNvPr id="1013" name="Google Shape;1013;p16"/>
            <p:cNvSpPr txBox="1"/>
            <p:nvPr/>
          </p:nvSpPr>
          <p:spPr>
            <a:xfrm>
              <a:off x="2768" y="3048"/>
              <a:ext cx="17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Times New Roman"/>
                <a:buNone/>
              </a:pPr>
              <a:r>
                <a:rPr b="0" i="0" lang="en-US" sz="1800" u="none">
                  <a:solidFill>
                    <a:schemeClr val="lt1"/>
                  </a:solidFill>
                  <a:latin typeface="Times New Roman"/>
                  <a:ea typeface="Times New Roman"/>
                  <a:cs typeface="Times New Roman"/>
                  <a:sym typeface="Times New Roman"/>
                </a:rPr>
                <a:t>3</a:t>
              </a:r>
              <a:endParaRPr/>
            </a:p>
          </p:txBody>
        </p:sp>
        <p:pic>
          <p:nvPicPr>
            <p:cNvPr id="1014" name="Google Shape;1014;p16"/>
            <p:cNvPicPr preferRelativeResize="0"/>
            <p:nvPr/>
          </p:nvPicPr>
          <p:blipFill rotWithShape="1">
            <a:blip r:embed="rId4">
              <a:alphaModFix/>
            </a:blip>
            <a:srcRect b="0" l="0" r="0" t="0"/>
            <a:stretch/>
          </p:blipFill>
          <p:spPr>
            <a:xfrm>
              <a:off x="2544" y="3548"/>
              <a:ext cx="224" cy="208"/>
            </a:xfrm>
            <a:prstGeom prst="rect">
              <a:avLst/>
            </a:prstGeom>
            <a:noFill/>
            <a:ln>
              <a:noFill/>
            </a:ln>
          </p:spPr>
        </p:pic>
        <p:sp>
          <p:nvSpPr>
            <p:cNvPr id="1015" name="Google Shape;1015;p16"/>
            <p:cNvSpPr/>
            <p:nvPr/>
          </p:nvSpPr>
          <p:spPr>
            <a:xfrm rot="4560000">
              <a:off x="2882" y="3027"/>
              <a:ext cx="688" cy="928"/>
            </a:xfrm>
            <a:prstGeom prst="rtTriangle">
              <a:avLst/>
            </a:prstGeom>
            <a:no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1016" name="Google Shape;1016;p16"/>
            <p:cNvSpPr txBox="1"/>
            <p:nvPr/>
          </p:nvSpPr>
          <p:spPr>
            <a:xfrm>
              <a:off x="3178" y="3432"/>
              <a:ext cx="204"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x</a:t>
              </a:r>
              <a:endParaRPr/>
            </a:p>
          </p:txBody>
        </p:sp>
      </p:grpSp>
      <p:sp>
        <p:nvSpPr>
          <p:cNvPr id="1017" name="Google Shape;1017;p16"/>
          <p:cNvSpPr txBox="1"/>
          <p:nvPr/>
        </p:nvSpPr>
        <p:spPr>
          <a:xfrm>
            <a:off x="4102100" y="4876800"/>
            <a:ext cx="39497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Áp dông ®Þnh lý Pytago ta cã</a:t>
            </a:r>
            <a:endParaRPr/>
          </a:p>
        </p:txBody>
      </p:sp>
      <p:pic>
        <p:nvPicPr>
          <p:cNvPr id="1018" name="Google Shape;1018;p16"/>
          <p:cNvPicPr preferRelativeResize="0"/>
          <p:nvPr/>
        </p:nvPicPr>
        <p:blipFill rotWithShape="1">
          <a:blip r:embed="rId5">
            <a:alphaModFix/>
          </a:blip>
          <a:srcRect b="0" l="0" r="0" t="0"/>
          <a:stretch/>
        </p:blipFill>
        <p:spPr>
          <a:xfrm>
            <a:off x="4778375" y="5521325"/>
            <a:ext cx="3446462" cy="635000"/>
          </a:xfrm>
          <a:prstGeom prst="rect">
            <a:avLst/>
          </a:prstGeom>
          <a:noFill/>
          <a:ln>
            <a:noFill/>
          </a:ln>
        </p:spPr>
      </p:pic>
      <p:sp>
        <p:nvSpPr>
          <p:cNvPr id="1019" name="Google Shape;1019;p16"/>
          <p:cNvSpPr/>
          <p:nvPr/>
        </p:nvSpPr>
        <p:spPr>
          <a:xfrm>
            <a:off x="8242300" y="6386512"/>
            <a:ext cx="762000" cy="306387"/>
          </a:xfrm>
          <a:prstGeom prst="rightArrow">
            <a:avLst>
              <a:gd fmla="val 17251" name="adj1"/>
              <a:gd fmla="val 50000" name="adj2"/>
            </a:avLst>
          </a:prstGeom>
          <a:solidFill>
            <a:srgbClr val="FFFF00"/>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1"/>
                                        </p:tgtEl>
                                        <p:attrNameLst>
                                          <p:attrName>style.visibility</p:attrName>
                                        </p:attrNameLst>
                                      </p:cBhvr>
                                      <p:to>
                                        <p:strVal val="visible"/>
                                      </p:to>
                                    </p:set>
                                    <p:animEffect filter="fade" transition="in">
                                      <p:cBhvr>
                                        <p:cTn dur="1000"/>
                                        <p:tgtEl>
                                          <p:spTgt spid="9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5"/>
                                        </p:tgtEl>
                                        <p:attrNameLst>
                                          <p:attrName>style.visibility</p:attrName>
                                        </p:attrNameLst>
                                      </p:cBhvr>
                                      <p:to>
                                        <p:strVal val="visible"/>
                                      </p:to>
                                    </p:set>
                                    <p:animEffect filter="fade" transition="in">
                                      <p:cBhvr>
                                        <p:cTn dur="1"/>
                                        <p:tgtEl>
                                          <p:spTgt spid="9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09"/>
                                        </p:tgtEl>
                                        <p:attrNameLst>
                                          <p:attrName>style.visibility</p:attrName>
                                        </p:attrNameLst>
                                      </p:cBhvr>
                                      <p:to>
                                        <p:strVal val="visible"/>
                                      </p:to>
                                    </p:set>
                                    <p:anim calcmode="lin" valueType="num">
                                      <p:cBhvr additive="base">
                                        <p:cTn dur="500"/>
                                        <p:tgtEl>
                                          <p:spTgt spid="100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6"/>
                                        </p:tgtEl>
                                        <p:attrNameLst>
                                          <p:attrName>style.visibility</p:attrName>
                                        </p:attrNameLst>
                                      </p:cBhvr>
                                      <p:to>
                                        <p:strVal val="visible"/>
                                      </p:to>
                                    </p:set>
                                    <p:animEffect filter="fade" transition="in">
                                      <p:cBhvr>
                                        <p:cTn dur="500"/>
                                        <p:tgtEl>
                                          <p:spTgt spid="10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006"/>
                                        </p:tgtEl>
                                      </p:cBhvr>
                                    </p:animEffect>
                                    <p:set>
                                      <p:cBhvr>
                                        <p:cTn dur="1" fill="hold">
                                          <p:stCondLst>
                                            <p:cond delay="500"/>
                                          </p:stCondLst>
                                        </p:cTn>
                                        <p:tgtEl>
                                          <p:spTgt spid="100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009"/>
                                        </p:tgtEl>
                                      </p:cBhvr>
                                    </p:animEffect>
                                    <p:set>
                                      <p:cBhvr>
                                        <p:cTn dur="1" fill="hold">
                                          <p:stCondLst>
                                            <p:cond delay="500"/>
                                          </p:stCondLst>
                                        </p:cTn>
                                        <p:tgtEl>
                                          <p:spTgt spid="100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10"/>
                                        </p:tgtEl>
                                        <p:attrNameLst>
                                          <p:attrName>style.visibility</p:attrName>
                                        </p:attrNameLst>
                                      </p:cBhvr>
                                      <p:to>
                                        <p:strVal val="visible"/>
                                      </p:to>
                                    </p:set>
                                    <p:anim calcmode="lin" valueType="num">
                                      <p:cBhvr additive="base">
                                        <p:cTn dur="500"/>
                                        <p:tgtEl>
                                          <p:spTgt spid="101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010"/>
                                        </p:tgtEl>
                                      </p:cBhvr>
                                    </p:animEffect>
                                    <p:set>
                                      <p:cBhvr>
                                        <p:cTn dur="1" fill="hold">
                                          <p:stCondLst>
                                            <p:cond delay="500"/>
                                          </p:stCondLst>
                                        </p:cTn>
                                        <p:tgtEl>
                                          <p:spTgt spid="101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11"/>
                                        </p:tgtEl>
                                        <p:attrNameLst>
                                          <p:attrName>style.visibility</p:attrName>
                                        </p:attrNameLst>
                                      </p:cBhvr>
                                      <p:to>
                                        <p:strVal val="visible"/>
                                      </p:to>
                                    </p:set>
                                    <p:anim calcmode="lin" valueType="num">
                                      <p:cBhvr additive="base">
                                        <p:cTn dur="500"/>
                                        <p:tgtEl>
                                          <p:spTgt spid="101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8"/>
                                        </p:tgtEl>
                                        <p:attrNameLst>
                                          <p:attrName>style.visibility</p:attrName>
                                        </p:attrNameLst>
                                      </p:cBhvr>
                                      <p:to>
                                        <p:strVal val="visible"/>
                                      </p:to>
                                    </p:set>
                                    <p:animEffect filter="fade" transition="in">
                                      <p:cBhvr>
                                        <p:cTn dur="616"/>
                                        <p:tgtEl>
                                          <p:spTgt spid="10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011"/>
                                        </p:tgtEl>
                                      </p:cBhvr>
                                    </p:animEffect>
                                    <p:set>
                                      <p:cBhvr>
                                        <p:cTn dur="1" fill="hold">
                                          <p:stCondLst>
                                            <p:cond delay="500"/>
                                          </p:stCondLst>
                                        </p:cTn>
                                        <p:tgtEl>
                                          <p:spTgt spid="101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008"/>
                                        </p:tgtEl>
                                      </p:cBhvr>
                                    </p:animEffect>
                                    <p:set>
                                      <p:cBhvr>
                                        <p:cTn dur="1" fill="hold">
                                          <p:stCondLst>
                                            <p:cond delay="500"/>
                                          </p:stCondLst>
                                        </p:cTn>
                                        <p:tgtEl>
                                          <p:spTgt spid="100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17"/>
                                        </p:tgtEl>
                                        <p:attrNameLst>
                                          <p:attrName>style.visibility</p:attrName>
                                        </p:attrNameLst>
                                      </p:cBhvr>
                                      <p:to>
                                        <p:strVal val="visible"/>
                                      </p:to>
                                    </p:set>
                                    <p:anim calcmode="lin" valueType="num">
                                      <p:cBhvr additive="base">
                                        <p:cTn dur="500"/>
                                        <p:tgtEl>
                                          <p:spTgt spid="101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23" name="Shape 1023"/>
        <p:cNvGrpSpPr/>
        <p:nvPr/>
      </p:nvGrpSpPr>
      <p:grpSpPr>
        <a:xfrm>
          <a:off x="0" y="0"/>
          <a:ext cx="0" cy="0"/>
          <a:chOff x="0" y="0"/>
          <a:chExt cx="0" cy="0"/>
        </a:xfrm>
      </p:grpSpPr>
      <p:sp>
        <p:nvSpPr>
          <p:cNvPr id="1024" name="Google Shape;1024;p17"/>
          <p:cNvSpPr txBox="1"/>
          <p:nvPr/>
        </p:nvSpPr>
        <p:spPr>
          <a:xfrm>
            <a:off x="1905000" y="-76200"/>
            <a:ext cx="5943600" cy="519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Bµi 7: §Þnh lÝ  py-ta-go</a:t>
            </a:r>
            <a:endParaRPr/>
          </a:p>
        </p:txBody>
      </p:sp>
      <p:sp>
        <p:nvSpPr>
          <p:cNvPr id="1025" name="Google Shape;1025;p17"/>
          <p:cNvSpPr txBox="1"/>
          <p:nvPr/>
        </p:nvSpPr>
        <p:spPr>
          <a:xfrm>
            <a:off x="0" y="457200"/>
            <a:ext cx="2971800" cy="4000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000"/>
              <a:buFont typeface="Times New Roman"/>
              <a:buNone/>
            </a:pPr>
            <a:r>
              <a:rPr b="0" i="0" lang="en-US" sz="2000" u="none">
                <a:solidFill>
                  <a:schemeClr val="lt1"/>
                </a:solidFill>
                <a:latin typeface="Times New Roman"/>
                <a:ea typeface="Times New Roman"/>
                <a:cs typeface="Times New Roman"/>
                <a:sym typeface="Times New Roman"/>
              </a:rPr>
              <a:t>1) §Þnh lÝ Py-ta-go</a:t>
            </a:r>
            <a:endParaRPr/>
          </a:p>
        </p:txBody>
      </p:sp>
      <p:sp>
        <p:nvSpPr>
          <p:cNvPr id="1026" name="Google Shape;1026;p17"/>
          <p:cNvSpPr txBox="1"/>
          <p:nvPr/>
        </p:nvSpPr>
        <p:spPr>
          <a:xfrm>
            <a:off x="228600" y="882650"/>
            <a:ext cx="297180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Times New Roman"/>
              <a:buNone/>
            </a:pPr>
            <a:r>
              <a:rPr b="0" i="0" lang="en-US" sz="1800" u="none">
                <a:solidFill>
                  <a:schemeClr val="lt1"/>
                </a:solidFill>
                <a:latin typeface="Times New Roman"/>
                <a:ea typeface="Times New Roman"/>
                <a:cs typeface="Times New Roman"/>
                <a:sym typeface="Times New Roman"/>
              </a:rPr>
              <a:t>* </a:t>
            </a:r>
            <a:r>
              <a:rPr b="0" i="0" lang="en-US" sz="1800" u="sng">
                <a:solidFill>
                  <a:schemeClr val="lt1"/>
                </a:solidFill>
                <a:latin typeface="Times New Roman"/>
                <a:ea typeface="Times New Roman"/>
                <a:cs typeface="Times New Roman"/>
                <a:sym typeface="Times New Roman"/>
              </a:rPr>
              <a:t>§Þnh lÝ</a:t>
            </a:r>
            <a:r>
              <a:rPr b="0" i="0" lang="en-US" sz="1800" u="none">
                <a:solidFill>
                  <a:schemeClr val="lt1"/>
                </a:solidFill>
                <a:latin typeface="Times New Roman"/>
                <a:ea typeface="Times New Roman"/>
                <a:cs typeface="Times New Roman"/>
                <a:sym typeface="Times New Roman"/>
              </a:rPr>
              <a:t>: (SGK/130)</a:t>
            </a:r>
            <a:endParaRPr/>
          </a:p>
        </p:txBody>
      </p:sp>
      <p:grpSp>
        <p:nvGrpSpPr>
          <p:cNvPr id="1027" name="Google Shape;1027;p17"/>
          <p:cNvGrpSpPr/>
          <p:nvPr/>
        </p:nvGrpSpPr>
        <p:grpSpPr>
          <a:xfrm>
            <a:off x="1600200" y="1295400"/>
            <a:ext cx="2057400" cy="1219200"/>
            <a:chOff x="720" y="864"/>
            <a:chExt cx="1296" cy="768"/>
          </a:xfrm>
        </p:grpSpPr>
        <p:sp>
          <p:nvSpPr>
            <p:cNvPr id="1028" name="Google Shape;1028;p17"/>
            <p:cNvSpPr/>
            <p:nvPr/>
          </p:nvSpPr>
          <p:spPr>
            <a:xfrm>
              <a:off x="864" y="960"/>
              <a:ext cx="912" cy="624"/>
            </a:xfrm>
            <a:prstGeom prst="rtTriangle">
              <a:avLst/>
            </a:prstGeom>
            <a:no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1029" name="Google Shape;1029;p17"/>
            <p:cNvSpPr txBox="1"/>
            <p:nvPr/>
          </p:nvSpPr>
          <p:spPr>
            <a:xfrm>
              <a:off x="720" y="1440"/>
              <a:ext cx="192" cy="1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lt1"/>
                </a:buClr>
                <a:buSzPts val="2000"/>
                <a:buFont typeface="Arial Narrow"/>
                <a:buNone/>
              </a:pPr>
              <a:r>
                <a:rPr b="0" i="0" lang="en-US" sz="2000" u="none">
                  <a:solidFill>
                    <a:schemeClr val="lt1"/>
                  </a:solidFill>
                  <a:latin typeface="Arial Narrow"/>
                  <a:ea typeface="Arial Narrow"/>
                  <a:cs typeface="Arial Narrow"/>
                  <a:sym typeface="Arial Narrow"/>
                </a:rPr>
                <a:t>A</a:t>
              </a:r>
              <a:endParaRPr/>
            </a:p>
          </p:txBody>
        </p:sp>
        <p:sp>
          <p:nvSpPr>
            <p:cNvPr id="1030" name="Google Shape;1030;p17"/>
            <p:cNvSpPr txBox="1"/>
            <p:nvPr/>
          </p:nvSpPr>
          <p:spPr>
            <a:xfrm>
              <a:off x="720" y="864"/>
              <a:ext cx="192" cy="1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lt1"/>
                </a:buClr>
                <a:buSzPts val="2000"/>
                <a:buFont typeface="Arial Narrow"/>
                <a:buNone/>
              </a:pPr>
              <a:r>
                <a:rPr b="0" i="0" lang="en-US" sz="2000" u="none">
                  <a:solidFill>
                    <a:schemeClr val="lt1"/>
                  </a:solidFill>
                  <a:latin typeface="Arial Narrow"/>
                  <a:ea typeface="Arial Narrow"/>
                  <a:cs typeface="Arial Narrow"/>
                  <a:sym typeface="Arial Narrow"/>
                </a:rPr>
                <a:t>b</a:t>
              </a:r>
              <a:endParaRPr/>
            </a:p>
          </p:txBody>
        </p:sp>
        <p:sp>
          <p:nvSpPr>
            <p:cNvPr id="1031" name="Google Shape;1031;p17"/>
            <p:cNvSpPr txBox="1"/>
            <p:nvPr/>
          </p:nvSpPr>
          <p:spPr>
            <a:xfrm>
              <a:off x="1824" y="1440"/>
              <a:ext cx="192" cy="1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lt1"/>
                </a:buClr>
                <a:buSzPts val="2000"/>
                <a:buFont typeface="Arial Narrow"/>
                <a:buNone/>
              </a:pPr>
              <a:r>
                <a:rPr b="0" i="0" lang="en-US" sz="2000" u="none">
                  <a:solidFill>
                    <a:schemeClr val="lt1"/>
                  </a:solidFill>
                  <a:latin typeface="Arial Narrow"/>
                  <a:ea typeface="Arial Narrow"/>
                  <a:cs typeface="Arial Narrow"/>
                  <a:sym typeface="Arial Narrow"/>
                </a:rPr>
                <a:t>c</a:t>
              </a:r>
              <a:endParaRPr/>
            </a:p>
          </p:txBody>
        </p:sp>
        <p:sp>
          <p:nvSpPr>
            <p:cNvPr id="1032" name="Google Shape;1032;p17"/>
            <p:cNvSpPr/>
            <p:nvPr/>
          </p:nvSpPr>
          <p:spPr>
            <a:xfrm>
              <a:off x="864" y="1440"/>
              <a:ext cx="144" cy="144"/>
            </a:xfrm>
            <a:custGeom>
              <a:rect b="b" l="l" r="r" t="t"/>
              <a:pathLst>
                <a:path extrusionOk="0" h="144" w="144">
                  <a:moveTo>
                    <a:pt x="0" y="0"/>
                  </a:moveTo>
                  <a:lnTo>
                    <a:pt x="144" y="0"/>
                  </a:lnTo>
                  <a:lnTo>
                    <a:pt x="144" y="144"/>
                  </a:lnTo>
                </a:path>
              </a:pathLst>
            </a:custGeom>
            <a:noFill/>
            <a:ln cap="flat" cmpd="sng" w="9525">
              <a:solidFill>
                <a:schemeClr val="lt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cxnSp>
        <p:nvCxnSpPr>
          <p:cNvPr id="1033" name="Google Shape;1033;p17"/>
          <p:cNvCxnSpPr/>
          <p:nvPr/>
        </p:nvCxnSpPr>
        <p:spPr>
          <a:xfrm>
            <a:off x="3848100" y="457200"/>
            <a:ext cx="0" cy="6400800"/>
          </a:xfrm>
          <a:prstGeom prst="straightConnector1">
            <a:avLst/>
          </a:prstGeom>
          <a:noFill/>
          <a:ln cap="flat" cmpd="sng" w="38100">
            <a:solidFill>
              <a:srgbClr val="00FF00"/>
            </a:solidFill>
            <a:prstDash val="solid"/>
            <a:miter lim="800000"/>
            <a:headEnd len="med" w="med" type="none"/>
            <a:tailEnd len="med" w="med" type="none"/>
          </a:ln>
        </p:spPr>
      </p:cxnSp>
      <p:sp>
        <p:nvSpPr>
          <p:cNvPr id="1034" name="Google Shape;1034;p17"/>
          <p:cNvSpPr txBox="1"/>
          <p:nvPr/>
        </p:nvSpPr>
        <p:spPr>
          <a:xfrm>
            <a:off x="304800" y="2971800"/>
            <a:ext cx="2971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Times New Roman"/>
              <a:buNone/>
            </a:pPr>
            <a:r>
              <a:rPr b="0" i="0" lang="en-US" sz="1800" u="none">
                <a:solidFill>
                  <a:schemeClr val="lt1"/>
                </a:solidFill>
                <a:latin typeface="Times New Roman"/>
                <a:ea typeface="Times New Roman"/>
                <a:cs typeface="Times New Roman"/>
                <a:sym typeface="Times New Roman"/>
              </a:rPr>
              <a:t>* </a:t>
            </a:r>
            <a:r>
              <a:rPr b="0" i="1" lang="en-US" sz="1800" u="sng">
                <a:solidFill>
                  <a:schemeClr val="lt1"/>
                </a:solidFill>
                <a:latin typeface="Times New Roman"/>
                <a:ea typeface="Times New Roman"/>
                <a:cs typeface="Times New Roman"/>
                <a:sym typeface="Times New Roman"/>
              </a:rPr>
              <a:t>L­u ý</a:t>
            </a:r>
            <a:r>
              <a:rPr b="0" i="0" lang="en-US" sz="1800" u="none">
                <a:solidFill>
                  <a:schemeClr val="lt1"/>
                </a:solidFill>
                <a:latin typeface="Times New Roman"/>
                <a:ea typeface="Times New Roman"/>
                <a:cs typeface="Times New Roman"/>
                <a:sym typeface="Times New Roman"/>
              </a:rPr>
              <a:t>: </a:t>
            </a:r>
            <a:r>
              <a:rPr b="0" i="1" lang="en-US" sz="1800" u="none">
                <a:solidFill>
                  <a:schemeClr val="lt1"/>
                </a:solidFill>
                <a:latin typeface="Times New Roman"/>
                <a:ea typeface="Times New Roman"/>
                <a:cs typeface="Times New Roman"/>
                <a:sym typeface="Times New Roman"/>
              </a:rPr>
              <a:t>(SGK/130)</a:t>
            </a:r>
            <a:endParaRPr/>
          </a:p>
        </p:txBody>
      </p:sp>
      <p:sp>
        <p:nvSpPr>
          <p:cNvPr id="1035" name="Google Shape;1035;p17"/>
          <p:cNvSpPr txBox="1"/>
          <p:nvPr/>
        </p:nvSpPr>
        <p:spPr>
          <a:xfrm>
            <a:off x="0" y="3367087"/>
            <a:ext cx="4114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Times New Roman"/>
              <a:buNone/>
            </a:pPr>
            <a:r>
              <a:rPr b="0" i="0" lang="en-US" sz="1800" u="none">
                <a:solidFill>
                  <a:schemeClr val="lt1"/>
                </a:solidFill>
                <a:latin typeface="Times New Roman"/>
                <a:ea typeface="Times New Roman"/>
                <a:cs typeface="Times New Roman"/>
                <a:sym typeface="Times New Roman"/>
              </a:rPr>
              <a:t>2) §Þnh lÝ Py-ta-go ®¶o</a:t>
            </a:r>
            <a:endParaRPr/>
          </a:p>
        </p:txBody>
      </p:sp>
      <p:grpSp>
        <p:nvGrpSpPr>
          <p:cNvPr id="1036" name="Google Shape;1036;p17"/>
          <p:cNvGrpSpPr/>
          <p:nvPr/>
        </p:nvGrpSpPr>
        <p:grpSpPr>
          <a:xfrm>
            <a:off x="596900" y="4178300"/>
            <a:ext cx="2057400" cy="1219200"/>
            <a:chOff x="336" y="2496"/>
            <a:chExt cx="1296" cy="768"/>
          </a:xfrm>
        </p:grpSpPr>
        <p:sp>
          <p:nvSpPr>
            <p:cNvPr id="1037" name="Google Shape;1037;p17"/>
            <p:cNvSpPr/>
            <p:nvPr/>
          </p:nvSpPr>
          <p:spPr>
            <a:xfrm>
              <a:off x="480" y="2592"/>
              <a:ext cx="912" cy="624"/>
            </a:xfrm>
            <a:prstGeom prst="rtTriangle">
              <a:avLst/>
            </a:prstGeom>
            <a:no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1038" name="Google Shape;1038;p17"/>
            <p:cNvSpPr txBox="1"/>
            <p:nvPr/>
          </p:nvSpPr>
          <p:spPr>
            <a:xfrm>
              <a:off x="336" y="3072"/>
              <a:ext cx="192" cy="1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lt1"/>
                </a:buClr>
                <a:buSzPts val="2000"/>
                <a:buFont typeface="Arial Narrow"/>
                <a:buNone/>
              </a:pPr>
              <a:r>
                <a:rPr b="0" i="0" lang="en-US" sz="2000" u="none">
                  <a:solidFill>
                    <a:schemeClr val="lt1"/>
                  </a:solidFill>
                  <a:latin typeface="Arial Narrow"/>
                  <a:ea typeface="Arial Narrow"/>
                  <a:cs typeface="Arial Narrow"/>
                  <a:sym typeface="Arial Narrow"/>
                </a:rPr>
                <a:t>A</a:t>
              </a:r>
              <a:endParaRPr/>
            </a:p>
          </p:txBody>
        </p:sp>
        <p:sp>
          <p:nvSpPr>
            <p:cNvPr id="1039" name="Google Shape;1039;p17"/>
            <p:cNvSpPr txBox="1"/>
            <p:nvPr/>
          </p:nvSpPr>
          <p:spPr>
            <a:xfrm>
              <a:off x="336" y="2496"/>
              <a:ext cx="192" cy="1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lt1"/>
                </a:buClr>
                <a:buSzPts val="2000"/>
                <a:buFont typeface="Arial Narrow"/>
                <a:buNone/>
              </a:pPr>
              <a:r>
                <a:rPr b="0" i="0" lang="en-US" sz="2000" u="none">
                  <a:solidFill>
                    <a:schemeClr val="lt1"/>
                  </a:solidFill>
                  <a:latin typeface="Arial Narrow"/>
                  <a:ea typeface="Arial Narrow"/>
                  <a:cs typeface="Arial Narrow"/>
                  <a:sym typeface="Arial Narrow"/>
                </a:rPr>
                <a:t>b</a:t>
              </a:r>
              <a:endParaRPr/>
            </a:p>
          </p:txBody>
        </p:sp>
        <p:sp>
          <p:nvSpPr>
            <p:cNvPr id="1040" name="Google Shape;1040;p17"/>
            <p:cNvSpPr txBox="1"/>
            <p:nvPr/>
          </p:nvSpPr>
          <p:spPr>
            <a:xfrm>
              <a:off x="1440" y="3072"/>
              <a:ext cx="192" cy="1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lt1"/>
                </a:buClr>
                <a:buSzPts val="2000"/>
                <a:buFont typeface="Arial Narrow"/>
                <a:buNone/>
              </a:pPr>
              <a:r>
                <a:rPr b="0" i="0" lang="en-US" sz="2000" u="none">
                  <a:solidFill>
                    <a:schemeClr val="lt1"/>
                  </a:solidFill>
                  <a:latin typeface="Arial Narrow"/>
                  <a:ea typeface="Arial Narrow"/>
                  <a:cs typeface="Arial Narrow"/>
                  <a:sym typeface="Arial Narrow"/>
                </a:rPr>
                <a:t>c</a:t>
              </a:r>
              <a:endParaRPr/>
            </a:p>
          </p:txBody>
        </p:sp>
      </p:grpSp>
      <p:grpSp>
        <p:nvGrpSpPr>
          <p:cNvPr id="1041" name="Google Shape;1041;p17"/>
          <p:cNvGrpSpPr/>
          <p:nvPr/>
        </p:nvGrpSpPr>
        <p:grpSpPr>
          <a:xfrm>
            <a:off x="0" y="5626100"/>
            <a:ext cx="5029200" cy="379412"/>
            <a:chOff x="0" y="3544"/>
            <a:chExt cx="3168" cy="239"/>
          </a:xfrm>
        </p:grpSpPr>
        <p:sp>
          <p:nvSpPr>
            <p:cNvPr id="1042" name="Google Shape;1042;p17"/>
            <p:cNvSpPr txBox="1"/>
            <p:nvPr/>
          </p:nvSpPr>
          <p:spPr>
            <a:xfrm>
              <a:off x="0" y="3552"/>
              <a:ext cx="3168" cy="231"/>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lt1"/>
                </a:buClr>
                <a:buSzPts val="1800"/>
                <a:buFont typeface="Times New Roman"/>
                <a:buNone/>
              </a:pPr>
              <a:r>
                <a:rPr b="0" i="0" lang="en-US" sz="1800" u="none">
                  <a:solidFill>
                    <a:schemeClr val="lt1"/>
                  </a:solidFill>
                  <a:latin typeface="Times New Roman"/>
                  <a:ea typeface="Times New Roman"/>
                  <a:cs typeface="Times New Roman"/>
                  <a:sym typeface="Times New Roman"/>
                </a:rPr>
                <a:t>ΔABC, BC</a:t>
              </a:r>
              <a:r>
                <a:rPr b="0" baseline="30000" i="0" lang="en-US" sz="1800" u="none">
                  <a:solidFill>
                    <a:schemeClr val="lt1"/>
                  </a:solidFill>
                  <a:latin typeface="Times New Roman"/>
                  <a:ea typeface="Times New Roman"/>
                  <a:cs typeface="Times New Roman"/>
                  <a:sym typeface="Times New Roman"/>
                </a:rPr>
                <a:t>2 </a:t>
              </a:r>
              <a:r>
                <a:rPr b="0" i="0" lang="en-US" sz="1800" u="none">
                  <a:solidFill>
                    <a:schemeClr val="lt1"/>
                  </a:solidFill>
                  <a:latin typeface="Times New Roman"/>
                  <a:ea typeface="Times New Roman"/>
                  <a:cs typeface="Times New Roman"/>
                  <a:sym typeface="Times New Roman"/>
                </a:rPr>
                <a:t>= AB</a:t>
              </a:r>
              <a:r>
                <a:rPr b="0" baseline="30000" i="0" lang="en-US" sz="1800" u="none">
                  <a:solidFill>
                    <a:schemeClr val="lt1"/>
                  </a:solidFill>
                  <a:latin typeface="Times New Roman"/>
                  <a:ea typeface="Times New Roman"/>
                  <a:cs typeface="Times New Roman"/>
                  <a:sym typeface="Times New Roman"/>
                </a:rPr>
                <a:t>2</a:t>
              </a:r>
              <a:r>
                <a:rPr b="0" i="0" lang="en-US" sz="1800" u="none">
                  <a:solidFill>
                    <a:schemeClr val="lt1"/>
                  </a:solidFill>
                  <a:latin typeface="Times New Roman"/>
                  <a:ea typeface="Times New Roman"/>
                  <a:cs typeface="Times New Roman"/>
                  <a:sym typeface="Times New Roman"/>
                </a:rPr>
                <a:t> + AC</a:t>
              </a:r>
              <a:r>
                <a:rPr b="0" baseline="30000" i="0" lang="en-US" sz="1800" u="none">
                  <a:solidFill>
                    <a:schemeClr val="lt1"/>
                  </a:solidFill>
                  <a:latin typeface="Times New Roman"/>
                  <a:ea typeface="Times New Roman"/>
                  <a:cs typeface="Times New Roman"/>
                  <a:sym typeface="Times New Roman"/>
                </a:rPr>
                <a:t>2 </a:t>
              </a:r>
              <a:r>
                <a:rPr b="0" i="0" lang="en-US" sz="1800" u="none">
                  <a:solidFill>
                    <a:schemeClr val="lt1"/>
                  </a:solidFill>
                  <a:latin typeface="Times New Roman"/>
                  <a:ea typeface="Times New Roman"/>
                  <a:cs typeface="Times New Roman"/>
                  <a:sym typeface="Times New Roman"/>
                </a:rPr>
                <a:t>⇒</a:t>
              </a:r>
              <a:r>
                <a:rPr b="0" i="1" lang="en-US" sz="1800" u="none">
                  <a:solidFill>
                    <a:schemeClr val="lt1"/>
                  </a:solidFill>
                  <a:latin typeface="Times New Roman"/>
                  <a:ea typeface="Times New Roman"/>
                  <a:cs typeface="Times New Roman"/>
                  <a:sym typeface="Times New Roman"/>
                </a:rPr>
                <a:t> </a:t>
              </a:r>
              <a:r>
                <a:rPr b="0" i="1" lang="en-US" sz="1800" u="none">
                  <a:solidFill>
                    <a:srgbClr val="FFFF00"/>
                  </a:solidFill>
                  <a:latin typeface="Times New Roman"/>
                  <a:ea typeface="Times New Roman"/>
                  <a:cs typeface="Times New Roman"/>
                  <a:sym typeface="Times New Roman"/>
                </a:rPr>
                <a:t>BAC = 90</a:t>
              </a:r>
              <a:r>
                <a:rPr b="0" baseline="30000" i="1" lang="en-US" sz="1800" u="none">
                  <a:solidFill>
                    <a:srgbClr val="FFFF00"/>
                  </a:solidFill>
                  <a:latin typeface="Times New Roman"/>
                  <a:ea typeface="Times New Roman"/>
                  <a:cs typeface="Times New Roman"/>
                  <a:sym typeface="Times New Roman"/>
                </a:rPr>
                <a:t>0</a:t>
              </a:r>
              <a:endParaRPr/>
            </a:p>
          </p:txBody>
        </p:sp>
        <p:sp>
          <p:nvSpPr>
            <p:cNvPr id="1043" name="Google Shape;1043;p17"/>
            <p:cNvSpPr/>
            <p:nvPr/>
          </p:nvSpPr>
          <p:spPr>
            <a:xfrm>
              <a:off x="1672" y="3544"/>
              <a:ext cx="176" cy="56"/>
            </a:xfrm>
            <a:custGeom>
              <a:rect b="b" l="l" r="r" t="t"/>
              <a:pathLst>
                <a:path extrusionOk="0" h="48" w="288">
                  <a:moveTo>
                    <a:pt x="0" y="48"/>
                  </a:moveTo>
                  <a:lnTo>
                    <a:pt x="144" y="0"/>
                  </a:lnTo>
                  <a:lnTo>
                    <a:pt x="288" y="48"/>
                  </a:lnTo>
                </a:path>
              </a:pathLst>
            </a:custGeom>
            <a:noFill/>
            <a:ln cap="flat" cmpd="sng" w="9525">
              <a:solidFill>
                <a:srgbClr val="FFFF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sp>
        <p:nvSpPr>
          <p:cNvPr id="1044" name="Google Shape;1044;p17"/>
          <p:cNvSpPr txBox="1"/>
          <p:nvPr/>
        </p:nvSpPr>
        <p:spPr>
          <a:xfrm>
            <a:off x="304800" y="3778250"/>
            <a:ext cx="2971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Times New Roman"/>
              <a:buNone/>
            </a:pPr>
            <a:r>
              <a:rPr b="0" i="0" lang="en-US" sz="1800" u="none">
                <a:solidFill>
                  <a:schemeClr val="lt1"/>
                </a:solidFill>
                <a:latin typeface="Times New Roman"/>
                <a:ea typeface="Times New Roman"/>
                <a:cs typeface="Times New Roman"/>
                <a:sym typeface="Times New Roman"/>
              </a:rPr>
              <a:t>* </a:t>
            </a:r>
            <a:r>
              <a:rPr b="0" i="0" lang="en-US" sz="1800" u="sng">
                <a:solidFill>
                  <a:schemeClr val="lt1"/>
                </a:solidFill>
                <a:latin typeface="Times New Roman"/>
                <a:ea typeface="Times New Roman"/>
                <a:cs typeface="Times New Roman"/>
                <a:sym typeface="Times New Roman"/>
              </a:rPr>
              <a:t>§Þnh lÝ</a:t>
            </a:r>
            <a:r>
              <a:rPr b="0" i="0" lang="en-US" sz="1800" u="none">
                <a:solidFill>
                  <a:schemeClr val="lt1"/>
                </a:solidFill>
                <a:latin typeface="Times New Roman"/>
                <a:ea typeface="Times New Roman"/>
                <a:cs typeface="Times New Roman"/>
                <a:sym typeface="Times New Roman"/>
              </a:rPr>
              <a:t>: (SGK/130)</a:t>
            </a:r>
            <a:endParaRPr/>
          </a:p>
        </p:txBody>
      </p:sp>
      <p:sp>
        <p:nvSpPr>
          <p:cNvPr id="1045" name="Google Shape;1045;p17"/>
          <p:cNvSpPr txBox="1"/>
          <p:nvPr/>
        </p:nvSpPr>
        <p:spPr>
          <a:xfrm>
            <a:off x="4025900" y="609600"/>
            <a:ext cx="2971800" cy="519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3) LuyÖn tËp</a:t>
            </a:r>
            <a:endParaRPr/>
          </a:p>
        </p:txBody>
      </p:sp>
      <p:grpSp>
        <p:nvGrpSpPr>
          <p:cNvPr id="1046" name="Google Shape;1046;p17"/>
          <p:cNvGrpSpPr/>
          <p:nvPr/>
        </p:nvGrpSpPr>
        <p:grpSpPr>
          <a:xfrm>
            <a:off x="152400" y="2514600"/>
            <a:ext cx="5029200" cy="400050"/>
            <a:chOff x="96" y="1584"/>
            <a:chExt cx="3168" cy="252"/>
          </a:xfrm>
        </p:grpSpPr>
        <p:sp>
          <p:nvSpPr>
            <p:cNvPr id="1047" name="Google Shape;1047;p17"/>
            <p:cNvSpPr txBox="1"/>
            <p:nvPr/>
          </p:nvSpPr>
          <p:spPr>
            <a:xfrm>
              <a:off x="96" y="1584"/>
              <a:ext cx="3168" cy="231"/>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lt1"/>
                </a:buClr>
                <a:buSzPts val="1800"/>
                <a:buFont typeface="Times New Roman"/>
                <a:buNone/>
              </a:pPr>
              <a:r>
                <a:rPr b="0" i="0" lang="en-US" sz="1800" u="none">
                  <a:solidFill>
                    <a:schemeClr val="lt1"/>
                  </a:solidFill>
                  <a:latin typeface="Times New Roman"/>
                  <a:ea typeface="Times New Roman"/>
                  <a:cs typeface="Times New Roman"/>
                  <a:sym typeface="Times New Roman"/>
                </a:rPr>
                <a:t>ΔABC </a:t>
              </a:r>
              <a:r>
                <a:rPr b="0" i="1" lang="en-US" sz="1800" u="none">
                  <a:solidFill>
                    <a:schemeClr val="lt1"/>
                  </a:solidFill>
                  <a:latin typeface="Times New Roman"/>
                  <a:ea typeface="Times New Roman"/>
                  <a:cs typeface="Times New Roman"/>
                  <a:sym typeface="Times New Roman"/>
                </a:rPr>
                <a:t>vu«ng t¹i A</a:t>
              </a:r>
              <a:r>
                <a:rPr b="0" i="0" lang="en-US" sz="1800" u="none">
                  <a:solidFill>
                    <a:schemeClr val="lt1"/>
                  </a:solidFill>
                  <a:latin typeface="Times New Roman"/>
                  <a:ea typeface="Times New Roman"/>
                  <a:cs typeface="Times New Roman"/>
                  <a:sym typeface="Times New Roman"/>
                </a:rPr>
                <a:t> ⇒ BC</a:t>
              </a:r>
              <a:r>
                <a:rPr b="0" baseline="30000" i="0" lang="en-US" sz="1800" u="none">
                  <a:solidFill>
                    <a:schemeClr val="lt1"/>
                  </a:solidFill>
                  <a:latin typeface="Times New Roman"/>
                  <a:ea typeface="Times New Roman"/>
                  <a:cs typeface="Times New Roman"/>
                  <a:sym typeface="Times New Roman"/>
                </a:rPr>
                <a:t>2 </a:t>
              </a:r>
              <a:r>
                <a:rPr b="0" i="0" lang="en-US" sz="1800" u="none">
                  <a:solidFill>
                    <a:schemeClr val="lt1"/>
                  </a:solidFill>
                  <a:latin typeface="Times New Roman"/>
                  <a:ea typeface="Times New Roman"/>
                  <a:cs typeface="Times New Roman"/>
                  <a:sym typeface="Times New Roman"/>
                </a:rPr>
                <a:t>= AB</a:t>
              </a:r>
              <a:r>
                <a:rPr b="0" baseline="30000" i="0" lang="en-US" sz="1800" u="none">
                  <a:solidFill>
                    <a:schemeClr val="lt1"/>
                  </a:solidFill>
                  <a:latin typeface="Times New Roman"/>
                  <a:ea typeface="Times New Roman"/>
                  <a:cs typeface="Times New Roman"/>
                  <a:sym typeface="Times New Roman"/>
                </a:rPr>
                <a:t>2</a:t>
              </a:r>
              <a:r>
                <a:rPr b="0" i="0" lang="en-US" sz="1800" u="none">
                  <a:solidFill>
                    <a:schemeClr val="lt1"/>
                  </a:solidFill>
                  <a:latin typeface="Times New Roman"/>
                  <a:ea typeface="Times New Roman"/>
                  <a:cs typeface="Times New Roman"/>
                  <a:sym typeface="Times New Roman"/>
                </a:rPr>
                <a:t> + AC</a:t>
              </a:r>
              <a:r>
                <a:rPr b="0" baseline="30000" i="0" lang="en-US" sz="1800" u="none">
                  <a:solidFill>
                    <a:schemeClr val="lt1"/>
                  </a:solidFill>
                  <a:latin typeface="Times New Roman"/>
                  <a:ea typeface="Times New Roman"/>
                  <a:cs typeface="Times New Roman"/>
                  <a:sym typeface="Times New Roman"/>
                </a:rPr>
                <a:t>2</a:t>
              </a:r>
              <a:endParaRPr/>
            </a:p>
          </p:txBody>
        </p:sp>
        <p:cxnSp>
          <p:nvCxnSpPr>
            <p:cNvPr id="1048" name="Google Shape;1048;p17"/>
            <p:cNvCxnSpPr/>
            <p:nvPr/>
          </p:nvCxnSpPr>
          <p:spPr>
            <a:xfrm>
              <a:off x="648" y="1836"/>
              <a:ext cx="888" cy="0"/>
            </a:xfrm>
            <a:prstGeom prst="straightConnector1">
              <a:avLst/>
            </a:prstGeom>
            <a:noFill/>
            <a:ln cap="flat" cmpd="sng" w="28575">
              <a:solidFill>
                <a:srgbClr val="FFFF00"/>
              </a:solidFill>
              <a:prstDash val="solid"/>
              <a:miter lim="800000"/>
              <a:headEnd len="med" w="med" type="none"/>
              <a:tailEnd len="med" w="med" type="none"/>
            </a:ln>
          </p:spPr>
        </p:cxnSp>
      </p:grpSp>
      <p:sp>
        <p:nvSpPr>
          <p:cNvPr id="1049" name="Google Shape;1049;p17"/>
          <p:cNvSpPr txBox="1"/>
          <p:nvPr/>
        </p:nvSpPr>
        <p:spPr>
          <a:xfrm>
            <a:off x="4083050" y="1123950"/>
            <a:ext cx="299085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000"/>
              <a:buFont typeface="Times New Roman"/>
              <a:buNone/>
            </a:pPr>
            <a:r>
              <a:rPr b="0" i="0" lang="en-US" sz="2000" u="none">
                <a:solidFill>
                  <a:schemeClr val="lt1"/>
                </a:solidFill>
                <a:latin typeface="Times New Roman"/>
                <a:ea typeface="Times New Roman"/>
                <a:cs typeface="Times New Roman"/>
                <a:sym typeface="Times New Roman"/>
              </a:rPr>
              <a:t>Bµi tËp 54 sgk/131</a:t>
            </a:r>
            <a:endParaRPr/>
          </a:p>
        </p:txBody>
      </p:sp>
      <p:sp>
        <p:nvSpPr>
          <p:cNvPr id="1050" name="Google Shape;1050;p17"/>
          <p:cNvSpPr txBox="1"/>
          <p:nvPr/>
        </p:nvSpPr>
        <p:spPr>
          <a:xfrm>
            <a:off x="4019550" y="1460500"/>
            <a:ext cx="4870450" cy="118745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§o¹n dèc tõ C ®Õn A dµi 8,5m, ®é dµi CB b»ng 7,5m (h.128). TÝnh chiÒu cao AB.</a:t>
            </a:r>
            <a:endParaRPr/>
          </a:p>
        </p:txBody>
      </p:sp>
      <p:grpSp>
        <p:nvGrpSpPr>
          <p:cNvPr id="1051" name="Google Shape;1051;p17"/>
          <p:cNvGrpSpPr/>
          <p:nvPr/>
        </p:nvGrpSpPr>
        <p:grpSpPr>
          <a:xfrm>
            <a:off x="5105400" y="2152650"/>
            <a:ext cx="3371850" cy="2362200"/>
            <a:chOff x="2720" y="1772"/>
            <a:chExt cx="2124" cy="1488"/>
          </a:xfrm>
        </p:grpSpPr>
        <p:sp>
          <p:nvSpPr>
            <p:cNvPr id="1052" name="Google Shape;1052;p17"/>
            <p:cNvSpPr/>
            <p:nvPr/>
          </p:nvSpPr>
          <p:spPr>
            <a:xfrm>
              <a:off x="2856" y="2009"/>
              <a:ext cx="1778" cy="915"/>
            </a:xfrm>
            <a:custGeom>
              <a:rect b="b" l="l" r="r" t="t"/>
              <a:pathLst>
                <a:path extrusionOk="0" h="420" w="876">
                  <a:moveTo>
                    <a:pt x="0" y="420"/>
                  </a:moveTo>
                  <a:lnTo>
                    <a:pt x="876" y="420"/>
                  </a:lnTo>
                  <a:lnTo>
                    <a:pt x="876" y="0"/>
                  </a:lnTo>
                  <a:lnTo>
                    <a:pt x="0" y="420"/>
                  </a:lnTo>
                  <a:close/>
                </a:path>
              </a:pathLst>
            </a:cu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1053" name="Google Shape;1053;p17"/>
            <p:cNvSpPr txBox="1"/>
            <p:nvPr/>
          </p:nvSpPr>
          <p:spPr>
            <a:xfrm rot="-1140000">
              <a:off x="3500" y="2216"/>
              <a:ext cx="420"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8,5</a:t>
              </a:r>
              <a:endParaRPr/>
            </a:p>
          </p:txBody>
        </p:sp>
        <p:sp>
          <p:nvSpPr>
            <p:cNvPr id="1054" name="Google Shape;1054;p17"/>
            <p:cNvSpPr txBox="1"/>
            <p:nvPr/>
          </p:nvSpPr>
          <p:spPr>
            <a:xfrm>
              <a:off x="3800" y="2924"/>
              <a:ext cx="420"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7,5</a:t>
              </a:r>
              <a:endParaRPr/>
            </a:p>
          </p:txBody>
        </p:sp>
        <p:sp>
          <p:nvSpPr>
            <p:cNvPr id="1055" name="Google Shape;1055;p17"/>
            <p:cNvSpPr txBox="1"/>
            <p:nvPr/>
          </p:nvSpPr>
          <p:spPr>
            <a:xfrm>
              <a:off x="4652" y="2360"/>
              <a:ext cx="192"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0" i="1" lang="en-US" sz="2400" u="none">
                  <a:solidFill>
                    <a:schemeClr val="lt1"/>
                  </a:solidFill>
                  <a:latin typeface="Times New Roman"/>
                  <a:ea typeface="Times New Roman"/>
                  <a:cs typeface="Times New Roman"/>
                  <a:sym typeface="Times New Roman"/>
                </a:rPr>
                <a:t>x</a:t>
              </a:r>
              <a:endParaRPr/>
            </a:p>
          </p:txBody>
        </p:sp>
        <p:sp>
          <p:nvSpPr>
            <p:cNvPr id="1056" name="Google Shape;1056;p17"/>
            <p:cNvSpPr/>
            <p:nvPr/>
          </p:nvSpPr>
          <p:spPr>
            <a:xfrm>
              <a:off x="4496" y="2816"/>
              <a:ext cx="120" cy="120"/>
            </a:xfrm>
            <a:custGeom>
              <a:rect b="b" l="l" r="r" t="t"/>
              <a:pathLst>
                <a:path extrusionOk="0" h="420" w="456">
                  <a:moveTo>
                    <a:pt x="0" y="420"/>
                  </a:moveTo>
                  <a:lnTo>
                    <a:pt x="0" y="0"/>
                  </a:lnTo>
                  <a:lnTo>
                    <a:pt x="456" y="0"/>
                  </a:lnTo>
                </a:path>
              </a:pathLst>
            </a:custGeom>
            <a:noFill/>
            <a:ln cap="flat" cmpd="sng" w="9525">
              <a:solidFill>
                <a:schemeClr val="lt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1057" name="Google Shape;1057;p17"/>
            <p:cNvSpPr txBox="1"/>
            <p:nvPr/>
          </p:nvSpPr>
          <p:spPr>
            <a:xfrm>
              <a:off x="4516" y="2972"/>
              <a:ext cx="228"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B</a:t>
              </a:r>
              <a:endParaRPr/>
            </a:p>
          </p:txBody>
        </p:sp>
        <p:sp>
          <p:nvSpPr>
            <p:cNvPr id="1058" name="Google Shape;1058;p17"/>
            <p:cNvSpPr txBox="1"/>
            <p:nvPr/>
          </p:nvSpPr>
          <p:spPr>
            <a:xfrm>
              <a:off x="4520" y="1772"/>
              <a:ext cx="228"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A</a:t>
              </a:r>
              <a:endParaRPr/>
            </a:p>
          </p:txBody>
        </p:sp>
        <p:sp>
          <p:nvSpPr>
            <p:cNvPr id="1059" name="Google Shape;1059;p17"/>
            <p:cNvSpPr txBox="1"/>
            <p:nvPr/>
          </p:nvSpPr>
          <p:spPr>
            <a:xfrm>
              <a:off x="2720" y="2900"/>
              <a:ext cx="228"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C</a:t>
              </a:r>
              <a:endParaRPr/>
            </a:p>
          </p:txBody>
        </p:sp>
      </p:grpSp>
      <p:sp>
        <p:nvSpPr>
          <p:cNvPr id="1060" name="Google Shape;1060;p17"/>
          <p:cNvSpPr txBox="1"/>
          <p:nvPr/>
        </p:nvSpPr>
        <p:spPr>
          <a:xfrm>
            <a:off x="4076700" y="4343400"/>
            <a:ext cx="38100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XÐt ΔABC vu«ng t¹i B, ta cã: </a:t>
            </a:r>
            <a:endParaRPr/>
          </a:p>
        </p:txBody>
      </p:sp>
      <p:sp>
        <p:nvSpPr>
          <p:cNvPr id="1061" name="Google Shape;1061;p17"/>
          <p:cNvSpPr txBox="1"/>
          <p:nvPr/>
        </p:nvSpPr>
        <p:spPr>
          <a:xfrm>
            <a:off x="6375400" y="4762500"/>
            <a:ext cx="29972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(Theo ®Þnh lý pytago)</a:t>
            </a:r>
            <a:endParaRPr/>
          </a:p>
        </p:txBody>
      </p:sp>
      <p:sp>
        <p:nvSpPr>
          <p:cNvPr id="1062" name="Google Shape;1062;p17"/>
          <p:cNvSpPr txBox="1"/>
          <p:nvPr/>
        </p:nvSpPr>
        <p:spPr>
          <a:xfrm>
            <a:off x="4013200" y="4762500"/>
            <a:ext cx="2324100" cy="457200"/>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AC</a:t>
            </a:r>
            <a:r>
              <a:rPr b="0" baseline="30000" i="0" lang="en-US" sz="2400" u="none">
                <a:solidFill>
                  <a:schemeClr val="lt1"/>
                </a:solidFill>
                <a:latin typeface="Times New Roman"/>
                <a:ea typeface="Times New Roman"/>
                <a:cs typeface="Times New Roman"/>
                <a:sym typeface="Times New Roman"/>
              </a:rPr>
              <a:t>2 </a:t>
            </a:r>
            <a:r>
              <a:rPr b="0" i="0" lang="en-US" sz="2400" u="none">
                <a:solidFill>
                  <a:schemeClr val="lt1"/>
                </a:solidFill>
                <a:latin typeface="Times New Roman"/>
                <a:ea typeface="Times New Roman"/>
                <a:cs typeface="Times New Roman"/>
                <a:sym typeface="Times New Roman"/>
              </a:rPr>
              <a:t>= AB</a:t>
            </a:r>
            <a:r>
              <a:rPr b="0" baseline="30000" i="0" lang="en-US" sz="2400" u="none">
                <a:solidFill>
                  <a:schemeClr val="lt1"/>
                </a:solidFill>
                <a:latin typeface="Times New Roman"/>
                <a:ea typeface="Times New Roman"/>
                <a:cs typeface="Times New Roman"/>
                <a:sym typeface="Times New Roman"/>
              </a:rPr>
              <a:t>2</a:t>
            </a:r>
            <a:r>
              <a:rPr b="0" i="0" lang="en-US" sz="2400" u="none">
                <a:solidFill>
                  <a:schemeClr val="lt1"/>
                </a:solidFill>
                <a:latin typeface="Times New Roman"/>
                <a:ea typeface="Times New Roman"/>
                <a:cs typeface="Times New Roman"/>
                <a:sym typeface="Times New Roman"/>
              </a:rPr>
              <a:t> + BC</a:t>
            </a:r>
            <a:r>
              <a:rPr b="0" baseline="30000" i="0" lang="en-US" sz="2400" u="none">
                <a:solidFill>
                  <a:schemeClr val="lt1"/>
                </a:solidFill>
                <a:latin typeface="Times New Roman"/>
                <a:ea typeface="Times New Roman"/>
                <a:cs typeface="Times New Roman"/>
                <a:sym typeface="Times New Roman"/>
              </a:rPr>
              <a:t>2 </a:t>
            </a:r>
            <a:endParaRPr/>
          </a:p>
        </p:txBody>
      </p:sp>
      <p:sp>
        <p:nvSpPr>
          <p:cNvPr id="1063" name="Google Shape;1063;p17"/>
          <p:cNvSpPr txBox="1"/>
          <p:nvPr/>
        </p:nvSpPr>
        <p:spPr>
          <a:xfrm>
            <a:off x="4025900" y="5588000"/>
            <a:ext cx="3365500" cy="457200"/>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=&gt;x</a:t>
            </a:r>
            <a:r>
              <a:rPr b="0" baseline="30000" i="0" lang="en-US" sz="2400" u="none">
                <a:solidFill>
                  <a:schemeClr val="lt1"/>
                </a:solidFill>
                <a:latin typeface="Times New Roman"/>
                <a:ea typeface="Times New Roman"/>
                <a:cs typeface="Times New Roman"/>
                <a:sym typeface="Times New Roman"/>
              </a:rPr>
              <a:t>2 </a:t>
            </a:r>
            <a:r>
              <a:rPr b="0" i="0" lang="en-US" sz="2400" u="none">
                <a:solidFill>
                  <a:schemeClr val="lt1"/>
                </a:solidFill>
                <a:latin typeface="Times New Roman"/>
                <a:ea typeface="Times New Roman"/>
                <a:cs typeface="Times New Roman"/>
                <a:sym typeface="Times New Roman"/>
              </a:rPr>
              <a:t>= 8,5</a:t>
            </a:r>
            <a:r>
              <a:rPr b="0" baseline="30000" i="0" lang="en-US" sz="2400" u="none">
                <a:solidFill>
                  <a:schemeClr val="lt1"/>
                </a:solidFill>
                <a:latin typeface="Times New Roman"/>
                <a:ea typeface="Times New Roman"/>
                <a:cs typeface="Times New Roman"/>
                <a:sym typeface="Times New Roman"/>
              </a:rPr>
              <a:t>2</a:t>
            </a:r>
            <a:r>
              <a:rPr b="0" i="0" lang="en-US" sz="2400" u="none">
                <a:solidFill>
                  <a:schemeClr val="lt1"/>
                </a:solidFill>
                <a:latin typeface="Times New Roman"/>
                <a:ea typeface="Times New Roman"/>
                <a:cs typeface="Times New Roman"/>
                <a:sym typeface="Times New Roman"/>
              </a:rPr>
              <a:t> - 7,5</a:t>
            </a:r>
            <a:r>
              <a:rPr b="0" baseline="30000" i="0" lang="en-US" sz="2400" u="none">
                <a:solidFill>
                  <a:schemeClr val="lt1"/>
                </a:solidFill>
                <a:latin typeface="Times New Roman"/>
                <a:ea typeface="Times New Roman"/>
                <a:cs typeface="Times New Roman"/>
                <a:sym typeface="Times New Roman"/>
              </a:rPr>
              <a:t>2 </a:t>
            </a:r>
            <a:r>
              <a:rPr b="0" i="0" lang="en-US" sz="2400" u="none">
                <a:solidFill>
                  <a:schemeClr val="lt1"/>
                </a:solidFill>
                <a:latin typeface="Times New Roman"/>
                <a:ea typeface="Times New Roman"/>
                <a:cs typeface="Times New Roman"/>
                <a:sym typeface="Times New Roman"/>
              </a:rPr>
              <a:t>=&gt; x = 4</a:t>
            </a:r>
            <a:endParaRPr/>
          </a:p>
        </p:txBody>
      </p:sp>
      <p:sp>
        <p:nvSpPr>
          <p:cNvPr id="1064" name="Google Shape;1064;p17"/>
          <p:cNvSpPr txBox="1"/>
          <p:nvPr/>
        </p:nvSpPr>
        <p:spPr>
          <a:xfrm>
            <a:off x="4000500" y="5245100"/>
            <a:ext cx="2324100" cy="457200"/>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AB</a:t>
            </a:r>
            <a:r>
              <a:rPr b="0" baseline="30000" i="0" lang="en-US" sz="2400" u="none">
                <a:solidFill>
                  <a:schemeClr val="lt1"/>
                </a:solidFill>
                <a:latin typeface="Times New Roman"/>
                <a:ea typeface="Times New Roman"/>
                <a:cs typeface="Times New Roman"/>
                <a:sym typeface="Times New Roman"/>
              </a:rPr>
              <a:t>2 </a:t>
            </a:r>
            <a:r>
              <a:rPr b="0" i="0" lang="en-US" sz="2400" u="none">
                <a:solidFill>
                  <a:schemeClr val="lt1"/>
                </a:solidFill>
                <a:latin typeface="Times New Roman"/>
                <a:ea typeface="Times New Roman"/>
                <a:cs typeface="Times New Roman"/>
                <a:sym typeface="Times New Roman"/>
              </a:rPr>
              <a:t>= AC</a:t>
            </a:r>
            <a:r>
              <a:rPr b="0" baseline="30000" i="0" lang="en-US" sz="2400" u="none">
                <a:solidFill>
                  <a:schemeClr val="lt1"/>
                </a:solidFill>
                <a:latin typeface="Times New Roman"/>
                <a:ea typeface="Times New Roman"/>
                <a:cs typeface="Times New Roman"/>
                <a:sym typeface="Times New Roman"/>
              </a:rPr>
              <a:t>2</a:t>
            </a:r>
            <a:r>
              <a:rPr b="0" i="0" lang="en-US" sz="2400" u="none">
                <a:solidFill>
                  <a:schemeClr val="lt1"/>
                </a:solidFill>
                <a:latin typeface="Times New Roman"/>
                <a:ea typeface="Times New Roman"/>
                <a:cs typeface="Times New Roman"/>
                <a:sym typeface="Times New Roman"/>
              </a:rPr>
              <a:t> - BC</a:t>
            </a:r>
            <a:r>
              <a:rPr b="0" baseline="30000" i="0" lang="en-US" sz="2400" u="none">
                <a:solidFill>
                  <a:schemeClr val="lt1"/>
                </a:solidFill>
                <a:latin typeface="Times New Roman"/>
                <a:ea typeface="Times New Roman"/>
                <a:cs typeface="Times New Roman"/>
                <a:sym typeface="Times New Roman"/>
              </a:rPr>
              <a:t>2 </a:t>
            </a:r>
            <a:endParaRPr/>
          </a:p>
        </p:txBody>
      </p:sp>
      <p:sp>
        <p:nvSpPr>
          <p:cNvPr id="1065" name="Google Shape;1065;p17"/>
          <p:cNvSpPr txBox="1"/>
          <p:nvPr/>
        </p:nvSpPr>
        <p:spPr>
          <a:xfrm>
            <a:off x="4165600" y="3949700"/>
            <a:ext cx="9779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sng">
                <a:solidFill>
                  <a:schemeClr val="lt1"/>
                </a:solidFill>
                <a:latin typeface="Times New Roman"/>
                <a:ea typeface="Times New Roman"/>
                <a:cs typeface="Times New Roman"/>
                <a:sym typeface="Times New Roman"/>
              </a:rPr>
              <a:t>Gi¶i</a:t>
            </a:r>
            <a:endParaRPr/>
          </a:p>
        </p:txBody>
      </p:sp>
      <p:sp>
        <p:nvSpPr>
          <p:cNvPr id="1066" name="Google Shape;1066;p17"/>
          <p:cNvSpPr/>
          <p:nvPr/>
        </p:nvSpPr>
        <p:spPr>
          <a:xfrm>
            <a:off x="8242300" y="6386512"/>
            <a:ext cx="762000" cy="306387"/>
          </a:xfrm>
          <a:prstGeom prst="rightArrow">
            <a:avLst>
              <a:gd fmla="val 17251" name="adj1"/>
              <a:gd fmla="val 50000" name="adj2"/>
            </a:avLst>
          </a:prstGeom>
          <a:solidFill>
            <a:srgbClr val="FFFF00"/>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9"/>
                                        </p:tgtEl>
                                        <p:attrNameLst>
                                          <p:attrName>style.visibility</p:attrName>
                                        </p:attrNameLst>
                                      </p:cBhvr>
                                      <p:to>
                                        <p:strVal val="visible"/>
                                      </p:to>
                                    </p:set>
                                    <p:animEffect filter="fade" transition="in">
                                      <p:cBhvr>
                                        <p:cTn dur="500"/>
                                        <p:tgtEl>
                                          <p:spTgt spid="104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50"/>
                                        </p:tgtEl>
                                        <p:attrNameLst>
                                          <p:attrName>style.visibility</p:attrName>
                                        </p:attrNameLst>
                                      </p:cBhvr>
                                      <p:to>
                                        <p:strVal val="visible"/>
                                      </p:to>
                                    </p:set>
                                    <p:animEffect filter="fade" transition="in">
                                      <p:cBhvr>
                                        <p:cTn dur="500"/>
                                        <p:tgtEl>
                                          <p:spTgt spid="10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5"/>
                                        </p:tgtEl>
                                        <p:attrNameLst>
                                          <p:attrName>style.visibility</p:attrName>
                                        </p:attrNameLst>
                                      </p:cBhvr>
                                      <p:to>
                                        <p:strVal val="visible"/>
                                      </p:to>
                                    </p:set>
                                    <p:animEffect filter="fade" transition="in">
                                      <p:cBhvr>
                                        <p:cTn dur="1"/>
                                        <p:tgtEl>
                                          <p:spTgt spid="10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0"/>
                                        </p:tgtEl>
                                        <p:attrNameLst>
                                          <p:attrName>style.visibility</p:attrName>
                                        </p:attrNameLst>
                                      </p:cBhvr>
                                      <p:to>
                                        <p:strVal val="visible"/>
                                      </p:to>
                                    </p:set>
                                    <p:animEffect filter="fade" transition="in">
                                      <p:cBhvr>
                                        <p:cTn dur="2000"/>
                                        <p:tgtEl>
                                          <p:spTgt spid="1060"/>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062"/>
                                        </p:tgtEl>
                                        <p:attrNameLst>
                                          <p:attrName>style.visibility</p:attrName>
                                        </p:attrNameLst>
                                      </p:cBhvr>
                                      <p:to>
                                        <p:strVal val="visible"/>
                                      </p:to>
                                    </p:set>
                                    <p:animEffect filter="fade" transition="in">
                                      <p:cBhvr>
                                        <p:cTn dur="500"/>
                                        <p:tgtEl>
                                          <p:spTgt spid="1062"/>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061"/>
                                        </p:tgtEl>
                                        <p:attrNameLst>
                                          <p:attrName>style.visibility</p:attrName>
                                        </p:attrNameLst>
                                      </p:cBhvr>
                                      <p:to>
                                        <p:strVal val="visible"/>
                                      </p:to>
                                    </p:set>
                                    <p:animEffect filter="fade" transition="in">
                                      <p:cBhvr>
                                        <p:cTn dur="500"/>
                                        <p:tgtEl>
                                          <p:spTgt spid="1061"/>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064"/>
                                        </p:tgtEl>
                                        <p:attrNameLst>
                                          <p:attrName>style.visibility</p:attrName>
                                        </p:attrNameLst>
                                      </p:cBhvr>
                                      <p:to>
                                        <p:strVal val="visible"/>
                                      </p:to>
                                    </p:set>
                                    <p:animEffect filter="fade" transition="in">
                                      <p:cBhvr>
                                        <p:cTn dur="500"/>
                                        <p:tgtEl>
                                          <p:spTgt spid="1064"/>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1063"/>
                                        </p:tgtEl>
                                        <p:attrNameLst>
                                          <p:attrName>style.visibility</p:attrName>
                                        </p:attrNameLst>
                                      </p:cBhvr>
                                      <p:to>
                                        <p:strVal val="visible"/>
                                      </p:to>
                                    </p:set>
                                    <p:animEffect filter="fade" transition="in">
                                      <p:cBhvr>
                                        <p:cTn dur="500"/>
                                        <p:tgtEl>
                                          <p:spTgt spid="10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70" name="Shape 1070"/>
        <p:cNvGrpSpPr/>
        <p:nvPr/>
      </p:nvGrpSpPr>
      <p:grpSpPr>
        <a:xfrm>
          <a:off x="0" y="0"/>
          <a:ext cx="0" cy="0"/>
          <a:chOff x="0" y="0"/>
          <a:chExt cx="0" cy="0"/>
        </a:xfrm>
      </p:grpSpPr>
      <p:sp>
        <p:nvSpPr>
          <p:cNvPr id="1071" name="Google Shape;1071;p18"/>
          <p:cNvSpPr txBox="1"/>
          <p:nvPr/>
        </p:nvSpPr>
        <p:spPr>
          <a:xfrm>
            <a:off x="1905000" y="-76200"/>
            <a:ext cx="5943600" cy="519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Bµi 7: §Þnh lÝ  py-ta-go</a:t>
            </a:r>
            <a:endParaRPr/>
          </a:p>
        </p:txBody>
      </p:sp>
      <p:sp>
        <p:nvSpPr>
          <p:cNvPr id="1072" name="Google Shape;1072;p18"/>
          <p:cNvSpPr txBox="1"/>
          <p:nvPr/>
        </p:nvSpPr>
        <p:spPr>
          <a:xfrm>
            <a:off x="0" y="457200"/>
            <a:ext cx="2971800" cy="519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1) §Þnh lÝ Py-ta-go</a:t>
            </a:r>
            <a:endParaRPr/>
          </a:p>
        </p:txBody>
      </p:sp>
      <p:sp>
        <p:nvSpPr>
          <p:cNvPr id="1073" name="Google Shape;1073;p18"/>
          <p:cNvSpPr txBox="1"/>
          <p:nvPr/>
        </p:nvSpPr>
        <p:spPr>
          <a:xfrm>
            <a:off x="228600" y="882650"/>
            <a:ext cx="2971800" cy="4000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000"/>
              <a:buFont typeface="Times New Roman"/>
              <a:buNone/>
            </a:pPr>
            <a:r>
              <a:rPr b="0" i="0" lang="en-US" sz="2000" u="none">
                <a:solidFill>
                  <a:schemeClr val="lt1"/>
                </a:solidFill>
                <a:latin typeface="Times New Roman"/>
                <a:ea typeface="Times New Roman"/>
                <a:cs typeface="Times New Roman"/>
                <a:sym typeface="Times New Roman"/>
              </a:rPr>
              <a:t>* </a:t>
            </a:r>
            <a:r>
              <a:rPr b="0" i="0" lang="en-US" sz="2000" u="sng">
                <a:solidFill>
                  <a:schemeClr val="lt1"/>
                </a:solidFill>
                <a:latin typeface="Times New Roman"/>
                <a:ea typeface="Times New Roman"/>
                <a:cs typeface="Times New Roman"/>
                <a:sym typeface="Times New Roman"/>
              </a:rPr>
              <a:t>§Þnh lÝ</a:t>
            </a:r>
            <a:r>
              <a:rPr b="0" i="0" lang="en-US" sz="2000" u="none">
                <a:solidFill>
                  <a:schemeClr val="lt1"/>
                </a:solidFill>
                <a:latin typeface="Times New Roman"/>
                <a:ea typeface="Times New Roman"/>
                <a:cs typeface="Times New Roman"/>
                <a:sym typeface="Times New Roman"/>
              </a:rPr>
              <a:t>: (SGK/130)</a:t>
            </a:r>
            <a:endParaRPr/>
          </a:p>
        </p:txBody>
      </p:sp>
      <p:grpSp>
        <p:nvGrpSpPr>
          <p:cNvPr id="1074" name="Google Shape;1074;p18"/>
          <p:cNvGrpSpPr/>
          <p:nvPr/>
        </p:nvGrpSpPr>
        <p:grpSpPr>
          <a:xfrm>
            <a:off x="1600200" y="1295400"/>
            <a:ext cx="2057400" cy="1219200"/>
            <a:chOff x="720" y="864"/>
            <a:chExt cx="1296" cy="768"/>
          </a:xfrm>
        </p:grpSpPr>
        <p:sp>
          <p:nvSpPr>
            <p:cNvPr id="1075" name="Google Shape;1075;p18"/>
            <p:cNvSpPr/>
            <p:nvPr/>
          </p:nvSpPr>
          <p:spPr>
            <a:xfrm>
              <a:off x="864" y="960"/>
              <a:ext cx="912" cy="624"/>
            </a:xfrm>
            <a:prstGeom prst="rtTriangle">
              <a:avLst/>
            </a:prstGeom>
            <a:no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1076" name="Google Shape;1076;p18"/>
            <p:cNvSpPr txBox="1"/>
            <p:nvPr/>
          </p:nvSpPr>
          <p:spPr>
            <a:xfrm>
              <a:off x="720" y="1440"/>
              <a:ext cx="192" cy="1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lt1"/>
                </a:buClr>
                <a:buSzPts val="2000"/>
                <a:buFont typeface="Arial Narrow"/>
                <a:buNone/>
              </a:pPr>
              <a:r>
                <a:rPr b="0" i="0" lang="en-US" sz="2000" u="none">
                  <a:solidFill>
                    <a:schemeClr val="lt1"/>
                  </a:solidFill>
                  <a:latin typeface="Arial Narrow"/>
                  <a:ea typeface="Arial Narrow"/>
                  <a:cs typeface="Arial Narrow"/>
                  <a:sym typeface="Arial Narrow"/>
                </a:rPr>
                <a:t>A</a:t>
              </a:r>
              <a:endParaRPr/>
            </a:p>
          </p:txBody>
        </p:sp>
        <p:sp>
          <p:nvSpPr>
            <p:cNvPr id="1077" name="Google Shape;1077;p18"/>
            <p:cNvSpPr txBox="1"/>
            <p:nvPr/>
          </p:nvSpPr>
          <p:spPr>
            <a:xfrm>
              <a:off x="720" y="864"/>
              <a:ext cx="192" cy="1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lt1"/>
                </a:buClr>
                <a:buSzPts val="2000"/>
                <a:buFont typeface="Arial Narrow"/>
                <a:buNone/>
              </a:pPr>
              <a:r>
                <a:rPr b="0" i="0" lang="en-US" sz="2000" u="none">
                  <a:solidFill>
                    <a:schemeClr val="lt1"/>
                  </a:solidFill>
                  <a:latin typeface="Arial Narrow"/>
                  <a:ea typeface="Arial Narrow"/>
                  <a:cs typeface="Arial Narrow"/>
                  <a:sym typeface="Arial Narrow"/>
                </a:rPr>
                <a:t>b</a:t>
              </a:r>
              <a:endParaRPr/>
            </a:p>
          </p:txBody>
        </p:sp>
        <p:sp>
          <p:nvSpPr>
            <p:cNvPr id="1078" name="Google Shape;1078;p18"/>
            <p:cNvSpPr txBox="1"/>
            <p:nvPr/>
          </p:nvSpPr>
          <p:spPr>
            <a:xfrm>
              <a:off x="1824" y="1440"/>
              <a:ext cx="192" cy="1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lt1"/>
                </a:buClr>
                <a:buSzPts val="2000"/>
                <a:buFont typeface="Arial Narrow"/>
                <a:buNone/>
              </a:pPr>
              <a:r>
                <a:rPr b="0" i="0" lang="en-US" sz="2000" u="none">
                  <a:solidFill>
                    <a:schemeClr val="lt1"/>
                  </a:solidFill>
                  <a:latin typeface="Arial Narrow"/>
                  <a:ea typeface="Arial Narrow"/>
                  <a:cs typeface="Arial Narrow"/>
                  <a:sym typeface="Arial Narrow"/>
                </a:rPr>
                <a:t>c</a:t>
              </a:r>
              <a:endParaRPr/>
            </a:p>
          </p:txBody>
        </p:sp>
        <p:sp>
          <p:nvSpPr>
            <p:cNvPr id="1079" name="Google Shape;1079;p18"/>
            <p:cNvSpPr/>
            <p:nvPr/>
          </p:nvSpPr>
          <p:spPr>
            <a:xfrm>
              <a:off x="864" y="1440"/>
              <a:ext cx="144" cy="144"/>
            </a:xfrm>
            <a:custGeom>
              <a:rect b="b" l="l" r="r" t="t"/>
              <a:pathLst>
                <a:path extrusionOk="0" h="144" w="144">
                  <a:moveTo>
                    <a:pt x="0" y="0"/>
                  </a:moveTo>
                  <a:lnTo>
                    <a:pt x="144" y="0"/>
                  </a:lnTo>
                  <a:lnTo>
                    <a:pt x="144" y="144"/>
                  </a:lnTo>
                </a:path>
              </a:pathLst>
            </a:custGeom>
            <a:noFill/>
            <a:ln cap="flat" cmpd="sng" w="9525">
              <a:solidFill>
                <a:schemeClr val="lt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cxnSp>
        <p:nvCxnSpPr>
          <p:cNvPr id="1080" name="Google Shape;1080;p18"/>
          <p:cNvCxnSpPr/>
          <p:nvPr/>
        </p:nvCxnSpPr>
        <p:spPr>
          <a:xfrm>
            <a:off x="3848100" y="457200"/>
            <a:ext cx="0" cy="6400800"/>
          </a:xfrm>
          <a:prstGeom prst="straightConnector1">
            <a:avLst/>
          </a:prstGeom>
          <a:noFill/>
          <a:ln cap="flat" cmpd="sng" w="38100">
            <a:solidFill>
              <a:srgbClr val="00FF00"/>
            </a:solidFill>
            <a:prstDash val="solid"/>
            <a:miter lim="800000"/>
            <a:headEnd len="med" w="med" type="none"/>
            <a:tailEnd len="med" w="med" type="none"/>
          </a:ln>
        </p:spPr>
      </p:cxnSp>
      <p:sp>
        <p:nvSpPr>
          <p:cNvPr id="1081" name="Google Shape;1081;p18"/>
          <p:cNvSpPr txBox="1"/>
          <p:nvPr/>
        </p:nvSpPr>
        <p:spPr>
          <a:xfrm>
            <a:off x="304800" y="2971800"/>
            <a:ext cx="2971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Times New Roman"/>
              <a:buNone/>
            </a:pPr>
            <a:r>
              <a:rPr b="0" i="0" lang="en-US" sz="1800" u="none">
                <a:solidFill>
                  <a:schemeClr val="lt1"/>
                </a:solidFill>
                <a:latin typeface="Times New Roman"/>
                <a:ea typeface="Times New Roman"/>
                <a:cs typeface="Times New Roman"/>
                <a:sym typeface="Times New Roman"/>
              </a:rPr>
              <a:t>* </a:t>
            </a:r>
            <a:r>
              <a:rPr b="0" i="1" lang="en-US" sz="1800" u="sng">
                <a:solidFill>
                  <a:schemeClr val="lt1"/>
                </a:solidFill>
                <a:latin typeface="Times New Roman"/>
                <a:ea typeface="Times New Roman"/>
                <a:cs typeface="Times New Roman"/>
                <a:sym typeface="Times New Roman"/>
              </a:rPr>
              <a:t>L­ưu ý</a:t>
            </a:r>
            <a:r>
              <a:rPr b="0" i="0" lang="en-US" sz="1800" u="none">
                <a:solidFill>
                  <a:schemeClr val="lt1"/>
                </a:solidFill>
                <a:latin typeface="Times New Roman"/>
                <a:ea typeface="Times New Roman"/>
                <a:cs typeface="Times New Roman"/>
                <a:sym typeface="Times New Roman"/>
              </a:rPr>
              <a:t>: </a:t>
            </a:r>
            <a:r>
              <a:rPr b="0" i="1" lang="en-US" sz="1800" u="none">
                <a:solidFill>
                  <a:schemeClr val="lt1"/>
                </a:solidFill>
                <a:latin typeface="Times New Roman"/>
                <a:ea typeface="Times New Roman"/>
                <a:cs typeface="Times New Roman"/>
                <a:sym typeface="Times New Roman"/>
              </a:rPr>
              <a:t>(SGK/130)</a:t>
            </a:r>
            <a:endParaRPr/>
          </a:p>
        </p:txBody>
      </p:sp>
      <p:sp>
        <p:nvSpPr>
          <p:cNvPr id="1082" name="Google Shape;1082;p18"/>
          <p:cNvSpPr txBox="1"/>
          <p:nvPr/>
        </p:nvSpPr>
        <p:spPr>
          <a:xfrm>
            <a:off x="-12700" y="3328987"/>
            <a:ext cx="4114800"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2) §Þnh lÝ Py-ta-go ®¶o</a:t>
            </a:r>
            <a:endParaRPr/>
          </a:p>
        </p:txBody>
      </p:sp>
      <p:grpSp>
        <p:nvGrpSpPr>
          <p:cNvPr id="1083" name="Google Shape;1083;p18"/>
          <p:cNvGrpSpPr/>
          <p:nvPr/>
        </p:nvGrpSpPr>
        <p:grpSpPr>
          <a:xfrm>
            <a:off x="596900" y="4178300"/>
            <a:ext cx="2057400" cy="1219200"/>
            <a:chOff x="336" y="2496"/>
            <a:chExt cx="1296" cy="768"/>
          </a:xfrm>
        </p:grpSpPr>
        <p:sp>
          <p:nvSpPr>
            <p:cNvPr id="1084" name="Google Shape;1084;p18"/>
            <p:cNvSpPr/>
            <p:nvPr/>
          </p:nvSpPr>
          <p:spPr>
            <a:xfrm>
              <a:off x="480" y="2592"/>
              <a:ext cx="912" cy="624"/>
            </a:xfrm>
            <a:prstGeom prst="rtTriangle">
              <a:avLst/>
            </a:prstGeom>
            <a:no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1085" name="Google Shape;1085;p18"/>
            <p:cNvSpPr txBox="1"/>
            <p:nvPr/>
          </p:nvSpPr>
          <p:spPr>
            <a:xfrm>
              <a:off x="336" y="3072"/>
              <a:ext cx="192" cy="1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lt1"/>
                </a:buClr>
                <a:buSzPts val="2000"/>
                <a:buFont typeface="Arial Narrow"/>
                <a:buNone/>
              </a:pPr>
              <a:r>
                <a:rPr b="0" i="0" lang="en-US" sz="2000" u="none">
                  <a:solidFill>
                    <a:schemeClr val="lt1"/>
                  </a:solidFill>
                  <a:latin typeface="Arial Narrow"/>
                  <a:ea typeface="Arial Narrow"/>
                  <a:cs typeface="Arial Narrow"/>
                  <a:sym typeface="Arial Narrow"/>
                </a:rPr>
                <a:t>A</a:t>
              </a:r>
              <a:endParaRPr/>
            </a:p>
          </p:txBody>
        </p:sp>
        <p:sp>
          <p:nvSpPr>
            <p:cNvPr id="1086" name="Google Shape;1086;p18"/>
            <p:cNvSpPr txBox="1"/>
            <p:nvPr/>
          </p:nvSpPr>
          <p:spPr>
            <a:xfrm>
              <a:off x="336" y="2496"/>
              <a:ext cx="192" cy="1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lt1"/>
                </a:buClr>
                <a:buSzPts val="2000"/>
                <a:buFont typeface="Arial Narrow"/>
                <a:buNone/>
              </a:pPr>
              <a:r>
                <a:rPr b="0" i="0" lang="en-US" sz="2000" u="none">
                  <a:solidFill>
                    <a:schemeClr val="lt1"/>
                  </a:solidFill>
                  <a:latin typeface="Arial Narrow"/>
                  <a:ea typeface="Arial Narrow"/>
                  <a:cs typeface="Arial Narrow"/>
                  <a:sym typeface="Arial Narrow"/>
                </a:rPr>
                <a:t>b</a:t>
              </a:r>
              <a:endParaRPr/>
            </a:p>
          </p:txBody>
        </p:sp>
        <p:sp>
          <p:nvSpPr>
            <p:cNvPr id="1087" name="Google Shape;1087;p18"/>
            <p:cNvSpPr txBox="1"/>
            <p:nvPr/>
          </p:nvSpPr>
          <p:spPr>
            <a:xfrm>
              <a:off x="1440" y="3072"/>
              <a:ext cx="192" cy="1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lt1"/>
                </a:buClr>
                <a:buSzPts val="2000"/>
                <a:buFont typeface="Arial Narrow"/>
                <a:buNone/>
              </a:pPr>
              <a:r>
                <a:rPr b="0" i="0" lang="en-US" sz="2000" u="none">
                  <a:solidFill>
                    <a:schemeClr val="lt1"/>
                  </a:solidFill>
                  <a:latin typeface="Arial Narrow"/>
                  <a:ea typeface="Arial Narrow"/>
                  <a:cs typeface="Arial Narrow"/>
                  <a:sym typeface="Arial Narrow"/>
                </a:rPr>
                <a:t>c</a:t>
              </a:r>
              <a:endParaRPr/>
            </a:p>
          </p:txBody>
        </p:sp>
      </p:grpSp>
      <p:grpSp>
        <p:nvGrpSpPr>
          <p:cNvPr id="1088" name="Google Shape;1088;p18"/>
          <p:cNvGrpSpPr/>
          <p:nvPr/>
        </p:nvGrpSpPr>
        <p:grpSpPr>
          <a:xfrm>
            <a:off x="0" y="5626100"/>
            <a:ext cx="5029200" cy="379412"/>
            <a:chOff x="0" y="3544"/>
            <a:chExt cx="3168" cy="239"/>
          </a:xfrm>
        </p:grpSpPr>
        <p:sp>
          <p:nvSpPr>
            <p:cNvPr id="1089" name="Google Shape;1089;p18"/>
            <p:cNvSpPr txBox="1"/>
            <p:nvPr/>
          </p:nvSpPr>
          <p:spPr>
            <a:xfrm>
              <a:off x="0" y="3552"/>
              <a:ext cx="3168" cy="231"/>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lt1"/>
                </a:buClr>
                <a:buSzPts val="1800"/>
                <a:buFont typeface="Times New Roman"/>
                <a:buNone/>
              </a:pPr>
              <a:r>
                <a:rPr b="0" i="0" lang="en-US" sz="1800" u="none">
                  <a:solidFill>
                    <a:schemeClr val="lt1"/>
                  </a:solidFill>
                  <a:latin typeface="Times New Roman"/>
                  <a:ea typeface="Times New Roman"/>
                  <a:cs typeface="Times New Roman"/>
                  <a:sym typeface="Times New Roman"/>
                </a:rPr>
                <a:t>ΔABC, BC</a:t>
              </a:r>
              <a:r>
                <a:rPr b="0" baseline="30000" i="0" lang="en-US" sz="1800" u="none">
                  <a:solidFill>
                    <a:schemeClr val="lt1"/>
                  </a:solidFill>
                  <a:latin typeface="Times New Roman"/>
                  <a:ea typeface="Times New Roman"/>
                  <a:cs typeface="Times New Roman"/>
                  <a:sym typeface="Times New Roman"/>
                </a:rPr>
                <a:t>2 </a:t>
              </a:r>
              <a:r>
                <a:rPr b="0" i="0" lang="en-US" sz="1800" u="none">
                  <a:solidFill>
                    <a:schemeClr val="lt1"/>
                  </a:solidFill>
                  <a:latin typeface="Times New Roman"/>
                  <a:ea typeface="Times New Roman"/>
                  <a:cs typeface="Times New Roman"/>
                  <a:sym typeface="Times New Roman"/>
                </a:rPr>
                <a:t>= AB</a:t>
              </a:r>
              <a:r>
                <a:rPr b="0" baseline="30000" i="0" lang="en-US" sz="1800" u="none">
                  <a:solidFill>
                    <a:schemeClr val="lt1"/>
                  </a:solidFill>
                  <a:latin typeface="Times New Roman"/>
                  <a:ea typeface="Times New Roman"/>
                  <a:cs typeface="Times New Roman"/>
                  <a:sym typeface="Times New Roman"/>
                </a:rPr>
                <a:t>2</a:t>
              </a:r>
              <a:r>
                <a:rPr b="0" i="0" lang="en-US" sz="1800" u="none">
                  <a:solidFill>
                    <a:schemeClr val="lt1"/>
                  </a:solidFill>
                  <a:latin typeface="Times New Roman"/>
                  <a:ea typeface="Times New Roman"/>
                  <a:cs typeface="Times New Roman"/>
                  <a:sym typeface="Times New Roman"/>
                </a:rPr>
                <a:t> + AC</a:t>
              </a:r>
              <a:r>
                <a:rPr b="0" baseline="30000" i="0" lang="en-US" sz="1800" u="none">
                  <a:solidFill>
                    <a:schemeClr val="lt1"/>
                  </a:solidFill>
                  <a:latin typeface="Times New Roman"/>
                  <a:ea typeface="Times New Roman"/>
                  <a:cs typeface="Times New Roman"/>
                  <a:sym typeface="Times New Roman"/>
                </a:rPr>
                <a:t>2 </a:t>
              </a:r>
              <a:r>
                <a:rPr b="0" i="0" lang="en-US" sz="1800" u="none">
                  <a:solidFill>
                    <a:schemeClr val="lt1"/>
                  </a:solidFill>
                  <a:latin typeface="Times New Roman"/>
                  <a:ea typeface="Times New Roman"/>
                  <a:cs typeface="Times New Roman"/>
                  <a:sym typeface="Times New Roman"/>
                </a:rPr>
                <a:t>⇒</a:t>
              </a:r>
              <a:r>
                <a:rPr b="0" i="1" lang="en-US" sz="1800" u="none">
                  <a:solidFill>
                    <a:schemeClr val="lt1"/>
                  </a:solidFill>
                  <a:latin typeface="Times New Roman"/>
                  <a:ea typeface="Times New Roman"/>
                  <a:cs typeface="Times New Roman"/>
                  <a:sym typeface="Times New Roman"/>
                </a:rPr>
                <a:t> </a:t>
              </a:r>
              <a:r>
                <a:rPr b="0" i="1" lang="en-US" sz="1800" u="none">
                  <a:solidFill>
                    <a:srgbClr val="FFFF00"/>
                  </a:solidFill>
                  <a:latin typeface="Times New Roman"/>
                  <a:ea typeface="Times New Roman"/>
                  <a:cs typeface="Times New Roman"/>
                  <a:sym typeface="Times New Roman"/>
                </a:rPr>
                <a:t>BAC = 90</a:t>
              </a:r>
              <a:r>
                <a:rPr b="0" baseline="30000" i="1" lang="en-US" sz="1800" u="none">
                  <a:solidFill>
                    <a:srgbClr val="FFFF00"/>
                  </a:solidFill>
                  <a:latin typeface="Times New Roman"/>
                  <a:ea typeface="Times New Roman"/>
                  <a:cs typeface="Times New Roman"/>
                  <a:sym typeface="Times New Roman"/>
                </a:rPr>
                <a:t>0</a:t>
              </a:r>
              <a:endParaRPr/>
            </a:p>
          </p:txBody>
        </p:sp>
        <p:sp>
          <p:nvSpPr>
            <p:cNvPr id="1090" name="Google Shape;1090;p18"/>
            <p:cNvSpPr/>
            <p:nvPr/>
          </p:nvSpPr>
          <p:spPr>
            <a:xfrm>
              <a:off x="1672" y="3544"/>
              <a:ext cx="176" cy="56"/>
            </a:xfrm>
            <a:custGeom>
              <a:rect b="b" l="l" r="r" t="t"/>
              <a:pathLst>
                <a:path extrusionOk="0" h="48" w="288">
                  <a:moveTo>
                    <a:pt x="0" y="48"/>
                  </a:moveTo>
                  <a:lnTo>
                    <a:pt x="144" y="0"/>
                  </a:lnTo>
                  <a:lnTo>
                    <a:pt x="288" y="48"/>
                  </a:lnTo>
                </a:path>
              </a:pathLst>
            </a:custGeom>
            <a:noFill/>
            <a:ln cap="flat" cmpd="sng" w="9525">
              <a:solidFill>
                <a:srgbClr val="FFFF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sp>
        <p:nvSpPr>
          <p:cNvPr id="1091" name="Google Shape;1091;p18"/>
          <p:cNvSpPr txBox="1"/>
          <p:nvPr/>
        </p:nvSpPr>
        <p:spPr>
          <a:xfrm>
            <a:off x="304800" y="3778250"/>
            <a:ext cx="2971800" cy="4000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000"/>
              <a:buFont typeface="Times New Roman"/>
              <a:buNone/>
            </a:pPr>
            <a:r>
              <a:rPr b="0" i="0" lang="en-US" sz="2000" u="none">
                <a:solidFill>
                  <a:schemeClr val="lt1"/>
                </a:solidFill>
                <a:latin typeface="Times New Roman"/>
                <a:ea typeface="Times New Roman"/>
                <a:cs typeface="Times New Roman"/>
                <a:sym typeface="Times New Roman"/>
              </a:rPr>
              <a:t>* </a:t>
            </a:r>
            <a:r>
              <a:rPr b="0" i="0" lang="en-US" sz="2000" u="sng">
                <a:solidFill>
                  <a:schemeClr val="lt1"/>
                </a:solidFill>
                <a:latin typeface="Times New Roman"/>
                <a:ea typeface="Times New Roman"/>
                <a:cs typeface="Times New Roman"/>
                <a:sym typeface="Times New Roman"/>
              </a:rPr>
              <a:t>§Þnh lÝ</a:t>
            </a:r>
            <a:r>
              <a:rPr b="0" i="0" lang="en-US" sz="2000" u="none">
                <a:solidFill>
                  <a:schemeClr val="lt1"/>
                </a:solidFill>
                <a:latin typeface="Times New Roman"/>
                <a:ea typeface="Times New Roman"/>
                <a:cs typeface="Times New Roman"/>
                <a:sym typeface="Times New Roman"/>
              </a:rPr>
              <a:t>: (SGK/130)</a:t>
            </a:r>
            <a:endParaRPr/>
          </a:p>
        </p:txBody>
      </p:sp>
      <p:sp>
        <p:nvSpPr>
          <p:cNvPr id="1092" name="Google Shape;1092;p18"/>
          <p:cNvSpPr txBox="1"/>
          <p:nvPr/>
        </p:nvSpPr>
        <p:spPr>
          <a:xfrm>
            <a:off x="4025900" y="609600"/>
            <a:ext cx="2971800" cy="519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3) LuyÖn tËp</a:t>
            </a:r>
            <a:endParaRPr/>
          </a:p>
        </p:txBody>
      </p:sp>
      <p:grpSp>
        <p:nvGrpSpPr>
          <p:cNvPr id="1093" name="Google Shape;1093;p18"/>
          <p:cNvGrpSpPr/>
          <p:nvPr/>
        </p:nvGrpSpPr>
        <p:grpSpPr>
          <a:xfrm>
            <a:off x="152400" y="2514600"/>
            <a:ext cx="5029200" cy="400050"/>
            <a:chOff x="96" y="1584"/>
            <a:chExt cx="3168" cy="252"/>
          </a:xfrm>
        </p:grpSpPr>
        <p:sp>
          <p:nvSpPr>
            <p:cNvPr id="1094" name="Google Shape;1094;p18"/>
            <p:cNvSpPr txBox="1"/>
            <p:nvPr/>
          </p:nvSpPr>
          <p:spPr>
            <a:xfrm>
              <a:off x="96" y="1584"/>
              <a:ext cx="3168" cy="231"/>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lt1"/>
                </a:buClr>
                <a:buSzPts val="1800"/>
                <a:buFont typeface="Times New Roman"/>
                <a:buNone/>
              </a:pPr>
              <a:r>
                <a:rPr b="0" i="0" lang="en-US" sz="1800" u="none">
                  <a:solidFill>
                    <a:schemeClr val="lt1"/>
                  </a:solidFill>
                  <a:latin typeface="Times New Roman"/>
                  <a:ea typeface="Times New Roman"/>
                  <a:cs typeface="Times New Roman"/>
                  <a:sym typeface="Times New Roman"/>
                </a:rPr>
                <a:t>ΔABC </a:t>
              </a:r>
              <a:r>
                <a:rPr b="0" i="1" lang="en-US" sz="1800" u="none">
                  <a:solidFill>
                    <a:schemeClr val="lt1"/>
                  </a:solidFill>
                  <a:latin typeface="Times New Roman"/>
                  <a:ea typeface="Times New Roman"/>
                  <a:cs typeface="Times New Roman"/>
                  <a:sym typeface="Times New Roman"/>
                </a:rPr>
                <a:t>vu«ng t¹i A</a:t>
              </a:r>
              <a:r>
                <a:rPr b="0" i="0" lang="en-US" sz="1800" u="none">
                  <a:solidFill>
                    <a:schemeClr val="lt1"/>
                  </a:solidFill>
                  <a:latin typeface="Times New Roman"/>
                  <a:ea typeface="Times New Roman"/>
                  <a:cs typeface="Times New Roman"/>
                  <a:sym typeface="Times New Roman"/>
                </a:rPr>
                <a:t> ⇒ BC</a:t>
              </a:r>
              <a:r>
                <a:rPr b="0" baseline="30000" i="0" lang="en-US" sz="1800" u="none">
                  <a:solidFill>
                    <a:schemeClr val="lt1"/>
                  </a:solidFill>
                  <a:latin typeface="Times New Roman"/>
                  <a:ea typeface="Times New Roman"/>
                  <a:cs typeface="Times New Roman"/>
                  <a:sym typeface="Times New Roman"/>
                </a:rPr>
                <a:t>2 </a:t>
              </a:r>
              <a:r>
                <a:rPr b="0" i="0" lang="en-US" sz="1800" u="none">
                  <a:solidFill>
                    <a:schemeClr val="lt1"/>
                  </a:solidFill>
                  <a:latin typeface="Times New Roman"/>
                  <a:ea typeface="Times New Roman"/>
                  <a:cs typeface="Times New Roman"/>
                  <a:sym typeface="Times New Roman"/>
                </a:rPr>
                <a:t>= AB</a:t>
              </a:r>
              <a:r>
                <a:rPr b="0" baseline="30000" i="0" lang="en-US" sz="1800" u="none">
                  <a:solidFill>
                    <a:schemeClr val="lt1"/>
                  </a:solidFill>
                  <a:latin typeface="Times New Roman"/>
                  <a:ea typeface="Times New Roman"/>
                  <a:cs typeface="Times New Roman"/>
                  <a:sym typeface="Times New Roman"/>
                </a:rPr>
                <a:t>2</a:t>
              </a:r>
              <a:r>
                <a:rPr b="0" i="0" lang="en-US" sz="1800" u="none">
                  <a:solidFill>
                    <a:schemeClr val="lt1"/>
                  </a:solidFill>
                  <a:latin typeface="Times New Roman"/>
                  <a:ea typeface="Times New Roman"/>
                  <a:cs typeface="Times New Roman"/>
                  <a:sym typeface="Times New Roman"/>
                </a:rPr>
                <a:t> + AC</a:t>
              </a:r>
              <a:r>
                <a:rPr b="0" baseline="30000" i="0" lang="en-US" sz="1800" u="none">
                  <a:solidFill>
                    <a:schemeClr val="lt1"/>
                  </a:solidFill>
                  <a:latin typeface="Times New Roman"/>
                  <a:ea typeface="Times New Roman"/>
                  <a:cs typeface="Times New Roman"/>
                  <a:sym typeface="Times New Roman"/>
                </a:rPr>
                <a:t>2</a:t>
              </a:r>
              <a:endParaRPr/>
            </a:p>
          </p:txBody>
        </p:sp>
        <p:cxnSp>
          <p:nvCxnSpPr>
            <p:cNvPr id="1095" name="Google Shape;1095;p18"/>
            <p:cNvCxnSpPr/>
            <p:nvPr/>
          </p:nvCxnSpPr>
          <p:spPr>
            <a:xfrm>
              <a:off x="648" y="1836"/>
              <a:ext cx="888" cy="0"/>
            </a:xfrm>
            <a:prstGeom prst="straightConnector1">
              <a:avLst/>
            </a:prstGeom>
            <a:noFill/>
            <a:ln cap="flat" cmpd="sng" w="28575">
              <a:solidFill>
                <a:srgbClr val="FFFF00"/>
              </a:solidFill>
              <a:prstDash val="solid"/>
              <a:miter lim="800000"/>
              <a:headEnd len="med" w="med" type="none"/>
              <a:tailEnd len="med" w="med" type="none"/>
            </a:ln>
          </p:spPr>
        </p:cxnSp>
      </p:grpSp>
      <p:sp>
        <p:nvSpPr>
          <p:cNvPr id="1096" name="Google Shape;1096;p18"/>
          <p:cNvSpPr txBox="1"/>
          <p:nvPr/>
        </p:nvSpPr>
        <p:spPr>
          <a:xfrm>
            <a:off x="4076700" y="1244600"/>
            <a:ext cx="46228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Bµi tËp: T×m x trªn h×nh vÏ sau:</a:t>
            </a:r>
            <a:endParaRPr/>
          </a:p>
        </p:txBody>
      </p:sp>
      <p:grpSp>
        <p:nvGrpSpPr>
          <p:cNvPr id="1097" name="Google Shape;1097;p18"/>
          <p:cNvGrpSpPr/>
          <p:nvPr/>
        </p:nvGrpSpPr>
        <p:grpSpPr>
          <a:xfrm>
            <a:off x="4254500" y="2641600"/>
            <a:ext cx="2781300" cy="2222500"/>
            <a:chOff x="2680" y="1664"/>
            <a:chExt cx="1752" cy="1400"/>
          </a:xfrm>
        </p:grpSpPr>
        <p:grpSp>
          <p:nvGrpSpPr>
            <p:cNvPr id="1098" name="Google Shape;1098;p18"/>
            <p:cNvGrpSpPr/>
            <p:nvPr/>
          </p:nvGrpSpPr>
          <p:grpSpPr>
            <a:xfrm>
              <a:off x="2680" y="1664"/>
              <a:ext cx="1752" cy="1400"/>
              <a:chOff x="2680" y="1664"/>
              <a:chExt cx="1752" cy="1400"/>
            </a:xfrm>
          </p:grpSpPr>
          <p:cxnSp>
            <p:nvCxnSpPr>
              <p:cNvPr id="1099" name="Google Shape;1099;p18"/>
              <p:cNvCxnSpPr/>
              <p:nvPr/>
            </p:nvCxnSpPr>
            <p:spPr>
              <a:xfrm flipH="1">
                <a:off x="2688" y="1680"/>
                <a:ext cx="664" cy="1368"/>
              </a:xfrm>
              <a:prstGeom prst="straightConnector1">
                <a:avLst/>
              </a:prstGeom>
              <a:noFill/>
              <a:ln cap="flat" cmpd="sng" w="9525">
                <a:solidFill>
                  <a:schemeClr val="lt1"/>
                </a:solidFill>
                <a:prstDash val="solid"/>
                <a:miter lim="800000"/>
                <a:headEnd len="med" w="med" type="none"/>
                <a:tailEnd len="med" w="med" type="none"/>
              </a:ln>
            </p:spPr>
          </p:cxnSp>
          <p:cxnSp>
            <p:nvCxnSpPr>
              <p:cNvPr id="1100" name="Google Shape;1100;p18"/>
              <p:cNvCxnSpPr/>
              <p:nvPr/>
            </p:nvCxnSpPr>
            <p:spPr>
              <a:xfrm>
                <a:off x="2680" y="3056"/>
                <a:ext cx="1752" cy="0"/>
              </a:xfrm>
              <a:prstGeom prst="straightConnector1">
                <a:avLst/>
              </a:prstGeom>
              <a:noFill/>
              <a:ln cap="flat" cmpd="sng" w="9525">
                <a:solidFill>
                  <a:schemeClr val="lt1"/>
                </a:solidFill>
                <a:prstDash val="solid"/>
                <a:miter lim="800000"/>
                <a:headEnd len="med" w="med" type="none"/>
                <a:tailEnd len="med" w="med" type="none"/>
              </a:ln>
            </p:spPr>
          </p:cxnSp>
          <p:cxnSp>
            <p:nvCxnSpPr>
              <p:cNvPr id="1101" name="Google Shape;1101;p18"/>
              <p:cNvCxnSpPr/>
              <p:nvPr/>
            </p:nvCxnSpPr>
            <p:spPr>
              <a:xfrm>
                <a:off x="3360" y="1672"/>
                <a:ext cx="0" cy="1384"/>
              </a:xfrm>
              <a:prstGeom prst="straightConnector1">
                <a:avLst/>
              </a:prstGeom>
              <a:noFill/>
              <a:ln cap="flat" cmpd="sng" w="9525">
                <a:solidFill>
                  <a:schemeClr val="lt1"/>
                </a:solidFill>
                <a:prstDash val="solid"/>
                <a:miter lim="800000"/>
                <a:headEnd len="med" w="med" type="none"/>
                <a:tailEnd len="med" w="med" type="none"/>
              </a:ln>
            </p:spPr>
          </p:cxnSp>
          <p:cxnSp>
            <p:nvCxnSpPr>
              <p:cNvPr id="1102" name="Google Shape;1102;p18"/>
              <p:cNvCxnSpPr/>
              <p:nvPr/>
            </p:nvCxnSpPr>
            <p:spPr>
              <a:xfrm>
                <a:off x="3360" y="1664"/>
                <a:ext cx="1048" cy="1400"/>
              </a:xfrm>
              <a:prstGeom prst="straightConnector1">
                <a:avLst/>
              </a:prstGeom>
              <a:noFill/>
              <a:ln cap="flat" cmpd="sng" w="9525">
                <a:solidFill>
                  <a:schemeClr val="lt1"/>
                </a:solidFill>
                <a:prstDash val="solid"/>
                <a:miter lim="800000"/>
                <a:headEnd len="med" w="med" type="none"/>
                <a:tailEnd len="med" w="med" type="none"/>
              </a:ln>
            </p:spPr>
          </p:cxnSp>
        </p:grpSp>
        <p:sp>
          <p:nvSpPr>
            <p:cNvPr id="1103" name="Google Shape;1103;p18"/>
            <p:cNvSpPr txBox="1"/>
            <p:nvPr/>
          </p:nvSpPr>
          <p:spPr>
            <a:xfrm>
              <a:off x="3360" y="2960"/>
              <a:ext cx="96" cy="88"/>
            </a:xfrm>
            <a:prstGeom prst="rect">
              <a:avLst/>
            </a:prstGeom>
            <a:no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sp>
        <p:nvSpPr>
          <p:cNvPr id="1104" name="Google Shape;1104;p18"/>
          <p:cNvSpPr txBox="1"/>
          <p:nvPr/>
        </p:nvSpPr>
        <p:spPr>
          <a:xfrm>
            <a:off x="5041900" y="2197100"/>
            <a:ext cx="4953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A</a:t>
            </a:r>
            <a:endParaRPr/>
          </a:p>
        </p:txBody>
      </p:sp>
      <p:sp>
        <p:nvSpPr>
          <p:cNvPr id="1105" name="Google Shape;1105;p18"/>
          <p:cNvSpPr txBox="1"/>
          <p:nvPr/>
        </p:nvSpPr>
        <p:spPr>
          <a:xfrm>
            <a:off x="5156200" y="4813300"/>
            <a:ext cx="4953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H</a:t>
            </a:r>
            <a:endParaRPr/>
          </a:p>
        </p:txBody>
      </p:sp>
      <p:sp>
        <p:nvSpPr>
          <p:cNvPr id="1106" name="Google Shape;1106;p18"/>
          <p:cNvSpPr txBox="1"/>
          <p:nvPr/>
        </p:nvSpPr>
        <p:spPr>
          <a:xfrm>
            <a:off x="5969000" y="4699000"/>
            <a:ext cx="4953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x</a:t>
            </a:r>
            <a:endParaRPr/>
          </a:p>
        </p:txBody>
      </p:sp>
      <p:sp>
        <p:nvSpPr>
          <p:cNvPr id="1107" name="Google Shape;1107;p18"/>
          <p:cNvSpPr txBox="1"/>
          <p:nvPr/>
        </p:nvSpPr>
        <p:spPr>
          <a:xfrm>
            <a:off x="6159500" y="3213100"/>
            <a:ext cx="4953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11</a:t>
            </a:r>
            <a:endParaRPr/>
          </a:p>
        </p:txBody>
      </p:sp>
      <p:sp>
        <p:nvSpPr>
          <p:cNvPr id="1108" name="Google Shape;1108;p18"/>
          <p:cNvSpPr txBox="1"/>
          <p:nvPr/>
        </p:nvSpPr>
        <p:spPr>
          <a:xfrm>
            <a:off x="6997700" y="4724400"/>
            <a:ext cx="4953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C</a:t>
            </a:r>
            <a:endParaRPr/>
          </a:p>
        </p:txBody>
      </p:sp>
      <p:sp>
        <p:nvSpPr>
          <p:cNvPr id="1109" name="Google Shape;1109;p18"/>
          <p:cNvSpPr txBox="1"/>
          <p:nvPr/>
        </p:nvSpPr>
        <p:spPr>
          <a:xfrm>
            <a:off x="4381500" y="3556000"/>
            <a:ext cx="4953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9</a:t>
            </a:r>
            <a:endParaRPr/>
          </a:p>
        </p:txBody>
      </p:sp>
      <p:sp>
        <p:nvSpPr>
          <p:cNvPr id="1110" name="Google Shape;1110;p18"/>
          <p:cNvSpPr txBox="1"/>
          <p:nvPr/>
        </p:nvSpPr>
        <p:spPr>
          <a:xfrm>
            <a:off x="3822700" y="4787900"/>
            <a:ext cx="4953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B</a:t>
            </a:r>
            <a:endParaRPr/>
          </a:p>
        </p:txBody>
      </p:sp>
      <p:sp>
        <p:nvSpPr>
          <p:cNvPr id="1111" name="Google Shape;1111;p18"/>
          <p:cNvSpPr txBox="1"/>
          <p:nvPr/>
        </p:nvSpPr>
        <p:spPr>
          <a:xfrm>
            <a:off x="4533900" y="4787900"/>
            <a:ext cx="4953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3</a:t>
            </a:r>
            <a:endParaRPr/>
          </a:p>
        </p:txBody>
      </p:sp>
    </p:spTree>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16" name="Shape 1116"/>
        <p:cNvGrpSpPr/>
        <p:nvPr/>
      </p:nvGrpSpPr>
      <p:grpSpPr>
        <a:xfrm>
          <a:off x="0" y="0"/>
          <a:ext cx="0" cy="0"/>
          <a:chOff x="0" y="0"/>
          <a:chExt cx="0" cy="0"/>
        </a:xfrm>
      </p:grpSpPr>
      <p:sp>
        <p:nvSpPr>
          <p:cNvPr id="1117" name="Google Shape;1117;p19"/>
          <p:cNvSpPr txBox="1"/>
          <p:nvPr/>
        </p:nvSpPr>
        <p:spPr>
          <a:xfrm>
            <a:off x="457200" y="533400"/>
            <a:ext cx="8458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1118" name="Google Shape;1118;p19"/>
          <p:cNvSpPr txBox="1"/>
          <p:nvPr/>
        </p:nvSpPr>
        <p:spPr>
          <a:xfrm>
            <a:off x="387350" y="1119187"/>
            <a:ext cx="8493125" cy="8302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Qua bµi häc h«m nay c¸c em cÇn ghi nhí nh÷ng ®¬n vÞ kiÕn thøc nµo?</a:t>
            </a:r>
            <a:endParaRPr/>
          </a:p>
        </p:txBody>
      </p:sp>
      <p:sp>
        <p:nvSpPr>
          <p:cNvPr id="1119" name="Google Shape;1119;p19"/>
          <p:cNvSpPr txBox="1"/>
          <p:nvPr/>
        </p:nvSpPr>
        <p:spPr>
          <a:xfrm>
            <a:off x="609600" y="2593975"/>
            <a:ext cx="8169275" cy="1117600"/>
          </a:xfrm>
          <a:prstGeom prst="rect">
            <a:avLst/>
          </a:prstGeom>
          <a:solidFill>
            <a:schemeClr val="dk2"/>
          </a:solidFill>
          <a:ln cap="flat" cmpd="sng" w="9525">
            <a:solidFill>
              <a:srgbClr val="FF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VËn dông ®Þnh lÝ Py-ta-go ®Ó tÝnh ®é dµi mét c¹nh cña tam</a:t>
            </a:r>
            <a:endParaRPr/>
          </a:p>
          <a:p>
            <a:pPr indent="0" lvl="0" marL="0" marR="0" rtl="0" algn="ctr">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gi¸c vu«ng khi biÕt ®é dµi cña hai c¹nh kia.</a:t>
            </a:r>
            <a:endParaRPr/>
          </a:p>
        </p:txBody>
      </p:sp>
      <p:sp>
        <p:nvSpPr>
          <p:cNvPr id="1120" name="Google Shape;1120;p19"/>
          <p:cNvSpPr txBox="1"/>
          <p:nvPr/>
        </p:nvSpPr>
        <p:spPr>
          <a:xfrm>
            <a:off x="630237" y="4135437"/>
            <a:ext cx="8167687" cy="1076325"/>
          </a:xfrm>
          <a:prstGeom prst="rect">
            <a:avLst/>
          </a:prstGeom>
          <a:solidFill>
            <a:schemeClr val="dk2"/>
          </a:solidFill>
          <a:ln cap="flat" cmpd="sng" w="9525">
            <a:solidFill>
              <a:srgbClr val="FF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VËn dông ®Þnh lÝ Py-ta-go ®¶o ®Ó nhËn biÕt mét tam gi¸c</a:t>
            </a:r>
            <a:endParaRPr/>
          </a:p>
          <a:p>
            <a:pPr indent="0" lvl="0" marL="0" marR="0" rtl="0" algn="ctr">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 lµ tam gi¸c vu«ng.</a:t>
            </a:r>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8"/>
                                        </p:tgtEl>
                                        <p:attrNameLst>
                                          <p:attrName>style.visibility</p:attrName>
                                        </p:attrNameLst>
                                      </p:cBhvr>
                                      <p:to>
                                        <p:strVal val="visible"/>
                                      </p:to>
                                    </p:set>
                                    <p:animEffect filter="fade" transition="in">
                                      <p:cBhvr>
                                        <p:cTn dur="500"/>
                                        <p:tgtEl>
                                          <p:spTgt spid="11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118"/>
                                        </p:tgtEl>
                                      </p:cBhvr>
                                    </p:animEffect>
                                    <p:set>
                                      <p:cBhvr>
                                        <p:cTn dur="1" fill="hold">
                                          <p:stCondLst>
                                            <p:cond delay="500"/>
                                          </p:stCondLst>
                                        </p:cTn>
                                        <p:tgtEl>
                                          <p:spTgt spid="111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9"/>
                                        </p:tgtEl>
                                        <p:attrNameLst>
                                          <p:attrName>style.visibility</p:attrName>
                                        </p:attrNameLst>
                                      </p:cBhvr>
                                      <p:to>
                                        <p:strVal val="visible"/>
                                      </p:to>
                                    </p:set>
                                    <p:animEffect filter="fade" transition="in">
                                      <p:cBhvr>
                                        <p:cTn dur="500"/>
                                        <p:tgtEl>
                                          <p:spTgt spid="11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0"/>
                                        </p:tgtEl>
                                        <p:attrNameLst>
                                          <p:attrName>style.visibility</p:attrName>
                                        </p:attrNameLst>
                                      </p:cBhvr>
                                      <p:to>
                                        <p:strVal val="visible"/>
                                      </p:to>
                                    </p:set>
                                    <p:animEffect filter="fade" transition="in">
                                      <p:cBhvr>
                                        <p:cTn dur="500"/>
                                        <p:tgtEl>
                                          <p:spTgt spid="11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25" name="Shape 225"/>
        <p:cNvGrpSpPr/>
        <p:nvPr/>
      </p:nvGrpSpPr>
      <p:grpSpPr>
        <a:xfrm>
          <a:off x="0" y="0"/>
          <a:ext cx="0" cy="0"/>
          <a:chOff x="0" y="0"/>
          <a:chExt cx="0" cy="0"/>
        </a:xfrm>
      </p:grpSpPr>
      <p:sp>
        <p:nvSpPr>
          <p:cNvPr id="226" name="Google Shape;226;p2"/>
          <p:cNvSpPr txBox="1"/>
          <p:nvPr/>
        </p:nvSpPr>
        <p:spPr>
          <a:xfrm>
            <a:off x="2133600" y="90487"/>
            <a:ext cx="3733800" cy="519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KiÓm tra bµi cò:</a:t>
            </a:r>
            <a:endParaRPr/>
          </a:p>
        </p:txBody>
      </p:sp>
      <p:sp>
        <p:nvSpPr>
          <p:cNvPr id="227" name="Google Shape;227;p2"/>
          <p:cNvSpPr txBox="1"/>
          <p:nvPr/>
        </p:nvSpPr>
        <p:spPr>
          <a:xfrm>
            <a:off x="0" y="609600"/>
            <a:ext cx="9144000" cy="519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1) VÏ ΔABC, cã AB = 3cm, AC = 4cm, BC = 5cm</a:t>
            </a:r>
            <a:endParaRPr/>
          </a:p>
        </p:txBody>
      </p:sp>
      <p:grpSp>
        <p:nvGrpSpPr>
          <p:cNvPr id="228" name="Google Shape;228;p2"/>
          <p:cNvGrpSpPr/>
          <p:nvPr/>
        </p:nvGrpSpPr>
        <p:grpSpPr>
          <a:xfrm>
            <a:off x="0" y="1219200"/>
            <a:ext cx="9144000" cy="3094037"/>
            <a:chOff x="0" y="768"/>
            <a:chExt cx="5760" cy="1949"/>
          </a:xfrm>
        </p:grpSpPr>
        <p:sp>
          <p:nvSpPr>
            <p:cNvPr id="229" name="Google Shape;229;p2"/>
            <p:cNvSpPr txBox="1"/>
            <p:nvPr/>
          </p:nvSpPr>
          <p:spPr>
            <a:xfrm>
              <a:off x="0" y="864"/>
              <a:ext cx="5760" cy="32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2) a. TÝnh nhÈm sè ®o gãc E trong h×nh vÏ sau:</a:t>
              </a:r>
              <a:endParaRPr/>
            </a:p>
          </p:txBody>
        </p:sp>
        <p:sp>
          <p:nvSpPr>
            <p:cNvPr id="230" name="Google Shape;230;p2"/>
            <p:cNvSpPr/>
            <p:nvPr/>
          </p:nvSpPr>
          <p:spPr>
            <a:xfrm>
              <a:off x="4416" y="1056"/>
              <a:ext cx="1104" cy="1344"/>
            </a:xfrm>
            <a:prstGeom prst="triangle">
              <a:avLst>
                <a:gd fmla="val 50000" name="adj"/>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231" name="Google Shape;231;p2"/>
            <p:cNvSpPr txBox="1"/>
            <p:nvPr/>
          </p:nvSpPr>
          <p:spPr>
            <a:xfrm>
              <a:off x="5208" y="2184"/>
              <a:ext cx="240" cy="15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66FF33"/>
                </a:buClr>
                <a:buSzPts val="1600"/>
                <a:buFont typeface="Times New Roman"/>
                <a:buNone/>
              </a:pPr>
              <a:r>
                <a:rPr b="0" i="0" lang="en-US" sz="1600" u="none">
                  <a:solidFill>
                    <a:srgbClr val="66FF33"/>
                  </a:solidFill>
                  <a:latin typeface="Times New Roman"/>
                  <a:ea typeface="Times New Roman"/>
                  <a:cs typeface="Times New Roman"/>
                  <a:sym typeface="Times New Roman"/>
                </a:rPr>
                <a:t>70</a:t>
              </a:r>
              <a:r>
                <a:rPr b="0" baseline="30000" i="0" lang="en-US" sz="1600" u="none">
                  <a:solidFill>
                    <a:srgbClr val="66FF33"/>
                  </a:solidFill>
                  <a:latin typeface="Times New Roman"/>
                  <a:ea typeface="Times New Roman"/>
                  <a:cs typeface="Times New Roman"/>
                  <a:sym typeface="Times New Roman"/>
                </a:rPr>
                <a:t>0</a:t>
              </a:r>
              <a:endParaRPr/>
            </a:p>
          </p:txBody>
        </p:sp>
        <p:sp>
          <p:nvSpPr>
            <p:cNvPr id="232" name="Google Shape;232;p2"/>
            <p:cNvSpPr txBox="1"/>
            <p:nvPr/>
          </p:nvSpPr>
          <p:spPr>
            <a:xfrm>
              <a:off x="4884" y="1344"/>
              <a:ext cx="240" cy="15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66FF33"/>
                </a:buClr>
                <a:buSzPts val="1600"/>
                <a:buFont typeface="Times New Roman"/>
                <a:buNone/>
              </a:pPr>
              <a:r>
                <a:rPr b="0" i="0" lang="en-US" sz="1600" u="none">
                  <a:solidFill>
                    <a:srgbClr val="66FF33"/>
                  </a:solidFill>
                  <a:latin typeface="Times New Roman"/>
                  <a:ea typeface="Times New Roman"/>
                  <a:cs typeface="Times New Roman"/>
                  <a:sym typeface="Times New Roman"/>
                </a:rPr>
                <a:t>40</a:t>
              </a:r>
              <a:r>
                <a:rPr b="0" baseline="30000" i="0" lang="en-US" sz="1600" u="none">
                  <a:solidFill>
                    <a:srgbClr val="66FF33"/>
                  </a:solidFill>
                  <a:latin typeface="Times New Roman"/>
                  <a:ea typeface="Times New Roman"/>
                  <a:cs typeface="Times New Roman"/>
                  <a:sym typeface="Times New Roman"/>
                </a:rPr>
                <a:t>0</a:t>
              </a:r>
              <a:endParaRPr/>
            </a:p>
          </p:txBody>
        </p:sp>
        <p:sp>
          <p:nvSpPr>
            <p:cNvPr id="233" name="Google Shape;233;p2"/>
            <p:cNvSpPr txBox="1"/>
            <p:nvPr/>
          </p:nvSpPr>
          <p:spPr>
            <a:xfrm>
              <a:off x="4224" y="2448"/>
              <a:ext cx="240" cy="26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E</a:t>
              </a:r>
              <a:endParaRPr/>
            </a:p>
          </p:txBody>
        </p:sp>
        <p:sp>
          <p:nvSpPr>
            <p:cNvPr id="234" name="Google Shape;234;p2"/>
            <p:cNvSpPr txBox="1"/>
            <p:nvPr/>
          </p:nvSpPr>
          <p:spPr>
            <a:xfrm>
              <a:off x="5520" y="2400"/>
              <a:ext cx="240" cy="26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F</a:t>
              </a:r>
              <a:endParaRPr/>
            </a:p>
          </p:txBody>
        </p:sp>
        <p:sp>
          <p:nvSpPr>
            <p:cNvPr id="235" name="Google Shape;235;p2"/>
            <p:cNvSpPr txBox="1"/>
            <p:nvPr/>
          </p:nvSpPr>
          <p:spPr>
            <a:xfrm>
              <a:off x="4848" y="768"/>
              <a:ext cx="240" cy="26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D</a:t>
              </a:r>
              <a:endParaRPr/>
            </a:p>
          </p:txBody>
        </p:sp>
        <p:sp>
          <p:nvSpPr>
            <p:cNvPr id="236" name="Google Shape;236;p2"/>
            <p:cNvSpPr txBox="1"/>
            <p:nvPr/>
          </p:nvSpPr>
          <p:spPr>
            <a:xfrm>
              <a:off x="240" y="1152"/>
              <a:ext cx="3840" cy="32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b. KÕt luËn g× vÒ Δ DEF</a:t>
              </a:r>
              <a:endParaRPr/>
            </a:p>
          </p:txBody>
        </p:sp>
      </p:grpSp>
      <p:sp>
        <p:nvSpPr>
          <p:cNvPr id="237" name="Google Shape;237;p2"/>
          <p:cNvSpPr txBox="1"/>
          <p:nvPr/>
        </p:nvSpPr>
        <p:spPr>
          <a:xfrm>
            <a:off x="0" y="2959100"/>
            <a:ext cx="6451600" cy="519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3) Nªu c«ng thøc tÝnh diÖn tÝch h×nh vu«ng</a:t>
            </a:r>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3000"/>
                                        <p:tgtEl>
                                          <p:spTgt spid="2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500"/>
                                        <p:tgtEl>
                                          <p:spTgt spid="2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24" name="Shape 1124"/>
        <p:cNvGrpSpPr/>
        <p:nvPr/>
      </p:nvGrpSpPr>
      <p:grpSpPr>
        <a:xfrm>
          <a:off x="0" y="0"/>
          <a:ext cx="0" cy="0"/>
          <a:chOff x="0" y="0"/>
          <a:chExt cx="0" cy="0"/>
        </a:xfrm>
      </p:grpSpPr>
      <p:sp>
        <p:nvSpPr>
          <p:cNvPr id="1125" name="Google Shape;1125;p20"/>
          <p:cNvSpPr txBox="1"/>
          <p:nvPr/>
        </p:nvSpPr>
        <p:spPr>
          <a:xfrm>
            <a:off x="2343150" y="1587500"/>
            <a:ext cx="3752850" cy="457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66FF33"/>
              </a:buClr>
              <a:buSzPts val="2400"/>
              <a:buFont typeface="Times New Roman"/>
              <a:buNone/>
            </a:pPr>
            <a:r>
              <a:rPr b="0" i="0" lang="en-US" sz="2400" u="none">
                <a:solidFill>
                  <a:srgbClr val="66FF33"/>
                </a:solidFill>
                <a:latin typeface="Times New Roman"/>
                <a:ea typeface="Times New Roman"/>
                <a:cs typeface="Times New Roman"/>
                <a:sym typeface="Times New Roman"/>
              </a:rPr>
              <a:t>Hư­íng dÉn vÒ nhµ:</a:t>
            </a:r>
            <a:endParaRPr/>
          </a:p>
        </p:txBody>
      </p:sp>
      <p:grpSp>
        <p:nvGrpSpPr>
          <p:cNvPr id="1126" name="Google Shape;1126;p20"/>
          <p:cNvGrpSpPr/>
          <p:nvPr/>
        </p:nvGrpSpPr>
        <p:grpSpPr>
          <a:xfrm>
            <a:off x="285750" y="2349500"/>
            <a:ext cx="8877300" cy="830262"/>
            <a:chOff x="180" y="528"/>
            <a:chExt cx="5592" cy="523"/>
          </a:xfrm>
        </p:grpSpPr>
        <p:sp>
          <p:nvSpPr>
            <p:cNvPr id="1127" name="Google Shape;1127;p20"/>
            <p:cNvSpPr txBox="1"/>
            <p:nvPr/>
          </p:nvSpPr>
          <p:spPr>
            <a:xfrm>
              <a:off x="180" y="528"/>
              <a:ext cx="5592" cy="523"/>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2. Lµm c¸c bµi tËp: 53, 55, 58 (SGK/Tr 131, 132)</a:t>
              </a:r>
              <a:endParaRPr/>
            </a:p>
            <a:p>
              <a:pPr indent="0" lvl="0" marL="0" marR="0" rtl="0" algn="l">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 ¸p dông ®Þnh lÝ Py-ta-go, biÓu diÔn c¸c sè v« tØ        vµ        trªn trôc sè</a:t>
              </a:r>
              <a:endParaRPr/>
            </a:p>
          </p:txBody>
        </p:sp>
        <p:grpSp>
          <p:nvGrpSpPr>
            <p:cNvPr id="1128" name="Google Shape;1128;p20"/>
            <p:cNvGrpSpPr/>
            <p:nvPr/>
          </p:nvGrpSpPr>
          <p:grpSpPr>
            <a:xfrm>
              <a:off x="3907" y="732"/>
              <a:ext cx="817" cy="304"/>
              <a:chOff x="3955" y="1080"/>
              <a:chExt cx="817" cy="304"/>
            </a:xfrm>
          </p:grpSpPr>
          <p:pic>
            <p:nvPicPr>
              <p:cNvPr id="1129" name="Google Shape;1129;p20"/>
              <p:cNvPicPr preferRelativeResize="0"/>
              <p:nvPr/>
            </p:nvPicPr>
            <p:blipFill rotWithShape="1">
              <a:blip r:embed="rId3">
                <a:alphaModFix/>
              </a:blip>
              <a:srcRect b="0" l="0" r="0" t="0"/>
              <a:stretch/>
            </p:blipFill>
            <p:spPr>
              <a:xfrm>
                <a:off x="3955" y="1096"/>
                <a:ext cx="237" cy="288"/>
              </a:xfrm>
              <a:prstGeom prst="rect">
                <a:avLst/>
              </a:prstGeom>
              <a:noFill/>
              <a:ln>
                <a:noFill/>
              </a:ln>
            </p:spPr>
          </p:pic>
          <p:pic>
            <p:nvPicPr>
              <p:cNvPr id="1130" name="Google Shape;1130;p20"/>
              <p:cNvPicPr preferRelativeResize="0"/>
              <p:nvPr/>
            </p:nvPicPr>
            <p:blipFill rotWithShape="1">
              <a:blip r:embed="rId4">
                <a:alphaModFix/>
              </a:blip>
              <a:srcRect b="0" l="0" r="0" t="0"/>
              <a:stretch/>
            </p:blipFill>
            <p:spPr>
              <a:xfrm>
                <a:off x="4534" y="1080"/>
                <a:ext cx="238" cy="288"/>
              </a:xfrm>
              <a:prstGeom prst="rect">
                <a:avLst/>
              </a:prstGeom>
              <a:noFill/>
              <a:ln>
                <a:noFill/>
              </a:ln>
            </p:spPr>
          </p:pic>
        </p:grpSp>
      </p:grpSp>
      <p:sp>
        <p:nvSpPr>
          <p:cNvPr id="1131" name="Google Shape;1131;p20"/>
          <p:cNvSpPr txBox="1"/>
          <p:nvPr/>
        </p:nvSpPr>
        <p:spPr>
          <a:xfrm>
            <a:off x="190500" y="1985962"/>
            <a:ext cx="8439150" cy="4572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1. Häc thuéc vµ n¾m v÷ng ®Þnh lÝ Py-ta-go (thuËn vµ ®¶o)</a:t>
            </a:r>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25"/>
                                        </p:tgtEl>
                                        <p:attrNameLst>
                                          <p:attrName>style.visibility</p:attrName>
                                        </p:attrNameLst>
                                      </p:cBhvr>
                                      <p:to>
                                        <p:strVal val="visible"/>
                                      </p:to>
                                    </p:set>
                                    <p:animEffect filter="fade" transition="in">
                                      <p:cBhvr>
                                        <p:cTn dur="1000"/>
                                        <p:tgtEl>
                                          <p:spTgt spid="11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1"/>
                                        </p:tgtEl>
                                        <p:attrNameLst>
                                          <p:attrName>style.visibility</p:attrName>
                                        </p:attrNameLst>
                                      </p:cBhvr>
                                      <p:to>
                                        <p:strVal val="visible"/>
                                      </p:to>
                                    </p:set>
                                    <p:animEffect filter="fade" transition="in">
                                      <p:cBhvr>
                                        <p:cTn dur="1000"/>
                                        <p:tgtEl>
                                          <p:spTgt spid="1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35" name="Shape 1135"/>
        <p:cNvGrpSpPr/>
        <p:nvPr/>
      </p:nvGrpSpPr>
      <p:grpSpPr>
        <a:xfrm>
          <a:off x="0" y="0"/>
          <a:ext cx="0" cy="0"/>
          <a:chOff x="0" y="0"/>
          <a:chExt cx="0" cy="0"/>
        </a:xfrm>
      </p:grpSpPr>
      <p:sp>
        <p:nvSpPr>
          <p:cNvPr id="1136" name="Google Shape;1136;p21"/>
          <p:cNvSpPr txBox="1"/>
          <p:nvPr/>
        </p:nvSpPr>
        <p:spPr>
          <a:xfrm>
            <a:off x="-457200" y="0"/>
            <a:ext cx="9601200" cy="6858000"/>
          </a:xfrm>
          <a:prstGeom prst="rect">
            <a:avLst/>
          </a:prstGeom>
          <a:solidFill>
            <a:schemeClr val="lt1"/>
          </a:solidFill>
          <a:ln cap="sq"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pic>
        <p:nvPicPr>
          <p:cNvPr id="1137" name="Google Shape;1137;p21"/>
          <p:cNvPicPr preferRelativeResize="0"/>
          <p:nvPr/>
        </p:nvPicPr>
        <p:blipFill rotWithShape="1">
          <a:blip r:embed="rId3">
            <a:alphaModFix/>
          </a:blip>
          <a:srcRect b="0" l="0" r="0" t="0"/>
          <a:stretch/>
        </p:blipFill>
        <p:spPr>
          <a:xfrm>
            <a:off x="-590550" y="0"/>
            <a:ext cx="3514725" cy="6858000"/>
          </a:xfrm>
          <a:prstGeom prst="rect">
            <a:avLst/>
          </a:prstGeom>
          <a:noFill/>
          <a:ln>
            <a:noFill/>
          </a:ln>
        </p:spPr>
      </p:pic>
      <p:sp>
        <p:nvSpPr>
          <p:cNvPr id="1138" name="Google Shape;1138;p21"/>
          <p:cNvSpPr txBox="1"/>
          <p:nvPr>
            <p:ph idx="1" type="body"/>
          </p:nvPr>
        </p:nvSpPr>
        <p:spPr>
          <a:xfrm>
            <a:off x="2933700" y="0"/>
            <a:ext cx="6210300" cy="6858000"/>
          </a:xfrm>
          <a:prstGeom prst="rect">
            <a:avLst/>
          </a:prstGeom>
          <a:solidFill>
            <a:schemeClr val="dk2"/>
          </a:solid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lt2"/>
              </a:buClr>
              <a:buSzPts val="2800"/>
              <a:buFont typeface="Times New Roman"/>
              <a:buChar char="•"/>
            </a:pPr>
            <a:r>
              <a:rPr b="1" i="0" lang="en-US" sz="2800" u="none">
                <a:solidFill>
                  <a:srgbClr val="000000"/>
                </a:solidFill>
                <a:latin typeface="Times New Roman"/>
                <a:ea typeface="Times New Roman"/>
                <a:cs typeface="Times New Roman"/>
                <a:sym typeface="Times New Roman"/>
              </a:rPr>
              <a:t>Pytago sinh tr­ëng trong mét gia ®×nh quý téc ë ®¶o  Xa-mèt, Hy L¹p ven biÓn  £-giª thuéc §Þa Trung H¶i</a:t>
            </a:r>
            <a:endParaRPr/>
          </a:p>
          <a:p>
            <a:pPr indent="-342900" lvl="0" marL="342900" rtl="0" algn="l">
              <a:lnSpc>
                <a:spcPct val="100000"/>
              </a:lnSpc>
              <a:spcBef>
                <a:spcPts val="560"/>
              </a:spcBef>
              <a:spcAft>
                <a:spcPts val="0"/>
              </a:spcAft>
              <a:buClr>
                <a:schemeClr val="lt2"/>
              </a:buClr>
              <a:buSzPts val="2800"/>
              <a:buFont typeface="Times New Roman"/>
              <a:buChar char="•"/>
            </a:pPr>
            <a:r>
              <a:rPr b="1" i="0" lang="en-US" sz="2800" u="none">
                <a:solidFill>
                  <a:srgbClr val="000000"/>
                </a:solidFill>
                <a:latin typeface="Times New Roman"/>
                <a:ea typeface="Times New Roman"/>
                <a:cs typeface="Times New Roman"/>
                <a:sym typeface="Times New Roman"/>
              </a:rPr>
              <a:t>¤ng sèng trong kho¶ng n¨m 570-500 tr.CN</a:t>
            </a:r>
            <a:endParaRPr/>
          </a:p>
          <a:p>
            <a:pPr indent="-342900" lvl="0" marL="342900" rtl="0" algn="l">
              <a:lnSpc>
                <a:spcPct val="100000"/>
              </a:lnSpc>
              <a:spcBef>
                <a:spcPts val="560"/>
              </a:spcBef>
              <a:spcAft>
                <a:spcPts val="0"/>
              </a:spcAft>
              <a:buClr>
                <a:schemeClr val="lt2"/>
              </a:buClr>
              <a:buSzPts val="2800"/>
              <a:buFont typeface="Times New Roman"/>
              <a:buChar char="•"/>
            </a:pPr>
            <a:r>
              <a:rPr b="1" i="0" lang="en-US" sz="2800" u="none">
                <a:solidFill>
                  <a:srgbClr val="000000"/>
                </a:solidFill>
                <a:latin typeface="Times New Roman"/>
                <a:ea typeface="Times New Roman"/>
                <a:cs typeface="Times New Roman"/>
                <a:sym typeface="Times New Roman"/>
              </a:rPr>
              <a:t>Mét trong nh÷ng c«ng tr×nh næi tiÕng cña «ng lµ hÖ thøc gi÷a ®é dµi c¸c c¹nh cña mét tam gi¸c vu«ng, ®ã chÝnh lµ ®Þnh lý Pytago</a:t>
            </a:r>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37"/>
                                        </p:tgtEl>
                                        <p:attrNameLst>
                                          <p:attrName>style.visibility</p:attrName>
                                        </p:attrNameLst>
                                      </p:cBhvr>
                                      <p:to>
                                        <p:strVal val="visible"/>
                                      </p:to>
                                    </p:set>
                                    <p:animEffect filter="fade" transition="in">
                                      <p:cBhvr>
                                        <p:cTn dur="500"/>
                                        <p:tgtEl>
                                          <p:spTgt spid="1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1142" name="Shape 1142"/>
        <p:cNvGrpSpPr/>
        <p:nvPr/>
      </p:nvGrpSpPr>
      <p:grpSpPr>
        <a:xfrm>
          <a:off x="0" y="0"/>
          <a:ext cx="0" cy="0"/>
          <a:chOff x="0" y="0"/>
          <a:chExt cx="0" cy="0"/>
        </a:xfrm>
      </p:grpSpPr>
      <p:sp>
        <p:nvSpPr>
          <p:cNvPr id="1143" name="Google Shape;1143;p22"/>
          <p:cNvSpPr txBox="1"/>
          <p:nvPr>
            <p:ph type="ctrTitle"/>
          </p:nvPr>
        </p:nvSpPr>
        <p:spPr>
          <a:xfrm>
            <a:off x="0" y="2001837"/>
            <a:ext cx="9144000" cy="22669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E0F17"/>
              </a:buClr>
              <a:buSzPts val="5400"/>
              <a:buFont typeface="Arial"/>
              <a:buNone/>
            </a:pPr>
            <a:r>
              <a:rPr b="0" i="0" lang="en-US" sz="5400" u="none">
                <a:solidFill>
                  <a:srgbClr val="0E0F17"/>
                </a:solidFill>
                <a:latin typeface="Arial"/>
                <a:ea typeface="Arial"/>
                <a:cs typeface="Arial"/>
                <a:sym typeface="Arial"/>
              </a:rPr>
              <a:t>Chúc quý thầy, cô sức khỏe!</a:t>
            </a:r>
            <a:br>
              <a:rPr b="0" i="0" lang="en-US" sz="5400" u="none">
                <a:solidFill>
                  <a:srgbClr val="0E0F17"/>
                </a:solidFill>
                <a:latin typeface="Arial"/>
                <a:ea typeface="Arial"/>
                <a:cs typeface="Arial"/>
                <a:sym typeface="Arial"/>
              </a:rPr>
            </a:br>
            <a:r>
              <a:rPr b="0" i="0" lang="en-US" sz="5400" u="none">
                <a:solidFill>
                  <a:srgbClr val="0E0F17"/>
                </a:solidFill>
                <a:latin typeface="Arial"/>
                <a:ea typeface="Arial"/>
                <a:cs typeface="Arial"/>
                <a:sym typeface="Arial"/>
              </a:rPr>
              <a:t>Chúc các em chăm ngoan, học giỏi!</a:t>
            </a:r>
            <a:br>
              <a:rPr b="0" i="0" lang="en-US" sz="5400" u="none">
                <a:solidFill>
                  <a:srgbClr val="0E0F17"/>
                </a:solidFill>
                <a:latin typeface="Arial"/>
                <a:ea typeface="Arial"/>
                <a:cs typeface="Arial"/>
                <a:sym typeface="Arial"/>
              </a:rPr>
            </a:br>
            <a:r>
              <a:rPr b="0" i="0" lang="en-US" sz="5400" u="none">
                <a:solidFill>
                  <a:srgbClr val="0E0F17"/>
                </a:solidFill>
                <a:latin typeface="Arial"/>
                <a:ea typeface="Arial"/>
                <a:cs typeface="Arial"/>
                <a:sym typeface="Arial"/>
              </a:rPr>
              <a:t>Xin cảm ơn!</a:t>
            </a:r>
            <a:endParaRPr/>
          </a:p>
        </p:txBody>
      </p:sp>
      <p:pic>
        <p:nvPicPr>
          <p:cNvPr descr="C:\Users\dell\Desktop\Thank-You_zps18086cb0.gif" id="1144" name="Google Shape;1144;p22"/>
          <p:cNvPicPr preferRelativeResize="0"/>
          <p:nvPr/>
        </p:nvPicPr>
        <p:blipFill rotWithShape="1">
          <a:blip r:embed="rId4">
            <a:alphaModFix/>
          </a:blip>
          <a:srcRect b="0" l="0" r="0" t="0"/>
          <a:stretch/>
        </p:blipFill>
        <p:spPr>
          <a:xfrm>
            <a:off x="6218237" y="4719637"/>
            <a:ext cx="2914650" cy="2105025"/>
          </a:xfrm>
          <a:prstGeom prst="rect">
            <a:avLst/>
          </a:prstGeom>
          <a:noFill/>
          <a:ln>
            <a:noFill/>
          </a:ln>
        </p:spPr>
      </p:pic>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3"/>
                                        </p:tgtEl>
                                        <p:attrNameLst>
                                          <p:attrName>style.visibility</p:attrName>
                                        </p:attrNameLst>
                                      </p:cBhvr>
                                      <p:to>
                                        <p:strVal val="visible"/>
                                      </p:to>
                                    </p:set>
                                    <p:animEffect filter="fade" transition="in">
                                      <p:cBhvr>
                                        <p:cTn dur="1000"/>
                                        <p:tgtEl>
                                          <p:spTgt spid="11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41" name="Shape 241"/>
        <p:cNvGrpSpPr/>
        <p:nvPr/>
      </p:nvGrpSpPr>
      <p:grpSpPr>
        <a:xfrm>
          <a:off x="0" y="0"/>
          <a:ext cx="0" cy="0"/>
          <a:chOff x="0" y="0"/>
          <a:chExt cx="0" cy="0"/>
        </a:xfrm>
      </p:grpSpPr>
      <p:sp>
        <p:nvSpPr>
          <p:cNvPr id="242" name="Google Shape;242;p3"/>
          <p:cNvSpPr txBox="1"/>
          <p:nvPr/>
        </p:nvSpPr>
        <p:spPr>
          <a:xfrm>
            <a:off x="1752600" y="0"/>
            <a:ext cx="5943600" cy="519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Bµi 7: §Þnh lÝ  py-ta-go</a:t>
            </a:r>
            <a:endParaRPr/>
          </a:p>
        </p:txBody>
      </p:sp>
      <p:sp>
        <p:nvSpPr>
          <p:cNvPr id="243" name="Google Shape;243;p3"/>
          <p:cNvSpPr txBox="1"/>
          <p:nvPr/>
        </p:nvSpPr>
        <p:spPr>
          <a:xfrm>
            <a:off x="0" y="457200"/>
            <a:ext cx="4648200" cy="519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1) §Þnh lÝ Py-ta-go:</a:t>
            </a:r>
            <a:endParaRPr/>
          </a:p>
        </p:txBody>
      </p:sp>
      <p:sp>
        <p:nvSpPr>
          <p:cNvPr id="244" name="Google Shape;244;p3"/>
          <p:cNvSpPr txBox="1"/>
          <p:nvPr/>
        </p:nvSpPr>
        <p:spPr>
          <a:xfrm>
            <a:off x="228600" y="1155700"/>
            <a:ext cx="8915400" cy="94615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?1 VÏ mét tam gi¸c vu«ng cã c¸c c¹nh gãc vu«ng b»ng 3 cm vµ 4cm. §o ®é dµi c¹nh huyÒn?</a:t>
            </a:r>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1000"/>
                                        <p:tgtEl>
                                          <p:spTgt spid="2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500"/>
                                        <p:tgtEl>
                                          <p:spTgt spid="2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1000"/>
                                        <p:tgtEl>
                                          <p:spTgt spid="2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48" name="Shape 248"/>
        <p:cNvGrpSpPr/>
        <p:nvPr/>
      </p:nvGrpSpPr>
      <p:grpSpPr>
        <a:xfrm>
          <a:off x="0" y="0"/>
          <a:ext cx="0" cy="0"/>
          <a:chOff x="0" y="0"/>
          <a:chExt cx="0" cy="0"/>
        </a:xfrm>
      </p:grpSpPr>
      <p:sp>
        <p:nvSpPr>
          <p:cNvPr id="249" name="Google Shape;249;p4"/>
          <p:cNvSpPr txBox="1"/>
          <p:nvPr/>
        </p:nvSpPr>
        <p:spPr>
          <a:xfrm>
            <a:off x="971550" y="2305050"/>
            <a:ext cx="76200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250" name="Google Shape;250;p4"/>
          <p:cNvSpPr txBox="1"/>
          <p:nvPr/>
        </p:nvSpPr>
        <p:spPr>
          <a:xfrm>
            <a:off x="1219200" y="1162050"/>
            <a:ext cx="165735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00"/>
              </a:buClr>
              <a:buSzPts val="2400"/>
              <a:buFont typeface="Times New Roman"/>
              <a:buNone/>
            </a:pPr>
            <a:r>
              <a:rPr b="1" i="1" lang="en-US" sz="2400" u="sng">
                <a:solidFill>
                  <a:srgbClr val="FFFF00"/>
                </a:solidFill>
                <a:latin typeface="Times New Roman"/>
                <a:ea typeface="Times New Roman"/>
                <a:cs typeface="Times New Roman"/>
                <a:sym typeface="Times New Roman"/>
              </a:rPr>
              <a:t>Caùch veõ:</a:t>
            </a:r>
            <a:endParaRPr/>
          </a:p>
        </p:txBody>
      </p:sp>
      <p:sp>
        <p:nvSpPr>
          <p:cNvPr id="251" name="Google Shape;251;p4"/>
          <p:cNvSpPr txBox="1"/>
          <p:nvPr/>
        </p:nvSpPr>
        <p:spPr>
          <a:xfrm>
            <a:off x="0" y="1619250"/>
            <a:ext cx="222885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00"/>
              </a:buClr>
              <a:buSzPts val="2400"/>
              <a:buFont typeface="Times New Roman"/>
              <a:buNone/>
            </a:pPr>
            <a:r>
              <a:rPr b="0" i="0" lang="en-US" sz="2400" u="none">
                <a:solidFill>
                  <a:srgbClr val="FFFF00"/>
                </a:solidFill>
                <a:latin typeface="Times New Roman"/>
                <a:ea typeface="Times New Roman"/>
                <a:cs typeface="Times New Roman"/>
                <a:sym typeface="Times New Roman"/>
              </a:rPr>
              <a:t>- </a:t>
            </a:r>
            <a:r>
              <a:rPr b="1" i="0" lang="en-US" sz="2400" u="none">
                <a:solidFill>
                  <a:srgbClr val="FFFF00"/>
                </a:solidFill>
                <a:latin typeface="Times New Roman"/>
                <a:ea typeface="Times New Roman"/>
                <a:cs typeface="Times New Roman"/>
                <a:sym typeface="Times New Roman"/>
              </a:rPr>
              <a:t>Veõ goùc vuoâng </a:t>
            </a:r>
            <a:endParaRPr/>
          </a:p>
        </p:txBody>
      </p:sp>
      <p:sp>
        <p:nvSpPr>
          <p:cNvPr id="252" name="Google Shape;252;p4"/>
          <p:cNvSpPr txBox="1"/>
          <p:nvPr/>
        </p:nvSpPr>
        <p:spPr>
          <a:xfrm>
            <a:off x="0" y="2000250"/>
            <a:ext cx="3524250" cy="15700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00"/>
              </a:buClr>
              <a:buSzPts val="2400"/>
              <a:buFont typeface="Times New Roman"/>
              <a:buNone/>
            </a:pPr>
            <a:r>
              <a:rPr b="1" i="0" lang="en-US" sz="2400" u="none">
                <a:solidFill>
                  <a:srgbClr val="FFFF00"/>
                </a:solidFill>
                <a:latin typeface="Times New Roman"/>
                <a:ea typeface="Times New Roman"/>
                <a:cs typeface="Times New Roman"/>
                <a:sym typeface="Times New Roman"/>
              </a:rPr>
              <a:t>- Treân caùc caïnh cuûa goùc vuoâng laáy 2 ñieåm caùch ñænh goùc vu</a:t>
            </a:r>
            <a:r>
              <a:rPr b="1" i="0" lang="en-US" sz="1800" u="none">
                <a:solidFill>
                  <a:srgbClr val="FFFF00"/>
                </a:solidFill>
                <a:latin typeface="Arial"/>
                <a:ea typeface="Arial"/>
                <a:cs typeface="Arial"/>
                <a:sym typeface="Arial"/>
              </a:rPr>
              <a:t>ông </a:t>
            </a:r>
            <a:r>
              <a:rPr b="1" i="0" lang="en-US" sz="2400" u="none">
                <a:solidFill>
                  <a:srgbClr val="FFFF00"/>
                </a:solidFill>
                <a:latin typeface="Times New Roman"/>
                <a:ea typeface="Times New Roman"/>
                <a:cs typeface="Times New Roman"/>
                <a:sym typeface="Times New Roman"/>
              </a:rPr>
              <a:t> laàn löôït laø 3cm; 4cm</a:t>
            </a:r>
            <a:endParaRPr/>
          </a:p>
        </p:txBody>
      </p:sp>
      <p:sp>
        <p:nvSpPr>
          <p:cNvPr id="253" name="Google Shape;253;p4"/>
          <p:cNvSpPr txBox="1"/>
          <p:nvPr/>
        </p:nvSpPr>
        <p:spPr>
          <a:xfrm>
            <a:off x="0" y="3505200"/>
            <a:ext cx="3524250" cy="457200"/>
          </a:xfrm>
          <a:prstGeom prst="rect">
            <a:avLst/>
          </a:prstGeom>
          <a:noFill/>
          <a:ln>
            <a:noFill/>
          </a:ln>
        </p:spPr>
        <p:txBody>
          <a:bodyPr anchorCtr="0" anchor="t" bIns="45700" lIns="91425" spcFirstLastPara="1" rIns="91425" wrap="square" tIns="45700">
            <a:spAutoFit/>
          </a:bodyPr>
          <a:lstStyle/>
          <a:p>
            <a:pPr indent="-152400" lvl="0" marL="0" marR="0" rtl="0" algn="l">
              <a:lnSpc>
                <a:spcPct val="100000"/>
              </a:lnSpc>
              <a:spcBef>
                <a:spcPts val="0"/>
              </a:spcBef>
              <a:spcAft>
                <a:spcPts val="0"/>
              </a:spcAft>
              <a:buClr>
                <a:srgbClr val="FFFF00"/>
              </a:buClr>
              <a:buSzPts val="2400"/>
              <a:buFont typeface="Times New Roman"/>
              <a:buChar char="-"/>
            </a:pPr>
            <a:r>
              <a:rPr b="0" i="0" lang="en-US" sz="2400" u="none">
                <a:solidFill>
                  <a:srgbClr val="FFFF00"/>
                </a:solidFill>
                <a:latin typeface="Times New Roman"/>
                <a:ea typeface="Times New Roman"/>
                <a:cs typeface="Times New Roman"/>
                <a:sym typeface="Times New Roman"/>
              </a:rPr>
              <a:t> </a:t>
            </a:r>
            <a:r>
              <a:rPr b="1" i="0" lang="en-US" sz="2400" u="none">
                <a:solidFill>
                  <a:srgbClr val="FFFF00"/>
                </a:solidFill>
                <a:latin typeface="Times New Roman"/>
                <a:ea typeface="Times New Roman"/>
                <a:cs typeface="Times New Roman"/>
                <a:sym typeface="Times New Roman"/>
              </a:rPr>
              <a:t>Noái 2 ñieåm vöøa veõ</a:t>
            </a:r>
            <a:endParaRPr/>
          </a:p>
        </p:txBody>
      </p:sp>
      <p:sp>
        <p:nvSpPr>
          <p:cNvPr id="254" name="Google Shape;254;p4"/>
          <p:cNvSpPr txBox="1"/>
          <p:nvPr/>
        </p:nvSpPr>
        <p:spPr>
          <a:xfrm>
            <a:off x="3381375" y="2819400"/>
            <a:ext cx="1066800" cy="38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cxnSp>
        <p:nvCxnSpPr>
          <p:cNvPr id="255" name="Google Shape;255;p4"/>
          <p:cNvCxnSpPr/>
          <p:nvPr/>
        </p:nvCxnSpPr>
        <p:spPr>
          <a:xfrm>
            <a:off x="4524375" y="2971800"/>
            <a:ext cx="3505200" cy="0"/>
          </a:xfrm>
          <a:prstGeom prst="straightConnector1">
            <a:avLst/>
          </a:prstGeom>
          <a:noFill/>
          <a:ln cap="flat" cmpd="sng" w="28575">
            <a:solidFill>
              <a:schemeClr val="lt1"/>
            </a:solidFill>
            <a:prstDash val="solid"/>
            <a:miter lim="800000"/>
            <a:headEnd len="med" w="med" type="none"/>
            <a:tailEnd len="med" w="med" type="none"/>
          </a:ln>
        </p:spPr>
      </p:cxnSp>
      <p:cxnSp>
        <p:nvCxnSpPr>
          <p:cNvPr id="256" name="Google Shape;256;p4"/>
          <p:cNvCxnSpPr/>
          <p:nvPr/>
        </p:nvCxnSpPr>
        <p:spPr>
          <a:xfrm rot="10800000">
            <a:off x="4524375" y="381000"/>
            <a:ext cx="0" cy="2590800"/>
          </a:xfrm>
          <a:prstGeom prst="straightConnector1">
            <a:avLst/>
          </a:prstGeom>
          <a:noFill/>
          <a:ln cap="flat" cmpd="sng" w="28575">
            <a:solidFill>
              <a:schemeClr val="lt1"/>
            </a:solidFill>
            <a:prstDash val="solid"/>
            <a:miter lim="800000"/>
            <a:headEnd len="med" w="med" type="none"/>
            <a:tailEnd len="med" w="med" type="none"/>
          </a:ln>
        </p:spPr>
      </p:cxnSp>
      <p:cxnSp>
        <p:nvCxnSpPr>
          <p:cNvPr id="257" name="Google Shape;257;p4"/>
          <p:cNvCxnSpPr/>
          <p:nvPr/>
        </p:nvCxnSpPr>
        <p:spPr>
          <a:xfrm>
            <a:off x="4524375" y="381000"/>
            <a:ext cx="3505200" cy="2590800"/>
          </a:xfrm>
          <a:prstGeom prst="straightConnector1">
            <a:avLst/>
          </a:prstGeom>
          <a:noFill/>
          <a:ln cap="flat" cmpd="sng" w="28575">
            <a:solidFill>
              <a:schemeClr val="lt1"/>
            </a:solidFill>
            <a:prstDash val="solid"/>
            <a:miter lim="800000"/>
            <a:headEnd len="med" w="med" type="none"/>
            <a:tailEnd len="med" w="med" type="none"/>
          </a:ln>
        </p:spPr>
      </p:cxnSp>
      <p:sp>
        <p:nvSpPr>
          <p:cNvPr id="258" name="Google Shape;258;p4"/>
          <p:cNvSpPr txBox="1"/>
          <p:nvPr/>
        </p:nvSpPr>
        <p:spPr>
          <a:xfrm>
            <a:off x="5743575" y="2895600"/>
            <a:ext cx="1066800" cy="5794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200"/>
              <a:buFont typeface="Times New Roman"/>
              <a:buNone/>
            </a:pPr>
            <a:r>
              <a:rPr b="0" i="0" lang="en-US" sz="3200" u="none">
                <a:solidFill>
                  <a:schemeClr val="lt1"/>
                </a:solidFill>
                <a:latin typeface="Times New Roman"/>
                <a:ea typeface="Times New Roman"/>
                <a:cs typeface="Times New Roman"/>
                <a:sym typeface="Times New Roman"/>
              </a:rPr>
              <a:t>4cm</a:t>
            </a:r>
            <a:endParaRPr/>
          </a:p>
        </p:txBody>
      </p:sp>
      <p:sp>
        <p:nvSpPr>
          <p:cNvPr id="259" name="Google Shape;259;p4"/>
          <p:cNvSpPr txBox="1"/>
          <p:nvPr/>
        </p:nvSpPr>
        <p:spPr>
          <a:xfrm>
            <a:off x="3609975" y="1295400"/>
            <a:ext cx="1066800" cy="5794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200"/>
              <a:buFont typeface="Times New Roman"/>
              <a:buNone/>
            </a:pPr>
            <a:r>
              <a:rPr b="0" i="0" lang="en-US" sz="3200" u="none">
                <a:solidFill>
                  <a:schemeClr val="lt1"/>
                </a:solidFill>
                <a:latin typeface="Times New Roman"/>
                <a:ea typeface="Times New Roman"/>
                <a:cs typeface="Times New Roman"/>
                <a:sym typeface="Times New Roman"/>
              </a:rPr>
              <a:t>3cm</a:t>
            </a:r>
            <a:endParaRPr/>
          </a:p>
        </p:txBody>
      </p:sp>
      <p:sp>
        <p:nvSpPr>
          <p:cNvPr id="260" name="Google Shape;260;p4"/>
          <p:cNvSpPr txBox="1"/>
          <p:nvPr/>
        </p:nvSpPr>
        <p:spPr>
          <a:xfrm>
            <a:off x="5895975" y="990600"/>
            <a:ext cx="1066800" cy="5794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3300"/>
              </a:buClr>
              <a:buSzPts val="3200"/>
              <a:buFont typeface="Times New Roman"/>
              <a:buNone/>
            </a:pPr>
            <a:r>
              <a:rPr b="0" i="0" lang="en-US" sz="3200" u="none">
                <a:solidFill>
                  <a:srgbClr val="FF3300"/>
                </a:solidFill>
                <a:latin typeface="Times New Roman"/>
                <a:ea typeface="Times New Roman"/>
                <a:cs typeface="Times New Roman"/>
                <a:sym typeface="Times New Roman"/>
              </a:rPr>
              <a:t>5cm</a:t>
            </a:r>
            <a:endParaRPr/>
          </a:p>
        </p:txBody>
      </p:sp>
      <p:sp>
        <p:nvSpPr>
          <p:cNvPr id="261" name="Google Shape;261;p4"/>
          <p:cNvSpPr txBox="1"/>
          <p:nvPr/>
        </p:nvSpPr>
        <p:spPr>
          <a:xfrm>
            <a:off x="4524375" y="2743200"/>
            <a:ext cx="304800" cy="228600"/>
          </a:xfrm>
          <a:prstGeom prst="rect">
            <a:avLst/>
          </a:prstGeom>
          <a:no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nvGrpSpPr>
          <p:cNvPr id="262" name="Google Shape;262;p4"/>
          <p:cNvGrpSpPr/>
          <p:nvPr/>
        </p:nvGrpSpPr>
        <p:grpSpPr>
          <a:xfrm>
            <a:off x="4267199" y="3019425"/>
            <a:ext cx="5029200" cy="544512"/>
            <a:chOff x="-2400" y="1488"/>
            <a:chExt cx="2880" cy="439"/>
          </a:xfrm>
        </p:grpSpPr>
        <p:sp>
          <p:nvSpPr>
            <p:cNvPr id="263" name="Google Shape;263;p4"/>
            <p:cNvSpPr txBox="1"/>
            <p:nvPr/>
          </p:nvSpPr>
          <p:spPr>
            <a:xfrm>
              <a:off x="-2400" y="1488"/>
              <a:ext cx="2832" cy="433"/>
            </a:xfrm>
            <a:prstGeom prst="rect">
              <a:avLst/>
            </a:prstGeom>
            <a:gradFill>
              <a:gsLst>
                <a:gs pos="0">
                  <a:schemeClr val="dk1"/>
                </a:gs>
                <a:gs pos="50000">
                  <a:srgbClr val="FFFFFF"/>
                </a:gs>
                <a:gs pos="100000">
                  <a:schemeClr val="dk1"/>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nvGrpSpPr>
            <p:cNvPr id="264" name="Google Shape;264;p4"/>
            <p:cNvGrpSpPr/>
            <p:nvPr/>
          </p:nvGrpSpPr>
          <p:grpSpPr>
            <a:xfrm>
              <a:off x="-2400" y="1488"/>
              <a:ext cx="2880" cy="439"/>
              <a:chOff x="3072" y="1536"/>
              <a:chExt cx="2688" cy="394"/>
            </a:xfrm>
          </p:grpSpPr>
          <p:cxnSp>
            <p:nvCxnSpPr>
              <p:cNvPr id="265" name="Google Shape;265;p4"/>
              <p:cNvCxnSpPr/>
              <p:nvPr/>
            </p:nvCxnSpPr>
            <p:spPr>
              <a:xfrm>
                <a:off x="3072" y="1930"/>
                <a:ext cx="2677" cy="0"/>
              </a:xfrm>
              <a:prstGeom prst="straightConnector1">
                <a:avLst/>
              </a:prstGeom>
              <a:noFill/>
              <a:ln cap="flat" cmpd="sng" w="38100">
                <a:solidFill>
                  <a:schemeClr val="lt1"/>
                </a:solidFill>
                <a:prstDash val="solid"/>
                <a:miter lim="800000"/>
                <a:headEnd len="med" w="med" type="none"/>
                <a:tailEnd len="med" w="med" type="none"/>
              </a:ln>
            </p:spPr>
          </p:cxnSp>
          <p:cxnSp>
            <p:nvCxnSpPr>
              <p:cNvPr id="266" name="Google Shape;266;p4"/>
              <p:cNvCxnSpPr/>
              <p:nvPr/>
            </p:nvCxnSpPr>
            <p:spPr>
              <a:xfrm>
                <a:off x="3083" y="1536"/>
                <a:ext cx="0" cy="393"/>
              </a:xfrm>
              <a:prstGeom prst="straightConnector1">
                <a:avLst/>
              </a:prstGeom>
              <a:noFill/>
              <a:ln cap="flat" cmpd="sng" w="38100">
                <a:solidFill>
                  <a:schemeClr val="lt1"/>
                </a:solidFill>
                <a:prstDash val="solid"/>
                <a:miter lim="800000"/>
                <a:headEnd len="med" w="med" type="none"/>
                <a:tailEnd len="med" w="med" type="none"/>
              </a:ln>
            </p:spPr>
          </p:cxnSp>
          <p:cxnSp>
            <p:nvCxnSpPr>
              <p:cNvPr id="267" name="Google Shape;267;p4"/>
              <p:cNvCxnSpPr/>
              <p:nvPr/>
            </p:nvCxnSpPr>
            <p:spPr>
              <a:xfrm>
                <a:off x="3083" y="1536"/>
                <a:ext cx="2677" cy="1"/>
              </a:xfrm>
              <a:prstGeom prst="straightConnector1">
                <a:avLst/>
              </a:prstGeom>
              <a:noFill/>
              <a:ln cap="flat" cmpd="sng" w="38100">
                <a:solidFill>
                  <a:schemeClr val="lt1"/>
                </a:solidFill>
                <a:prstDash val="solid"/>
                <a:miter lim="800000"/>
                <a:headEnd len="med" w="med" type="none"/>
                <a:tailEnd len="med" w="med" type="none"/>
              </a:ln>
            </p:spPr>
          </p:cxnSp>
          <p:cxnSp>
            <p:nvCxnSpPr>
              <p:cNvPr id="268" name="Google Shape;268;p4"/>
              <p:cNvCxnSpPr/>
              <p:nvPr/>
            </p:nvCxnSpPr>
            <p:spPr>
              <a:xfrm>
                <a:off x="3227" y="1536"/>
                <a:ext cx="0" cy="335"/>
              </a:xfrm>
              <a:prstGeom prst="straightConnector1">
                <a:avLst/>
              </a:prstGeom>
              <a:noFill/>
              <a:ln cap="flat" cmpd="sng" w="38100">
                <a:solidFill>
                  <a:schemeClr val="lt1"/>
                </a:solidFill>
                <a:prstDash val="solid"/>
                <a:miter lim="800000"/>
                <a:headEnd len="med" w="med" type="none"/>
                <a:tailEnd len="med" w="med" type="none"/>
              </a:ln>
            </p:spPr>
          </p:cxnSp>
          <p:sp>
            <p:nvSpPr>
              <p:cNvPr id="269" name="Google Shape;269;p4"/>
              <p:cNvSpPr txBox="1"/>
              <p:nvPr/>
            </p:nvSpPr>
            <p:spPr>
              <a:xfrm>
                <a:off x="3228" y="1583"/>
                <a:ext cx="198" cy="30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0000"/>
                  </a:buClr>
                  <a:buSzPts val="2800"/>
                  <a:buFont typeface="Open Sans"/>
                  <a:buNone/>
                </a:pPr>
                <a:r>
                  <a:rPr b="1" i="0" lang="en-US" sz="2800" u="none">
                    <a:solidFill>
                      <a:srgbClr val="FF0000"/>
                    </a:solidFill>
                    <a:latin typeface="Open Sans"/>
                    <a:ea typeface="Open Sans"/>
                    <a:cs typeface="Open Sans"/>
                    <a:sym typeface="Open Sans"/>
                  </a:rPr>
                  <a:t>0</a:t>
                </a:r>
                <a:endParaRPr/>
              </a:p>
            </p:txBody>
          </p:sp>
          <p:cxnSp>
            <p:nvCxnSpPr>
              <p:cNvPr id="270" name="Google Shape;270;p4"/>
              <p:cNvCxnSpPr/>
              <p:nvPr/>
            </p:nvCxnSpPr>
            <p:spPr>
              <a:xfrm>
                <a:off x="3273" y="1536"/>
                <a:ext cx="0" cy="150"/>
              </a:xfrm>
              <a:prstGeom prst="straightConnector1">
                <a:avLst/>
              </a:prstGeom>
              <a:noFill/>
              <a:ln cap="flat" cmpd="sng" w="38100">
                <a:solidFill>
                  <a:schemeClr val="lt1"/>
                </a:solidFill>
                <a:prstDash val="solid"/>
                <a:miter lim="800000"/>
                <a:headEnd len="med" w="med" type="none"/>
                <a:tailEnd len="med" w="med" type="none"/>
              </a:ln>
            </p:spPr>
          </p:cxnSp>
          <p:cxnSp>
            <p:nvCxnSpPr>
              <p:cNvPr id="271" name="Google Shape;271;p4"/>
              <p:cNvCxnSpPr/>
              <p:nvPr/>
            </p:nvCxnSpPr>
            <p:spPr>
              <a:xfrm>
                <a:off x="3319"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272" name="Google Shape;272;p4"/>
              <p:cNvCxnSpPr/>
              <p:nvPr/>
            </p:nvCxnSpPr>
            <p:spPr>
              <a:xfrm>
                <a:off x="3365"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273" name="Google Shape;273;p4"/>
              <p:cNvCxnSpPr/>
              <p:nvPr/>
            </p:nvCxnSpPr>
            <p:spPr>
              <a:xfrm>
                <a:off x="3411"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274" name="Google Shape;274;p4"/>
              <p:cNvCxnSpPr/>
              <p:nvPr/>
            </p:nvCxnSpPr>
            <p:spPr>
              <a:xfrm>
                <a:off x="3457"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275" name="Google Shape;275;p4"/>
              <p:cNvCxnSpPr/>
              <p:nvPr/>
            </p:nvCxnSpPr>
            <p:spPr>
              <a:xfrm>
                <a:off x="3916" y="1536"/>
                <a:ext cx="0" cy="219"/>
              </a:xfrm>
              <a:prstGeom prst="straightConnector1">
                <a:avLst/>
              </a:prstGeom>
              <a:noFill/>
              <a:ln cap="flat" cmpd="sng" w="38100">
                <a:solidFill>
                  <a:schemeClr val="lt1"/>
                </a:solidFill>
                <a:prstDash val="solid"/>
                <a:miter lim="800000"/>
                <a:headEnd len="med" w="med" type="none"/>
                <a:tailEnd len="med" w="med" type="none"/>
              </a:ln>
            </p:spPr>
          </p:cxnSp>
          <p:cxnSp>
            <p:nvCxnSpPr>
              <p:cNvPr id="276" name="Google Shape;276;p4"/>
              <p:cNvCxnSpPr/>
              <p:nvPr/>
            </p:nvCxnSpPr>
            <p:spPr>
              <a:xfrm>
                <a:off x="3503"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277" name="Google Shape;277;p4"/>
              <p:cNvCxnSpPr/>
              <p:nvPr/>
            </p:nvCxnSpPr>
            <p:spPr>
              <a:xfrm>
                <a:off x="3548"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278" name="Google Shape;278;p4"/>
              <p:cNvCxnSpPr/>
              <p:nvPr/>
            </p:nvCxnSpPr>
            <p:spPr>
              <a:xfrm>
                <a:off x="3594"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279" name="Google Shape;279;p4"/>
              <p:cNvCxnSpPr/>
              <p:nvPr/>
            </p:nvCxnSpPr>
            <p:spPr>
              <a:xfrm>
                <a:off x="3640"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280" name="Google Shape;280;p4"/>
              <p:cNvCxnSpPr/>
              <p:nvPr/>
            </p:nvCxnSpPr>
            <p:spPr>
              <a:xfrm>
                <a:off x="3686"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281" name="Google Shape;281;p4"/>
              <p:cNvCxnSpPr/>
              <p:nvPr/>
            </p:nvCxnSpPr>
            <p:spPr>
              <a:xfrm>
                <a:off x="3732"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282" name="Google Shape;282;p4"/>
              <p:cNvCxnSpPr/>
              <p:nvPr/>
            </p:nvCxnSpPr>
            <p:spPr>
              <a:xfrm>
                <a:off x="3778"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283" name="Google Shape;283;p4"/>
              <p:cNvCxnSpPr/>
              <p:nvPr/>
            </p:nvCxnSpPr>
            <p:spPr>
              <a:xfrm>
                <a:off x="3824"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284" name="Google Shape;284;p4"/>
              <p:cNvCxnSpPr/>
              <p:nvPr/>
            </p:nvCxnSpPr>
            <p:spPr>
              <a:xfrm>
                <a:off x="3870"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285" name="Google Shape;285;p4"/>
              <p:cNvCxnSpPr/>
              <p:nvPr/>
            </p:nvCxnSpPr>
            <p:spPr>
              <a:xfrm>
                <a:off x="3916" y="1536"/>
                <a:ext cx="0" cy="150"/>
              </a:xfrm>
              <a:prstGeom prst="straightConnector1">
                <a:avLst/>
              </a:prstGeom>
              <a:noFill/>
              <a:ln cap="flat" cmpd="sng" w="38100">
                <a:solidFill>
                  <a:schemeClr val="lt1"/>
                </a:solidFill>
                <a:prstDash val="solid"/>
                <a:miter lim="800000"/>
                <a:headEnd len="med" w="med" type="none"/>
                <a:tailEnd len="med" w="med" type="none"/>
              </a:ln>
            </p:spPr>
          </p:cxnSp>
          <p:cxnSp>
            <p:nvCxnSpPr>
              <p:cNvPr id="286" name="Google Shape;286;p4"/>
              <p:cNvCxnSpPr/>
              <p:nvPr/>
            </p:nvCxnSpPr>
            <p:spPr>
              <a:xfrm>
                <a:off x="3962" y="1536"/>
                <a:ext cx="0" cy="150"/>
              </a:xfrm>
              <a:prstGeom prst="straightConnector1">
                <a:avLst/>
              </a:prstGeom>
              <a:noFill/>
              <a:ln cap="flat" cmpd="sng" w="38100">
                <a:solidFill>
                  <a:schemeClr val="lt1"/>
                </a:solidFill>
                <a:prstDash val="solid"/>
                <a:miter lim="800000"/>
                <a:headEnd len="med" w="med" type="none"/>
                <a:tailEnd len="med" w="med" type="none"/>
              </a:ln>
            </p:spPr>
          </p:cxnSp>
          <p:cxnSp>
            <p:nvCxnSpPr>
              <p:cNvPr id="287" name="Google Shape;287;p4"/>
              <p:cNvCxnSpPr/>
              <p:nvPr/>
            </p:nvCxnSpPr>
            <p:spPr>
              <a:xfrm>
                <a:off x="4008" y="1536"/>
                <a:ext cx="0" cy="150"/>
              </a:xfrm>
              <a:prstGeom prst="straightConnector1">
                <a:avLst/>
              </a:prstGeom>
              <a:noFill/>
              <a:ln cap="flat" cmpd="sng" w="38100">
                <a:solidFill>
                  <a:schemeClr val="lt1"/>
                </a:solidFill>
                <a:prstDash val="solid"/>
                <a:miter lim="800000"/>
                <a:headEnd len="med" w="med" type="none"/>
                <a:tailEnd len="med" w="med" type="none"/>
              </a:ln>
            </p:spPr>
          </p:cxnSp>
          <p:cxnSp>
            <p:nvCxnSpPr>
              <p:cNvPr id="288" name="Google Shape;288;p4"/>
              <p:cNvCxnSpPr/>
              <p:nvPr/>
            </p:nvCxnSpPr>
            <p:spPr>
              <a:xfrm>
                <a:off x="4054"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289" name="Google Shape;289;p4"/>
              <p:cNvCxnSpPr/>
              <p:nvPr/>
            </p:nvCxnSpPr>
            <p:spPr>
              <a:xfrm>
                <a:off x="4100"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290" name="Google Shape;290;p4"/>
              <p:cNvCxnSpPr/>
              <p:nvPr/>
            </p:nvCxnSpPr>
            <p:spPr>
              <a:xfrm>
                <a:off x="4146"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291" name="Google Shape;291;p4"/>
              <p:cNvCxnSpPr/>
              <p:nvPr/>
            </p:nvCxnSpPr>
            <p:spPr>
              <a:xfrm>
                <a:off x="4192"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292" name="Google Shape;292;p4"/>
              <p:cNvCxnSpPr/>
              <p:nvPr/>
            </p:nvCxnSpPr>
            <p:spPr>
              <a:xfrm>
                <a:off x="4238"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293" name="Google Shape;293;p4"/>
              <p:cNvCxnSpPr/>
              <p:nvPr/>
            </p:nvCxnSpPr>
            <p:spPr>
              <a:xfrm>
                <a:off x="4283"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294" name="Google Shape;294;p4"/>
              <p:cNvCxnSpPr/>
              <p:nvPr/>
            </p:nvCxnSpPr>
            <p:spPr>
              <a:xfrm>
                <a:off x="4329"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295" name="Google Shape;295;p4"/>
              <p:cNvCxnSpPr/>
              <p:nvPr/>
            </p:nvCxnSpPr>
            <p:spPr>
              <a:xfrm>
                <a:off x="4375"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296" name="Google Shape;296;p4"/>
              <p:cNvCxnSpPr/>
              <p:nvPr/>
            </p:nvCxnSpPr>
            <p:spPr>
              <a:xfrm>
                <a:off x="4421"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297" name="Google Shape;297;p4"/>
              <p:cNvCxnSpPr/>
              <p:nvPr/>
            </p:nvCxnSpPr>
            <p:spPr>
              <a:xfrm>
                <a:off x="4467"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298" name="Google Shape;298;p4"/>
              <p:cNvCxnSpPr/>
              <p:nvPr/>
            </p:nvCxnSpPr>
            <p:spPr>
              <a:xfrm>
                <a:off x="4513"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299" name="Google Shape;299;p4"/>
              <p:cNvCxnSpPr/>
              <p:nvPr/>
            </p:nvCxnSpPr>
            <p:spPr>
              <a:xfrm>
                <a:off x="4559"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300" name="Google Shape;300;p4"/>
              <p:cNvCxnSpPr/>
              <p:nvPr/>
            </p:nvCxnSpPr>
            <p:spPr>
              <a:xfrm>
                <a:off x="4605" y="1536"/>
                <a:ext cx="0" cy="150"/>
              </a:xfrm>
              <a:prstGeom prst="straightConnector1">
                <a:avLst/>
              </a:prstGeom>
              <a:noFill/>
              <a:ln cap="flat" cmpd="sng" w="38100">
                <a:solidFill>
                  <a:schemeClr val="lt1"/>
                </a:solidFill>
                <a:prstDash val="solid"/>
                <a:miter lim="800000"/>
                <a:headEnd len="med" w="med" type="none"/>
                <a:tailEnd len="med" w="med" type="none"/>
              </a:ln>
            </p:spPr>
          </p:cxnSp>
          <p:cxnSp>
            <p:nvCxnSpPr>
              <p:cNvPr id="301" name="Google Shape;301;p4"/>
              <p:cNvCxnSpPr/>
              <p:nvPr/>
            </p:nvCxnSpPr>
            <p:spPr>
              <a:xfrm>
                <a:off x="4651" y="1536"/>
                <a:ext cx="0" cy="150"/>
              </a:xfrm>
              <a:prstGeom prst="straightConnector1">
                <a:avLst/>
              </a:prstGeom>
              <a:noFill/>
              <a:ln cap="flat" cmpd="sng" w="38100">
                <a:solidFill>
                  <a:schemeClr val="lt1"/>
                </a:solidFill>
                <a:prstDash val="solid"/>
                <a:miter lim="800000"/>
                <a:headEnd len="med" w="med" type="none"/>
                <a:tailEnd len="med" w="med" type="none"/>
              </a:ln>
            </p:spPr>
          </p:cxnSp>
          <p:cxnSp>
            <p:nvCxnSpPr>
              <p:cNvPr id="302" name="Google Shape;302;p4"/>
              <p:cNvCxnSpPr/>
              <p:nvPr/>
            </p:nvCxnSpPr>
            <p:spPr>
              <a:xfrm>
                <a:off x="4697" y="1536"/>
                <a:ext cx="0" cy="150"/>
              </a:xfrm>
              <a:prstGeom prst="straightConnector1">
                <a:avLst/>
              </a:prstGeom>
              <a:noFill/>
              <a:ln cap="flat" cmpd="sng" w="38100">
                <a:solidFill>
                  <a:schemeClr val="lt1"/>
                </a:solidFill>
                <a:prstDash val="solid"/>
                <a:miter lim="800000"/>
                <a:headEnd len="med" w="med" type="none"/>
                <a:tailEnd len="med" w="med" type="none"/>
              </a:ln>
            </p:spPr>
          </p:cxnSp>
          <p:cxnSp>
            <p:nvCxnSpPr>
              <p:cNvPr id="303" name="Google Shape;303;p4"/>
              <p:cNvCxnSpPr/>
              <p:nvPr/>
            </p:nvCxnSpPr>
            <p:spPr>
              <a:xfrm>
                <a:off x="4743"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304" name="Google Shape;304;p4"/>
              <p:cNvCxnSpPr/>
              <p:nvPr/>
            </p:nvCxnSpPr>
            <p:spPr>
              <a:xfrm>
                <a:off x="4789"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305" name="Google Shape;305;p4"/>
              <p:cNvCxnSpPr/>
              <p:nvPr/>
            </p:nvCxnSpPr>
            <p:spPr>
              <a:xfrm>
                <a:off x="4835"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306" name="Google Shape;306;p4"/>
              <p:cNvCxnSpPr/>
              <p:nvPr/>
            </p:nvCxnSpPr>
            <p:spPr>
              <a:xfrm>
                <a:off x="4881"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307" name="Google Shape;307;p4"/>
              <p:cNvCxnSpPr/>
              <p:nvPr/>
            </p:nvCxnSpPr>
            <p:spPr>
              <a:xfrm>
                <a:off x="4927"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308" name="Google Shape;308;p4"/>
              <p:cNvCxnSpPr/>
              <p:nvPr/>
            </p:nvCxnSpPr>
            <p:spPr>
              <a:xfrm>
                <a:off x="4972"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309" name="Google Shape;309;p4"/>
              <p:cNvCxnSpPr/>
              <p:nvPr/>
            </p:nvCxnSpPr>
            <p:spPr>
              <a:xfrm>
                <a:off x="5018"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310" name="Google Shape;310;p4"/>
              <p:cNvCxnSpPr/>
              <p:nvPr/>
            </p:nvCxnSpPr>
            <p:spPr>
              <a:xfrm>
                <a:off x="5064"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311" name="Google Shape;311;p4"/>
              <p:cNvCxnSpPr/>
              <p:nvPr/>
            </p:nvCxnSpPr>
            <p:spPr>
              <a:xfrm>
                <a:off x="5110"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312" name="Google Shape;312;p4"/>
              <p:cNvCxnSpPr/>
              <p:nvPr/>
            </p:nvCxnSpPr>
            <p:spPr>
              <a:xfrm>
                <a:off x="5156"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313" name="Google Shape;313;p4"/>
              <p:cNvCxnSpPr/>
              <p:nvPr/>
            </p:nvCxnSpPr>
            <p:spPr>
              <a:xfrm>
                <a:off x="5202"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314" name="Google Shape;314;p4"/>
              <p:cNvCxnSpPr/>
              <p:nvPr/>
            </p:nvCxnSpPr>
            <p:spPr>
              <a:xfrm>
                <a:off x="5248"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315" name="Google Shape;315;p4"/>
              <p:cNvCxnSpPr/>
              <p:nvPr/>
            </p:nvCxnSpPr>
            <p:spPr>
              <a:xfrm>
                <a:off x="5294"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316" name="Google Shape;316;p4"/>
              <p:cNvCxnSpPr/>
              <p:nvPr/>
            </p:nvCxnSpPr>
            <p:spPr>
              <a:xfrm>
                <a:off x="5340" y="1536"/>
                <a:ext cx="0" cy="150"/>
              </a:xfrm>
              <a:prstGeom prst="straightConnector1">
                <a:avLst/>
              </a:prstGeom>
              <a:noFill/>
              <a:ln cap="flat" cmpd="sng" w="38100">
                <a:solidFill>
                  <a:schemeClr val="lt1"/>
                </a:solidFill>
                <a:prstDash val="solid"/>
                <a:miter lim="800000"/>
                <a:headEnd len="med" w="med" type="none"/>
                <a:tailEnd len="med" w="med" type="none"/>
              </a:ln>
            </p:spPr>
          </p:cxnSp>
          <p:cxnSp>
            <p:nvCxnSpPr>
              <p:cNvPr id="317" name="Google Shape;317;p4"/>
              <p:cNvCxnSpPr/>
              <p:nvPr/>
            </p:nvCxnSpPr>
            <p:spPr>
              <a:xfrm>
                <a:off x="5386" y="1536"/>
                <a:ext cx="0" cy="150"/>
              </a:xfrm>
              <a:prstGeom prst="straightConnector1">
                <a:avLst/>
              </a:prstGeom>
              <a:noFill/>
              <a:ln cap="flat" cmpd="sng" w="38100">
                <a:solidFill>
                  <a:schemeClr val="lt1"/>
                </a:solidFill>
                <a:prstDash val="solid"/>
                <a:miter lim="800000"/>
                <a:headEnd len="med" w="med" type="none"/>
                <a:tailEnd len="med" w="med" type="none"/>
              </a:ln>
            </p:spPr>
          </p:cxnSp>
          <p:cxnSp>
            <p:nvCxnSpPr>
              <p:cNvPr id="318" name="Google Shape;318;p4"/>
              <p:cNvCxnSpPr/>
              <p:nvPr/>
            </p:nvCxnSpPr>
            <p:spPr>
              <a:xfrm>
                <a:off x="5432" y="1536"/>
                <a:ext cx="0" cy="150"/>
              </a:xfrm>
              <a:prstGeom prst="straightConnector1">
                <a:avLst/>
              </a:prstGeom>
              <a:noFill/>
              <a:ln cap="flat" cmpd="sng" w="38100">
                <a:solidFill>
                  <a:schemeClr val="lt1"/>
                </a:solidFill>
                <a:prstDash val="solid"/>
                <a:miter lim="800000"/>
                <a:headEnd len="med" w="med" type="none"/>
                <a:tailEnd len="med" w="med" type="none"/>
              </a:ln>
            </p:spPr>
          </p:cxnSp>
          <p:cxnSp>
            <p:nvCxnSpPr>
              <p:cNvPr id="319" name="Google Shape;319;p4"/>
              <p:cNvCxnSpPr/>
              <p:nvPr/>
            </p:nvCxnSpPr>
            <p:spPr>
              <a:xfrm>
                <a:off x="5478"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320" name="Google Shape;320;p4"/>
              <p:cNvCxnSpPr/>
              <p:nvPr/>
            </p:nvCxnSpPr>
            <p:spPr>
              <a:xfrm>
                <a:off x="5524"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321" name="Google Shape;321;p4"/>
              <p:cNvCxnSpPr/>
              <p:nvPr/>
            </p:nvCxnSpPr>
            <p:spPr>
              <a:xfrm>
                <a:off x="3457" y="1547"/>
                <a:ext cx="1" cy="220"/>
              </a:xfrm>
              <a:prstGeom prst="straightConnector1">
                <a:avLst/>
              </a:prstGeom>
              <a:noFill/>
              <a:ln cap="flat" cmpd="sng" w="38100">
                <a:solidFill>
                  <a:schemeClr val="lt1"/>
                </a:solidFill>
                <a:prstDash val="solid"/>
                <a:miter lim="800000"/>
                <a:headEnd len="med" w="med" type="none"/>
                <a:tailEnd len="med" w="med" type="none"/>
              </a:ln>
            </p:spPr>
          </p:cxnSp>
          <p:cxnSp>
            <p:nvCxnSpPr>
              <p:cNvPr id="322" name="Google Shape;322;p4"/>
              <p:cNvCxnSpPr/>
              <p:nvPr/>
            </p:nvCxnSpPr>
            <p:spPr>
              <a:xfrm>
                <a:off x="3686" y="1536"/>
                <a:ext cx="1" cy="335"/>
              </a:xfrm>
              <a:prstGeom prst="straightConnector1">
                <a:avLst/>
              </a:prstGeom>
              <a:noFill/>
              <a:ln cap="flat" cmpd="sng" w="38100">
                <a:solidFill>
                  <a:schemeClr val="lt1"/>
                </a:solidFill>
                <a:prstDash val="solid"/>
                <a:miter lim="800000"/>
                <a:headEnd len="med" w="med" type="none"/>
                <a:tailEnd len="med" w="med" type="none"/>
              </a:ln>
            </p:spPr>
          </p:cxnSp>
          <p:sp>
            <p:nvSpPr>
              <p:cNvPr id="323" name="Google Shape;323;p4"/>
              <p:cNvSpPr txBox="1"/>
              <p:nvPr/>
            </p:nvSpPr>
            <p:spPr>
              <a:xfrm>
                <a:off x="3689" y="1596"/>
                <a:ext cx="106" cy="30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0000"/>
                  </a:buClr>
                  <a:buSzPts val="2800"/>
                  <a:buFont typeface="Open Sans"/>
                  <a:buNone/>
                </a:pPr>
                <a:r>
                  <a:rPr b="1" i="0" lang="en-US" sz="2800" u="none">
                    <a:solidFill>
                      <a:srgbClr val="FF0000"/>
                    </a:solidFill>
                    <a:latin typeface="Open Sans"/>
                    <a:ea typeface="Open Sans"/>
                    <a:cs typeface="Open Sans"/>
                    <a:sym typeface="Open Sans"/>
                  </a:rPr>
                  <a:t>1</a:t>
                </a:r>
                <a:endParaRPr/>
              </a:p>
            </p:txBody>
          </p:sp>
          <p:cxnSp>
            <p:nvCxnSpPr>
              <p:cNvPr id="324" name="Google Shape;324;p4"/>
              <p:cNvCxnSpPr/>
              <p:nvPr/>
            </p:nvCxnSpPr>
            <p:spPr>
              <a:xfrm>
                <a:off x="4146" y="1547"/>
                <a:ext cx="1" cy="336"/>
              </a:xfrm>
              <a:prstGeom prst="straightConnector1">
                <a:avLst/>
              </a:prstGeom>
              <a:noFill/>
              <a:ln cap="flat" cmpd="sng" w="38100">
                <a:solidFill>
                  <a:schemeClr val="lt1"/>
                </a:solidFill>
                <a:prstDash val="solid"/>
                <a:miter lim="800000"/>
                <a:headEnd len="med" w="med" type="none"/>
                <a:tailEnd len="med" w="med" type="none"/>
              </a:ln>
            </p:spPr>
          </p:cxnSp>
          <p:sp>
            <p:nvSpPr>
              <p:cNvPr id="325" name="Google Shape;325;p4"/>
              <p:cNvSpPr txBox="1"/>
              <p:nvPr/>
            </p:nvSpPr>
            <p:spPr>
              <a:xfrm>
                <a:off x="4155" y="1604"/>
                <a:ext cx="106" cy="30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0000"/>
                  </a:buClr>
                  <a:buSzPts val="2800"/>
                  <a:buFont typeface="Open Sans"/>
                  <a:buNone/>
                </a:pPr>
                <a:r>
                  <a:rPr b="1" i="0" lang="en-US" sz="2800" u="none">
                    <a:solidFill>
                      <a:srgbClr val="FF0000"/>
                    </a:solidFill>
                    <a:latin typeface="Open Sans"/>
                    <a:ea typeface="Open Sans"/>
                    <a:cs typeface="Open Sans"/>
                    <a:sym typeface="Open Sans"/>
                  </a:rPr>
                  <a:t>2</a:t>
                </a:r>
                <a:endParaRPr/>
              </a:p>
            </p:txBody>
          </p:sp>
          <p:cxnSp>
            <p:nvCxnSpPr>
              <p:cNvPr id="326" name="Google Shape;326;p4"/>
              <p:cNvCxnSpPr/>
              <p:nvPr/>
            </p:nvCxnSpPr>
            <p:spPr>
              <a:xfrm>
                <a:off x="4605" y="1547"/>
                <a:ext cx="0" cy="336"/>
              </a:xfrm>
              <a:prstGeom prst="straightConnector1">
                <a:avLst/>
              </a:prstGeom>
              <a:noFill/>
              <a:ln cap="flat" cmpd="sng" w="38100">
                <a:solidFill>
                  <a:schemeClr val="lt1"/>
                </a:solidFill>
                <a:prstDash val="solid"/>
                <a:miter lim="800000"/>
                <a:headEnd len="med" w="med" type="none"/>
                <a:tailEnd len="med" w="med" type="none"/>
              </a:ln>
            </p:spPr>
          </p:cxnSp>
          <p:sp>
            <p:nvSpPr>
              <p:cNvPr id="327" name="Google Shape;327;p4"/>
              <p:cNvSpPr txBox="1"/>
              <p:nvPr/>
            </p:nvSpPr>
            <p:spPr>
              <a:xfrm>
                <a:off x="4615" y="1610"/>
                <a:ext cx="91" cy="30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0000"/>
                  </a:buClr>
                  <a:buSzPts val="2800"/>
                  <a:buFont typeface="Open Sans"/>
                  <a:buNone/>
                </a:pPr>
                <a:r>
                  <a:rPr b="1" i="0" lang="en-US" sz="2800" u="none">
                    <a:solidFill>
                      <a:srgbClr val="FF0000"/>
                    </a:solidFill>
                    <a:latin typeface="Open Sans"/>
                    <a:ea typeface="Open Sans"/>
                    <a:cs typeface="Open Sans"/>
                    <a:sym typeface="Open Sans"/>
                  </a:rPr>
                  <a:t>3</a:t>
                </a:r>
                <a:endParaRPr/>
              </a:p>
            </p:txBody>
          </p:sp>
          <p:cxnSp>
            <p:nvCxnSpPr>
              <p:cNvPr id="328" name="Google Shape;328;p4"/>
              <p:cNvCxnSpPr/>
              <p:nvPr/>
            </p:nvCxnSpPr>
            <p:spPr>
              <a:xfrm>
                <a:off x="5064" y="1536"/>
                <a:ext cx="1" cy="335"/>
              </a:xfrm>
              <a:prstGeom prst="straightConnector1">
                <a:avLst/>
              </a:prstGeom>
              <a:noFill/>
              <a:ln cap="flat" cmpd="sng" w="38100">
                <a:solidFill>
                  <a:schemeClr val="lt1"/>
                </a:solidFill>
                <a:prstDash val="solid"/>
                <a:miter lim="800000"/>
                <a:headEnd len="med" w="med" type="none"/>
                <a:tailEnd len="med" w="med" type="none"/>
              </a:ln>
            </p:spPr>
          </p:cxnSp>
          <p:sp>
            <p:nvSpPr>
              <p:cNvPr id="329" name="Google Shape;329;p4"/>
              <p:cNvSpPr txBox="1"/>
              <p:nvPr/>
            </p:nvSpPr>
            <p:spPr>
              <a:xfrm>
                <a:off x="5072" y="1604"/>
                <a:ext cx="106" cy="30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0000"/>
                  </a:buClr>
                  <a:buSzPts val="2800"/>
                  <a:buFont typeface="Open Sans"/>
                  <a:buNone/>
                </a:pPr>
                <a:r>
                  <a:rPr b="1" i="0" lang="en-US" sz="2800" u="none">
                    <a:solidFill>
                      <a:srgbClr val="FF0000"/>
                    </a:solidFill>
                    <a:latin typeface="Open Sans"/>
                    <a:ea typeface="Open Sans"/>
                    <a:cs typeface="Open Sans"/>
                    <a:sym typeface="Open Sans"/>
                  </a:rPr>
                  <a:t>4</a:t>
                </a:r>
                <a:endParaRPr/>
              </a:p>
            </p:txBody>
          </p:sp>
          <p:cxnSp>
            <p:nvCxnSpPr>
              <p:cNvPr id="330" name="Google Shape;330;p4"/>
              <p:cNvCxnSpPr/>
              <p:nvPr/>
            </p:nvCxnSpPr>
            <p:spPr>
              <a:xfrm>
                <a:off x="5524" y="1536"/>
                <a:ext cx="1" cy="335"/>
              </a:xfrm>
              <a:prstGeom prst="straightConnector1">
                <a:avLst/>
              </a:prstGeom>
              <a:noFill/>
              <a:ln cap="flat" cmpd="sng" w="38100">
                <a:solidFill>
                  <a:schemeClr val="lt1"/>
                </a:solidFill>
                <a:prstDash val="solid"/>
                <a:miter lim="800000"/>
                <a:headEnd len="med" w="med" type="none"/>
                <a:tailEnd len="med" w="med" type="none"/>
              </a:ln>
            </p:spPr>
          </p:cxnSp>
          <p:sp>
            <p:nvSpPr>
              <p:cNvPr id="331" name="Google Shape;331;p4"/>
              <p:cNvSpPr txBox="1"/>
              <p:nvPr/>
            </p:nvSpPr>
            <p:spPr>
              <a:xfrm>
                <a:off x="5523" y="1604"/>
                <a:ext cx="106" cy="30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0000"/>
                  </a:buClr>
                  <a:buSzPts val="2800"/>
                  <a:buFont typeface="Open Sans"/>
                  <a:buNone/>
                </a:pPr>
                <a:r>
                  <a:rPr b="1" i="0" lang="en-US" sz="2800" u="none">
                    <a:solidFill>
                      <a:srgbClr val="FF0000"/>
                    </a:solidFill>
                    <a:latin typeface="Open Sans"/>
                    <a:ea typeface="Open Sans"/>
                    <a:cs typeface="Open Sans"/>
                    <a:sym typeface="Open Sans"/>
                  </a:rPr>
                  <a:t>5</a:t>
                </a:r>
                <a:endParaRPr/>
              </a:p>
            </p:txBody>
          </p:sp>
          <p:cxnSp>
            <p:nvCxnSpPr>
              <p:cNvPr id="332" name="Google Shape;332;p4"/>
              <p:cNvCxnSpPr/>
              <p:nvPr/>
            </p:nvCxnSpPr>
            <p:spPr>
              <a:xfrm>
                <a:off x="4375" y="1536"/>
                <a:ext cx="1" cy="219"/>
              </a:xfrm>
              <a:prstGeom prst="straightConnector1">
                <a:avLst/>
              </a:prstGeom>
              <a:noFill/>
              <a:ln cap="flat" cmpd="sng" w="38100">
                <a:solidFill>
                  <a:schemeClr val="lt1"/>
                </a:solidFill>
                <a:prstDash val="solid"/>
                <a:miter lim="800000"/>
                <a:headEnd len="med" w="med" type="none"/>
                <a:tailEnd len="med" w="med" type="none"/>
              </a:ln>
            </p:spPr>
          </p:cxnSp>
          <p:cxnSp>
            <p:nvCxnSpPr>
              <p:cNvPr id="333" name="Google Shape;333;p4"/>
              <p:cNvCxnSpPr/>
              <p:nvPr/>
            </p:nvCxnSpPr>
            <p:spPr>
              <a:xfrm>
                <a:off x="4835" y="1536"/>
                <a:ext cx="1" cy="219"/>
              </a:xfrm>
              <a:prstGeom prst="straightConnector1">
                <a:avLst/>
              </a:prstGeom>
              <a:noFill/>
              <a:ln cap="flat" cmpd="sng" w="38100">
                <a:solidFill>
                  <a:schemeClr val="lt1"/>
                </a:solidFill>
                <a:prstDash val="solid"/>
                <a:miter lim="800000"/>
                <a:headEnd len="med" w="med" type="none"/>
                <a:tailEnd len="med" w="med" type="none"/>
              </a:ln>
            </p:spPr>
          </p:cxnSp>
          <p:cxnSp>
            <p:nvCxnSpPr>
              <p:cNvPr id="334" name="Google Shape;334;p4"/>
              <p:cNvCxnSpPr/>
              <p:nvPr/>
            </p:nvCxnSpPr>
            <p:spPr>
              <a:xfrm>
                <a:off x="5294" y="1536"/>
                <a:ext cx="1" cy="219"/>
              </a:xfrm>
              <a:prstGeom prst="straightConnector1">
                <a:avLst/>
              </a:prstGeom>
              <a:noFill/>
              <a:ln cap="flat" cmpd="sng" w="38100">
                <a:solidFill>
                  <a:schemeClr val="lt1"/>
                </a:solidFill>
                <a:prstDash val="solid"/>
                <a:miter lim="800000"/>
                <a:headEnd len="med" w="med" type="none"/>
                <a:tailEnd len="med" w="med" type="none"/>
              </a:ln>
            </p:spPr>
          </p:cxnSp>
        </p:grpSp>
      </p:grpSp>
      <p:grpSp>
        <p:nvGrpSpPr>
          <p:cNvPr id="335" name="Google Shape;335;p4"/>
          <p:cNvGrpSpPr/>
          <p:nvPr/>
        </p:nvGrpSpPr>
        <p:grpSpPr>
          <a:xfrm rot="2160000">
            <a:off x="3638550" y="1725612"/>
            <a:ext cx="5029200" cy="544512"/>
            <a:chOff x="-2400" y="1488"/>
            <a:chExt cx="2880" cy="439"/>
          </a:xfrm>
        </p:grpSpPr>
        <p:sp>
          <p:nvSpPr>
            <p:cNvPr id="336" name="Google Shape;336;p4"/>
            <p:cNvSpPr txBox="1"/>
            <p:nvPr/>
          </p:nvSpPr>
          <p:spPr>
            <a:xfrm>
              <a:off x="-2400" y="1489"/>
              <a:ext cx="2832" cy="433"/>
            </a:xfrm>
            <a:prstGeom prst="rect">
              <a:avLst/>
            </a:prstGeom>
            <a:gradFill>
              <a:gsLst>
                <a:gs pos="0">
                  <a:schemeClr val="dk1"/>
                </a:gs>
                <a:gs pos="50000">
                  <a:srgbClr val="FFFFFF"/>
                </a:gs>
                <a:gs pos="100000">
                  <a:schemeClr val="dk1"/>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nvGrpSpPr>
            <p:cNvPr id="337" name="Google Shape;337;p4"/>
            <p:cNvGrpSpPr/>
            <p:nvPr/>
          </p:nvGrpSpPr>
          <p:grpSpPr>
            <a:xfrm>
              <a:off x="-2400" y="1488"/>
              <a:ext cx="2880" cy="439"/>
              <a:chOff x="3072" y="1536"/>
              <a:chExt cx="2688" cy="394"/>
            </a:xfrm>
          </p:grpSpPr>
          <p:cxnSp>
            <p:nvCxnSpPr>
              <p:cNvPr id="338" name="Google Shape;338;p4"/>
              <p:cNvCxnSpPr/>
              <p:nvPr/>
            </p:nvCxnSpPr>
            <p:spPr>
              <a:xfrm>
                <a:off x="3072" y="1930"/>
                <a:ext cx="2677" cy="0"/>
              </a:xfrm>
              <a:prstGeom prst="straightConnector1">
                <a:avLst/>
              </a:prstGeom>
              <a:noFill/>
              <a:ln cap="flat" cmpd="sng" w="38100">
                <a:solidFill>
                  <a:schemeClr val="lt1"/>
                </a:solidFill>
                <a:prstDash val="solid"/>
                <a:miter lim="800000"/>
                <a:headEnd len="med" w="med" type="none"/>
                <a:tailEnd len="med" w="med" type="none"/>
              </a:ln>
            </p:spPr>
          </p:cxnSp>
          <p:cxnSp>
            <p:nvCxnSpPr>
              <p:cNvPr id="339" name="Google Shape;339;p4"/>
              <p:cNvCxnSpPr/>
              <p:nvPr/>
            </p:nvCxnSpPr>
            <p:spPr>
              <a:xfrm>
                <a:off x="3083" y="1536"/>
                <a:ext cx="0" cy="393"/>
              </a:xfrm>
              <a:prstGeom prst="straightConnector1">
                <a:avLst/>
              </a:prstGeom>
              <a:noFill/>
              <a:ln cap="flat" cmpd="sng" w="38100">
                <a:solidFill>
                  <a:schemeClr val="lt1"/>
                </a:solidFill>
                <a:prstDash val="solid"/>
                <a:miter lim="800000"/>
                <a:headEnd len="med" w="med" type="none"/>
                <a:tailEnd len="med" w="med" type="none"/>
              </a:ln>
            </p:spPr>
          </p:cxnSp>
          <p:cxnSp>
            <p:nvCxnSpPr>
              <p:cNvPr id="340" name="Google Shape;340;p4"/>
              <p:cNvCxnSpPr/>
              <p:nvPr/>
            </p:nvCxnSpPr>
            <p:spPr>
              <a:xfrm>
                <a:off x="3083" y="1536"/>
                <a:ext cx="2677" cy="1"/>
              </a:xfrm>
              <a:prstGeom prst="straightConnector1">
                <a:avLst/>
              </a:prstGeom>
              <a:noFill/>
              <a:ln cap="flat" cmpd="sng" w="38100">
                <a:solidFill>
                  <a:schemeClr val="lt1"/>
                </a:solidFill>
                <a:prstDash val="solid"/>
                <a:miter lim="800000"/>
                <a:headEnd len="med" w="med" type="none"/>
                <a:tailEnd len="med" w="med" type="none"/>
              </a:ln>
            </p:spPr>
          </p:cxnSp>
          <p:cxnSp>
            <p:nvCxnSpPr>
              <p:cNvPr id="341" name="Google Shape;341;p4"/>
              <p:cNvCxnSpPr/>
              <p:nvPr/>
            </p:nvCxnSpPr>
            <p:spPr>
              <a:xfrm>
                <a:off x="3227" y="1536"/>
                <a:ext cx="0" cy="335"/>
              </a:xfrm>
              <a:prstGeom prst="straightConnector1">
                <a:avLst/>
              </a:prstGeom>
              <a:noFill/>
              <a:ln cap="flat" cmpd="sng" w="38100">
                <a:solidFill>
                  <a:schemeClr val="lt1"/>
                </a:solidFill>
                <a:prstDash val="solid"/>
                <a:miter lim="800000"/>
                <a:headEnd len="med" w="med" type="none"/>
                <a:tailEnd len="med" w="med" type="none"/>
              </a:ln>
            </p:spPr>
          </p:cxnSp>
          <p:sp>
            <p:nvSpPr>
              <p:cNvPr id="342" name="Google Shape;342;p4"/>
              <p:cNvSpPr txBox="1"/>
              <p:nvPr/>
            </p:nvSpPr>
            <p:spPr>
              <a:xfrm>
                <a:off x="3228" y="1583"/>
                <a:ext cx="198" cy="30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0000"/>
                  </a:buClr>
                  <a:buSzPts val="2800"/>
                  <a:buFont typeface="Open Sans"/>
                  <a:buNone/>
                </a:pPr>
                <a:r>
                  <a:rPr b="1" i="0" lang="en-US" sz="2800" u="none">
                    <a:solidFill>
                      <a:srgbClr val="FF0000"/>
                    </a:solidFill>
                    <a:latin typeface="Open Sans"/>
                    <a:ea typeface="Open Sans"/>
                    <a:cs typeface="Open Sans"/>
                    <a:sym typeface="Open Sans"/>
                  </a:rPr>
                  <a:t>0</a:t>
                </a:r>
                <a:endParaRPr/>
              </a:p>
            </p:txBody>
          </p:sp>
          <p:cxnSp>
            <p:nvCxnSpPr>
              <p:cNvPr id="343" name="Google Shape;343;p4"/>
              <p:cNvCxnSpPr/>
              <p:nvPr/>
            </p:nvCxnSpPr>
            <p:spPr>
              <a:xfrm>
                <a:off x="3273" y="1536"/>
                <a:ext cx="0" cy="150"/>
              </a:xfrm>
              <a:prstGeom prst="straightConnector1">
                <a:avLst/>
              </a:prstGeom>
              <a:noFill/>
              <a:ln cap="flat" cmpd="sng" w="38100">
                <a:solidFill>
                  <a:schemeClr val="lt1"/>
                </a:solidFill>
                <a:prstDash val="solid"/>
                <a:miter lim="800000"/>
                <a:headEnd len="med" w="med" type="none"/>
                <a:tailEnd len="med" w="med" type="none"/>
              </a:ln>
            </p:spPr>
          </p:cxnSp>
          <p:cxnSp>
            <p:nvCxnSpPr>
              <p:cNvPr id="344" name="Google Shape;344;p4"/>
              <p:cNvCxnSpPr/>
              <p:nvPr/>
            </p:nvCxnSpPr>
            <p:spPr>
              <a:xfrm>
                <a:off x="3319"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345" name="Google Shape;345;p4"/>
              <p:cNvCxnSpPr/>
              <p:nvPr/>
            </p:nvCxnSpPr>
            <p:spPr>
              <a:xfrm>
                <a:off x="3365"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346" name="Google Shape;346;p4"/>
              <p:cNvCxnSpPr/>
              <p:nvPr/>
            </p:nvCxnSpPr>
            <p:spPr>
              <a:xfrm>
                <a:off x="3411"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347" name="Google Shape;347;p4"/>
              <p:cNvCxnSpPr/>
              <p:nvPr/>
            </p:nvCxnSpPr>
            <p:spPr>
              <a:xfrm>
                <a:off x="3457"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348" name="Google Shape;348;p4"/>
              <p:cNvCxnSpPr/>
              <p:nvPr/>
            </p:nvCxnSpPr>
            <p:spPr>
              <a:xfrm>
                <a:off x="3916" y="1536"/>
                <a:ext cx="0" cy="219"/>
              </a:xfrm>
              <a:prstGeom prst="straightConnector1">
                <a:avLst/>
              </a:prstGeom>
              <a:noFill/>
              <a:ln cap="flat" cmpd="sng" w="38100">
                <a:solidFill>
                  <a:schemeClr val="lt1"/>
                </a:solidFill>
                <a:prstDash val="solid"/>
                <a:miter lim="800000"/>
                <a:headEnd len="med" w="med" type="none"/>
                <a:tailEnd len="med" w="med" type="none"/>
              </a:ln>
            </p:spPr>
          </p:cxnSp>
          <p:cxnSp>
            <p:nvCxnSpPr>
              <p:cNvPr id="349" name="Google Shape;349;p4"/>
              <p:cNvCxnSpPr/>
              <p:nvPr/>
            </p:nvCxnSpPr>
            <p:spPr>
              <a:xfrm>
                <a:off x="3503"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350" name="Google Shape;350;p4"/>
              <p:cNvCxnSpPr/>
              <p:nvPr/>
            </p:nvCxnSpPr>
            <p:spPr>
              <a:xfrm>
                <a:off x="3548"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351" name="Google Shape;351;p4"/>
              <p:cNvCxnSpPr/>
              <p:nvPr/>
            </p:nvCxnSpPr>
            <p:spPr>
              <a:xfrm>
                <a:off x="3594"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352" name="Google Shape;352;p4"/>
              <p:cNvCxnSpPr/>
              <p:nvPr/>
            </p:nvCxnSpPr>
            <p:spPr>
              <a:xfrm>
                <a:off x="3640"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353" name="Google Shape;353;p4"/>
              <p:cNvCxnSpPr/>
              <p:nvPr/>
            </p:nvCxnSpPr>
            <p:spPr>
              <a:xfrm>
                <a:off x="3686"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354" name="Google Shape;354;p4"/>
              <p:cNvCxnSpPr/>
              <p:nvPr/>
            </p:nvCxnSpPr>
            <p:spPr>
              <a:xfrm>
                <a:off x="3732"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355" name="Google Shape;355;p4"/>
              <p:cNvCxnSpPr/>
              <p:nvPr/>
            </p:nvCxnSpPr>
            <p:spPr>
              <a:xfrm>
                <a:off x="3778"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356" name="Google Shape;356;p4"/>
              <p:cNvCxnSpPr/>
              <p:nvPr/>
            </p:nvCxnSpPr>
            <p:spPr>
              <a:xfrm>
                <a:off x="3824"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357" name="Google Shape;357;p4"/>
              <p:cNvCxnSpPr/>
              <p:nvPr/>
            </p:nvCxnSpPr>
            <p:spPr>
              <a:xfrm>
                <a:off x="3870"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358" name="Google Shape;358;p4"/>
              <p:cNvCxnSpPr/>
              <p:nvPr/>
            </p:nvCxnSpPr>
            <p:spPr>
              <a:xfrm>
                <a:off x="3916" y="1536"/>
                <a:ext cx="0" cy="150"/>
              </a:xfrm>
              <a:prstGeom prst="straightConnector1">
                <a:avLst/>
              </a:prstGeom>
              <a:noFill/>
              <a:ln cap="flat" cmpd="sng" w="38100">
                <a:solidFill>
                  <a:schemeClr val="lt1"/>
                </a:solidFill>
                <a:prstDash val="solid"/>
                <a:miter lim="800000"/>
                <a:headEnd len="med" w="med" type="none"/>
                <a:tailEnd len="med" w="med" type="none"/>
              </a:ln>
            </p:spPr>
          </p:cxnSp>
          <p:cxnSp>
            <p:nvCxnSpPr>
              <p:cNvPr id="359" name="Google Shape;359;p4"/>
              <p:cNvCxnSpPr/>
              <p:nvPr/>
            </p:nvCxnSpPr>
            <p:spPr>
              <a:xfrm>
                <a:off x="3962" y="1536"/>
                <a:ext cx="0" cy="150"/>
              </a:xfrm>
              <a:prstGeom prst="straightConnector1">
                <a:avLst/>
              </a:prstGeom>
              <a:noFill/>
              <a:ln cap="flat" cmpd="sng" w="38100">
                <a:solidFill>
                  <a:schemeClr val="lt1"/>
                </a:solidFill>
                <a:prstDash val="solid"/>
                <a:miter lim="800000"/>
                <a:headEnd len="med" w="med" type="none"/>
                <a:tailEnd len="med" w="med" type="none"/>
              </a:ln>
            </p:spPr>
          </p:cxnSp>
          <p:cxnSp>
            <p:nvCxnSpPr>
              <p:cNvPr id="360" name="Google Shape;360;p4"/>
              <p:cNvCxnSpPr/>
              <p:nvPr/>
            </p:nvCxnSpPr>
            <p:spPr>
              <a:xfrm>
                <a:off x="4008" y="1536"/>
                <a:ext cx="0" cy="150"/>
              </a:xfrm>
              <a:prstGeom prst="straightConnector1">
                <a:avLst/>
              </a:prstGeom>
              <a:noFill/>
              <a:ln cap="flat" cmpd="sng" w="38100">
                <a:solidFill>
                  <a:schemeClr val="lt1"/>
                </a:solidFill>
                <a:prstDash val="solid"/>
                <a:miter lim="800000"/>
                <a:headEnd len="med" w="med" type="none"/>
                <a:tailEnd len="med" w="med" type="none"/>
              </a:ln>
            </p:spPr>
          </p:cxnSp>
          <p:cxnSp>
            <p:nvCxnSpPr>
              <p:cNvPr id="361" name="Google Shape;361;p4"/>
              <p:cNvCxnSpPr/>
              <p:nvPr/>
            </p:nvCxnSpPr>
            <p:spPr>
              <a:xfrm>
                <a:off x="4054"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362" name="Google Shape;362;p4"/>
              <p:cNvCxnSpPr/>
              <p:nvPr/>
            </p:nvCxnSpPr>
            <p:spPr>
              <a:xfrm>
                <a:off x="4100"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363" name="Google Shape;363;p4"/>
              <p:cNvCxnSpPr/>
              <p:nvPr/>
            </p:nvCxnSpPr>
            <p:spPr>
              <a:xfrm>
                <a:off x="4146"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364" name="Google Shape;364;p4"/>
              <p:cNvCxnSpPr/>
              <p:nvPr/>
            </p:nvCxnSpPr>
            <p:spPr>
              <a:xfrm>
                <a:off x="4192"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365" name="Google Shape;365;p4"/>
              <p:cNvCxnSpPr/>
              <p:nvPr/>
            </p:nvCxnSpPr>
            <p:spPr>
              <a:xfrm>
                <a:off x="4238"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366" name="Google Shape;366;p4"/>
              <p:cNvCxnSpPr/>
              <p:nvPr/>
            </p:nvCxnSpPr>
            <p:spPr>
              <a:xfrm>
                <a:off x="4283"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367" name="Google Shape;367;p4"/>
              <p:cNvCxnSpPr/>
              <p:nvPr/>
            </p:nvCxnSpPr>
            <p:spPr>
              <a:xfrm>
                <a:off x="4329"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368" name="Google Shape;368;p4"/>
              <p:cNvCxnSpPr/>
              <p:nvPr/>
            </p:nvCxnSpPr>
            <p:spPr>
              <a:xfrm>
                <a:off x="4375"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369" name="Google Shape;369;p4"/>
              <p:cNvCxnSpPr/>
              <p:nvPr/>
            </p:nvCxnSpPr>
            <p:spPr>
              <a:xfrm>
                <a:off x="4421"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370" name="Google Shape;370;p4"/>
              <p:cNvCxnSpPr/>
              <p:nvPr/>
            </p:nvCxnSpPr>
            <p:spPr>
              <a:xfrm>
                <a:off x="4467"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371" name="Google Shape;371;p4"/>
              <p:cNvCxnSpPr/>
              <p:nvPr/>
            </p:nvCxnSpPr>
            <p:spPr>
              <a:xfrm>
                <a:off x="4513"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372" name="Google Shape;372;p4"/>
              <p:cNvCxnSpPr/>
              <p:nvPr/>
            </p:nvCxnSpPr>
            <p:spPr>
              <a:xfrm>
                <a:off x="4559"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373" name="Google Shape;373;p4"/>
              <p:cNvCxnSpPr/>
              <p:nvPr/>
            </p:nvCxnSpPr>
            <p:spPr>
              <a:xfrm>
                <a:off x="4605" y="1536"/>
                <a:ext cx="0" cy="150"/>
              </a:xfrm>
              <a:prstGeom prst="straightConnector1">
                <a:avLst/>
              </a:prstGeom>
              <a:noFill/>
              <a:ln cap="flat" cmpd="sng" w="38100">
                <a:solidFill>
                  <a:schemeClr val="lt1"/>
                </a:solidFill>
                <a:prstDash val="solid"/>
                <a:miter lim="800000"/>
                <a:headEnd len="med" w="med" type="none"/>
                <a:tailEnd len="med" w="med" type="none"/>
              </a:ln>
            </p:spPr>
          </p:cxnSp>
          <p:cxnSp>
            <p:nvCxnSpPr>
              <p:cNvPr id="374" name="Google Shape;374;p4"/>
              <p:cNvCxnSpPr/>
              <p:nvPr/>
            </p:nvCxnSpPr>
            <p:spPr>
              <a:xfrm>
                <a:off x="4651" y="1536"/>
                <a:ext cx="0" cy="150"/>
              </a:xfrm>
              <a:prstGeom prst="straightConnector1">
                <a:avLst/>
              </a:prstGeom>
              <a:noFill/>
              <a:ln cap="flat" cmpd="sng" w="38100">
                <a:solidFill>
                  <a:schemeClr val="lt1"/>
                </a:solidFill>
                <a:prstDash val="solid"/>
                <a:miter lim="800000"/>
                <a:headEnd len="med" w="med" type="none"/>
                <a:tailEnd len="med" w="med" type="none"/>
              </a:ln>
            </p:spPr>
          </p:cxnSp>
          <p:cxnSp>
            <p:nvCxnSpPr>
              <p:cNvPr id="375" name="Google Shape;375;p4"/>
              <p:cNvCxnSpPr/>
              <p:nvPr/>
            </p:nvCxnSpPr>
            <p:spPr>
              <a:xfrm>
                <a:off x="4697" y="1536"/>
                <a:ext cx="0" cy="150"/>
              </a:xfrm>
              <a:prstGeom prst="straightConnector1">
                <a:avLst/>
              </a:prstGeom>
              <a:noFill/>
              <a:ln cap="flat" cmpd="sng" w="38100">
                <a:solidFill>
                  <a:schemeClr val="lt1"/>
                </a:solidFill>
                <a:prstDash val="solid"/>
                <a:miter lim="800000"/>
                <a:headEnd len="med" w="med" type="none"/>
                <a:tailEnd len="med" w="med" type="none"/>
              </a:ln>
            </p:spPr>
          </p:cxnSp>
          <p:cxnSp>
            <p:nvCxnSpPr>
              <p:cNvPr id="376" name="Google Shape;376;p4"/>
              <p:cNvCxnSpPr/>
              <p:nvPr/>
            </p:nvCxnSpPr>
            <p:spPr>
              <a:xfrm>
                <a:off x="4743"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377" name="Google Shape;377;p4"/>
              <p:cNvCxnSpPr/>
              <p:nvPr/>
            </p:nvCxnSpPr>
            <p:spPr>
              <a:xfrm>
                <a:off x="4789"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378" name="Google Shape;378;p4"/>
              <p:cNvCxnSpPr/>
              <p:nvPr/>
            </p:nvCxnSpPr>
            <p:spPr>
              <a:xfrm>
                <a:off x="4835"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379" name="Google Shape;379;p4"/>
              <p:cNvCxnSpPr/>
              <p:nvPr/>
            </p:nvCxnSpPr>
            <p:spPr>
              <a:xfrm>
                <a:off x="4881"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380" name="Google Shape;380;p4"/>
              <p:cNvCxnSpPr/>
              <p:nvPr/>
            </p:nvCxnSpPr>
            <p:spPr>
              <a:xfrm>
                <a:off x="4927"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381" name="Google Shape;381;p4"/>
              <p:cNvCxnSpPr/>
              <p:nvPr/>
            </p:nvCxnSpPr>
            <p:spPr>
              <a:xfrm>
                <a:off x="4972"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382" name="Google Shape;382;p4"/>
              <p:cNvCxnSpPr/>
              <p:nvPr/>
            </p:nvCxnSpPr>
            <p:spPr>
              <a:xfrm>
                <a:off x="5018"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383" name="Google Shape;383;p4"/>
              <p:cNvCxnSpPr/>
              <p:nvPr/>
            </p:nvCxnSpPr>
            <p:spPr>
              <a:xfrm>
                <a:off x="5064"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384" name="Google Shape;384;p4"/>
              <p:cNvCxnSpPr/>
              <p:nvPr/>
            </p:nvCxnSpPr>
            <p:spPr>
              <a:xfrm>
                <a:off x="5110"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385" name="Google Shape;385;p4"/>
              <p:cNvCxnSpPr/>
              <p:nvPr/>
            </p:nvCxnSpPr>
            <p:spPr>
              <a:xfrm>
                <a:off x="5156"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386" name="Google Shape;386;p4"/>
              <p:cNvCxnSpPr/>
              <p:nvPr/>
            </p:nvCxnSpPr>
            <p:spPr>
              <a:xfrm>
                <a:off x="5202"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387" name="Google Shape;387;p4"/>
              <p:cNvCxnSpPr/>
              <p:nvPr/>
            </p:nvCxnSpPr>
            <p:spPr>
              <a:xfrm>
                <a:off x="5248"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388" name="Google Shape;388;p4"/>
              <p:cNvCxnSpPr/>
              <p:nvPr/>
            </p:nvCxnSpPr>
            <p:spPr>
              <a:xfrm>
                <a:off x="5294"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389" name="Google Shape;389;p4"/>
              <p:cNvCxnSpPr/>
              <p:nvPr/>
            </p:nvCxnSpPr>
            <p:spPr>
              <a:xfrm>
                <a:off x="5340" y="1536"/>
                <a:ext cx="0" cy="150"/>
              </a:xfrm>
              <a:prstGeom prst="straightConnector1">
                <a:avLst/>
              </a:prstGeom>
              <a:noFill/>
              <a:ln cap="flat" cmpd="sng" w="38100">
                <a:solidFill>
                  <a:schemeClr val="lt1"/>
                </a:solidFill>
                <a:prstDash val="solid"/>
                <a:miter lim="800000"/>
                <a:headEnd len="med" w="med" type="none"/>
                <a:tailEnd len="med" w="med" type="none"/>
              </a:ln>
            </p:spPr>
          </p:cxnSp>
          <p:cxnSp>
            <p:nvCxnSpPr>
              <p:cNvPr id="390" name="Google Shape;390;p4"/>
              <p:cNvCxnSpPr/>
              <p:nvPr/>
            </p:nvCxnSpPr>
            <p:spPr>
              <a:xfrm>
                <a:off x="5386" y="1536"/>
                <a:ext cx="0" cy="150"/>
              </a:xfrm>
              <a:prstGeom prst="straightConnector1">
                <a:avLst/>
              </a:prstGeom>
              <a:noFill/>
              <a:ln cap="flat" cmpd="sng" w="38100">
                <a:solidFill>
                  <a:schemeClr val="lt1"/>
                </a:solidFill>
                <a:prstDash val="solid"/>
                <a:miter lim="800000"/>
                <a:headEnd len="med" w="med" type="none"/>
                <a:tailEnd len="med" w="med" type="none"/>
              </a:ln>
            </p:spPr>
          </p:cxnSp>
          <p:cxnSp>
            <p:nvCxnSpPr>
              <p:cNvPr id="391" name="Google Shape;391;p4"/>
              <p:cNvCxnSpPr/>
              <p:nvPr/>
            </p:nvCxnSpPr>
            <p:spPr>
              <a:xfrm>
                <a:off x="5432" y="1536"/>
                <a:ext cx="0" cy="150"/>
              </a:xfrm>
              <a:prstGeom prst="straightConnector1">
                <a:avLst/>
              </a:prstGeom>
              <a:noFill/>
              <a:ln cap="flat" cmpd="sng" w="38100">
                <a:solidFill>
                  <a:schemeClr val="lt1"/>
                </a:solidFill>
                <a:prstDash val="solid"/>
                <a:miter lim="800000"/>
                <a:headEnd len="med" w="med" type="none"/>
                <a:tailEnd len="med" w="med" type="none"/>
              </a:ln>
            </p:spPr>
          </p:cxnSp>
          <p:cxnSp>
            <p:nvCxnSpPr>
              <p:cNvPr id="392" name="Google Shape;392;p4"/>
              <p:cNvCxnSpPr/>
              <p:nvPr/>
            </p:nvCxnSpPr>
            <p:spPr>
              <a:xfrm>
                <a:off x="5478"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393" name="Google Shape;393;p4"/>
              <p:cNvCxnSpPr/>
              <p:nvPr/>
            </p:nvCxnSpPr>
            <p:spPr>
              <a:xfrm>
                <a:off x="5524" y="1536"/>
                <a:ext cx="1" cy="150"/>
              </a:xfrm>
              <a:prstGeom prst="straightConnector1">
                <a:avLst/>
              </a:prstGeom>
              <a:noFill/>
              <a:ln cap="flat" cmpd="sng" w="38100">
                <a:solidFill>
                  <a:schemeClr val="lt1"/>
                </a:solidFill>
                <a:prstDash val="solid"/>
                <a:miter lim="800000"/>
                <a:headEnd len="med" w="med" type="none"/>
                <a:tailEnd len="med" w="med" type="none"/>
              </a:ln>
            </p:spPr>
          </p:cxnSp>
          <p:cxnSp>
            <p:nvCxnSpPr>
              <p:cNvPr id="394" name="Google Shape;394;p4"/>
              <p:cNvCxnSpPr/>
              <p:nvPr/>
            </p:nvCxnSpPr>
            <p:spPr>
              <a:xfrm>
                <a:off x="3457" y="1547"/>
                <a:ext cx="1" cy="220"/>
              </a:xfrm>
              <a:prstGeom prst="straightConnector1">
                <a:avLst/>
              </a:prstGeom>
              <a:noFill/>
              <a:ln cap="flat" cmpd="sng" w="38100">
                <a:solidFill>
                  <a:schemeClr val="lt1"/>
                </a:solidFill>
                <a:prstDash val="solid"/>
                <a:miter lim="800000"/>
                <a:headEnd len="med" w="med" type="none"/>
                <a:tailEnd len="med" w="med" type="none"/>
              </a:ln>
            </p:spPr>
          </p:cxnSp>
          <p:cxnSp>
            <p:nvCxnSpPr>
              <p:cNvPr id="395" name="Google Shape;395;p4"/>
              <p:cNvCxnSpPr/>
              <p:nvPr/>
            </p:nvCxnSpPr>
            <p:spPr>
              <a:xfrm>
                <a:off x="3686" y="1536"/>
                <a:ext cx="1" cy="335"/>
              </a:xfrm>
              <a:prstGeom prst="straightConnector1">
                <a:avLst/>
              </a:prstGeom>
              <a:noFill/>
              <a:ln cap="flat" cmpd="sng" w="38100">
                <a:solidFill>
                  <a:schemeClr val="lt1"/>
                </a:solidFill>
                <a:prstDash val="solid"/>
                <a:miter lim="800000"/>
                <a:headEnd len="med" w="med" type="none"/>
                <a:tailEnd len="med" w="med" type="none"/>
              </a:ln>
            </p:spPr>
          </p:cxnSp>
          <p:sp>
            <p:nvSpPr>
              <p:cNvPr id="396" name="Google Shape;396;p4"/>
              <p:cNvSpPr txBox="1"/>
              <p:nvPr/>
            </p:nvSpPr>
            <p:spPr>
              <a:xfrm>
                <a:off x="3689" y="1596"/>
                <a:ext cx="106" cy="30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0000"/>
                  </a:buClr>
                  <a:buSzPts val="2800"/>
                  <a:buFont typeface="Open Sans"/>
                  <a:buNone/>
                </a:pPr>
                <a:r>
                  <a:rPr b="1" i="0" lang="en-US" sz="2800" u="none">
                    <a:solidFill>
                      <a:srgbClr val="FF0000"/>
                    </a:solidFill>
                    <a:latin typeface="Open Sans"/>
                    <a:ea typeface="Open Sans"/>
                    <a:cs typeface="Open Sans"/>
                    <a:sym typeface="Open Sans"/>
                  </a:rPr>
                  <a:t>1</a:t>
                </a:r>
                <a:endParaRPr/>
              </a:p>
            </p:txBody>
          </p:sp>
          <p:cxnSp>
            <p:nvCxnSpPr>
              <p:cNvPr id="397" name="Google Shape;397;p4"/>
              <p:cNvCxnSpPr/>
              <p:nvPr/>
            </p:nvCxnSpPr>
            <p:spPr>
              <a:xfrm>
                <a:off x="4146" y="1547"/>
                <a:ext cx="1" cy="336"/>
              </a:xfrm>
              <a:prstGeom prst="straightConnector1">
                <a:avLst/>
              </a:prstGeom>
              <a:noFill/>
              <a:ln cap="flat" cmpd="sng" w="38100">
                <a:solidFill>
                  <a:schemeClr val="lt1"/>
                </a:solidFill>
                <a:prstDash val="solid"/>
                <a:miter lim="800000"/>
                <a:headEnd len="med" w="med" type="none"/>
                <a:tailEnd len="med" w="med" type="none"/>
              </a:ln>
            </p:spPr>
          </p:cxnSp>
          <p:sp>
            <p:nvSpPr>
              <p:cNvPr id="398" name="Google Shape;398;p4"/>
              <p:cNvSpPr txBox="1"/>
              <p:nvPr/>
            </p:nvSpPr>
            <p:spPr>
              <a:xfrm>
                <a:off x="4155" y="1604"/>
                <a:ext cx="106" cy="30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0000"/>
                  </a:buClr>
                  <a:buSzPts val="2800"/>
                  <a:buFont typeface="Open Sans"/>
                  <a:buNone/>
                </a:pPr>
                <a:r>
                  <a:rPr b="1" i="0" lang="en-US" sz="2800" u="none">
                    <a:solidFill>
                      <a:srgbClr val="FF0000"/>
                    </a:solidFill>
                    <a:latin typeface="Open Sans"/>
                    <a:ea typeface="Open Sans"/>
                    <a:cs typeface="Open Sans"/>
                    <a:sym typeface="Open Sans"/>
                  </a:rPr>
                  <a:t>2</a:t>
                </a:r>
                <a:endParaRPr/>
              </a:p>
            </p:txBody>
          </p:sp>
          <p:cxnSp>
            <p:nvCxnSpPr>
              <p:cNvPr id="399" name="Google Shape;399;p4"/>
              <p:cNvCxnSpPr/>
              <p:nvPr/>
            </p:nvCxnSpPr>
            <p:spPr>
              <a:xfrm>
                <a:off x="4605" y="1547"/>
                <a:ext cx="0" cy="336"/>
              </a:xfrm>
              <a:prstGeom prst="straightConnector1">
                <a:avLst/>
              </a:prstGeom>
              <a:noFill/>
              <a:ln cap="flat" cmpd="sng" w="38100">
                <a:solidFill>
                  <a:schemeClr val="lt1"/>
                </a:solidFill>
                <a:prstDash val="solid"/>
                <a:miter lim="800000"/>
                <a:headEnd len="med" w="med" type="none"/>
                <a:tailEnd len="med" w="med" type="none"/>
              </a:ln>
            </p:spPr>
          </p:cxnSp>
          <p:sp>
            <p:nvSpPr>
              <p:cNvPr id="400" name="Google Shape;400;p4"/>
              <p:cNvSpPr txBox="1"/>
              <p:nvPr/>
            </p:nvSpPr>
            <p:spPr>
              <a:xfrm>
                <a:off x="4615" y="1610"/>
                <a:ext cx="91" cy="30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0000"/>
                  </a:buClr>
                  <a:buSzPts val="2800"/>
                  <a:buFont typeface="Open Sans"/>
                  <a:buNone/>
                </a:pPr>
                <a:r>
                  <a:rPr b="1" i="0" lang="en-US" sz="2800" u="none">
                    <a:solidFill>
                      <a:srgbClr val="FF0000"/>
                    </a:solidFill>
                    <a:latin typeface="Open Sans"/>
                    <a:ea typeface="Open Sans"/>
                    <a:cs typeface="Open Sans"/>
                    <a:sym typeface="Open Sans"/>
                  </a:rPr>
                  <a:t>3</a:t>
                </a:r>
                <a:endParaRPr/>
              </a:p>
            </p:txBody>
          </p:sp>
          <p:cxnSp>
            <p:nvCxnSpPr>
              <p:cNvPr id="401" name="Google Shape;401;p4"/>
              <p:cNvCxnSpPr/>
              <p:nvPr/>
            </p:nvCxnSpPr>
            <p:spPr>
              <a:xfrm>
                <a:off x="5064" y="1536"/>
                <a:ext cx="1" cy="335"/>
              </a:xfrm>
              <a:prstGeom prst="straightConnector1">
                <a:avLst/>
              </a:prstGeom>
              <a:noFill/>
              <a:ln cap="flat" cmpd="sng" w="38100">
                <a:solidFill>
                  <a:schemeClr val="lt1"/>
                </a:solidFill>
                <a:prstDash val="solid"/>
                <a:miter lim="800000"/>
                <a:headEnd len="med" w="med" type="none"/>
                <a:tailEnd len="med" w="med" type="none"/>
              </a:ln>
            </p:spPr>
          </p:cxnSp>
          <p:sp>
            <p:nvSpPr>
              <p:cNvPr id="402" name="Google Shape;402;p4"/>
              <p:cNvSpPr txBox="1"/>
              <p:nvPr/>
            </p:nvSpPr>
            <p:spPr>
              <a:xfrm>
                <a:off x="5072" y="1604"/>
                <a:ext cx="106" cy="30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0000"/>
                  </a:buClr>
                  <a:buSzPts val="2800"/>
                  <a:buFont typeface="Open Sans"/>
                  <a:buNone/>
                </a:pPr>
                <a:r>
                  <a:rPr b="1" i="0" lang="en-US" sz="2800" u="none">
                    <a:solidFill>
                      <a:srgbClr val="FF0000"/>
                    </a:solidFill>
                    <a:latin typeface="Open Sans"/>
                    <a:ea typeface="Open Sans"/>
                    <a:cs typeface="Open Sans"/>
                    <a:sym typeface="Open Sans"/>
                  </a:rPr>
                  <a:t>4</a:t>
                </a:r>
                <a:endParaRPr/>
              </a:p>
            </p:txBody>
          </p:sp>
          <p:cxnSp>
            <p:nvCxnSpPr>
              <p:cNvPr id="403" name="Google Shape;403;p4"/>
              <p:cNvCxnSpPr/>
              <p:nvPr/>
            </p:nvCxnSpPr>
            <p:spPr>
              <a:xfrm>
                <a:off x="5524" y="1536"/>
                <a:ext cx="1" cy="335"/>
              </a:xfrm>
              <a:prstGeom prst="straightConnector1">
                <a:avLst/>
              </a:prstGeom>
              <a:noFill/>
              <a:ln cap="flat" cmpd="sng" w="38100">
                <a:solidFill>
                  <a:schemeClr val="lt1"/>
                </a:solidFill>
                <a:prstDash val="solid"/>
                <a:miter lim="800000"/>
                <a:headEnd len="med" w="med" type="none"/>
                <a:tailEnd len="med" w="med" type="none"/>
              </a:ln>
            </p:spPr>
          </p:cxnSp>
          <p:sp>
            <p:nvSpPr>
              <p:cNvPr id="404" name="Google Shape;404;p4"/>
              <p:cNvSpPr txBox="1"/>
              <p:nvPr/>
            </p:nvSpPr>
            <p:spPr>
              <a:xfrm>
                <a:off x="5523" y="1604"/>
                <a:ext cx="106" cy="30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0000"/>
                  </a:buClr>
                  <a:buSzPts val="2800"/>
                  <a:buFont typeface="Open Sans"/>
                  <a:buNone/>
                </a:pPr>
                <a:r>
                  <a:rPr b="1" i="0" lang="en-US" sz="2800" u="none">
                    <a:solidFill>
                      <a:srgbClr val="FF0000"/>
                    </a:solidFill>
                    <a:latin typeface="Open Sans"/>
                    <a:ea typeface="Open Sans"/>
                    <a:cs typeface="Open Sans"/>
                    <a:sym typeface="Open Sans"/>
                  </a:rPr>
                  <a:t>5</a:t>
                </a:r>
                <a:endParaRPr/>
              </a:p>
            </p:txBody>
          </p:sp>
          <p:cxnSp>
            <p:nvCxnSpPr>
              <p:cNvPr id="405" name="Google Shape;405;p4"/>
              <p:cNvCxnSpPr/>
              <p:nvPr/>
            </p:nvCxnSpPr>
            <p:spPr>
              <a:xfrm>
                <a:off x="4375" y="1536"/>
                <a:ext cx="1" cy="219"/>
              </a:xfrm>
              <a:prstGeom prst="straightConnector1">
                <a:avLst/>
              </a:prstGeom>
              <a:noFill/>
              <a:ln cap="flat" cmpd="sng" w="38100">
                <a:solidFill>
                  <a:schemeClr val="lt1"/>
                </a:solidFill>
                <a:prstDash val="solid"/>
                <a:miter lim="800000"/>
                <a:headEnd len="med" w="med" type="none"/>
                <a:tailEnd len="med" w="med" type="none"/>
              </a:ln>
            </p:spPr>
          </p:cxnSp>
          <p:cxnSp>
            <p:nvCxnSpPr>
              <p:cNvPr id="406" name="Google Shape;406;p4"/>
              <p:cNvCxnSpPr/>
              <p:nvPr/>
            </p:nvCxnSpPr>
            <p:spPr>
              <a:xfrm>
                <a:off x="4835" y="1536"/>
                <a:ext cx="1" cy="219"/>
              </a:xfrm>
              <a:prstGeom prst="straightConnector1">
                <a:avLst/>
              </a:prstGeom>
              <a:noFill/>
              <a:ln cap="flat" cmpd="sng" w="38100">
                <a:solidFill>
                  <a:schemeClr val="lt1"/>
                </a:solidFill>
                <a:prstDash val="solid"/>
                <a:miter lim="800000"/>
                <a:headEnd len="med" w="med" type="none"/>
                <a:tailEnd len="med" w="med" type="none"/>
              </a:ln>
            </p:spPr>
          </p:cxnSp>
          <p:cxnSp>
            <p:nvCxnSpPr>
              <p:cNvPr id="407" name="Google Shape;407;p4"/>
              <p:cNvCxnSpPr/>
              <p:nvPr/>
            </p:nvCxnSpPr>
            <p:spPr>
              <a:xfrm>
                <a:off x="5294" y="1536"/>
                <a:ext cx="1" cy="219"/>
              </a:xfrm>
              <a:prstGeom prst="straightConnector1">
                <a:avLst/>
              </a:prstGeom>
              <a:noFill/>
              <a:ln cap="flat" cmpd="sng" w="38100">
                <a:solidFill>
                  <a:schemeClr val="lt1"/>
                </a:solidFill>
                <a:prstDash val="solid"/>
                <a:miter lim="800000"/>
                <a:headEnd len="med" w="med" type="none"/>
                <a:tailEnd len="med" w="med" type="none"/>
              </a:ln>
            </p:spPr>
          </p:cxnSp>
        </p:grpSp>
      </p:grpSp>
      <p:grpSp>
        <p:nvGrpSpPr>
          <p:cNvPr id="408" name="Google Shape;408;p4"/>
          <p:cNvGrpSpPr/>
          <p:nvPr/>
        </p:nvGrpSpPr>
        <p:grpSpPr>
          <a:xfrm rot="1620000">
            <a:off x="4933950" y="644525"/>
            <a:ext cx="285750" cy="2438400"/>
            <a:chOff x="2784" y="624"/>
            <a:chExt cx="240" cy="2208"/>
          </a:xfrm>
        </p:grpSpPr>
        <p:sp>
          <p:nvSpPr>
            <p:cNvPr id="409" name="Google Shape;409;p4"/>
            <p:cNvSpPr txBox="1"/>
            <p:nvPr/>
          </p:nvSpPr>
          <p:spPr>
            <a:xfrm>
              <a:off x="2784" y="672"/>
              <a:ext cx="240" cy="1728"/>
            </a:xfrm>
            <a:prstGeom prst="rect">
              <a:avLst/>
            </a:prstGeom>
            <a:solidFill>
              <a:srgbClr val="FF9900"/>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410" name="Google Shape;410;p4"/>
            <p:cNvSpPr/>
            <p:nvPr/>
          </p:nvSpPr>
          <p:spPr>
            <a:xfrm>
              <a:off x="2784" y="624"/>
              <a:ext cx="240" cy="96"/>
            </a:xfrm>
            <a:prstGeom prst="ellipse">
              <a:avLst/>
            </a:prstGeom>
            <a:solidFill>
              <a:srgbClr val="FF9900"/>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411" name="Google Shape;411;p4"/>
            <p:cNvSpPr/>
            <p:nvPr/>
          </p:nvSpPr>
          <p:spPr>
            <a:xfrm rot="10800000">
              <a:off x="2784" y="2400"/>
              <a:ext cx="240" cy="432"/>
            </a:xfrm>
            <a:prstGeom prst="triangle">
              <a:avLst>
                <a:gd fmla="val 50000" name="adj"/>
              </a:avLst>
            </a:prstGeom>
            <a:solidFill>
              <a:srgbClr val="FFFFCC"/>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412" name="Google Shape;412;p4"/>
            <p:cNvSpPr/>
            <p:nvPr/>
          </p:nvSpPr>
          <p:spPr>
            <a:xfrm flipH="1" rot="10800000">
              <a:off x="2871" y="2667"/>
              <a:ext cx="69" cy="147"/>
            </a:xfrm>
            <a:prstGeom prst="triangle">
              <a:avLst>
                <a:gd fmla="val 50000" name="adj"/>
              </a:avLst>
            </a:prstGeom>
            <a:solidFill>
              <a:schemeClr val="lt1"/>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grpSp>
        <p:nvGrpSpPr>
          <p:cNvPr id="413" name="Google Shape;413;p4"/>
          <p:cNvGrpSpPr/>
          <p:nvPr/>
        </p:nvGrpSpPr>
        <p:grpSpPr>
          <a:xfrm rot="1620000">
            <a:off x="4930775" y="685800"/>
            <a:ext cx="285750" cy="2438400"/>
            <a:chOff x="2784" y="624"/>
            <a:chExt cx="240" cy="2208"/>
          </a:xfrm>
        </p:grpSpPr>
        <p:sp>
          <p:nvSpPr>
            <p:cNvPr id="414" name="Google Shape;414;p4"/>
            <p:cNvSpPr txBox="1"/>
            <p:nvPr/>
          </p:nvSpPr>
          <p:spPr>
            <a:xfrm>
              <a:off x="2784" y="672"/>
              <a:ext cx="240" cy="1728"/>
            </a:xfrm>
            <a:prstGeom prst="rect">
              <a:avLst/>
            </a:prstGeom>
            <a:solidFill>
              <a:srgbClr val="FF9900"/>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415" name="Google Shape;415;p4"/>
            <p:cNvSpPr/>
            <p:nvPr/>
          </p:nvSpPr>
          <p:spPr>
            <a:xfrm>
              <a:off x="2784" y="624"/>
              <a:ext cx="240" cy="96"/>
            </a:xfrm>
            <a:prstGeom prst="ellipse">
              <a:avLst/>
            </a:prstGeom>
            <a:solidFill>
              <a:srgbClr val="FF9900"/>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416" name="Google Shape;416;p4"/>
            <p:cNvSpPr/>
            <p:nvPr/>
          </p:nvSpPr>
          <p:spPr>
            <a:xfrm rot="10800000">
              <a:off x="2784" y="2400"/>
              <a:ext cx="240" cy="432"/>
            </a:xfrm>
            <a:prstGeom prst="triangle">
              <a:avLst>
                <a:gd fmla="val 50000" name="adj"/>
              </a:avLst>
            </a:prstGeom>
            <a:solidFill>
              <a:srgbClr val="FFFFCC"/>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417" name="Google Shape;417;p4"/>
            <p:cNvSpPr/>
            <p:nvPr/>
          </p:nvSpPr>
          <p:spPr>
            <a:xfrm flipH="1" rot="10800000">
              <a:off x="2871" y="2667"/>
              <a:ext cx="69" cy="147"/>
            </a:xfrm>
            <a:prstGeom prst="triangle">
              <a:avLst>
                <a:gd fmla="val 50000" name="adj"/>
              </a:avLst>
            </a:prstGeom>
            <a:solidFill>
              <a:schemeClr val="lt1"/>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sp>
        <p:nvSpPr>
          <p:cNvPr id="418" name="Google Shape;418;p4"/>
          <p:cNvSpPr txBox="1"/>
          <p:nvPr/>
        </p:nvSpPr>
        <p:spPr>
          <a:xfrm>
            <a:off x="0" y="4191000"/>
            <a:ext cx="8534400" cy="157003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lt1"/>
              </a:buClr>
              <a:buSzPts val="3200"/>
              <a:buFont typeface="Times New Roman"/>
              <a:buNone/>
            </a:pPr>
            <a:r>
              <a:rPr b="0" i="0" lang="en-US" sz="3200" u="none">
                <a:solidFill>
                  <a:schemeClr val="lt1"/>
                </a:solidFill>
                <a:latin typeface="Times New Roman"/>
                <a:ea typeface="Times New Roman"/>
                <a:cs typeface="Times New Roman"/>
                <a:sym typeface="Times New Roman"/>
              </a:rPr>
              <a:t>  Dïng th­ưíc ®o ®é dµi c¹nh huyÒn råi so s¸nh b×nh ph­ư¬ng ®é dµi c¹nh huyÒn víi tæng b×nh phư¬ng ®é dµi 2 c¹nh gãc vu«ng.  </a:t>
            </a:r>
            <a:endParaRPr/>
          </a:p>
        </p:txBody>
      </p:sp>
      <p:sp>
        <p:nvSpPr>
          <p:cNvPr id="419" name="Google Shape;419;p4"/>
          <p:cNvSpPr/>
          <p:nvPr/>
        </p:nvSpPr>
        <p:spPr>
          <a:xfrm>
            <a:off x="6781800" y="228600"/>
            <a:ext cx="2362200" cy="1219200"/>
          </a:xfrm>
          <a:prstGeom prst="flowChartPunchedTape">
            <a:avLst/>
          </a:prstGeom>
          <a:solidFill>
            <a:srgbClr val="99FF66"/>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420" name="Google Shape;420;p4"/>
          <p:cNvSpPr txBox="1"/>
          <p:nvPr/>
        </p:nvSpPr>
        <p:spPr>
          <a:xfrm>
            <a:off x="6781800" y="609600"/>
            <a:ext cx="18288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600"/>
              <a:buFont typeface="Times New Roman"/>
              <a:buNone/>
            </a:pPr>
            <a:r>
              <a:rPr b="1" i="0" lang="en-US" sz="3600" u="none">
                <a:solidFill>
                  <a:schemeClr val="lt1"/>
                </a:solidFill>
                <a:latin typeface="Times New Roman"/>
                <a:ea typeface="Times New Roman"/>
                <a:cs typeface="Times New Roman"/>
                <a:sym typeface="Times New Roman"/>
              </a:rPr>
              <a:t>3</a:t>
            </a:r>
            <a:r>
              <a:rPr b="1" baseline="30000" i="0" lang="en-US" sz="3600" u="none">
                <a:solidFill>
                  <a:schemeClr val="lt1"/>
                </a:solidFill>
                <a:latin typeface="Times New Roman"/>
                <a:ea typeface="Times New Roman"/>
                <a:cs typeface="Times New Roman"/>
                <a:sym typeface="Times New Roman"/>
              </a:rPr>
              <a:t>2 </a:t>
            </a:r>
            <a:r>
              <a:rPr b="1" i="0" lang="en-US" sz="3600" u="none">
                <a:solidFill>
                  <a:schemeClr val="lt1"/>
                </a:solidFill>
                <a:latin typeface="Times New Roman"/>
                <a:ea typeface="Times New Roman"/>
                <a:cs typeface="Times New Roman"/>
                <a:sym typeface="Times New Roman"/>
              </a:rPr>
              <a:t>+</a:t>
            </a:r>
            <a:r>
              <a:rPr b="1" baseline="30000" i="0" lang="en-US" sz="3600" u="none">
                <a:solidFill>
                  <a:schemeClr val="lt1"/>
                </a:solidFill>
                <a:latin typeface="Times New Roman"/>
                <a:ea typeface="Times New Roman"/>
                <a:cs typeface="Times New Roman"/>
                <a:sym typeface="Times New Roman"/>
              </a:rPr>
              <a:t> </a:t>
            </a:r>
            <a:r>
              <a:rPr b="1" i="0" lang="en-US" sz="3600" u="none">
                <a:solidFill>
                  <a:schemeClr val="lt1"/>
                </a:solidFill>
                <a:latin typeface="Times New Roman"/>
                <a:ea typeface="Times New Roman"/>
                <a:cs typeface="Times New Roman"/>
                <a:sym typeface="Times New Roman"/>
              </a:rPr>
              <a:t>4</a:t>
            </a:r>
            <a:r>
              <a:rPr b="1" baseline="30000" i="0" lang="en-US" sz="3600" u="none">
                <a:solidFill>
                  <a:schemeClr val="lt1"/>
                </a:solidFill>
                <a:latin typeface="Times New Roman"/>
                <a:ea typeface="Times New Roman"/>
                <a:cs typeface="Times New Roman"/>
                <a:sym typeface="Times New Roman"/>
              </a:rPr>
              <a:t>2 </a:t>
            </a:r>
            <a:r>
              <a:rPr b="1" i="0" lang="en-US" sz="3600" u="none">
                <a:solidFill>
                  <a:schemeClr val="lt1"/>
                </a:solidFill>
                <a:latin typeface="Times New Roman"/>
                <a:ea typeface="Times New Roman"/>
                <a:cs typeface="Times New Roman"/>
                <a:sym typeface="Times New Roman"/>
              </a:rPr>
              <a:t>=</a:t>
            </a:r>
            <a:endParaRPr/>
          </a:p>
        </p:txBody>
      </p:sp>
      <p:sp>
        <p:nvSpPr>
          <p:cNvPr id="421" name="Google Shape;421;p4"/>
          <p:cNvSpPr txBox="1"/>
          <p:nvPr/>
        </p:nvSpPr>
        <p:spPr>
          <a:xfrm>
            <a:off x="8458200" y="533400"/>
            <a:ext cx="6858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3300"/>
              </a:buClr>
              <a:buSzPts val="3600"/>
              <a:buFont typeface="Times New Roman"/>
              <a:buNone/>
            </a:pPr>
            <a:r>
              <a:rPr b="1" i="0" lang="en-US" sz="3600" u="none">
                <a:solidFill>
                  <a:srgbClr val="FF3300"/>
                </a:solidFill>
                <a:latin typeface="Times New Roman"/>
                <a:ea typeface="Times New Roman"/>
                <a:cs typeface="Times New Roman"/>
                <a:sym typeface="Times New Roman"/>
              </a:rPr>
              <a:t>5 </a:t>
            </a:r>
            <a:r>
              <a:rPr b="1" baseline="30000" i="0" lang="en-US" sz="3600" u="none">
                <a:solidFill>
                  <a:srgbClr val="FF3300"/>
                </a:solidFill>
                <a:latin typeface="Times New Roman"/>
                <a:ea typeface="Times New Roman"/>
                <a:cs typeface="Times New Roman"/>
                <a:sym typeface="Times New Roman"/>
              </a:rPr>
              <a:t>2</a:t>
            </a:r>
            <a:endParaRPr/>
          </a:p>
        </p:txBody>
      </p:sp>
      <p:sp>
        <p:nvSpPr>
          <p:cNvPr id="422" name="Google Shape;422;p4"/>
          <p:cNvSpPr txBox="1"/>
          <p:nvPr/>
        </p:nvSpPr>
        <p:spPr>
          <a:xfrm>
            <a:off x="1676400" y="0"/>
            <a:ext cx="5943600" cy="519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Bµi 7: §Þnh lÝ  py-ta-go</a:t>
            </a:r>
            <a:endParaRPr/>
          </a:p>
        </p:txBody>
      </p:sp>
      <p:sp>
        <p:nvSpPr>
          <p:cNvPr id="423" name="Google Shape;423;p4"/>
          <p:cNvSpPr txBox="1"/>
          <p:nvPr/>
        </p:nvSpPr>
        <p:spPr>
          <a:xfrm>
            <a:off x="0" y="514350"/>
            <a:ext cx="4648200" cy="519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1) §Þnh lÝ Py-ta-go:</a:t>
            </a:r>
            <a:endParaRPr/>
          </a:p>
        </p:txBody>
      </p:sp>
      <p:sp>
        <p:nvSpPr>
          <p:cNvPr id="424" name="Google Shape;424;p4"/>
          <p:cNvSpPr txBox="1"/>
          <p:nvPr/>
        </p:nvSpPr>
        <p:spPr>
          <a:xfrm>
            <a:off x="228600" y="1123950"/>
            <a:ext cx="89535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?1.</a:t>
            </a:r>
            <a:endParaRPr/>
          </a:p>
        </p:txBody>
      </p:sp>
      <p:grpSp>
        <p:nvGrpSpPr>
          <p:cNvPr id="425" name="Google Shape;425;p4"/>
          <p:cNvGrpSpPr/>
          <p:nvPr/>
        </p:nvGrpSpPr>
        <p:grpSpPr>
          <a:xfrm rot="-2280000">
            <a:off x="3252861" y="-135340"/>
            <a:ext cx="5790411" cy="6239406"/>
            <a:chOff x="2637" y="1138"/>
            <a:chExt cx="3648" cy="3930"/>
          </a:xfrm>
        </p:grpSpPr>
        <p:pic>
          <p:nvPicPr>
            <p:cNvPr descr="Untitled-1" id="426" name="Google Shape;426;p4"/>
            <p:cNvPicPr preferRelativeResize="0"/>
            <p:nvPr/>
          </p:nvPicPr>
          <p:blipFill rotWithShape="1">
            <a:blip r:embed="rId3">
              <a:alphaModFix/>
            </a:blip>
            <a:srcRect b="0" l="0" r="0" t="0"/>
            <a:stretch/>
          </p:blipFill>
          <p:spPr>
            <a:xfrm rot="7620000">
              <a:off x="2749" y="2110"/>
              <a:ext cx="3424" cy="1987"/>
            </a:xfrm>
            <a:prstGeom prst="rect">
              <a:avLst/>
            </a:prstGeom>
            <a:noFill/>
            <a:ln>
              <a:noFill/>
            </a:ln>
          </p:spPr>
        </p:pic>
        <p:sp>
          <p:nvSpPr>
            <p:cNvPr id="427" name="Google Shape;427;p4"/>
            <p:cNvSpPr txBox="1"/>
            <p:nvPr/>
          </p:nvSpPr>
          <p:spPr>
            <a:xfrm>
              <a:off x="3600" y="2928"/>
              <a:ext cx="96" cy="23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0"/>
                <a:buFont typeface="Times New Roman"/>
                <a:buNone/>
              </a:pPr>
              <a:r>
                <a:rPr b="1" i="1" lang="en-US" sz="2400" u="none">
                  <a:solidFill>
                    <a:srgbClr val="000000"/>
                  </a:solidFill>
                  <a:latin typeface="Times New Roman"/>
                  <a:ea typeface="Times New Roman"/>
                  <a:cs typeface="Times New Roman"/>
                  <a:sym typeface="Times New Roman"/>
                </a:rPr>
                <a:t>3</a:t>
              </a:r>
              <a:endParaRPr/>
            </a:p>
          </p:txBody>
        </p:sp>
      </p:gr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500"/>
                                        <p:tgtEl>
                                          <p:spTgt spid="25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500"/>
                                        <p:tgtEl>
                                          <p:spTgt spid="25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3000"/>
                                        <p:tgtEl>
                                          <p:spTgt spid="252"/>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615"/>
                                        <p:tgtEl>
                                          <p:spTgt spid="2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1000"/>
                                        <p:tgtEl>
                                          <p:spTgt spid="25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1000"/>
                                        <p:tgtEl>
                                          <p:spTgt spid="2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1000"/>
                                        <p:tgtEl>
                                          <p:spTgt spid="25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1000"/>
                                        <p:tgtEl>
                                          <p:spTgt spid="2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500"/>
                                        <p:tgtEl>
                                          <p:spTgt spid="2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1000"/>
                                        <p:tgtEl>
                                          <p:spTgt spid="2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500"/>
                                        <p:tgtEl>
                                          <p:spTgt spid="4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60"/>
                                        </p:tgtEl>
                                        <p:attrNameLst>
                                          <p:attrName>style.visibility</p:attrName>
                                        </p:attrNameLst>
                                      </p:cBhvr>
                                      <p:to>
                                        <p:strVal val="visible"/>
                                      </p:to>
                                    </p:set>
                                    <p:anim calcmode="lin" valueType="num">
                                      <p:cBhvr additive="base">
                                        <p:cTn dur="1000"/>
                                        <p:tgtEl>
                                          <p:spTgt spid="26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9"/>
                                        </p:tgtEl>
                                        <p:attrNameLst>
                                          <p:attrName>style.visibility</p:attrName>
                                        </p:attrNameLst>
                                      </p:cBhvr>
                                      <p:to>
                                        <p:strVal val="visible"/>
                                      </p:to>
                                    </p:set>
                                    <p:animEffect filter="fade" transition="in">
                                      <p:cBhvr>
                                        <p:cTn dur="2000"/>
                                        <p:tgtEl>
                                          <p:spTgt spid="419"/>
                                        </p:tgtEl>
                                      </p:cBhvr>
                                    </p:animEffect>
                                  </p:childTnLst>
                                </p:cTn>
                              </p:par>
                              <p:par>
                                <p:cTn fill="hold" nodeType="with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500"/>
                                        <p:tgtEl>
                                          <p:spTgt spid="4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421"/>
                                        </p:tgtEl>
                                        <p:attrNameLst>
                                          <p:attrName>style.visibility</p:attrName>
                                        </p:attrNameLst>
                                      </p:cBhvr>
                                      <p:to>
                                        <p:strVal val="visible"/>
                                      </p:to>
                                    </p:set>
                                    <p:anim calcmode="lin" valueType="num">
                                      <p:cBhvr additive="base">
                                        <p:cTn dur="1000"/>
                                        <p:tgtEl>
                                          <p:spTgt spid="42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31" name="Shape 431"/>
        <p:cNvGrpSpPr/>
        <p:nvPr/>
      </p:nvGrpSpPr>
      <p:grpSpPr>
        <a:xfrm>
          <a:off x="0" y="0"/>
          <a:ext cx="0" cy="0"/>
          <a:chOff x="0" y="0"/>
          <a:chExt cx="0" cy="0"/>
        </a:xfrm>
      </p:grpSpPr>
      <p:sp>
        <p:nvSpPr>
          <p:cNvPr id="432" name="Google Shape;432;p5"/>
          <p:cNvSpPr txBox="1"/>
          <p:nvPr>
            <p:ph idx="4294967295" type="body"/>
          </p:nvPr>
        </p:nvSpPr>
        <p:spPr>
          <a:xfrm>
            <a:off x="1371600" y="2017712"/>
            <a:ext cx="7772400" cy="4114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lt2"/>
              </a:buClr>
              <a:buSzPts val="6600"/>
              <a:buFont typeface="Arial"/>
              <a:buNone/>
            </a:pPr>
            <a:r>
              <a:rPr b="1" i="0" lang="en-US" sz="6600" u="none" cap="none" strike="noStrike">
                <a:solidFill>
                  <a:schemeClr val="lt1"/>
                </a:solidFill>
                <a:latin typeface="Arial"/>
                <a:ea typeface="Arial"/>
                <a:cs typeface="Arial"/>
                <a:sym typeface="Arial"/>
              </a:rPr>
              <a:t>        </a:t>
            </a:r>
            <a:endParaRPr/>
          </a:p>
        </p:txBody>
      </p:sp>
      <p:sp>
        <p:nvSpPr>
          <p:cNvPr id="433" name="Google Shape;433;p5"/>
          <p:cNvSpPr txBox="1"/>
          <p:nvPr/>
        </p:nvSpPr>
        <p:spPr>
          <a:xfrm>
            <a:off x="5314950" y="4310062"/>
            <a:ext cx="1771650" cy="1633537"/>
          </a:xfrm>
          <a:prstGeom prst="rect">
            <a:avLst/>
          </a:prstGeom>
          <a:solidFill>
            <a:srgbClr val="FFFF00"/>
          </a:solidFill>
          <a:ln cap="sq"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nvGrpSpPr>
          <p:cNvPr id="434" name="Google Shape;434;p5"/>
          <p:cNvGrpSpPr/>
          <p:nvPr/>
        </p:nvGrpSpPr>
        <p:grpSpPr>
          <a:xfrm>
            <a:off x="7981950" y="1670050"/>
            <a:ext cx="914400" cy="1644650"/>
            <a:chOff x="3036" y="1091"/>
            <a:chExt cx="576" cy="1036"/>
          </a:xfrm>
        </p:grpSpPr>
        <p:sp>
          <p:nvSpPr>
            <p:cNvPr id="435" name="Google Shape;435;p5"/>
            <p:cNvSpPr txBox="1"/>
            <p:nvPr/>
          </p:nvSpPr>
          <p:spPr>
            <a:xfrm>
              <a:off x="3139" y="1625"/>
              <a:ext cx="179"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a</a:t>
              </a:r>
              <a:endParaRPr/>
            </a:p>
          </p:txBody>
        </p:sp>
        <p:sp>
          <p:nvSpPr>
            <p:cNvPr id="436" name="Google Shape;436;p5"/>
            <p:cNvSpPr/>
            <p:nvPr/>
          </p:nvSpPr>
          <p:spPr>
            <a:xfrm>
              <a:off x="3073" y="1091"/>
              <a:ext cx="539" cy="984"/>
            </a:xfrm>
            <a:prstGeom prst="rtTriangle">
              <a:avLst/>
            </a:prstGeom>
            <a:gradFill>
              <a:gsLst>
                <a:gs pos="0">
                  <a:srgbClr val="FFFFFF"/>
                </a:gs>
                <a:gs pos="100000">
                  <a:srgbClr val="BB3555"/>
                </a:gs>
              </a:gsLst>
              <a:path path="circle">
                <a:fillToRect b="50%" l="50%" r="50%" t="50%"/>
              </a:path>
              <a:tileRect/>
            </a:gradFill>
            <a:ln cap="sq"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437" name="Google Shape;437;p5"/>
            <p:cNvSpPr txBox="1"/>
            <p:nvPr/>
          </p:nvSpPr>
          <p:spPr>
            <a:xfrm>
              <a:off x="3216" y="1839"/>
              <a:ext cx="179"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b</a:t>
              </a:r>
              <a:endParaRPr/>
            </a:p>
          </p:txBody>
        </p:sp>
        <p:sp>
          <p:nvSpPr>
            <p:cNvPr id="438" name="Google Shape;438;p5"/>
            <p:cNvSpPr txBox="1"/>
            <p:nvPr/>
          </p:nvSpPr>
          <p:spPr>
            <a:xfrm>
              <a:off x="3233" y="1542"/>
              <a:ext cx="181"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c</a:t>
              </a:r>
              <a:endParaRPr/>
            </a:p>
          </p:txBody>
        </p:sp>
        <p:sp>
          <p:nvSpPr>
            <p:cNvPr id="439" name="Google Shape;439;p5"/>
            <p:cNvSpPr txBox="1"/>
            <p:nvPr/>
          </p:nvSpPr>
          <p:spPr>
            <a:xfrm>
              <a:off x="3036" y="1491"/>
              <a:ext cx="181"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a</a:t>
              </a:r>
              <a:endParaRPr/>
            </a:p>
          </p:txBody>
        </p:sp>
        <p:sp>
          <p:nvSpPr>
            <p:cNvPr id="440" name="Google Shape;440;p5"/>
            <p:cNvSpPr txBox="1"/>
            <p:nvPr/>
          </p:nvSpPr>
          <p:spPr>
            <a:xfrm>
              <a:off x="3073" y="1994"/>
              <a:ext cx="60" cy="76"/>
            </a:xfrm>
            <a:prstGeom prst="rect">
              <a:avLst/>
            </a:prstGeom>
            <a:solidFill>
              <a:schemeClr val="dk1"/>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grpSp>
        <p:nvGrpSpPr>
          <p:cNvPr id="441" name="Google Shape;441;p5"/>
          <p:cNvGrpSpPr/>
          <p:nvPr/>
        </p:nvGrpSpPr>
        <p:grpSpPr>
          <a:xfrm>
            <a:off x="6915150" y="1689100"/>
            <a:ext cx="914400" cy="1644650"/>
            <a:chOff x="3036" y="1091"/>
            <a:chExt cx="576" cy="1036"/>
          </a:xfrm>
        </p:grpSpPr>
        <p:sp>
          <p:nvSpPr>
            <p:cNvPr id="442" name="Google Shape;442;p5"/>
            <p:cNvSpPr txBox="1"/>
            <p:nvPr/>
          </p:nvSpPr>
          <p:spPr>
            <a:xfrm>
              <a:off x="3139" y="1625"/>
              <a:ext cx="179"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a</a:t>
              </a:r>
              <a:endParaRPr/>
            </a:p>
          </p:txBody>
        </p:sp>
        <p:sp>
          <p:nvSpPr>
            <p:cNvPr id="443" name="Google Shape;443;p5"/>
            <p:cNvSpPr/>
            <p:nvPr/>
          </p:nvSpPr>
          <p:spPr>
            <a:xfrm>
              <a:off x="3073" y="1091"/>
              <a:ext cx="539" cy="984"/>
            </a:xfrm>
            <a:prstGeom prst="rtTriangle">
              <a:avLst/>
            </a:prstGeom>
            <a:gradFill>
              <a:gsLst>
                <a:gs pos="0">
                  <a:srgbClr val="FFFFFF"/>
                </a:gs>
                <a:gs pos="100000">
                  <a:srgbClr val="BB3555"/>
                </a:gs>
              </a:gsLst>
              <a:path path="circle">
                <a:fillToRect b="50%" l="50%" r="50%" t="50%"/>
              </a:path>
              <a:tileRect/>
            </a:gradFill>
            <a:ln cap="sq"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444" name="Google Shape;444;p5"/>
            <p:cNvSpPr txBox="1"/>
            <p:nvPr/>
          </p:nvSpPr>
          <p:spPr>
            <a:xfrm>
              <a:off x="3216" y="1839"/>
              <a:ext cx="179"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b</a:t>
              </a:r>
              <a:endParaRPr/>
            </a:p>
          </p:txBody>
        </p:sp>
        <p:sp>
          <p:nvSpPr>
            <p:cNvPr id="445" name="Google Shape;445;p5"/>
            <p:cNvSpPr txBox="1"/>
            <p:nvPr/>
          </p:nvSpPr>
          <p:spPr>
            <a:xfrm>
              <a:off x="3233" y="1542"/>
              <a:ext cx="181"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c</a:t>
              </a:r>
              <a:endParaRPr/>
            </a:p>
          </p:txBody>
        </p:sp>
        <p:sp>
          <p:nvSpPr>
            <p:cNvPr id="446" name="Google Shape;446;p5"/>
            <p:cNvSpPr txBox="1"/>
            <p:nvPr/>
          </p:nvSpPr>
          <p:spPr>
            <a:xfrm>
              <a:off x="3036" y="1491"/>
              <a:ext cx="181"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a</a:t>
              </a:r>
              <a:endParaRPr/>
            </a:p>
          </p:txBody>
        </p:sp>
        <p:sp>
          <p:nvSpPr>
            <p:cNvPr id="447" name="Google Shape;447;p5"/>
            <p:cNvSpPr txBox="1"/>
            <p:nvPr/>
          </p:nvSpPr>
          <p:spPr>
            <a:xfrm>
              <a:off x="3073" y="1994"/>
              <a:ext cx="60" cy="76"/>
            </a:xfrm>
            <a:prstGeom prst="rect">
              <a:avLst/>
            </a:prstGeom>
            <a:solidFill>
              <a:schemeClr val="dk1"/>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grpSp>
        <p:nvGrpSpPr>
          <p:cNvPr id="448" name="Google Shape;448;p5"/>
          <p:cNvGrpSpPr/>
          <p:nvPr/>
        </p:nvGrpSpPr>
        <p:grpSpPr>
          <a:xfrm>
            <a:off x="5810250" y="1708150"/>
            <a:ext cx="914400" cy="1644650"/>
            <a:chOff x="3036" y="1091"/>
            <a:chExt cx="576" cy="1036"/>
          </a:xfrm>
        </p:grpSpPr>
        <p:sp>
          <p:nvSpPr>
            <p:cNvPr id="449" name="Google Shape;449;p5"/>
            <p:cNvSpPr txBox="1"/>
            <p:nvPr/>
          </p:nvSpPr>
          <p:spPr>
            <a:xfrm>
              <a:off x="3139" y="1625"/>
              <a:ext cx="179"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a</a:t>
              </a:r>
              <a:endParaRPr/>
            </a:p>
          </p:txBody>
        </p:sp>
        <p:sp>
          <p:nvSpPr>
            <p:cNvPr id="450" name="Google Shape;450;p5"/>
            <p:cNvSpPr/>
            <p:nvPr/>
          </p:nvSpPr>
          <p:spPr>
            <a:xfrm>
              <a:off x="3073" y="1091"/>
              <a:ext cx="539" cy="984"/>
            </a:xfrm>
            <a:prstGeom prst="rtTriangle">
              <a:avLst/>
            </a:prstGeom>
            <a:gradFill>
              <a:gsLst>
                <a:gs pos="0">
                  <a:srgbClr val="FFFFFF"/>
                </a:gs>
                <a:gs pos="100000">
                  <a:srgbClr val="BB3555"/>
                </a:gs>
              </a:gsLst>
              <a:path path="circle">
                <a:fillToRect b="50%" l="50%" r="50%" t="50%"/>
              </a:path>
              <a:tileRect/>
            </a:gradFill>
            <a:ln cap="sq"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451" name="Google Shape;451;p5"/>
            <p:cNvSpPr txBox="1"/>
            <p:nvPr/>
          </p:nvSpPr>
          <p:spPr>
            <a:xfrm>
              <a:off x="3216" y="1839"/>
              <a:ext cx="179"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b</a:t>
              </a:r>
              <a:endParaRPr/>
            </a:p>
          </p:txBody>
        </p:sp>
        <p:sp>
          <p:nvSpPr>
            <p:cNvPr id="452" name="Google Shape;452;p5"/>
            <p:cNvSpPr txBox="1"/>
            <p:nvPr/>
          </p:nvSpPr>
          <p:spPr>
            <a:xfrm>
              <a:off x="3233" y="1542"/>
              <a:ext cx="181"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c</a:t>
              </a:r>
              <a:endParaRPr/>
            </a:p>
          </p:txBody>
        </p:sp>
        <p:sp>
          <p:nvSpPr>
            <p:cNvPr id="453" name="Google Shape;453;p5"/>
            <p:cNvSpPr txBox="1"/>
            <p:nvPr/>
          </p:nvSpPr>
          <p:spPr>
            <a:xfrm>
              <a:off x="3036" y="1491"/>
              <a:ext cx="181"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a</a:t>
              </a:r>
              <a:endParaRPr/>
            </a:p>
          </p:txBody>
        </p:sp>
        <p:sp>
          <p:nvSpPr>
            <p:cNvPr id="454" name="Google Shape;454;p5"/>
            <p:cNvSpPr txBox="1"/>
            <p:nvPr/>
          </p:nvSpPr>
          <p:spPr>
            <a:xfrm>
              <a:off x="3073" y="1994"/>
              <a:ext cx="60" cy="76"/>
            </a:xfrm>
            <a:prstGeom prst="rect">
              <a:avLst/>
            </a:prstGeom>
            <a:solidFill>
              <a:schemeClr val="dk1"/>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grpSp>
        <p:nvGrpSpPr>
          <p:cNvPr id="455" name="Google Shape;455;p5"/>
          <p:cNvGrpSpPr/>
          <p:nvPr/>
        </p:nvGrpSpPr>
        <p:grpSpPr>
          <a:xfrm>
            <a:off x="4762500" y="1689100"/>
            <a:ext cx="914400" cy="1644650"/>
            <a:chOff x="3036" y="1091"/>
            <a:chExt cx="576" cy="1036"/>
          </a:xfrm>
        </p:grpSpPr>
        <p:sp>
          <p:nvSpPr>
            <p:cNvPr id="456" name="Google Shape;456;p5"/>
            <p:cNvSpPr txBox="1"/>
            <p:nvPr/>
          </p:nvSpPr>
          <p:spPr>
            <a:xfrm>
              <a:off x="3139" y="1625"/>
              <a:ext cx="179"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a</a:t>
              </a:r>
              <a:endParaRPr/>
            </a:p>
          </p:txBody>
        </p:sp>
        <p:sp>
          <p:nvSpPr>
            <p:cNvPr id="457" name="Google Shape;457;p5"/>
            <p:cNvSpPr/>
            <p:nvPr/>
          </p:nvSpPr>
          <p:spPr>
            <a:xfrm>
              <a:off x="3073" y="1091"/>
              <a:ext cx="539" cy="984"/>
            </a:xfrm>
            <a:prstGeom prst="rtTriangle">
              <a:avLst/>
            </a:prstGeom>
            <a:gradFill>
              <a:gsLst>
                <a:gs pos="0">
                  <a:srgbClr val="FFFFFF"/>
                </a:gs>
                <a:gs pos="100000">
                  <a:srgbClr val="BB3555"/>
                </a:gs>
              </a:gsLst>
              <a:path path="circle">
                <a:fillToRect b="50%" l="50%" r="50%" t="50%"/>
              </a:path>
              <a:tileRect/>
            </a:gradFill>
            <a:ln cap="sq"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458" name="Google Shape;458;p5"/>
            <p:cNvSpPr txBox="1"/>
            <p:nvPr/>
          </p:nvSpPr>
          <p:spPr>
            <a:xfrm>
              <a:off x="3216" y="1839"/>
              <a:ext cx="179"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b</a:t>
              </a:r>
              <a:endParaRPr/>
            </a:p>
          </p:txBody>
        </p:sp>
        <p:sp>
          <p:nvSpPr>
            <p:cNvPr id="459" name="Google Shape;459;p5"/>
            <p:cNvSpPr txBox="1"/>
            <p:nvPr/>
          </p:nvSpPr>
          <p:spPr>
            <a:xfrm>
              <a:off x="3233" y="1542"/>
              <a:ext cx="181"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c</a:t>
              </a:r>
              <a:endParaRPr/>
            </a:p>
          </p:txBody>
        </p:sp>
        <p:sp>
          <p:nvSpPr>
            <p:cNvPr id="460" name="Google Shape;460;p5"/>
            <p:cNvSpPr txBox="1"/>
            <p:nvPr/>
          </p:nvSpPr>
          <p:spPr>
            <a:xfrm>
              <a:off x="3036" y="1491"/>
              <a:ext cx="181"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a</a:t>
              </a:r>
              <a:endParaRPr/>
            </a:p>
          </p:txBody>
        </p:sp>
        <p:sp>
          <p:nvSpPr>
            <p:cNvPr id="461" name="Google Shape;461;p5"/>
            <p:cNvSpPr txBox="1"/>
            <p:nvPr/>
          </p:nvSpPr>
          <p:spPr>
            <a:xfrm>
              <a:off x="3073" y="1994"/>
              <a:ext cx="60" cy="76"/>
            </a:xfrm>
            <a:prstGeom prst="rect">
              <a:avLst/>
            </a:prstGeom>
            <a:solidFill>
              <a:schemeClr val="dk1"/>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grpSp>
        <p:nvGrpSpPr>
          <p:cNvPr id="462" name="Google Shape;462;p5"/>
          <p:cNvGrpSpPr/>
          <p:nvPr/>
        </p:nvGrpSpPr>
        <p:grpSpPr>
          <a:xfrm>
            <a:off x="3733800" y="1708150"/>
            <a:ext cx="914400" cy="1644650"/>
            <a:chOff x="3036" y="1091"/>
            <a:chExt cx="576" cy="1036"/>
          </a:xfrm>
        </p:grpSpPr>
        <p:sp>
          <p:nvSpPr>
            <p:cNvPr id="463" name="Google Shape;463;p5"/>
            <p:cNvSpPr txBox="1"/>
            <p:nvPr/>
          </p:nvSpPr>
          <p:spPr>
            <a:xfrm>
              <a:off x="3139" y="1625"/>
              <a:ext cx="179"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a</a:t>
              </a:r>
              <a:endParaRPr/>
            </a:p>
          </p:txBody>
        </p:sp>
        <p:sp>
          <p:nvSpPr>
            <p:cNvPr id="464" name="Google Shape;464;p5"/>
            <p:cNvSpPr/>
            <p:nvPr/>
          </p:nvSpPr>
          <p:spPr>
            <a:xfrm>
              <a:off x="3073" y="1091"/>
              <a:ext cx="539" cy="984"/>
            </a:xfrm>
            <a:prstGeom prst="rtTriangle">
              <a:avLst/>
            </a:prstGeom>
            <a:gradFill>
              <a:gsLst>
                <a:gs pos="0">
                  <a:srgbClr val="FFFFFF"/>
                </a:gs>
                <a:gs pos="100000">
                  <a:srgbClr val="BB3555"/>
                </a:gs>
              </a:gsLst>
              <a:path path="circle">
                <a:fillToRect b="50%" l="50%" r="50%" t="50%"/>
              </a:path>
              <a:tileRect/>
            </a:gradFill>
            <a:ln cap="sq"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465" name="Google Shape;465;p5"/>
            <p:cNvSpPr txBox="1"/>
            <p:nvPr/>
          </p:nvSpPr>
          <p:spPr>
            <a:xfrm>
              <a:off x="3216" y="1839"/>
              <a:ext cx="179"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b</a:t>
              </a:r>
              <a:endParaRPr/>
            </a:p>
          </p:txBody>
        </p:sp>
        <p:sp>
          <p:nvSpPr>
            <p:cNvPr id="466" name="Google Shape;466;p5"/>
            <p:cNvSpPr txBox="1"/>
            <p:nvPr/>
          </p:nvSpPr>
          <p:spPr>
            <a:xfrm>
              <a:off x="3233" y="1542"/>
              <a:ext cx="181"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c</a:t>
              </a:r>
              <a:endParaRPr/>
            </a:p>
          </p:txBody>
        </p:sp>
        <p:sp>
          <p:nvSpPr>
            <p:cNvPr id="467" name="Google Shape;467;p5"/>
            <p:cNvSpPr txBox="1"/>
            <p:nvPr/>
          </p:nvSpPr>
          <p:spPr>
            <a:xfrm>
              <a:off x="3036" y="1491"/>
              <a:ext cx="181"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a</a:t>
              </a:r>
              <a:endParaRPr/>
            </a:p>
          </p:txBody>
        </p:sp>
        <p:sp>
          <p:nvSpPr>
            <p:cNvPr id="468" name="Google Shape;468;p5"/>
            <p:cNvSpPr txBox="1"/>
            <p:nvPr/>
          </p:nvSpPr>
          <p:spPr>
            <a:xfrm>
              <a:off x="3073" y="1994"/>
              <a:ext cx="60" cy="76"/>
            </a:xfrm>
            <a:prstGeom prst="rect">
              <a:avLst/>
            </a:prstGeom>
            <a:solidFill>
              <a:schemeClr val="dk1"/>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grpSp>
        <p:nvGrpSpPr>
          <p:cNvPr id="469" name="Google Shape;469;p5"/>
          <p:cNvGrpSpPr/>
          <p:nvPr/>
        </p:nvGrpSpPr>
        <p:grpSpPr>
          <a:xfrm>
            <a:off x="2647950" y="1708150"/>
            <a:ext cx="914400" cy="1644650"/>
            <a:chOff x="3036" y="1091"/>
            <a:chExt cx="576" cy="1036"/>
          </a:xfrm>
        </p:grpSpPr>
        <p:sp>
          <p:nvSpPr>
            <p:cNvPr id="470" name="Google Shape;470;p5"/>
            <p:cNvSpPr txBox="1"/>
            <p:nvPr/>
          </p:nvSpPr>
          <p:spPr>
            <a:xfrm>
              <a:off x="3139" y="1625"/>
              <a:ext cx="179"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a</a:t>
              </a:r>
              <a:endParaRPr/>
            </a:p>
          </p:txBody>
        </p:sp>
        <p:sp>
          <p:nvSpPr>
            <p:cNvPr id="471" name="Google Shape;471;p5"/>
            <p:cNvSpPr/>
            <p:nvPr/>
          </p:nvSpPr>
          <p:spPr>
            <a:xfrm>
              <a:off x="3073" y="1091"/>
              <a:ext cx="539" cy="984"/>
            </a:xfrm>
            <a:prstGeom prst="rtTriangle">
              <a:avLst/>
            </a:prstGeom>
            <a:gradFill>
              <a:gsLst>
                <a:gs pos="0">
                  <a:srgbClr val="FFFFFF"/>
                </a:gs>
                <a:gs pos="100000">
                  <a:srgbClr val="BB3555"/>
                </a:gs>
              </a:gsLst>
              <a:path path="circle">
                <a:fillToRect b="50%" l="50%" r="50%" t="50%"/>
              </a:path>
              <a:tileRect/>
            </a:gradFill>
            <a:ln cap="sq"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472" name="Google Shape;472;p5"/>
            <p:cNvSpPr txBox="1"/>
            <p:nvPr/>
          </p:nvSpPr>
          <p:spPr>
            <a:xfrm>
              <a:off x="3216" y="1839"/>
              <a:ext cx="179"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b</a:t>
              </a:r>
              <a:endParaRPr/>
            </a:p>
          </p:txBody>
        </p:sp>
        <p:sp>
          <p:nvSpPr>
            <p:cNvPr id="473" name="Google Shape;473;p5"/>
            <p:cNvSpPr txBox="1"/>
            <p:nvPr/>
          </p:nvSpPr>
          <p:spPr>
            <a:xfrm>
              <a:off x="3233" y="1542"/>
              <a:ext cx="181"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c</a:t>
              </a:r>
              <a:endParaRPr/>
            </a:p>
          </p:txBody>
        </p:sp>
        <p:sp>
          <p:nvSpPr>
            <p:cNvPr id="474" name="Google Shape;474;p5"/>
            <p:cNvSpPr txBox="1"/>
            <p:nvPr/>
          </p:nvSpPr>
          <p:spPr>
            <a:xfrm>
              <a:off x="3036" y="1491"/>
              <a:ext cx="181"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a</a:t>
              </a:r>
              <a:endParaRPr/>
            </a:p>
          </p:txBody>
        </p:sp>
        <p:sp>
          <p:nvSpPr>
            <p:cNvPr id="475" name="Google Shape;475;p5"/>
            <p:cNvSpPr txBox="1"/>
            <p:nvPr/>
          </p:nvSpPr>
          <p:spPr>
            <a:xfrm>
              <a:off x="3073" y="1994"/>
              <a:ext cx="60" cy="76"/>
            </a:xfrm>
            <a:prstGeom prst="rect">
              <a:avLst/>
            </a:prstGeom>
            <a:solidFill>
              <a:schemeClr val="dk1"/>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grpSp>
        <p:nvGrpSpPr>
          <p:cNvPr id="476" name="Google Shape;476;p5"/>
          <p:cNvGrpSpPr/>
          <p:nvPr/>
        </p:nvGrpSpPr>
        <p:grpSpPr>
          <a:xfrm>
            <a:off x="1524000" y="1708150"/>
            <a:ext cx="914400" cy="1644650"/>
            <a:chOff x="3036" y="1091"/>
            <a:chExt cx="576" cy="1036"/>
          </a:xfrm>
        </p:grpSpPr>
        <p:sp>
          <p:nvSpPr>
            <p:cNvPr id="477" name="Google Shape;477;p5"/>
            <p:cNvSpPr txBox="1"/>
            <p:nvPr/>
          </p:nvSpPr>
          <p:spPr>
            <a:xfrm>
              <a:off x="3139" y="1625"/>
              <a:ext cx="179"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a</a:t>
              </a:r>
              <a:endParaRPr/>
            </a:p>
          </p:txBody>
        </p:sp>
        <p:sp>
          <p:nvSpPr>
            <p:cNvPr id="478" name="Google Shape;478;p5"/>
            <p:cNvSpPr/>
            <p:nvPr/>
          </p:nvSpPr>
          <p:spPr>
            <a:xfrm>
              <a:off x="3073" y="1091"/>
              <a:ext cx="539" cy="984"/>
            </a:xfrm>
            <a:prstGeom prst="rtTriangle">
              <a:avLst/>
            </a:prstGeom>
            <a:gradFill>
              <a:gsLst>
                <a:gs pos="0">
                  <a:srgbClr val="FFFFFF"/>
                </a:gs>
                <a:gs pos="100000">
                  <a:srgbClr val="BB3555"/>
                </a:gs>
              </a:gsLst>
              <a:path path="circle">
                <a:fillToRect b="50%" l="50%" r="50%" t="50%"/>
              </a:path>
              <a:tileRect/>
            </a:gradFill>
            <a:ln cap="sq"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479" name="Google Shape;479;p5"/>
            <p:cNvSpPr txBox="1"/>
            <p:nvPr/>
          </p:nvSpPr>
          <p:spPr>
            <a:xfrm>
              <a:off x="3216" y="1839"/>
              <a:ext cx="179"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b</a:t>
              </a:r>
              <a:endParaRPr/>
            </a:p>
          </p:txBody>
        </p:sp>
        <p:sp>
          <p:nvSpPr>
            <p:cNvPr id="480" name="Google Shape;480;p5"/>
            <p:cNvSpPr txBox="1"/>
            <p:nvPr/>
          </p:nvSpPr>
          <p:spPr>
            <a:xfrm>
              <a:off x="3233" y="1542"/>
              <a:ext cx="181"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c</a:t>
              </a:r>
              <a:endParaRPr/>
            </a:p>
          </p:txBody>
        </p:sp>
        <p:sp>
          <p:nvSpPr>
            <p:cNvPr id="481" name="Google Shape;481;p5"/>
            <p:cNvSpPr txBox="1"/>
            <p:nvPr/>
          </p:nvSpPr>
          <p:spPr>
            <a:xfrm>
              <a:off x="3036" y="1491"/>
              <a:ext cx="181"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a</a:t>
              </a:r>
              <a:endParaRPr/>
            </a:p>
          </p:txBody>
        </p:sp>
        <p:sp>
          <p:nvSpPr>
            <p:cNvPr id="482" name="Google Shape;482;p5"/>
            <p:cNvSpPr txBox="1"/>
            <p:nvPr/>
          </p:nvSpPr>
          <p:spPr>
            <a:xfrm>
              <a:off x="3073" y="1994"/>
              <a:ext cx="60" cy="76"/>
            </a:xfrm>
            <a:prstGeom prst="rect">
              <a:avLst/>
            </a:prstGeom>
            <a:solidFill>
              <a:schemeClr val="dk1">
                <a:alpha val="65490"/>
              </a:schemeClr>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grpSp>
        <p:nvGrpSpPr>
          <p:cNvPr id="483" name="Google Shape;483;p5"/>
          <p:cNvGrpSpPr/>
          <p:nvPr/>
        </p:nvGrpSpPr>
        <p:grpSpPr>
          <a:xfrm>
            <a:off x="457200" y="1689100"/>
            <a:ext cx="914400" cy="1644650"/>
            <a:chOff x="3036" y="1091"/>
            <a:chExt cx="576" cy="1036"/>
          </a:xfrm>
        </p:grpSpPr>
        <p:sp>
          <p:nvSpPr>
            <p:cNvPr id="484" name="Google Shape;484;p5"/>
            <p:cNvSpPr txBox="1"/>
            <p:nvPr/>
          </p:nvSpPr>
          <p:spPr>
            <a:xfrm>
              <a:off x="3139" y="1625"/>
              <a:ext cx="179"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a</a:t>
              </a:r>
              <a:endParaRPr/>
            </a:p>
          </p:txBody>
        </p:sp>
        <p:sp>
          <p:nvSpPr>
            <p:cNvPr id="485" name="Google Shape;485;p5"/>
            <p:cNvSpPr/>
            <p:nvPr/>
          </p:nvSpPr>
          <p:spPr>
            <a:xfrm>
              <a:off x="3073" y="1091"/>
              <a:ext cx="539" cy="984"/>
            </a:xfrm>
            <a:prstGeom prst="rtTriangle">
              <a:avLst/>
            </a:prstGeom>
            <a:gradFill>
              <a:gsLst>
                <a:gs pos="0">
                  <a:srgbClr val="FFFFFF"/>
                </a:gs>
                <a:gs pos="100000">
                  <a:srgbClr val="BB3555"/>
                </a:gs>
              </a:gsLst>
              <a:path path="circle">
                <a:fillToRect b="50%" l="50%" r="50%" t="50%"/>
              </a:path>
              <a:tileRect/>
            </a:gradFill>
            <a:ln cap="sq"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486" name="Google Shape;486;p5"/>
            <p:cNvSpPr txBox="1"/>
            <p:nvPr/>
          </p:nvSpPr>
          <p:spPr>
            <a:xfrm>
              <a:off x="3216" y="1839"/>
              <a:ext cx="179"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b</a:t>
              </a:r>
              <a:endParaRPr/>
            </a:p>
          </p:txBody>
        </p:sp>
        <p:sp>
          <p:nvSpPr>
            <p:cNvPr id="487" name="Google Shape;487;p5"/>
            <p:cNvSpPr txBox="1"/>
            <p:nvPr/>
          </p:nvSpPr>
          <p:spPr>
            <a:xfrm>
              <a:off x="3233" y="1542"/>
              <a:ext cx="181"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c</a:t>
              </a:r>
              <a:endParaRPr/>
            </a:p>
          </p:txBody>
        </p:sp>
        <p:sp>
          <p:nvSpPr>
            <p:cNvPr id="488" name="Google Shape;488;p5"/>
            <p:cNvSpPr txBox="1"/>
            <p:nvPr/>
          </p:nvSpPr>
          <p:spPr>
            <a:xfrm>
              <a:off x="3036" y="1491"/>
              <a:ext cx="181"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a</a:t>
              </a:r>
              <a:endParaRPr/>
            </a:p>
          </p:txBody>
        </p:sp>
        <p:sp>
          <p:nvSpPr>
            <p:cNvPr id="489" name="Google Shape;489;p5"/>
            <p:cNvSpPr txBox="1"/>
            <p:nvPr/>
          </p:nvSpPr>
          <p:spPr>
            <a:xfrm>
              <a:off x="3073" y="1994"/>
              <a:ext cx="60" cy="76"/>
            </a:xfrm>
            <a:prstGeom prst="rect">
              <a:avLst/>
            </a:prstGeom>
            <a:solidFill>
              <a:schemeClr val="dk1"/>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sp>
        <p:nvSpPr>
          <p:cNvPr id="490" name="Google Shape;490;p5"/>
          <p:cNvSpPr txBox="1"/>
          <p:nvPr/>
        </p:nvSpPr>
        <p:spPr>
          <a:xfrm>
            <a:off x="2609850" y="4310062"/>
            <a:ext cx="1809750" cy="1633537"/>
          </a:xfrm>
          <a:prstGeom prst="rect">
            <a:avLst/>
          </a:prstGeom>
          <a:solidFill>
            <a:srgbClr val="FFFF00"/>
          </a:solidFill>
          <a:ln cap="sq"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nvGrpSpPr>
          <p:cNvPr id="491" name="Google Shape;491;p5"/>
          <p:cNvGrpSpPr/>
          <p:nvPr/>
        </p:nvGrpSpPr>
        <p:grpSpPr>
          <a:xfrm>
            <a:off x="2667000" y="3276600"/>
            <a:ext cx="1714500" cy="928687"/>
            <a:chOff x="1656" y="660"/>
            <a:chExt cx="1512" cy="564"/>
          </a:xfrm>
        </p:grpSpPr>
        <p:sp>
          <p:nvSpPr>
            <p:cNvPr id="492" name="Google Shape;492;p5"/>
            <p:cNvSpPr/>
            <p:nvPr/>
          </p:nvSpPr>
          <p:spPr>
            <a:xfrm flipH="1" rot="-5400000">
              <a:off x="2292" y="348"/>
              <a:ext cx="240" cy="1512"/>
            </a:xfrm>
            <a:prstGeom prst="leftBrace">
              <a:avLst>
                <a:gd fmla="val 8333" name="adj1"/>
                <a:gd fmla="val 50000" name="adj2"/>
              </a:avLst>
            </a:prstGeom>
            <a:noFill/>
            <a:ln cap="sq"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493" name="Google Shape;493;p5"/>
            <p:cNvSpPr txBox="1"/>
            <p:nvPr/>
          </p:nvSpPr>
          <p:spPr>
            <a:xfrm>
              <a:off x="2184" y="660"/>
              <a:ext cx="551" cy="2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000"/>
                <a:buFont typeface="Times New Roman"/>
                <a:buNone/>
              </a:pPr>
              <a:r>
                <a:rPr b="1" i="0" lang="en-US" sz="2000" u="none">
                  <a:solidFill>
                    <a:schemeClr val="lt1"/>
                  </a:solidFill>
                  <a:latin typeface="Times New Roman"/>
                  <a:ea typeface="Times New Roman"/>
                  <a:cs typeface="Times New Roman"/>
                  <a:sym typeface="Times New Roman"/>
                </a:rPr>
                <a:t>a+b</a:t>
              </a:r>
              <a:endParaRPr/>
            </a:p>
          </p:txBody>
        </p:sp>
      </p:grpSp>
      <p:grpSp>
        <p:nvGrpSpPr>
          <p:cNvPr id="494" name="Google Shape;494;p5"/>
          <p:cNvGrpSpPr/>
          <p:nvPr/>
        </p:nvGrpSpPr>
        <p:grpSpPr>
          <a:xfrm>
            <a:off x="5334000" y="3200400"/>
            <a:ext cx="1752600" cy="985837"/>
            <a:chOff x="3360" y="624"/>
            <a:chExt cx="1512" cy="576"/>
          </a:xfrm>
        </p:grpSpPr>
        <p:sp>
          <p:nvSpPr>
            <p:cNvPr id="495" name="Google Shape;495;p5"/>
            <p:cNvSpPr/>
            <p:nvPr/>
          </p:nvSpPr>
          <p:spPr>
            <a:xfrm flipH="1" rot="-5400000">
              <a:off x="3996" y="324"/>
              <a:ext cx="240" cy="1512"/>
            </a:xfrm>
            <a:prstGeom prst="leftBrace">
              <a:avLst>
                <a:gd fmla="val 8333" name="adj1"/>
                <a:gd fmla="val 50000" name="adj2"/>
              </a:avLst>
            </a:prstGeom>
            <a:noFill/>
            <a:ln cap="sq"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496" name="Google Shape;496;p5"/>
            <p:cNvSpPr txBox="1"/>
            <p:nvPr/>
          </p:nvSpPr>
          <p:spPr>
            <a:xfrm>
              <a:off x="3937" y="624"/>
              <a:ext cx="552" cy="2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000"/>
                <a:buFont typeface="Times New Roman"/>
                <a:buNone/>
              </a:pPr>
              <a:r>
                <a:rPr b="1" i="0" lang="en-US" sz="2000" u="none">
                  <a:solidFill>
                    <a:schemeClr val="lt1"/>
                  </a:solidFill>
                  <a:latin typeface="Times New Roman"/>
                  <a:ea typeface="Times New Roman"/>
                  <a:cs typeface="Times New Roman"/>
                  <a:sym typeface="Times New Roman"/>
                </a:rPr>
                <a:t>a+b</a:t>
              </a:r>
              <a:endParaRPr/>
            </a:p>
          </p:txBody>
        </p:sp>
      </p:grpSp>
      <p:grpSp>
        <p:nvGrpSpPr>
          <p:cNvPr id="497" name="Google Shape;497;p5"/>
          <p:cNvGrpSpPr/>
          <p:nvPr/>
        </p:nvGrpSpPr>
        <p:grpSpPr>
          <a:xfrm>
            <a:off x="4305300" y="3376612"/>
            <a:ext cx="1790700" cy="814387"/>
            <a:chOff x="2472" y="732"/>
            <a:chExt cx="1512" cy="552"/>
          </a:xfrm>
        </p:grpSpPr>
        <p:sp>
          <p:nvSpPr>
            <p:cNvPr id="498" name="Google Shape;498;p5"/>
            <p:cNvSpPr/>
            <p:nvPr/>
          </p:nvSpPr>
          <p:spPr>
            <a:xfrm flipH="1" rot="-5400000">
              <a:off x="3108" y="408"/>
              <a:ext cx="240" cy="1512"/>
            </a:xfrm>
            <a:prstGeom prst="leftBrace">
              <a:avLst>
                <a:gd fmla="val 8333" name="adj1"/>
                <a:gd fmla="val 50000" name="adj2"/>
              </a:avLst>
            </a:prstGeom>
            <a:noFill/>
            <a:ln cap="sq"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499" name="Google Shape;499;p5"/>
            <p:cNvSpPr txBox="1"/>
            <p:nvPr/>
          </p:nvSpPr>
          <p:spPr>
            <a:xfrm>
              <a:off x="2999" y="732"/>
              <a:ext cx="554" cy="2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000"/>
                <a:buFont typeface="Times New Roman"/>
                <a:buNone/>
              </a:pPr>
              <a:r>
                <a:rPr b="1" i="0" lang="en-US" sz="2000" u="none">
                  <a:solidFill>
                    <a:schemeClr val="lt1"/>
                  </a:solidFill>
                  <a:latin typeface="Times New Roman"/>
                  <a:ea typeface="Times New Roman"/>
                  <a:cs typeface="Times New Roman"/>
                  <a:sym typeface="Times New Roman"/>
                </a:rPr>
                <a:t>a+b</a:t>
              </a:r>
              <a:endParaRPr/>
            </a:p>
          </p:txBody>
        </p:sp>
      </p:grpSp>
      <p:sp>
        <p:nvSpPr>
          <p:cNvPr id="500" name="Google Shape;500;p5"/>
          <p:cNvSpPr txBox="1"/>
          <p:nvPr/>
        </p:nvSpPr>
        <p:spPr>
          <a:xfrm>
            <a:off x="685800" y="4970462"/>
            <a:ext cx="3321050" cy="946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00"/>
              </a:buClr>
              <a:buSzPts val="2800"/>
              <a:buFont typeface="Times New Roman"/>
              <a:buNone/>
            </a:pPr>
            <a:r>
              <a:rPr b="0" i="0" lang="en-US" sz="2800" u="none">
                <a:solidFill>
                  <a:srgbClr val="FFFF00"/>
                </a:solidFill>
                <a:latin typeface="Times New Roman"/>
                <a:ea typeface="Times New Roman"/>
                <a:cs typeface="Times New Roman"/>
                <a:sym typeface="Times New Roman"/>
              </a:rPr>
              <a:t>Hai hình vuoâng dieän tích baèng nhau</a:t>
            </a:r>
            <a:endParaRPr/>
          </a:p>
        </p:txBody>
      </p:sp>
      <p:sp>
        <p:nvSpPr>
          <p:cNvPr id="501" name="Google Shape;501;p5"/>
          <p:cNvSpPr txBox="1"/>
          <p:nvPr/>
        </p:nvSpPr>
        <p:spPr>
          <a:xfrm>
            <a:off x="1365250" y="2198687"/>
            <a:ext cx="3416300" cy="946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00"/>
              </a:buClr>
              <a:buSzPts val="2800"/>
              <a:buFont typeface="Times New Roman"/>
              <a:buNone/>
            </a:pPr>
            <a:r>
              <a:rPr b="0" i="0" lang="en-US" sz="2800" u="none">
                <a:solidFill>
                  <a:srgbClr val="FFFF00"/>
                </a:solidFill>
                <a:latin typeface="Times New Roman"/>
                <a:ea typeface="Times New Roman"/>
                <a:cs typeface="Times New Roman"/>
                <a:sym typeface="Times New Roman"/>
              </a:rPr>
              <a:t>8 tam giaùc vuoâng dieän tích baèng nhau</a:t>
            </a:r>
            <a:endParaRPr/>
          </a:p>
        </p:txBody>
      </p:sp>
      <p:sp>
        <p:nvSpPr>
          <p:cNvPr id="502" name="Google Shape;502;p5"/>
          <p:cNvSpPr txBox="1"/>
          <p:nvPr/>
        </p:nvSpPr>
        <p:spPr>
          <a:xfrm>
            <a:off x="1676400" y="0"/>
            <a:ext cx="5943600" cy="519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Bµi 7: §Þnh lÝ  py-ta-go</a:t>
            </a:r>
            <a:endParaRPr/>
          </a:p>
        </p:txBody>
      </p:sp>
      <p:sp>
        <p:nvSpPr>
          <p:cNvPr id="503" name="Google Shape;503;p5"/>
          <p:cNvSpPr txBox="1"/>
          <p:nvPr/>
        </p:nvSpPr>
        <p:spPr>
          <a:xfrm>
            <a:off x="0" y="514350"/>
            <a:ext cx="4648200" cy="519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1) §Þnh lÝ Py-ta-go:</a:t>
            </a:r>
            <a:endParaRPr/>
          </a:p>
        </p:txBody>
      </p:sp>
      <p:sp>
        <p:nvSpPr>
          <p:cNvPr id="504" name="Google Shape;504;p5"/>
          <p:cNvSpPr txBox="1"/>
          <p:nvPr/>
        </p:nvSpPr>
        <p:spPr>
          <a:xfrm>
            <a:off x="533400" y="1143000"/>
            <a:ext cx="15621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?2.</a:t>
            </a:r>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0"/>
                                        </p:tgtEl>
                                        <p:attrNameLst>
                                          <p:attrName>style.visibility</p:attrName>
                                        </p:attrNameLst>
                                      </p:cBhvr>
                                      <p:to>
                                        <p:strVal val="visible"/>
                                      </p:to>
                                    </p:set>
                                    <p:animEffect filter="fade" transition="in">
                                      <p:cBhvr>
                                        <p:cTn dur="500"/>
                                        <p:tgtEl>
                                          <p:spTgt spid="490"/>
                                        </p:tgtEl>
                                      </p:cBhvr>
                                    </p:animEffect>
                                  </p:childTnLst>
                                </p:cTn>
                              </p:par>
                              <p:par>
                                <p:cTn fill="hold" nodeType="with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500"/>
                                        <p:tgtEl>
                                          <p:spTgt spid="43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00"/>
                                        </p:tgtEl>
                                        <p:attrNameLst>
                                          <p:attrName>style.visibility</p:attrName>
                                        </p:attrNameLst>
                                      </p:cBhvr>
                                      <p:to>
                                        <p:strVal val="visible"/>
                                      </p:to>
                                    </p:set>
                                    <p:animEffect filter="fade" transition="in">
                                      <p:cBhvr>
                                        <p:cTn dur="1230"/>
                                        <p:tgtEl>
                                          <p:spTgt spid="500"/>
                                        </p:tgtEl>
                                      </p:cBhvr>
                                    </p:animEffect>
                                  </p:childTnLst>
                                </p:cTn>
                              </p:par>
                              <p:par>
                                <p:cTn fill="hold" nodeType="withEffect" presetClass="entr" presetID="10" presetSubtype="0">
                                  <p:stCondLst>
                                    <p:cond delay="0"/>
                                  </p:stCondLst>
                                  <p:childTnLst>
                                    <p:set>
                                      <p:cBhvr>
                                        <p:cTn dur="1" fill="hold">
                                          <p:stCondLst>
                                            <p:cond delay="0"/>
                                          </p:stCondLst>
                                        </p:cTn>
                                        <p:tgtEl>
                                          <p:spTgt spid="501"/>
                                        </p:tgtEl>
                                        <p:attrNameLst>
                                          <p:attrName>style.visibility</p:attrName>
                                        </p:attrNameLst>
                                      </p:cBhvr>
                                      <p:to>
                                        <p:strVal val="visible"/>
                                      </p:to>
                                    </p:set>
                                    <p:animEffect filter="fade" transition="in">
                                      <p:cBhvr>
                                        <p:cTn dur="1230"/>
                                        <p:tgtEl>
                                          <p:spTgt spid="5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08" name="Shape 508"/>
        <p:cNvGrpSpPr/>
        <p:nvPr/>
      </p:nvGrpSpPr>
      <p:grpSpPr>
        <a:xfrm>
          <a:off x="0" y="0"/>
          <a:ext cx="0" cy="0"/>
          <a:chOff x="0" y="0"/>
          <a:chExt cx="0" cy="0"/>
        </a:xfrm>
      </p:grpSpPr>
      <p:sp>
        <p:nvSpPr>
          <p:cNvPr id="509" name="Google Shape;509;p6"/>
          <p:cNvSpPr txBox="1"/>
          <p:nvPr/>
        </p:nvSpPr>
        <p:spPr>
          <a:xfrm>
            <a:off x="304800" y="61912"/>
            <a:ext cx="8610600" cy="252888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lt1"/>
              </a:buClr>
              <a:buSzPts val="3200"/>
              <a:buFont typeface="Times New Roman"/>
              <a:buNone/>
            </a:pPr>
            <a:r>
              <a:rPr b="1" i="0" lang="en-US" sz="3200" u="none">
                <a:solidFill>
                  <a:schemeClr val="lt1"/>
                </a:solidFill>
                <a:latin typeface="Times New Roman"/>
                <a:ea typeface="Times New Roman"/>
                <a:cs typeface="Times New Roman"/>
                <a:sym typeface="Times New Roman"/>
              </a:rPr>
              <a:t>?2 - Thùc hµnh: </a:t>
            </a:r>
            <a:endParaRPr/>
          </a:p>
          <a:p>
            <a:pPr indent="0" lvl="0" marL="0" marR="0" rtl="0" algn="just">
              <a:lnSpc>
                <a:spcPct val="100000"/>
              </a:lnSpc>
              <a:spcBef>
                <a:spcPts val="0"/>
              </a:spcBef>
              <a:spcAft>
                <a:spcPts val="0"/>
              </a:spcAft>
              <a:buClr>
                <a:schemeClr val="lt1"/>
              </a:buClr>
              <a:buSzPts val="3200"/>
              <a:buFont typeface="Times New Roman"/>
              <a:buNone/>
            </a:pPr>
            <a:r>
              <a:rPr b="0" i="0" lang="en-US" sz="3200" u="none">
                <a:solidFill>
                  <a:schemeClr val="lt1"/>
                </a:solidFill>
                <a:latin typeface="Times New Roman"/>
                <a:ea typeface="Times New Roman"/>
                <a:cs typeface="Times New Roman"/>
                <a:sym typeface="Times New Roman"/>
              </a:rPr>
              <a:t>*  LÊy giÊy tr¾ng c¾t 8 tam gi¸c vu«ng b»ng nhau.</a:t>
            </a:r>
            <a:endParaRPr/>
          </a:p>
          <a:p>
            <a:pPr indent="0" lvl="0" marL="0" marR="0" rtl="0" algn="just">
              <a:lnSpc>
                <a:spcPct val="100000"/>
              </a:lnSpc>
              <a:spcBef>
                <a:spcPts val="0"/>
              </a:spcBef>
              <a:spcAft>
                <a:spcPts val="0"/>
              </a:spcAft>
              <a:buClr>
                <a:schemeClr val="lt1"/>
              </a:buClr>
              <a:buSzPts val="3200"/>
              <a:buFont typeface="Times New Roman"/>
              <a:buNone/>
            </a:pPr>
            <a:r>
              <a:rPr b="0" i="0" lang="en-US" sz="3200" u="none">
                <a:solidFill>
                  <a:schemeClr val="lt1"/>
                </a:solidFill>
                <a:latin typeface="Times New Roman"/>
                <a:ea typeface="Times New Roman"/>
                <a:cs typeface="Times New Roman"/>
                <a:sym typeface="Times New Roman"/>
              </a:rPr>
              <a:t>* Trong mçi tam gi¸c vu«ng ®ã, ta gäi ®é dµi c¸c c¹nh gãc vu«ng lµ a, b; ®é dµi c¹nh huyÒn lµ c.</a:t>
            </a:r>
            <a:endParaRPr/>
          </a:p>
          <a:p>
            <a:pPr indent="0" lvl="0" marL="0" marR="0" rtl="0" algn="just">
              <a:lnSpc>
                <a:spcPct val="100000"/>
              </a:lnSpc>
              <a:spcBef>
                <a:spcPts val="0"/>
              </a:spcBef>
              <a:spcAft>
                <a:spcPts val="0"/>
              </a:spcAft>
              <a:buClr>
                <a:schemeClr val="lt1"/>
              </a:buClr>
              <a:buSzPts val="3200"/>
              <a:buFont typeface="Times New Roman"/>
              <a:buNone/>
            </a:pPr>
            <a:r>
              <a:rPr b="0" i="0" lang="en-US" sz="3200" u="none">
                <a:solidFill>
                  <a:schemeClr val="lt1"/>
                </a:solidFill>
                <a:latin typeface="Times New Roman"/>
                <a:ea typeface="Times New Roman"/>
                <a:cs typeface="Times New Roman"/>
                <a:sym typeface="Times New Roman"/>
              </a:rPr>
              <a:t>*  C¾t 2 h×nh vu«ng cã c¹nh b»ng a + b.</a:t>
            </a:r>
            <a:endParaRPr/>
          </a:p>
        </p:txBody>
      </p:sp>
      <p:sp>
        <p:nvSpPr>
          <p:cNvPr id="510" name="Google Shape;510;p6"/>
          <p:cNvSpPr txBox="1"/>
          <p:nvPr/>
        </p:nvSpPr>
        <p:spPr>
          <a:xfrm>
            <a:off x="457200" y="2667000"/>
            <a:ext cx="5867400" cy="157003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lt1"/>
              </a:buClr>
              <a:buSzPts val="3200"/>
              <a:buFont typeface="Times New Roman"/>
              <a:buNone/>
            </a:pPr>
            <a:r>
              <a:rPr b="0" i="0" lang="en-US" sz="3200" u="none">
                <a:solidFill>
                  <a:schemeClr val="lt1"/>
                </a:solidFill>
                <a:latin typeface="Times New Roman"/>
                <a:ea typeface="Times New Roman"/>
                <a:cs typeface="Times New Roman"/>
                <a:sym typeface="Times New Roman"/>
              </a:rPr>
              <a:t>a) §Æt 4 tam gi¸c vu«ng lªn tÊm b×a h×nh vu«ng thø nhÊt nh­ H.121 SGK.</a:t>
            </a:r>
            <a:endParaRPr/>
          </a:p>
        </p:txBody>
      </p:sp>
      <p:sp>
        <p:nvSpPr>
          <p:cNvPr id="511" name="Google Shape;511;p6"/>
          <p:cNvSpPr txBox="1"/>
          <p:nvPr/>
        </p:nvSpPr>
        <p:spPr>
          <a:xfrm>
            <a:off x="8077200" y="3429000"/>
            <a:ext cx="1371600" cy="13716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512" name="Google Shape;512;p6"/>
          <p:cNvSpPr txBox="1"/>
          <p:nvPr/>
        </p:nvSpPr>
        <p:spPr>
          <a:xfrm>
            <a:off x="304800" y="4419600"/>
            <a:ext cx="6115050" cy="1600200"/>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0000"/>
              </a:lnSpc>
              <a:spcBef>
                <a:spcPts val="0"/>
              </a:spcBef>
              <a:spcAft>
                <a:spcPts val="0"/>
              </a:spcAft>
              <a:buClr>
                <a:schemeClr val="lt1"/>
              </a:buClr>
              <a:buSzPts val="3200"/>
              <a:buFont typeface="Times New Roman"/>
              <a:buNone/>
            </a:pPr>
            <a:r>
              <a:rPr b="0" i="0" lang="en-US" sz="3200" u="none">
                <a:solidFill>
                  <a:schemeClr val="lt1"/>
                </a:solidFill>
                <a:latin typeface="Times New Roman"/>
                <a:ea typeface="Times New Roman"/>
                <a:cs typeface="Times New Roman"/>
                <a:sym typeface="Times New Roman"/>
              </a:rPr>
              <a:t>b) §Æt 4 tam gi¸c vu«ng cßn l¹i lªn tÊm b×a h×nh vu«ng thø hai nh­ H.122 SGK.</a:t>
            </a:r>
            <a:endParaRPr/>
          </a:p>
        </p:txBody>
      </p:sp>
      <p:grpSp>
        <p:nvGrpSpPr>
          <p:cNvPr id="513" name="Google Shape;513;p6"/>
          <p:cNvGrpSpPr/>
          <p:nvPr/>
        </p:nvGrpSpPr>
        <p:grpSpPr>
          <a:xfrm>
            <a:off x="6705600" y="2590800"/>
            <a:ext cx="1803400" cy="1890712"/>
            <a:chOff x="4224" y="1732"/>
            <a:chExt cx="1136" cy="1147"/>
          </a:xfrm>
        </p:grpSpPr>
        <p:sp>
          <p:nvSpPr>
            <p:cNvPr id="514" name="Google Shape;514;p6"/>
            <p:cNvSpPr txBox="1"/>
            <p:nvPr/>
          </p:nvSpPr>
          <p:spPr>
            <a:xfrm>
              <a:off x="4352" y="1864"/>
              <a:ext cx="832" cy="794"/>
            </a:xfrm>
            <a:prstGeom prst="rect">
              <a:avLst/>
            </a:prstGeom>
            <a:solidFill>
              <a:srgbClr val="99FF33"/>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515" name="Google Shape;515;p6"/>
            <p:cNvSpPr txBox="1"/>
            <p:nvPr/>
          </p:nvSpPr>
          <p:spPr>
            <a:xfrm>
              <a:off x="5136" y="1985"/>
              <a:ext cx="19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Times New Roman"/>
                <a:buNone/>
              </a:pPr>
              <a:r>
                <a:rPr b="0" baseline="30000" i="0" lang="en-US" sz="2800" u="none">
                  <a:solidFill>
                    <a:schemeClr val="lt1"/>
                  </a:solidFill>
                  <a:latin typeface="Times New Roman"/>
                  <a:ea typeface="Times New Roman"/>
                  <a:cs typeface="Times New Roman"/>
                  <a:sym typeface="Times New Roman"/>
                </a:rPr>
                <a:t>b</a:t>
              </a:r>
              <a:endParaRPr/>
            </a:p>
          </p:txBody>
        </p:sp>
        <p:sp>
          <p:nvSpPr>
            <p:cNvPr id="516" name="Google Shape;516;p6"/>
            <p:cNvSpPr txBox="1"/>
            <p:nvPr/>
          </p:nvSpPr>
          <p:spPr>
            <a:xfrm>
              <a:off x="5168" y="2444"/>
              <a:ext cx="19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Times New Roman"/>
                <a:buNone/>
              </a:pPr>
              <a:r>
                <a:rPr b="0" baseline="30000" i="0" lang="en-US" sz="2800" u="none">
                  <a:solidFill>
                    <a:schemeClr val="lt1"/>
                  </a:solidFill>
                  <a:latin typeface="Times New Roman"/>
                  <a:ea typeface="Times New Roman"/>
                  <a:cs typeface="Times New Roman"/>
                  <a:sym typeface="Times New Roman"/>
                </a:rPr>
                <a:t>a</a:t>
              </a:r>
              <a:endParaRPr/>
            </a:p>
          </p:txBody>
        </p:sp>
        <p:sp>
          <p:nvSpPr>
            <p:cNvPr id="517" name="Google Shape;517;p6"/>
            <p:cNvSpPr txBox="1"/>
            <p:nvPr/>
          </p:nvSpPr>
          <p:spPr>
            <a:xfrm>
              <a:off x="4474" y="2648"/>
              <a:ext cx="19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Times New Roman"/>
                <a:buNone/>
              </a:pPr>
              <a:r>
                <a:rPr b="0" baseline="30000" i="0" lang="en-US" sz="2800" u="none">
                  <a:solidFill>
                    <a:schemeClr val="lt1"/>
                  </a:solidFill>
                  <a:latin typeface="Times New Roman"/>
                  <a:ea typeface="Times New Roman"/>
                  <a:cs typeface="Times New Roman"/>
                  <a:sym typeface="Times New Roman"/>
                </a:rPr>
                <a:t>a</a:t>
              </a:r>
              <a:endParaRPr/>
            </a:p>
          </p:txBody>
        </p:sp>
        <p:sp>
          <p:nvSpPr>
            <p:cNvPr id="518" name="Google Shape;518;p6"/>
            <p:cNvSpPr txBox="1"/>
            <p:nvPr/>
          </p:nvSpPr>
          <p:spPr>
            <a:xfrm>
              <a:off x="4896" y="1732"/>
              <a:ext cx="19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Times New Roman"/>
                <a:buNone/>
              </a:pPr>
              <a:r>
                <a:rPr b="0" baseline="30000" i="0" lang="en-US" sz="2800" u="none">
                  <a:solidFill>
                    <a:schemeClr val="lt1"/>
                  </a:solidFill>
                  <a:latin typeface="Times New Roman"/>
                  <a:ea typeface="Times New Roman"/>
                  <a:cs typeface="Times New Roman"/>
                  <a:sym typeface="Times New Roman"/>
                </a:rPr>
                <a:t>a</a:t>
              </a:r>
              <a:endParaRPr/>
            </a:p>
          </p:txBody>
        </p:sp>
        <p:sp>
          <p:nvSpPr>
            <p:cNvPr id="519" name="Google Shape;519;p6"/>
            <p:cNvSpPr txBox="1"/>
            <p:nvPr/>
          </p:nvSpPr>
          <p:spPr>
            <a:xfrm>
              <a:off x="4224" y="2047"/>
              <a:ext cx="19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Times New Roman"/>
                <a:buNone/>
              </a:pPr>
              <a:r>
                <a:rPr b="0" baseline="30000" i="0" lang="en-US" sz="2800" u="none">
                  <a:solidFill>
                    <a:schemeClr val="lt1"/>
                  </a:solidFill>
                  <a:latin typeface="Times New Roman"/>
                  <a:ea typeface="Times New Roman"/>
                  <a:cs typeface="Times New Roman"/>
                  <a:sym typeface="Times New Roman"/>
                </a:rPr>
                <a:t>a</a:t>
              </a:r>
              <a:endParaRPr/>
            </a:p>
          </p:txBody>
        </p:sp>
        <p:sp>
          <p:nvSpPr>
            <p:cNvPr id="520" name="Google Shape;520;p6"/>
            <p:cNvSpPr txBox="1"/>
            <p:nvPr/>
          </p:nvSpPr>
          <p:spPr>
            <a:xfrm>
              <a:off x="4480" y="1732"/>
              <a:ext cx="19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Times New Roman"/>
                <a:buNone/>
              </a:pPr>
              <a:r>
                <a:rPr b="0" baseline="30000" i="0" lang="en-US" sz="2800" u="none">
                  <a:solidFill>
                    <a:schemeClr val="lt1"/>
                  </a:solidFill>
                  <a:latin typeface="Times New Roman"/>
                  <a:ea typeface="Times New Roman"/>
                  <a:cs typeface="Times New Roman"/>
                  <a:sym typeface="Times New Roman"/>
                </a:rPr>
                <a:t>b</a:t>
              </a:r>
              <a:endParaRPr/>
            </a:p>
          </p:txBody>
        </p:sp>
        <p:sp>
          <p:nvSpPr>
            <p:cNvPr id="521" name="Google Shape;521;p6"/>
            <p:cNvSpPr txBox="1"/>
            <p:nvPr/>
          </p:nvSpPr>
          <p:spPr>
            <a:xfrm>
              <a:off x="4224" y="2474"/>
              <a:ext cx="19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Times New Roman"/>
                <a:buNone/>
              </a:pPr>
              <a:r>
                <a:rPr b="0" baseline="30000" i="0" lang="en-US" sz="2800" u="none">
                  <a:solidFill>
                    <a:schemeClr val="lt1"/>
                  </a:solidFill>
                  <a:latin typeface="Times New Roman"/>
                  <a:ea typeface="Times New Roman"/>
                  <a:cs typeface="Times New Roman"/>
                  <a:sym typeface="Times New Roman"/>
                </a:rPr>
                <a:t>b</a:t>
              </a:r>
              <a:endParaRPr/>
            </a:p>
          </p:txBody>
        </p:sp>
        <p:sp>
          <p:nvSpPr>
            <p:cNvPr id="522" name="Google Shape;522;p6"/>
            <p:cNvSpPr txBox="1"/>
            <p:nvPr/>
          </p:nvSpPr>
          <p:spPr>
            <a:xfrm>
              <a:off x="4922" y="2648"/>
              <a:ext cx="19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Times New Roman"/>
                <a:buNone/>
              </a:pPr>
              <a:r>
                <a:rPr b="0" baseline="30000" i="0" lang="en-US" sz="2800" u="none">
                  <a:solidFill>
                    <a:schemeClr val="lt1"/>
                  </a:solidFill>
                  <a:latin typeface="Times New Roman"/>
                  <a:ea typeface="Times New Roman"/>
                  <a:cs typeface="Times New Roman"/>
                  <a:sym typeface="Times New Roman"/>
                </a:rPr>
                <a:t>b</a:t>
              </a:r>
              <a:endParaRPr/>
            </a:p>
          </p:txBody>
        </p:sp>
        <p:sp>
          <p:nvSpPr>
            <p:cNvPr id="523" name="Google Shape;523;p6"/>
            <p:cNvSpPr/>
            <p:nvPr/>
          </p:nvSpPr>
          <p:spPr>
            <a:xfrm rot="5400000">
              <a:off x="4304" y="1917"/>
              <a:ext cx="458" cy="352"/>
            </a:xfrm>
            <a:prstGeom prst="rtTriangle">
              <a:avLst/>
            </a:prstGeom>
            <a:solidFill>
              <a:srgbClr val="FF99FF"/>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524" name="Google Shape;524;p6"/>
            <p:cNvSpPr txBox="1"/>
            <p:nvPr/>
          </p:nvSpPr>
          <p:spPr>
            <a:xfrm>
              <a:off x="4416" y="1968"/>
              <a:ext cx="19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Times New Roman"/>
                <a:buNone/>
              </a:pPr>
              <a:r>
                <a:rPr b="0" baseline="30000" i="0" lang="en-US" sz="2800" u="none">
                  <a:solidFill>
                    <a:schemeClr val="lt1"/>
                  </a:solidFill>
                  <a:latin typeface="Times New Roman"/>
                  <a:ea typeface="Times New Roman"/>
                  <a:cs typeface="Times New Roman"/>
                  <a:sym typeface="Times New Roman"/>
                </a:rPr>
                <a:t>c</a:t>
              </a:r>
              <a:endParaRPr/>
            </a:p>
          </p:txBody>
        </p:sp>
        <p:sp>
          <p:nvSpPr>
            <p:cNvPr id="525" name="Google Shape;525;p6"/>
            <p:cNvSpPr/>
            <p:nvPr/>
          </p:nvSpPr>
          <p:spPr>
            <a:xfrm rot="10800000">
              <a:off x="4704" y="1864"/>
              <a:ext cx="480" cy="336"/>
            </a:xfrm>
            <a:prstGeom prst="rtTriangle">
              <a:avLst/>
            </a:prstGeom>
            <a:solidFill>
              <a:srgbClr val="FF99FF"/>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526" name="Google Shape;526;p6"/>
            <p:cNvSpPr/>
            <p:nvPr/>
          </p:nvSpPr>
          <p:spPr>
            <a:xfrm rot="-5400000">
              <a:off x="4779" y="2253"/>
              <a:ext cx="458" cy="352"/>
            </a:xfrm>
            <a:prstGeom prst="rtTriangle">
              <a:avLst/>
            </a:prstGeom>
            <a:solidFill>
              <a:srgbClr val="FF99FF"/>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527" name="Google Shape;527;p6"/>
            <p:cNvSpPr/>
            <p:nvPr/>
          </p:nvSpPr>
          <p:spPr>
            <a:xfrm>
              <a:off x="4355" y="2318"/>
              <a:ext cx="480" cy="336"/>
            </a:xfrm>
            <a:prstGeom prst="rtTriangle">
              <a:avLst/>
            </a:prstGeom>
            <a:solidFill>
              <a:srgbClr val="FF99FF"/>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528" name="Google Shape;528;p6"/>
            <p:cNvSpPr txBox="1"/>
            <p:nvPr/>
          </p:nvSpPr>
          <p:spPr>
            <a:xfrm>
              <a:off x="4960" y="2400"/>
              <a:ext cx="19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Times New Roman"/>
                <a:buNone/>
              </a:pPr>
              <a:r>
                <a:rPr b="0" baseline="30000" i="0" lang="en-US" sz="2800" u="none">
                  <a:solidFill>
                    <a:schemeClr val="lt1"/>
                  </a:solidFill>
                  <a:latin typeface="Times New Roman"/>
                  <a:ea typeface="Times New Roman"/>
                  <a:cs typeface="Times New Roman"/>
                  <a:sym typeface="Times New Roman"/>
                </a:rPr>
                <a:t>c</a:t>
              </a:r>
              <a:endParaRPr/>
            </a:p>
          </p:txBody>
        </p:sp>
        <p:sp>
          <p:nvSpPr>
            <p:cNvPr id="529" name="Google Shape;529;p6"/>
            <p:cNvSpPr txBox="1"/>
            <p:nvPr/>
          </p:nvSpPr>
          <p:spPr>
            <a:xfrm>
              <a:off x="4928" y="1955"/>
              <a:ext cx="19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Times New Roman"/>
                <a:buNone/>
              </a:pPr>
              <a:r>
                <a:rPr b="0" baseline="30000" i="0" lang="en-US" sz="2800" u="none">
                  <a:solidFill>
                    <a:schemeClr val="lt1"/>
                  </a:solidFill>
                  <a:latin typeface="Times New Roman"/>
                  <a:ea typeface="Times New Roman"/>
                  <a:cs typeface="Times New Roman"/>
                  <a:sym typeface="Times New Roman"/>
                </a:rPr>
                <a:t>c</a:t>
              </a:r>
              <a:endParaRPr/>
            </a:p>
          </p:txBody>
        </p:sp>
        <p:sp>
          <p:nvSpPr>
            <p:cNvPr id="530" name="Google Shape;530;p6"/>
            <p:cNvSpPr txBox="1"/>
            <p:nvPr/>
          </p:nvSpPr>
          <p:spPr>
            <a:xfrm>
              <a:off x="4464" y="2448"/>
              <a:ext cx="19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Times New Roman"/>
                <a:buNone/>
              </a:pPr>
              <a:r>
                <a:rPr b="0" baseline="30000" i="0" lang="en-US" sz="2800" u="none">
                  <a:solidFill>
                    <a:schemeClr val="lt1"/>
                  </a:solidFill>
                  <a:latin typeface="Times New Roman"/>
                  <a:ea typeface="Times New Roman"/>
                  <a:cs typeface="Times New Roman"/>
                  <a:sym typeface="Times New Roman"/>
                </a:rPr>
                <a:t>c</a:t>
              </a:r>
              <a:endParaRPr/>
            </a:p>
          </p:txBody>
        </p:sp>
      </p:grpSp>
      <p:grpSp>
        <p:nvGrpSpPr>
          <p:cNvPr id="531" name="Google Shape;531;p6"/>
          <p:cNvGrpSpPr/>
          <p:nvPr/>
        </p:nvGrpSpPr>
        <p:grpSpPr>
          <a:xfrm>
            <a:off x="6705600" y="4419600"/>
            <a:ext cx="1844675" cy="1889125"/>
            <a:chOff x="4252" y="2832"/>
            <a:chExt cx="1162" cy="1144"/>
          </a:xfrm>
        </p:grpSpPr>
        <p:sp>
          <p:nvSpPr>
            <p:cNvPr id="532" name="Google Shape;532;p6"/>
            <p:cNvSpPr txBox="1"/>
            <p:nvPr/>
          </p:nvSpPr>
          <p:spPr>
            <a:xfrm>
              <a:off x="4400" y="2965"/>
              <a:ext cx="832" cy="794"/>
            </a:xfrm>
            <a:prstGeom prst="rect">
              <a:avLst/>
            </a:prstGeom>
            <a:solidFill>
              <a:srgbClr val="99FF33"/>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533" name="Google Shape;533;p6"/>
            <p:cNvSpPr txBox="1"/>
            <p:nvPr/>
          </p:nvSpPr>
          <p:spPr>
            <a:xfrm>
              <a:off x="5202" y="3117"/>
              <a:ext cx="192" cy="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Times New Roman"/>
                <a:buNone/>
              </a:pPr>
              <a:r>
                <a:rPr b="0" baseline="30000" i="0" lang="en-US" sz="2800" u="none">
                  <a:solidFill>
                    <a:schemeClr val="lt1"/>
                  </a:solidFill>
                  <a:latin typeface="Times New Roman"/>
                  <a:ea typeface="Times New Roman"/>
                  <a:cs typeface="Times New Roman"/>
                  <a:sym typeface="Times New Roman"/>
                </a:rPr>
                <a:t>b</a:t>
              </a:r>
              <a:endParaRPr/>
            </a:p>
          </p:txBody>
        </p:sp>
        <p:sp>
          <p:nvSpPr>
            <p:cNvPr id="534" name="Google Shape;534;p6"/>
            <p:cNvSpPr txBox="1"/>
            <p:nvPr/>
          </p:nvSpPr>
          <p:spPr>
            <a:xfrm>
              <a:off x="5222" y="3504"/>
              <a:ext cx="19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Times New Roman"/>
                <a:buNone/>
              </a:pPr>
              <a:r>
                <a:rPr b="0" baseline="30000" i="0" lang="en-US" sz="2800" u="none">
                  <a:solidFill>
                    <a:schemeClr val="lt1"/>
                  </a:solidFill>
                  <a:latin typeface="Times New Roman"/>
                  <a:ea typeface="Times New Roman"/>
                  <a:cs typeface="Times New Roman"/>
                  <a:sym typeface="Times New Roman"/>
                </a:rPr>
                <a:t>a</a:t>
              </a:r>
              <a:endParaRPr/>
            </a:p>
          </p:txBody>
        </p:sp>
        <p:sp>
          <p:nvSpPr>
            <p:cNvPr id="535" name="Google Shape;535;p6"/>
            <p:cNvSpPr txBox="1"/>
            <p:nvPr/>
          </p:nvSpPr>
          <p:spPr>
            <a:xfrm>
              <a:off x="4560" y="3744"/>
              <a:ext cx="192" cy="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Times New Roman"/>
                <a:buNone/>
              </a:pPr>
              <a:r>
                <a:rPr b="0" baseline="30000" i="0" lang="en-US" sz="2800" u="none">
                  <a:solidFill>
                    <a:schemeClr val="lt1"/>
                  </a:solidFill>
                  <a:latin typeface="Times New Roman"/>
                  <a:ea typeface="Times New Roman"/>
                  <a:cs typeface="Times New Roman"/>
                  <a:sym typeface="Times New Roman"/>
                </a:rPr>
                <a:t>a</a:t>
              </a:r>
              <a:endParaRPr/>
            </a:p>
          </p:txBody>
        </p:sp>
        <p:sp>
          <p:nvSpPr>
            <p:cNvPr id="536" name="Google Shape;536;p6"/>
            <p:cNvSpPr txBox="1"/>
            <p:nvPr/>
          </p:nvSpPr>
          <p:spPr>
            <a:xfrm>
              <a:off x="4542" y="2832"/>
              <a:ext cx="19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Times New Roman"/>
                <a:buNone/>
              </a:pPr>
              <a:r>
                <a:rPr b="0" baseline="30000" i="0" lang="en-US" sz="2800" u="none">
                  <a:solidFill>
                    <a:schemeClr val="lt1"/>
                  </a:solidFill>
                  <a:latin typeface="Times New Roman"/>
                  <a:ea typeface="Times New Roman"/>
                  <a:cs typeface="Times New Roman"/>
                  <a:sym typeface="Times New Roman"/>
                </a:rPr>
                <a:t>a</a:t>
              </a:r>
              <a:endParaRPr/>
            </a:p>
          </p:txBody>
        </p:sp>
        <p:sp>
          <p:nvSpPr>
            <p:cNvPr id="537" name="Google Shape;537;p6"/>
            <p:cNvSpPr txBox="1"/>
            <p:nvPr/>
          </p:nvSpPr>
          <p:spPr>
            <a:xfrm>
              <a:off x="4252" y="3454"/>
              <a:ext cx="19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Times New Roman"/>
                <a:buNone/>
              </a:pPr>
              <a:r>
                <a:rPr b="0" baseline="30000" i="0" lang="en-US" sz="2800" u="none">
                  <a:solidFill>
                    <a:schemeClr val="lt1"/>
                  </a:solidFill>
                  <a:latin typeface="Times New Roman"/>
                  <a:ea typeface="Times New Roman"/>
                  <a:cs typeface="Times New Roman"/>
                  <a:sym typeface="Times New Roman"/>
                </a:rPr>
                <a:t>a</a:t>
              </a:r>
              <a:endParaRPr/>
            </a:p>
          </p:txBody>
        </p:sp>
        <p:sp>
          <p:nvSpPr>
            <p:cNvPr id="538" name="Google Shape;538;p6"/>
            <p:cNvSpPr txBox="1"/>
            <p:nvPr/>
          </p:nvSpPr>
          <p:spPr>
            <a:xfrm>
              <a:off x="4944" y="2840"/>
              <a:ext cx="192" cy="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Times New Roman"/>
                <a:buNone/>
              </a:pPr>
              <a:r>
                <a:rPr b="0" baseline="30000" i="0" lang="en-US" sz="2800" u="none">
                  <a:solidFill>
                    <a:schemeClr val="lt1"/>
                  </a:solidFill>
                  <a:latin typeface="Times New Roman"/>
                  <a:ea typeface="Times New Roman"/>
                  <a:cs typeface="Times New Roman"/>
                  <a:sym typeface="Times New Roman"/>
                </a:rPr>
                <a:t>b</a:t>
              </a:r>
              <a:endParaRPr/>
            </a:p>
          </p:txBody>
        </p:sp>
        <p:sp>
          <p:nvSpPr>
            <p:cNvPr id="539" name="Google Shape;539;p6"/>
            <p:cNvSpPr txBox="1"/>
            <p:nvPr/>
          </p:nvSpPr>
          <p:spPr>
            <a:xfrm>
              <a:off x="4252" y="3148"/>
              <a:ext cx="19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Times New Roman"/>
                <a:buNone/>
              </a:pPr>
              <a:r>
                <a:rPr b="0" baseline="30000" i="0" lang="en-US" sz="2800" u="none">
                  <a:solidFill>
                    <a:schemeClr val="lt1"/>
                  </a:solidFill>
                  <a:latin typeface="Times New Roman"/>
                  <a:ea typeface="Times New Roman"/>
                  <a:cs typeface="Times New Roman"/>
                  <a:sym typeface="Times New Roman"/>
                </a:rPr>
                <a:t>b</a:t>
              </a:r>
              <a:endParaRPr/>
            </a:p>
          </p:txBody>
        </p:sp>
        <p:sp>
          <p:nvSpPr>
            <p:cNvPr id="540" name="Google Shape;540;p6"/>
            <p:cNvSpPr txBox="1"/>
            <p:nvPr/>
          </p:nvSpPr>
          <p:spPr>
            <a:xfrm>
              <a:off x="4944" y="3746"/>
              <a:ext cx="192" cy="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Times New Roman"/>
                <a:buNone/>
              </a:pPr>
              <a:r>
                <a:rPr b="0" baseline="30000" i="0" lang="en-US" sz="2800" u="none">
                  <a:solidFill>
                    <a:schemeClr val="lt1"/>
                  </a:solidFill>
                  <a:latin typeface="Times New Roman"/>
                  <a:ea typeface="Times New Roman"/>
                  <a:cs typeface="Times New Roman"/>
                  <a:sym typeface="Times New Roman"/>
                </a:rPr>
                <a:t>b</a:t>
              </a:r>
              <a:endParaRPr/>
            </a:p>
          </p:txBody>
        </p:sp>
        <p:sp>
          <p:nvSpPr>
            <p:cNvPr id="541" name="Google Shape;541;p6"/>
            <p:cNvSpPr/>
            <p:nvPr/>
          </p:nvSpPr>
          <p:spPr>
            <a:xfrm>
              <a:off x="4400" y="2965"/>
              <a:ext cx="480" cy="336"/>
            </a:xfrm>
            <a:prstGeom prst="rtTriangle">
              <a:avLst/>
            </a:prstGeom>
            <a:solidFill>
              <a:srgbClr val="FF99FF"/>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542" name="Google Shape;542;p6"/>
            <p:cNvSpPr txBox="1"/>
            <p:nvPr/>
          </p:nvSpPr>
          <p:spPr>
            <a:xfrm>
              <a:off x="4527" y="3118"/>
              <a:ext cx="192" cy="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Times New Roman"/>
                <a:buNone/>
              </a:pPr>
              <a:r>
                <a:rPr b="0" baseline="30000" i="0" lang="en-US" sz="2800" u="none">
                  <a:solidFill>
                    <a:schemeClr val="lt1"/>
                  </a:solidFill>
                  <a:latin typeface="Times New Roman"/>
                  <a:ea typeface="Times New Roman"/>
                  <a:cs typeface="Times New Roman"/>
                  <a:sym typeface="Times New Roman"/>
                </a:rPr>
                <a:t>c</a:t>
              </a:r>
              <a:endParaRPr/>
            </a:p>
          </p:txBody>
        </p:sp>
        <p:sp>
          <p:nvSpPr>
            <p:cNvPr id="543" name="Google Shape;543;p6"/>
            <p:cNvSpPr/>
            <p:nvPr/>
          </p:nvSpPr>
          <p:spPr>
            <a:xfrm rot="10800000">
              <a:off x="4400" y="2965"/>
              <a:ext cx="480" cy="336"/>
            </a:xfrm>
            <a:prstGeom prst="rtTriangle">
              <a:avLst/>
            </a:prstGeom>
            <a:solidFill>
              <a:srgbClr val="FF99FF"/>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544" name="Google Shape;544;p6"/>
            <p:cNvSpPr/>
            <p:nvPr/>
          </p:nvSpPr>
          <p:spPr>
            <a:xfrm rot="-5400000">
              <a:off x="4827" y="3354"/>
              <a:ext cx="458" cy="352"/>
            </a:xfrm>
            <a:prstGeom prst="rtTriangle">
              <a:avLst/>
            </a:prstGeom>
            <a:solidFill>
              <a:srgbClr val="FF99FF"/>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545" name="Google Shape;545;p6"/>
            <p:cNvSpPr/>
            <p:nvPr/>
          </p:nvSpPr>
          <p:spPr>
            <a:xfrm rot="5340000">
              <a:off x="4827" y="3354"/>
              <a:ext cx="458" cy="352"/>
            </a:xfrm>
            <a:prstGeom prst="rtTriangle">
              <a:avLst/>
            </a:prstGeom>
            <a:solidFill>
              <a:srgbClr val="FF99FF"/>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546" name="Google Shape;546;p6"/>
            <p:cNvSpPr txBox="1"/>
            <p:nvPr/>
          </p:nvSpPr>
          <p:spPr>
            <a:xfrm>
              <a:off x="4947" y="3412"/>
              <a:ext cx="19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Times New Roman"/>
                <a:buNone/>
              </a:pPr>
              <a:r>
                <a:rPr b="0" baseline="30000" i="0" lang="en-US" sz="2800" u="none">
                  <a:solidFill>
                    <a:schemeClr val="lt1"/>
                  </a:solidFill>
                  <a:latin typeface="Times New Roman"/>
                  <a:ea typeface="Times New Roman"/>
                  <a:cs typeface="Times New Roman"/>
                  <a:sym typeface="Times New Roman"/>
                </a:rPr>
                <a:t>c</a:t>
              </a:r>
              <a:endParaRPr/>
            </a:p>
          </p:txBody>
        </p:sp>
      </p:gr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9"/>
                                        </p:tgtEl>
                                        <p:attrNameLst>
                                          <p:attrName>style.visibility</p:attrName>
                                        </p:attrNameLst>
                                      </p:cBhvr>
                                      <p:to>
                                        <p:strVal val="visible"/>
                                      </p:to>
                                    </p:set>
                                    <p:animEffect filter="fade" transition="in">
                                      <p:cBhvr>
                                        <p:cTn dur="1000"/>
                                        <p:tgtEl>
                                          <p:spTgt spid="50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10"/>
                                        </p:tgtEl>
                                        <p:attrNameLst>
                                          <p:attrName>style.visibility</p:attrName>
                                        </p:attrNameLst>
                                      </p:cBhvr>
                                      <p:to>
                                        <p:strVal val="visible"/>
                                      </p:to>
                                    </p:set>
                                    <p:animEffect filter="fade" transition="in">
                                      <p:cBhvr>
                                        <p:cTn dur="500"/>
                                        <p:tgtEl>
                                          <p:spTgt spid="510"/>
                                        </p:tgtEl>
                                      </p:cBhvr>
                                    </p:animEffect>
                                  </p:childTnLst>
                                </p:cTn>
                              </p:par>
                              <p:par>
                                <p:cTn fill="hold" nodeType="withEffect" presetClass="entr" presetID="10" presetSubtype="0">
                                  <p:stCondLst>
                                    <p:cond delay="0"/>
                                  </p:stCondLst>
                                  <p:childTnLst>
                                    <p:set>
                                      <p:cBhvr>
                                        <p:cTn dur="1" fill="hold">
                                          <p:stCondLst>
                                            <p:cond delay="0"/>
                                          </p:stCondLst>
                                        </p:cTn>
                                        <p:tgtEl>
                                          <p:spTgt spid="512"/>
                                        </p:tgtEl>
                                        <p:attrNameLst>
                                          <p:attrName>style.visibility</p:attrName>
                                        </p:attrNameLst>
                                      </p:cBhvr>
                                      <p:to>
                                        <p:strVal val="visible"/>
                                      </p:to>
                                    </p:set>
                                    <p:animEffect filter="fade" transition="in">
                                      <p:cBhvr>
                                        <p:cTn dur="500"/>
                                        <p:tgtEl>
                                          <p:spTgt spid="5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50" name="Shape 550"/>
        <p:cNvGrpSpPr/>
        <p:nvPr/>
      </p:nvGrpSpPr>
      <p:grpSpPr>
        <a:xfrm>
          <a:off x="0" y="0"/>
          <a:ext cx="0" cy="0"/>
          <a:chOff x="0" y="0"/>
          <a:chExt cx="0" cy="0"/>
        </a:xfrm>
      </p:grpSpPr>
      <p:sp>
        <p:nvSpPr>
          <p:cNvPr id="551" name="Google Shape;551;p7"/>
          <p:cNvSpPr txBox="1"/>
          <p:nvPr/>
        </p:nvSpPr>
        <p:spPr>
          <a:xfrm>
            <a:off x="0" y="0"/>
            <a:ext cx="9144000" cy="6858000"/>
          </a:xfrm>
          <a:prstGeom prst="rect">
            <a:avLst/>
          </a:prstGeom>
          <a:solidFill>
            <a:schemeClr val="lt1"/>
          </a:solidFill>
          <a:ln cap="sq"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552" name="Google Shape;552;p7"/>
          <p:cNvSpPr txBox="1"/>
          <p:nvPr/>
        </p:nvSpPr>
        <p:spPr>
          <a:xfrm>
            <a:off x="1800225" y="2314575"/>
            <a:ext cx="2879725" cy="2852737"/>
          </a:xfrm>
          <a:prstGeom prst="rect">
            <a:avLst/>
          </a:prstGeom>
          <a:solidFill>
            <a:srgbClr val="FF9900"/>
          </a:solidFill>
          <a:ln cap="sq"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nvGrpSpPr>
          <p:cNvPr id="553" name="Google Shape;553;p7"/>
          <p:cNvGrpSpPr/>
          <p:nvPr/>
        </p:nvGrpSpPr>
        <p:grpSpPr>
          <a:xfrm>
            <a:off x="1724025" y="2162175"/>
            <a:ext cx="2058987" cy="1066800"/>
            <a:chOff x="1104" y="1020"/>
            <a:chExt cx="1297" cy="672"/>
          </a:xfrm>
        </p:grpSpPr>
        <p:sp>
          <p:nvSpPr>
            <p:cNvPr id="554" name="Google Shape;554;p7"/>
            <p:cNvSpPr/>
            <p:nvPr/>
          </p:nvSpPr>
          <p:spPr>
            <a:xfrm rot="5400000">
              <a:off x="1488" y="779"/>
              <a:ext cx="577" cy="1249"/>
            </a:xfrm>
            <a:prstGeom prst="rtTriangle">
              <a:avLst/>
            </a:prstGeom>
            <a:gradFill>
              <a:gsLst>
                <a:gs pos="0">
                  <a:srgbClr val="FFFFFF"/>
                </a:gs>
                <a:gs pos="100000">
                  <a:srgbClr val="BB3555"/>
                </a:gs>
              </a:gsLst>
              <a:path path="circle">
                <a:fillToRect b="50%" l="50%" r="50%" t="50%"/>
              </a:path>
              <a:tileRect/>
            </a:gradFill>
            <a:ln cap="sq"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555" name="Google Shape;555;p7"/>
            <p:cNvSpPr txBox="1"/>
            <p:nvPr/>
          </p:nvSpPr>
          <p:spPr>
            <a:xfrm>
              <a:off x="1104" y="1212"/>
              <a:ext cx="192"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b</a:t>
              </a:r>
              <a:endParaRPr/>
            </a:p>
          </p:txBody>
        </p:sp>
        <p:sp>
          <p:nvSpPr>
            <p:cNvPr id="556" name="Google Shape;556;p7"/>
            <p:cNvSpPr txBox="1"/>
            <p:nvPr/>
          </p:nvSpPr>
          <p:spPr>
            <a:xfrm>
              <a:off x="1328" y="1308"/>
              <a:ext cx="192"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c</a:t>
              </a:r>
              <a:endParaRPr/>
            </a:p>
          </p:txBody>
        </p:sp>
        <p:sp>
          <p:nvSpPr>
            <p:cNvPr id="557" name="Google Shape;557;p7"/>
            <p:cNvSpPr txBox="1"/>
            <p:nvPr/>
          </p:nvSpPr>
          <p:spPr>
            <a:xfrm>
              <a:off x="1440" y="1020"/>
              <a:ext cx="192"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a</a:t>
              </a:r>
              <a:endParaRPr/>
            </a:p>
          </p:txBody>
        </p:sp>
        <p:sp>
          <p:nvSpPr>
            <p:cNvPr id="558" name="Google Shape;558;p7"/>
            <p:cNvSpPr txBox="1"/>
            <p:nvPr/>
          </p:nvSpPr>
          <p:spPr>
            <a:xfrm>
              <a:off x="1164" y="1132"/>
              <a:ext cx="120" cy="96"/>
            </a:xfrm>
            <a:prstGeom prst="rect">
              <a:avLst/>
            </a:prstGeom>
            <a:solidFill>
              <a:schemeClr val="dk1"/>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grpSp>
        <p:nvGrpSpPr>
          <p:cNvPr id="559" name="Google Shape;559;p7"/>
          <p:cNvGrpSpPr/>
          <p:nvPr/>
        </p:nvGrpSpPr>
        <p:grpSpPr>
          <a:xfrm>
            <a:off x="3762375" y="2225675"/>
            <a:ext cx="915987" cy="2068512"/>
            <a:chOff x="2400" y="1068"/>
            <a:chExt cx="577" cy="1303"/>
          </a:xfrm>
        </p:grpSpPr>
        <p:sp>
          <p:nvSpPr>
            <p:cNvPr id="560" name="Google Shape;560;p7"/>
            <p:cNvSpPr/>
            <p:nvPr/>
          </p:nvSpPr>
          <p:spPr>
            <a:xfrm rot="10800000">
              <a:off x="2400" y="1122"/>
              <a:ext cx="577" cy="1249"/>
            </a:xfrm>
            <a:prstGeom prst="rtTriangle">
              <a:avLst/>
            </a:prstGeom>
            <a:gradFill>
              <a:gsLst>
                <a:gs pos="0">
                  <a:srgbClr val="FFFFFF"/>
                </a:gs>
                <a:gs pos="100000">
                  <a:srgbClr val="BB3555"/>
                </a:gs>
              </a:gsLst>
              <a:path path="circle">
                <a:fillToRect b="50%" l="50%" r="50%" t="50%"/>
              </a:path>
              <a:tileRect/>
            </a:gradFill>
            <a:ln cap="sq"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nvGrpSpPr>
            <p:cNvPr id="561" name="Google Shape;561;p7"/>
            <p:cNvGrpSpPr/>
            <p:nvPr/>
          </p:nvGrpSpPr>
          <p:grpSpPr>
            <a:xfrm>
              <a:off x="2528" y="1068"/>
              <a:ext cx="448" cy="632"/>
              <a:chOff x="2528" y="1068"/>
              <a:chExt cx="448" cy="632"/>
            </a:xfrm>
          </p:grpSpPr>
          <p:sp>
            <p:nvSpPr>
              <p:cNvPr id="562" name="Google Shape;562;p7"/>
              <p:cNvSpPr txBox="1"/>
              <p:nvPr/>
            </p:nvSpPr>
            <p:spPr>
              <a:xfrm>
                <a:off x="2640" y="1068"/>
                <a:ext cx="192"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b</a:t>
                </a:r>
                <a:endParaRPr/>
              </a:p>
            </p:txBody>
          </p:sp>
          <p:sp>
            <p:nvSpPr>
              <p:cNvPr id="563" name="Google Shape;563;p7"/>
              <p:cNvSpPr txBox="1"/>
              <p:nvPr/>
            </p:nvSpPr>
            <p:spPr>
              <a:xfrm>
                <a:off x="2528" y="1276"/>
                <a:ext cx="192"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c</a:t>
                </a:r>
                <a:endParaRPr/>
              </a:p>
            </p:txBody>
          </p:sp>
          <p:sp>
            <p:nvSpPr>
              <p:cNvPr id="564" name="Google Shape;564;p7"/>
              <p:cNvSpPr txBox="1"/>
              <p:nvPr/>
            </p:nvSpPr>
            <p:spPr>
              <a:xfrm>
                <a:off x="2784" y="1412"/>
                <a:ext cx="192"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a</a:t>
                </a:r>
                <a:endParaRPr/>
              </a:p>
            </p:txBody>
          </p:sp>
          <p:sp>
            <p:nvSpPr>
              <p:cNvPr id="565" name="Google Shape;565;p7"/>
              <p:cNvSpPr txBox="1"/>
              <p:nvPr/>
            </p:nvSpPr>
            <p:spPr>
              <a:xfrm>
                <a:off x="2852" y="1132"/>
                <a:ext cx="120" cy="96"/>
              </a:xfrm>
              <a:prstGeom prst="rect">
                <a:avLst/>
              </a:prstGeom>
              <a:solidFill>
                <a:schemeClr val="dk1"/>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grpSp>
      <p:grpSp>
        <p:nvGrpSpPr>
          <p:cNvPr id="566" name="Google Shape;566;p7"/>
          <p:cNvGrpSpPr/>
          <p:nvPr/>
        </p:nvGrpSpPr>
        <p:grpSpPr>
          <a:xfrm>
            <a:off x="1722437" y="3184525"/>
            <a:ext cx="993775" cy="2058987"/>
            <a:chOff x="1103" y="1691"/>
            <a:chExt cx="626" cy="1297"/>
          </a:xfrm>
        </p:grpSpPr>
        <p:sp>
          <p:nvSpPr>
            <p:cNvPr id="567" name="Google Shape;567;p7"/>
            <p:cNvSpPr/>
            <p:nvPr/>
          </p:nvSpPr>
          <p:spPr>
            <a:xfrm>
              <a:off x="1152" y="1691"/>
              <a:ext cx="577" cy="1249"/>
            </a:xfrm>
            <a:prstGeom prst="rtTriangle">
              <a:avLst/>
            </a:prstGeom>
            <a:gradFill>
              <a:gsLst>
                <a:gs pos="0">
                  <a:srgbClr val="FFFFFF"/>
                </a:gs>
                <a:gs pos="100000">
                  <a:srgbClr val="BB3555"/>
                </a:gs>
              </a:gsLst>
              <a:path path="circle">
                <a:fillToRect b="50%" l="50%" r="50%" t="50%"/>
              </a:path>
              <a:tileRect/>
            </a:gradFill>
            <a:ln cap="sq"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568" name="Google Shape;568;p7"/>
            <p:cNvSpPr txBox="1"/>
            <p:nvPr/>
          </p:nvSpPr>
          <p:spPr>
            <a:xfrm>
              <a:off x="1295" y="2700"/>
              <a:ext cx="192"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b</a:t>
              </a:r>
              <a:endParaRPr/>
            </a:p>
          </p:txBody>
        </p:sp>
        <p:sp>
          <p:nvSpPr>
            <p:cNvPr id="569" name="Google Shape;569;p7"/>
            <p:cNvSpPr txBox="1"/>
            <p:nvPr/>
          </p:nvSpPr>
          <p:spPr>
            <a:xfrm>
              <a:off x="1408" y="2468"/>
              <a:ext cx="192"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c</a:t>
              </a:r>
              <a:endParaRPr/>
            </a:p>
          </p:txBody>
        </p:sp>
        <p:sp>
          <p:nvSpPr>
            <p:cNvPr id="570" name="Google Shape;570;p7"/>
            <p:cNvSpPr txBox="1"/>
            <p:nvPr/>
          </p:nvSpPr>
          <p:spPr>
            <a:xfrm>
              <a:off x="1103" y="2268"/>
              <a:ext cx="192"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a</a:t>
              </a:r>
              <a:endParaRPr/>
            </a:p>
          </p:txBody>
        </p:sp>
        <p:sp>
          <p:nvSpPr>
            <p:cNvPr id="571" name="Google Shape;571;p7"/>
            <p:cNvSpPr txBox="1"/>
            <p:nvPr/>
          </p:nvSpPr>
          <p:spPr>
            <a:xfrm>
              <a:off x="1164" y="2836"/>
              <a:ext cx="120" cy="96"/>
            </a:xfrm>
            <a:prstGeom prst="rect">
              <a:avLst/>
            </a:prstGeom>
            <a:solidFill>
              <a:schemeClr val="dk1"/>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grpSp>
        <p:nvGrpSpPr>
          <p:cNvPr id="572" name="Google Shape;572;p7"/>
          <p:cNvGrpSpPr/>
          <p:nvPr/>
        </p:nvGrpSpPr>
        <p:grpSpPr>
          <a:xfrm>
            <a:off x="2690812" y="4248150"/>
            <a:ext cx="2006600" cy="992187"/>
            <a:chOff x="1728" y="2363"/>
            <a:chExt cx="1264" cy="625"/>
          </a:xfrm>
        </p:grpSpPr>
        <p:sp>
          <p:nvSpPr>
            <p:cNvPr id="573" name="Google Shape;573;p7"/>
            <p:cNvSpPr/>
            <p:nvPr/>
          </p:nvSpPr>
          <p:spPr>
            <a:xfrm rot="-5400000">
              <a:off x="2064" y="2027"/>
              <a:ext cx="577" cy="1249"/>
            </a:xfrm>
            <a:prstGeom prst="rtTriangle">
              <a:avLst/>
            </a:prstGeom>
            <a:gradFill>
              <a:gsLst>
                <a:gs pos="0">
                  <a:srgbClr val="FFFFFF"/>
                </a:gs>
                <a:gs pos="100000">
                  <a:srgbClr val="BB3555"/>
                </a:gs>
              </a:gsLst>
              <a:path path="circle">
                <a:fillToRect b="50%" l="50%" r="50%" t="50%"/>
              </a:path>
              <a:tileRect/>
            </a:gradFill>
            <a:ln cap="sq"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574" name="Google Shape;574;p7"/>
            <p:cNvSpPr txBox="1"/>
            <p:nvPr/>
          </p:nvSpPr>
          <p:spPr>
            <a:xfrm>
              <a:off x="2800" y="2508"/>
              <a:ext cx="192"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b</a:t>
              </a:r>
              <a:endParaRPr/>
            </a:p>
          </p:txBody>
        </p:sp>
        <p:sp>
          <p:nvSpPr>
            <p:cNvPr id="575" name="Google Shape;575;p7"/>
            <p:cNvSpPr txBox="1"/>
            <p:nvPr/>
          </p:nvSpPr>
          <p:spPr>
            <a:xfrm>
              <a:off x="2584" y="2420"/>
              <a:ext cx="192"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c</a:t>
              </a:r>
              <a:endParaRPr/>
            </a:p>
          </p:txBody>
        </p:sp>
        <p:sp>
          <p:nvSpPr>
            <p:cNvPr id="576" name="Google Shape;576;p7"/>
            <p:cNvSpPr txBox="1"/>
            <p:nvPr/>
          </p:nvSpPr>
          <p:spPr>
            <a:xfrm>
              <a:off x="2352" y="2700"/>
              <a:ext cx="192"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a</a:t>
              </a:r>
              <a:endParaRPr/>
            </a:p>
          </p:txBody>
        </p:sp>
        <p:sp>
          <p:nvSpPr>
            <p:cNvPr id="577" name="Google Shape;577;p7"/>
            <p:cNvSpPr txBox="1"/>
            <p:nvPr/>
          </p:nvSpPr>
          <p:spPr>
            <a:xfrm>
              <a:off x="2852" y="2836"/>
              <a:ext cx="120" cy="96"/>
            </a:xfrm>
            <a:prstGeom prst="rect">
              <a:avLst/>
            </a:prstGeom>
            <a:solidFill>
              <a:schemeClr val="dk1"/>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sp>
        <p:nvSpPr>
          <p:cNvPr id="578" name="Google Shape;578;p7"/>
          <p:cNvSpPr txBox="1"/>
          <p:nvPr/>
        </p:nvSpPr>
        <p:spPr>
          <a:xfrm>
            <a:off x="0" y="319087"/>
            <a:ext cx="9144000" cy="1200150"/>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80808"/>
              </a:buClr>
              <a:buSzPts val="2400"/>
              <a:buFont typeface="Times New Roman"/>
              <a:buNone/>
            </a:pPr>
            <a:r>
              <a:rPr b="1" i="0" lang="en-US" sz="2400" u="none">
                <a:solidFill>
                  <a:srgbClr val="080808"/>
                </a:solidFill>
                <a:latin typeface="Times New Roman"/>
                <a:ea typeface="Times New Roman"/>
                <a:cs typeface="Times New Roman"/>
                <a:sym typeface="Times New Roman"/>
              </a:rPr>
              <a:t>a) Ñaët boán tam giaùc vuoâng leân taám bìa hình vuoâng nhö hình 121. Phaàn bìa khoâng bò che laáp laø moät hình vuoâng coù caïnh baèng c, tính dieän tích phaàn bìa ñoù theo c.</a:t>
            </a:r>
            <a:endParaRPr/>
          </a:p>
        </p:txBody>
      </p:sp>
      <p:sp>
        <p:nvSpPr>
          <p:cNvPr id="579" name="Google Shape;579;p7"/>
          <p:cNvSpPr txBox="1"/>
          <p:nvPr/>
        </p:nvSpPr>
        <p:spPr>
          <a:xfrm>
            <a:off x="2171700" y="5403850"/>
            <a:ext cx="1955800" cy="396875"/>
          </a:xfrm>
          <a:prstGeom prst="rect">
            <a:avLst/>
          </a:prstGeom>
          <a:solidFill>
            <a:schemeClr val="dk2"/>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80808"/>
              </a:buClr>
              <a:buSzPts val="2000"/>
              <a:buFont typeface="Arial"/>
              <a:buNone/>
            </a:pPr>
            <a:r>
              <a:rPr b="1" i="1" lang="en-US" sz="2000" u="none">
                <a:solidFill>
                  <a:srgbClr val="080808"/>
                </a:solidFill>
                <a:latin typeface="Arial"/>
                <a:ea typeface="Arial"/>
                <a:cs typeface="Arial"/>
                <a:sym typeface="Arial"/>
              </a:rPr>
              <a:t>Hình 121</a:t>
            </a:r>
            <a:endParaRPr/>
          </a:p>
        </p:txBody>
      </p:sp>
      <p:grpSp>
        <p:nvGrpSpPr>
          <p:cNvPr id="580" name="Google Shape;580;p7"/>
          <p:cNvGrpSpPr/>
          <p:nvPr/>
        </p:nvGrpSpPr>
        <p:grpSpPr>
          <a:xfrm>
            <a:off x="2952750" y="3333750"/>
            <a:ext cx="5486400" cy="806450"/>
            <a:chOff x="1860" y="2100"/>
            <a:chExt cx="3456" cy="439"/>
          </a:xfrm>
        </p:grpSpPr>
        <p:sp>
          <p:nvSpPr>
            <p:cNvPr id="581" name="Google Shape;581;p7"/>
            <p:cNvSpPr txBox="1"/>
            <p:nvPr/>
          </p:nvSpPr>
          <p:spPr>
            <a:xfrm>
              <a:off x="3480" y="2124"/>
              <a:ext cx="1836" cy="41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80808"/>
                </a:buClr>
                <a:buSzPts val="4400"/>
                <a:buFont typeface="Arial"/>
                <a:buNone/>
              </a:pPr>
              <a:r>
                <a:rPr b="1" i="0" lang="en-US" sz="4400" u="none">
                  <a:solidFill>
                    <a:srgbClr val="080808"/>
                  </a:solidFill>
                  <a:latin typeface="Arial"/>
                  <a:ea typeface="Arial"/>
                  <a:cs typeface="Arial"/>
                  <a:sym typeface="Arial"/>
                </a:rPr>
                <a:t>S</a:t>
              </a:r>
              <a:r>
                <a:rPr b="1" baseline="-25000" i="0" lang="en-US" sz="4400" u="none">
                  <a:solidFill>
                    <a:srgbClr val="080808"/>
                  </a:solidFill>
                  <a:latin typeface="Arial"/>
                  <a:ea typeface="Arial"/>
                  <a:cs typeface="Arial"/>
                  <a:sym typeface="Arial"/>
                </a:rPr>
                <a:t>(1)</a:t>
              </a:r>
              <a:r>
                <a:rPr b="1" i="0" lang="en-US" sz="4400" u="none">
                  <a:solidFill>
                    <a:srgbClr val="080808"/>
                  </a:solidFill>
                  <a:latin typeface="Arial"/>
                  <a:ea typeface="Arial"/>
                  <a:cs typeface="Arial"/>
                  <a:sym typeface="Arial"/>
                </a:rPr>
                <a:t>   </a:t>
              </a:r>
              <a:r>
                <a:rPr b="1" i="0" lang="en-US" sz="3600" u="none">
                  <a:solidFill>
                    <a:srgbClr val="080808"/>
                  </a:solidFill>
                  <a:latin typeface="Arial"/>
                  <a:ea typeface="Arial"/>
                  <a:cs typeface="Arial"/>
                  <a:sym typeface="Arial"/>
                </a:rPr>
                <a:t>=</a:t>
              </a:r>
              <a:r>
                <a:rPr b="1" i="0" lang="en-US" sz="4400" u="none">
                  <a:solidFill>
                    <a:srgbClr val="080808"/>
                  </a:solidFill>
                  <a:latin typeface="Arial"/>
                  <a:ea typeface="Arial"/>
                  <a:cs typeface="Arial"/>
                  <a:sym typeface="Arial"/>
                </a:rPr>
                <a:t>   c</a:t>
              </a:r>
              <a:r>
                <a:rPr b="1" baseline="30000" i="0" lang="en-US" sz="4400" u="none">
                  <a:solidFill>
                    <a:srgbClr val="080808"/>
                  </a:solidFill>
                  <a:latin typeface="Arial"/>
                  <a:ea typeface="Arial"/>
                  <a:cs typeface="Arial"/>
                  <a:sym typeface="Arial"/>
                </a:rPr>
                <a:t>2</a:t>
              </a:r>
              <a:r>
                <a:rPr b="1" i="0" lang="en-US" sz="4000" u="none">
                  <a:solidFill>
                    <a:srgbClr val="080808"/>
                  </a:solidFill>
                  <a:latin typeface="Arial"/>
                  <a:ea typeface="Arial"/>
                  <a:cs typeface="Arial"/>
                  <a:sym typeface="Arial"/>
                </a:rPr>
                <a:t> </a:t>
              </a:r>
              <a:endParaRPr/>
            </a:p>
          </p:txBody>
        </p:sp>
        <p:sp>
          <p:nvSpPr>
            <p:cNvPr id="582" name="Google Shape;582;p7"/>
            <p:cNvSpPr txBox="1"/>
            <p:nvPr/>
          </p:nvSpPr>
          <p:spPr>
            <a:xfrm>
              <a:off x="1860" y="2100"/>
              <a:ext cx="912" cy="3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3300"/>
                </a:buClr>
                <a:buSzPts val="4000"/>
                <a:buFont typeface="Arial"/>
                <a:buNone/>
              </a:pPr>
              <a:r>
                <a:rPr b="1" i="0" lang="en-US" sz="4000" u="none">
                  <a:solidFill>
                    <a:srgbClr val="FF3300"/>
                  </a:solidFill>
                  <a:latin typeface="Arial"/>
                  <a:ea typeface="Arial"/>
                  <a:cs typeface="Arial"/>
                  <a:sym typeface="Arial"/>
                </a:rPr>
                <a:t>c</a:t>
              </a:r>
              <a:r>
                <a:rPr b="1" baseline="30000" i="0" lang="en-US" sz="4000" u="none">
                  <a:solidFill>
                    <a:srgbClr val="FF3300"/>
                  </a:solidFill>
                  <a:latin typeface="Arial"/>
                  <a:ea typeface="Arial"/>
                  <a:cs typeface="Arial"/>
                  <a:sym typeface="Arial"/>
                </a:rPr>
                <a:t>2</a:t>
              </a:r>
              <a:endParaRPr/>
            </a:p>
          </p:txBody>
        </p:sp>
      </p:grpSp>
      <p:sp>
        <p:nvSpPr>
          <p:cNvPr id="583" name="Google Shape;583;p7"/>
          <p:cNvSpPr txBox="1"/>
          <p:nvPr/>
        </p:nvSpPr>
        <p:spPr>
          <a:xfrm>
            <a:off x="3213100" y="4076700"/>
            <a:ext cx="6223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Times New Roman"/>
              <a:buNone/>
            </a:pPr>
            <a:r>
              <a:rPr b="0" i="0" lang="en-US" sz="2400" u="none">
                <a:solidFill>
                  <a:srgbClr val="000000"/>
                </a:solidFill>
                <a:latin typeface="Times New Roman"/>
                <a:ea typeface="Times New Roman"/>
                <a:cs typeface="Times New Roman"/>
                <a:sym typeface="Times New Roman"/>
              </a:rPr>
              <a:t>(1)</a:t>
            </a:r>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78"/>
                                        </p:tgtEl>
                                        <p:attrNameLst>
                                          <p:attrName>style.visibility</p:attrName>
                                        </p:attrNameLst>
                                      </p:cBhvr>
                                      <p:to>
                                        <p:strVal val="visible"/>
                                      </p:to>
                                    </p:set>
                                    <p:animEffect filter="fade" transition="in">
                                      <p:cBhvr>
                                        <p:cTn dur="1000"/>
                                        <p:tgtEl>
                                          <p:spTgt spid="57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52"/>
                                        </p:tgtEl>
                                        <p:attrNameLst>
                                          <p:attrName>style.visibility</p:attrName>
                                        </p:attrNameLst>
                                      </p:cBhvr>
                                      <p:to>
                                        <p:strVal val="visible"/>
                                      </p:to>
                                    </p:set>
                                    <p:animEffect filter="fade" transition="in">
                                      <p:cBhvr>
                                        <p:cTn dur="500"/>
                                        <p:tgtEl>
                                          <p:spTgt spid="552"/>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579"/>
                                        </p:tgtEl>
                                        <p:attrNameLst>
                                          <p:attrName>style.visibility</p:attrName>
                                        </p:attrNameLst>
                                      </p:cBhvr>
                                      <p:to>
                                        <p:strVal val="visible"/>
                                      </p:to>
                                    </p:set>
                                    <p:animEffect filter="fade" transition="in">
                                      <p:cBhvr>
                                        <p:cTn dur="500"/>
                                        <p:tgtEl>
                                          <p:spTgt spid="5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3"/>
                                        </p:tgtEl>
                                        <p:attrNameLst>
                                          <p:attrName>style.visibility</p:attrName>
                                        </p:attrNameLst>
                                      </p:cBhvr>
                                      <p:to>
                                        <p:strVal val="visible"/>
                                      </p:to>
                                    </p:set>
                                    <p:animEffect filter="fade" transition="in">
                                      <p:cBhvr>
                                        <p:cTn dur="500"/>
                                        <p:tgtEl>
                                          <p:spTgt spid="5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87" name="Shape 587"/>
        <p:cNvGrpSpPr/>
        <p:nvPr/>
      </p:nvGrpSpPr>
      <p:grpSpPr>
        <a:xfrm>
          <a:off x="0" y="0"/>
          <a:ext cx="0" cy="0"/>
          <a:chOff x="0" y="0"/>
          <a:chExt cx="0" cy="0"/>
        </a:xfrm>
      </p:grpSpPr>
      <p:sp>
        <p:nvSpPr>
          <p:cNvPr id="588" name="Google Shape;588;p8"/>
          <p:cNvSpPr txBox="1"/>
          <p:nvPr/>
        </p:nvSpPr>
        <p:spPr>
          <a:xfrm>
            <a:off x="0" y="0"/>
            <a:ext cx="9144000" cy="6858000"/>
          </a:xfrm>
          <a:prstGeom prst="rect">
            <a:avLst/>
          </a:prstGeom>
          <a:solidFill>
            <a:schemeClr val="lt1"/>
          </a:solidFill>
          <a:ln cap="sq"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589" name="Google Shape;589;p8"/>
          <p:cNvSpPr txBox="1"/>
          <p:nvPr/>
        </p:nvSpPr>
        <p:spPr>
          <a:xfrm>
            <a:off x="236537" y="114300"/>
            <a:ext cx="8831262" cy="1200150"/>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80808"/>
              </a:buClr>
              <a:buSzPts val="2400"/>
              <a:buFont typeface="Times New Roman"/>
              <a:buNone/>
            </a:pPr>
            <a:r>
              <a:rPr b="1" i="0" lang="en-US" sz="2400" u="none">
                <a:solidFill>
                  <a:srgbClr val="080808"/>
                </a:solidFill>
                <a:latin typeface="Times New Roman"/>
                <a:ea typeface="Times New Roman"/>
                <a:cs typeface="Times New Roman"/>
                <a:sym typeface="Times New Roman"/>
              </a:rPr>
              <a:t>b) Ñaët boán tam giaùc vuoâng coøn laïi leân taám bìa hình vuoâng thöù hai nhö hình 122. Phaàn bìa khoâng bò che laáp goàm hai hình vuoâng coù caïnh laø a vaø b, tính dieän tích phaàn bìa ñoù theo a vaø b.</a:t>
            </a:r>
            <a:endParaRPr/>
          </a:p>
        </p:txBody>
      </p:sp>
      <p:sp>
        <p:nvSpPr>
          <p:cNvPr id="590" name="Google Shape;590;p8"/>
          <p:cNvSpPr txBox="1"/>
          <p:nvPr/>
        </p:nvSpPr>
        <p:spPr>
          <a:xfrm>
            <a:off x="677862" y="2124075"/>
            <a:ext cx="2725737" cy="2765425"/>
          </a:xfrm>
          <a:prstGeom prst="rect">
            <a:avLst/>
          </a:prstGeom>
          <a:solidFill>
            <a:srgbClr val="FF9900"/>
          </a:solidFill>
          <a:ln cap="sq" cmpd="sng" w="12700">
            <a:solidFill>
              <a:srgbClr val="FF99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nvGrpSpPr>
          <p:cNvPr id="591" name="Google Shape;591;p8"/>
          <p:cNvGrpSpPr/>
          <p:nvPr/>
        </p:nvGrpSpPr>
        <p:grpSpPr>
          <a:xfrm>
            <a:off x="319087" y="1624012"/>
            <a:ext cx="3514725" cy="3697287"/>
            <a:chOff x="3144" y="852"/>
            <a:chExt cx="2352" cy="2423"/>
          </a:xfrm>
        </p:grpSpPr>
        <p:sp>
          <p:nvSpPr>
            <p:cNvPr id="592" name="Google Shape;592;p8"/>
            <p:cNvSpPr txBox="1"/>
            <p:nvPr/>
          </p:nvSpPr>
          <p:spPr>
            <a:xfrm>
              <a:off x="5244" y="1284"/>
              <a:ext cx="252" cy="2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b</a:t>
              </a:r>
              <a:endParaRPr/>
            </a:p>
          </p:txBody>
        </p:sp>
        <p:sp>
          <p:nvSpPr>
            <p:cNvPr id="593" name="Google Shape;593;p8"/>
            <p:cNvSpPr txBox="1"/>
            <p:nvPr/>
          </p:nvSpPr>
          <p:spPr>
            <a:xfrm>
              <a:off x="3144" y="2196"/>
              <a:ext cx="192" cy="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a</a:t>
              </a:r>
              <a:endParaRPr/>
            </a:p>
          </p:txBody>
        </p:sp>
        <p:sp>
          <p:nvSpPr>
            <p:cNvPr id="594" name="Google Shape;594;p8"/>
            <p:cNvSpPr txBox="1"/>
            <p:nvPr/>
          </p:nvSpPr>
          <p:spPr>
            <a:xfrm>
              <a:off x="3948" y="2976"/>
              <a:ext cx="192" cy="2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a</a:t>
              </a:r>
              <a:endParaRPr/>
            </a:p>
          </p:txBody>
        </p:sp>
        <p:sp>
          <p:nvSpPr>
            <p:cNvPr id="595" name="Google Shape;595;p8"/>
            <p:cNvSpPr txBox="1"/>
            <p:nvPr/>
          </p:nvSpPr>
          <p:spPr>
            <a:xfrm>
              <a:off x="4824" y="852"/>
              <a:ext cx="288" cy="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b</a:t>
              </a:r>
              <a:endParaRPr/>
            </a:p>
          </p:txBody>
        </p:sp>
      </p:grpSp>
      <p:grpSp>
        <p:nvGrpSpPr>
          <p:cNvPr id="596" name="Google Shape;596;p8"/>
          <p:cNvGrpSpPr/>
          <p:nvPr/>
        </p:nvGrpSpPr>
        <p:grpSpPr>
          <a:xfrm>
            <a:off x="2514600" y="2971800"/>
            <a:ext cx="912812" cy="2009775"/>
            <a:chOff x="1566" y="1878"/>
            <a:chExt cx="575" cy="1266"/>
          </a:xfrm>
        </p:grpSpPr>
        <p:sp>
          <p:nvSpPr>
            <p:cNvPr id="597" name="Google Shape;597;p8"/>
            <p:cNvSpPr/>
            <p:nvPr/>
          </p:nvSpPr>
          <p:spPr>
            <a:xfrm>
              <a:off x="1598" y="1878"/>
              <a:ext cx="543" cy="1201"/>
            </a:xfrm>
            <a:prstGeom prst="rtTriangle">
              <a:avLst/>
            </a:prstGeom>
            <a:gradFill>
              <a:gsLst>
                <a:gs pos="0">
                  <a:srgbClr val="FFFFFF"/>
                </a:gs>
                <a:gs pos="100000">
                  <a:srgbClr val="BB3555"/>
                </a:gs>
              </a:gsLst>
              <a:path path="circle">
                <a:fillToRect b="50%" l="50%" r="50%" t="50%"/>
              </a:path>
              <a:tileRect/>
            </a:gradFill>
            <a:ln cap="sq"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598" name="Google Shape;598;p8"/>
            <p:cNvSpPr txBox="1"/>
            <p:nvPr/>
          </p:nvSpPr>
          <p:spPr>
            <a:xfrm>
              <a:off x="1607" y="2980"/>
              <a:ext cx="113" cy="92"/>
            </a:xfrm>
            <a:prstGeom prst="rect">
              <a:avLst/>
            </a:prstGeom>
            <a:solidFill>
              <a:schemeClr val="dk1"/>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599" name="Google Shape;599;p8"/>
            <p:cNvSpPr txBox="1"/>
            <p:nvPr/>
          </p:nvSpPr>
          <p:spPr>
            <a:xfrm>
              <a:off x="1566" y="2411"/>
              <a:ext cx="407"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a</a:t>
              </a:r>
              <a:endParaRPr/>
            </a:p>
          </p:txBody>
        </p:sp>
        <p:sp>
          <p:nvSpPr>
            <p:cNvPr id="600" name="Google Shape;600;p8"/>
            <p:cNvSpPr txBox="1"/>
            <p:nvPr/>
          </p:nvSpPr>
          <p:spPr>
            <a:xfrm>
              <a:off x="1777" y="2857"/>
              <a:ext cx="180" cy="2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b</a:t>
              </a:r>
              <a:endParaRPr/>
            </a:p>
          </p:txBody>
        </p:sp>
      </p:grpSp>
      <p:grpSp>
        <p:nvGrpSpPr>
          <p:cNvPr id="601" name="Google Shape;601;p8"/>
          <p:cNvGrpSpPr/>
          <p:nvPr/>
        </p:nvGrpSpPr>
        <p:grpSpPr>
          <a:xfrm>
            <a:off x="633412" y="1985962"/>
            <a:ext cx="1900237" cy="1014412"/>
            <a:chOff x="399" y="1251"/>
            <a:chExt cx="1197" cy="639"/>
          </a:xfrm>
        </p:grpSpPr>
        <p:grpSp>
          <p:nvGrpSpPr>
            <p:cNvPr id="602" name="Google Shape;602;p8"/>
            <p:cNvGrpSpPr/>
            <p:nvPr/>
          </p:nvGrpSpPr>
          <p:grpSpPr>
            <a:xfrm>
              <a:off x="430" y="1339"/>
              <a:ext cx="1166" cy="551"/>
              <a:chOff x="3384" y="1166"/>
              <a:chExt cx="1247" cy="586"/>
            </a:xfrm>
          </p:grpSpPr>
          <p:sp>
            <p:nvSpPr>
              <p:cNvPr id="603" name="Google Shape;603;p8"/>
              <p:cNvSpPr/>
              <p:nvPr/>
            </p:nvSpPr>
            <p:spPr>
              <a:xfrm rot="5400000">
                <a:off x="3716" y="837"/>
                <a:ext cx="586" cy="1244"/>
              </a:xfrm>
              <a:prstGeom prst="rtTriangle">
                <a:avLst/>
              </a:prstGeom>
              <a:gradFill>
                <a:gsLst>
                  <a:gs pos="0">
                    <a:srgbClr val="FFFFFF"/>
                  </a:gs>
                  <a:gs pos="100000">
                    <a:srgbClr val="BB3555"/>
                  </a:gs>
                </a:gsLst>
                <a:path path="circle">
                  <a:fillToRect b="50%" l="50%" r="50%" t="50%"/>
                </a:path>
                <a:tileRect/>
              </a:gradFill>
              <a:ln cap="sq"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604" name="Google Shape;604;p8"/>
              <p:cNvSpPr txBox="1"/>
              <p:nvPr/>
            </p:nvSpPr>
            <p:spPr>
              <a:xfrm>
                <a:off x="3384" y="1168"/>
                <a:ext cx="120" cy="96"/>
              </a:xfrm>
              <a:prstGeom prst="rect">
                <a:avLst/>
              </a:prstGeom>
              <a:solidFill>
                <a:schemeClr val="dk1"/>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sp>
          <p:nvSpPr>
            <p:cNvPr id="605" name="Google Shape;605;p8"/>
            <p:cNvSpPr txBox="1"/>
            <p:nvPr/>
          </p:nvSpPr>
          <p:spPr>
            <a:xfrm>
              <a:off x="675" y="1484"/>
              <a:ext cx="210"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c</a:t>
              </a:r>
              <a:endParaRPr/>
            </a:p>
          </p:txBody>
        </p:sp>
        <p:sp>
          <p:nvSpPr>
            <p:cNvPr id="606" name="Google Shape;606;p8"/>
            <p:cNvSpPr txBox="1"/>
            <p:nvPr/>
          </p:nvSpPr>
          <p:spPr>
            <a:xfrm>
              <a:off x="756" y="1251"/>
              <a:ext cx="235"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a</a:t>
              </a:r>
              <a:endParaRPr/>
            </a:p>
          </p:txBody>
        </p:sp>
        <p:sp>
          <p:nvSpPr>
            <p:cNvPr id="607" name="Google Shape;607;p8"/>
            <p:cNvSpPr txBox="1"/>
            <p:nvPr/>
          </p:nvSpPr>
          <p:spPr>
            <a:xfrm>
              <a:off x="399" y="1428"/>
              <a:ext cx="209"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b</a:t>
              </a:r>
              <a:endParaRPr/>
            </a:p>
          </p:txBody>
        </p:sp>
      </p:grpSp>
      <p:grpSp>
        <p:nvGrpSpPr>
          <p:cNvPr id="608" name="Google Shape;608;p8"/>
          <p:cNvGrpSpPr/>
          <p:nvPr/>
        </p:nvGrpSpPr>
        <p:grpSpPr>
          <a:xfrm>
            <a:off x="2536825" y="2924175"/>
            <a:ext cx="1144587" cy="1958975"/>
            <a:chOff x="4634" y="1704"/>
            <a:chExt cx="766" cy="1284"/>
          </a:xfrm>
        </p:grpSpPr>
        <p:grpSp>
          <p:nvGrpSpPr>
            <p:cNvPr id="609" name="Google Shape;609;p8"/>
            <p:cNvGrpSpPr/>
            <p:nvPr/>
          </p:nvGrpSpPr>
          <p:grpSpPr>
            <a:xfrm>
              <a:off x="4634" y="1739"/>
              <a:ext cx="577" cy="1249"/>
              <a:chOff x="4644" y="1729"/>
              <a:chExt cx="577" cy="1249"/>
            </a:xfrm>
          </p:grpSpPr>
          <p:sp>
            <p:nvSpPr>
              <p:cNvPr id="610" name="Google Shape;610;p8"/>
              <p:cNvSpPr/>
              <p:nvPr/>
            </p:nvSpPr>
            <p:spPr>
              <a:xfrm rot="10800000">
                <a:off x="4644" y="1729"/>
                <a:ext cx="577" cy="1249"/>
              </a:xfrm>
              <a:prstGeom prst="rtTriangle">
                <a:avLst/>
              </a:prstGeom>
              <a:gradFill>
                <a:gsLst>
                  <a:gs pos="0">
                    <a:srgbClr val="FFFFFF"/>
                  </a:gs>
                  <a:gs pos="100000">
                    <a:srgbClr val="BB3555"/>
                  </a:gs>
                </a:gsLst>
                <a:path path="circle">
                  <a:fillToRect b="50%" l="50%" r="50%" t="50%"/>
                </a:path>
                <a:tileRect/>
              </a:gradFill>
              <a:ln cap="sq"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611" name="Google Shape;611;p8"/>
              <p:cNvSpPr txBox="1"/>
              <p:nvPr/>
            </p:nvSpPr>
            <p:spPr>
              <a:xfrm>
                <a:off x="5092" y="1740"/>
                <a:ext cx="120" cy="96"/>
              </a:xfrm>
              <a:prstGeom prst="rect">
                <a:avLst/>
              </a:prstGeom>
              <a:solidFill>
                <a:schemeClr val="dk1"/>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sp>
          <p:nvSpPr>
            <p:cNvPr id="612" name="Google Shape;612;p8"/>
            <p:cNvSpPr txBox="1"/>
            <p:nvPr/>
          </p:nvSpPr>
          <p:spPr>
            <a:xfrm>
              <a:off x="4968" y="2344"/>
              <a:ext cx="432" cy="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c</a:t>
              </a:r>
              <a:endParaRPr/>
            </a:p>
          </p:txBody>
        </p:sp>
        <p:sp>
          <p:nvSpPr>
            <p:cNvPr id="613" name="Google Shape;613;p8"/>
            <p:cNvSpPr txBox="1"/>
            <p:nvPr/>
          </p:nvSpPr>
          <p:spPr>
            <a:xfrm>
              <a:off x="4816" y="1704"/>
              <a:ext cx="432" cy="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b</a:t>
              </a:r>
              <a:endParaRPr/>
            </a:p>
          </p:txBody>
        </p:sp>
        <p:sp>
          <p:nvSpPr>
            <p:cNvPr id="614" name="Google Shape;614;p8"/>
            <p:cNvSpPr txBox="1"/>
            <p:nvPr/>
          </p:nvSpPr>
          <p:spPr>
            <a:xfrm>
              <a:off x="5052" y="2028"/>
              <a:ext cx="284" cy="2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a</a:t>
              </a:r>
              <a:endParaRPr/>
            </a:p>
          </p:txBody>
        </p:sp>
      </p:grpSp>
      <p:sp>
        <p:nvSpPr>
          <p:cNvPr id="615" name="Google Shape;615;p8"/>
          <p:cNvSpPr txBox="1"/>
          <p:nvPr/>
        </p:nvSpPr>
        <p:spPr>
          <a:xfrm>
            <a:off x="4064000" y="3390900"/>
            <a:ext cx="4789487" cy="557212"/>
          </a:xfrm>
          <a:prstGeom prst="rect">
            <a:avLst/>
          </a:prstGeom>
          <a:noFill/>
          <a:ln cap="sq" cmpd="dbl" w="38100">
            <a:solidFill>
              <a:schemeClr val="dk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 </a:t>
            </a:r>
            <a:r>
              <a:rPr b="1" i="0" lang="en-US" sz="2800" u="none">
                <a:solidFill>
                  <a:srgbClr val="000000"/>
                </a:solidFill>
                <a:latin typeface="Arial"/>
                <a:ea typeface="Arial"/>
                <a:cs typeface="Arial"/>
                <a:sym typeface="Arial"/>
              </a:rPr>
              <a:t>S</a:t>
            </a:r>
            <a:r>
              <a:rPr b="1" i="0" lang="en-US" sz="1600" u="none">
                <a:solidFill>
                  <a:srgbClr val="000000"/>
                </a:solidFill>
                <a:latin typeface="Times New Roman"/>
                <a:ea typeface="Times New Roman"/>
                <a:cs typeface="Times New Roman"/>
                <a:sym typeface="Times New Roman"/>
              </a:rPr>
              <a:t>(2)</a:t>
            </a:r>
            <a:r>
              <a:rPr b="0" i="0" lang="en-US" sz="2800" u="none">
                <a:solidFill>
                  <a:schemeClr val="lt1"/>
                </a:solidFill>
                <a:latin typeface="Times New Roman"/>
                <a:ea typeface="Times New Roman"/>
                <a:cs typeface="Times New Roman"/>
                <a:sym typeface="Times New Roman"/>
              </a:rPr>
              <a:t> </a:t>
            </a:r>
            <a:r>
              <a:rPr b="1" i="0" lang="en-US" sz="2800" u="none">
                <a:solidFill>
                  <a:srgbClr val="080808"/>
                </a:solidFill>
                <a:latin typeface="Arial"/>
                <a:ea typeface="Arial"/>
                <a:cs typeface="Arial"/>
                <a:sym typeface="Arial"/>
              </a:rPr>
              <a:t>= S</a:t>
            </a:r>
            <a:r>
              <a:rPr b="1" baseline="-25000" i="0" lang="en-US" sz="2800" u="none">
                <a:solidFill>
                  <a:srgbClr val="080808"/>
                </a:solidFill>
                <a:latin typeface="Arial"/>
                <a:ea typeface="Arial"/>
                <a:cs typeface="Arial"/>
                <a:sym typeface="Arial"/>
              </a:rPr>
              <a:t>(a) </a:t>
            </a:r>
            <a:r>
              <a:rPr b="1" i="0" lang="en-US" sz="2800" u="none">
                <a:solidFill>
                  <a:srgbClr val="080808"/>
                </a:solidFill>
                <a:latin typeface="Arial"/>
                <a:ea typeface="Arial"/>
                <a:cs typeface="Arial"/>
                <a:sym typeface="Arial"/>
              </a:rPr>
              <a:t> +  S</a:t>
            </a:r>
            <a:r>
              <a:rPr b="1" baseline="-25000" i="0" lang="en-US" sz="2800" u="none">
                <a:solidFill>
                  <a:srgbClr val="080808"/>
                </a:solidFill>
                <a:latin typeface="Arial"/>
                <a:ea typeface="Arial"/>
                <a:cs typeface="Arial"/>
                <a:sym typeface="Arial"/>
              </a:rPr>
              <a:t>(b)</a:t>
            </a:r>
            <a:r>
              <a:rPr b="0" i="0" lang="en-US" sz="2800" u="none">
                <a:solidFill>
                  <a:srgbClr val="080808"/>
                </a:solidFill>
                <a:latin typeface="Arial"/>
                <a:ea typeface="Arial"/>
                <a:cs typeface="Arial"/>
                <a:sym typeface="Arial"/>
              </a:rPr>
              <a:t>  </a:t>
            </a:r>
            <a:r>
              <a:rPr b="0" i="0" lang="en-US" sz="2400" u="none">
                <a:solidFill>
                  <a:srgbClr val="080808"/>
                </a:solidFill>
                <a:latin typeface="Arial"/>
                <a:ea typeface="Arial"/>
                <a:cs typeface="Arial"/>
                <a:sym typeface="Arial"/>
              </a:rPr>
              <a:t>=</a:t>
            </a:r>
            <a:endParaRPr/>
          </a:p>
        </p:txBody>
      </p:sp>
      <p:grpSp>
        <p:nvGrpSpPr>
          <p:cNvPr id="616" name="Google Shape;616;p8"/>
          <p:cNvGrpSpPr/>
          <p:nvPr/>
        </p:nvGrpSpPr>
        <p:grpSpPr>
          <a:xfrm>
            <a:off x="695325" y="2124075"/>
            <a:ext cx="1884362" cy="957262"/>
            <a:chOff x="438" y="1338"/>
            <a:chExt cx="1187" cy="603"/>
          </a:xfrm>
        </p:grpSpPr>
        <p:grpSp>
          <p:nvGrpSpPr>
            <p:cNvPr id="617" name="Google Shape;617;p8"/>
            <p:cNvGrpSpPr/>
            <p:nvPr/>
          </p:nvGrpSpPr>
          <p:grpSpPr>
            <a:xfrm>
              <a:off x="438" y="1338"/>
              <a:ext cx="1187" cy="603"/>
              <a:chOff x="438" y="1338"/>
              <a:chExt cx="1187" cy="603"/>
            </a:xfrm>
          </p:grpSpPr>
          <p:sp>
            <p:nvSpPr>
              <p:cNvPr id="618" name="Google Shape;618;p8"/>
              <p:cNvSpPr/>
              <p:nvPr/>
            </p:nvSpPr>
            <p:spPr>
              <a:xfrm rot="-5400000">
                <a:off x="742" y="1034"/>
                <a:ext cx="555" cy="1163"/>
              </a:xfrm>
              <a:prstGeom prst="rtTriangle">
                <a:avLst/>
              </a:prstGeom>
              <a:gradFill>
                <a:gsLst>
                  <a:gs pos="0">
                    <a:srgbClr val="FFFFFF"/>
                  </a:gs>
                  <a:gs pos="100000">
                    <a:srgbClr val="BB3555"/>
                  </a:gs>
                </a:gsLst>
                <a:path path="circle">
                  <a:fillToRect b="50%" l="50%" r="50%" t="50%"/>
                </a:path>
                <a:tileRect/>
              </a:gradFill>
              <a:ln cap="sq"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619" name="Google Shape;619;p8"/>
              <p:cNvSpPr txBox="1"/>
              <p:nvPr/>
            </p:nvSpPr>
            <p:spPr>
              <a:xfrm>
                <a:off x="1437" y="1454"/>
                <a:ext cx="188"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b</a:t>
                </a:r>
                <a:endParaRPr/>
              </a:p>
            </p:txBody>
          </p:sp>
          <p:sp>
            <p:nvSpPr>
              <p:cNvPr id="620" name="Google Shape;620;p8"/>
              <p:cNvSpPr txBox="1"/>
              <p:nvPr/>
            </p:nvSpPr>
            <p:spPr>
              <a:xfrm>
                <a:off x="945" y="1654"/>
                <a:ext cx="129" cy="2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imes New Roman"/>
                  <a:buNone/>
                </a:pPr>
                <a:r>
                  <a:rPr b="1" i="0" lang="en-US" sz="2400" u="none">
                    <a:solidFill>
                      <a:schemeClr val="lt1"/>
                    </a:solidFill>
                    <a:latin typeface="Times New Roman"/>
                    <a:ea typeface="Times New Roman"/>
                    <a:cs typeface="Times New Roman"/>
                    <a:sym typeface="Times New Roman"/>
                  </a:rPr>
                  <a:t>a</a:t>
                </a:r>
                <a:endParaRPr/>
              </a:p>
            </p:txBody>
          </p:sp>
        </p:grpSp>
        <p:sp>
          <p:nvSpPr>
            <p:cNvPr id="621" name="Google Shape;621;p8"/>
            <p:cNvSpPr txBox="1"/>
            <p:nvPr/>
          </p:nvSpPr>
          <p:spPr>
            <a:xfrm>
              <a:off x="1483" y="1796"/>
              <a:ext cx="113" cy="92"/>
            </a:xfrm>
            <a:prstGeom prst="rect">
              <a:avLst/>
            </a:prstGeom>
            <a:solidFill>
              <a:schemeClr val="dk1"/>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sp>
        <p:nvSpPr>
          <p:cNvPr id="622" name="Google Shape;622;p8"/>
          <p:cNvSpPr txBox="1"/>
          <p:nvPr/>
        </p:nvSpPr>
        <p:spPr>
          <a:xfrm>
            <a:off x="1181100" y="4241800"/>
            <a:ext cx="6858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Times New Roman"/>
              <a:buNone/>
            </a:pPr>
            <a:r>
              <a:rPr b="0" i="0" lang="en-US" sz="2400" u="none">
                <a:solidFill>
                  <a:srgbClr val="000000"/>
                </a:solidFill>
                <a:latin typeface="Times New Roman"/>
                <a:ea typeface="Times New Roman"/>
                <a:cs typeface="Times New Roman"/>
                <a:sym typeface="Times New Roman"/>
              </a:rPr>
              <a:t>(a)</a:t>
            </a:r>
            <a:endParaRPr/>
          </a:p>
        </p:txBody>
      </p:sp>
      <p:sp>
        <p:nvSpPr>
          <p:cNvPr id="623" name="Google Shape;623;p8"/>
          <p:cNvSpPr txBox="1"/>
          <p:nvPr/>
        </p:nvSpPr>
        <p:spPr>
          <a:xfrm>
            <a:off x="2568575" y="2413000"/>
            <a:ext cx="83185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Times New Roman"/>
              <a:buNone/>
            </a:pPr>
            <a:r>
              <a:rPr b="0" i="0" lang="en-US" sz="2400" u="none">
                <a:solidFill>
                  <a:srgbClr val="000000"/>
                </a:solidFill>
                <a:latin typeface="Times New Roman"/>
                <a:ea typeface="Times New Roman"/>
                <a:cs typeface="Times New Roman"/>
                <a:sym typeface="Times New Roman"/>
              </a:rPr>
              <a:t>(b)</a:t>
            </a:r>
            <a:endParaRPr/>
          </a:p>
        </p:txBody>
      </p:sp>
      <p:sp>
        <p:nvSpPr>
          <p:cNvPr id="624" name="Google Shape;624;p8"/>
          <p:cNvSpPr txBox="1"/>
          <p:nvPr/>
        </p:nvSpPr>
        <p:spPr>
          <a:xfrm>
            <a:off x="7186612" y="3379787"/>
            <a:ext cx="2160587"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80808"/>
              </a:buClr>
              <a:buSzPts val="3600"/>
              <a:buFont typeface="Arial"/>
              <a:buNone/>
            </a:pPr>
            <a:r>
              <a:rPr b="1" i="0" lang="en-US" sz="3600" u="none">
                <a:solidFill>
                  <a:srgbClr val="080808"/>
                </a:solidFill>
                <a:latin typeface="Arial"/>
                <a:ea typeface="Arial"/>
                <a:cs typeface="Arial"/>
                <a:sym typeface="Arial"/>
              </a:rPr>
              <a:t>a</a:t>
            </a:r>
            <a:r>
              <a:rPr b="1" baseline="30000" i="0" lang="en-US" sz="3600" u="none">
                <a:solidFill>
                  <a:srgbClr val="080808"/>
                </a:solidFill>
                <a:latin typeface="Arial"/>
                <a:ea typeface="Arial"/>
                <a:cs typeface="Arial"/>
                <a:sym typeface="Arial"/>
              </a:rPr>
              <a:t>2</a:t>
            </a:r>
            <a:r>
              <a:rPr b="0" baseline="30000" i="0" lang="en-US" sz="3600" u="none">
                <a:solidFill>
                  <a:srgbClr val="080808"/>
                </a:solidFill>
                <a:latin typeface="Arial"/>
                <a:ea typeface="Arial"/>
                <a:cs typeface="Arial"/>
                <a:sym typeface="Arial"/>
              </a:rPr>
              <a:t>  </a:t>
            </a:r>
            <a:r>
              <a:rPr b="0" i="0" lang="en-US" sz="3600" u="none">
                <a:solidFill>
                  <a:srgbClr val="080808"/>
                </a:solidFill>
                <a:latin typeface="Arial"/>
                <a:ea typeface="Arial"/>
                <a:cs typeface="Arial"/>
                <a:sym typeface="Arial"/>
              </a:rPr>
              <a:t>+ </a:t>
            </a:r>
            <a:r>
              <a:rPr b="1" i="0" lang="en-US" sz="3600" u="none">
                <a:solidFill>
                  <a:srgbClr val="080808"/>
                </a:solidFill>
                <a:latin typeface="Arial"/>
                <a:ea typeface="Arial"/>
                <a:cs typeface="Arial"/>
                <a:sym typeface="Arial"/>
              </a:rPr>
              <a:t>b</a:t>
            </a:r>
            <a:r>
              <a:rPr b="1" baseline="30000" i="0" lang="en-US" sz="3600" u="none">
                <a:solidFill>
                  <a:srgbClr val="080808"/>
                </a:solidFill>
                <a:latin typeface="Arial"/>
                <a:ea typeface="Arial"/>
                <a:cs typeface="Arial"/>
                <a:sym typeface="Arial"/>
              </a:rPr>
              <a:t>2</a:t>
            </a:r>
            <a:endParaRPr/>
          </a:p>
        </p:txBody>
      </p:sp>
      <p:sp>
        <p:nvSpPr>
          <p:cNvPr id="625" name="Google Shape;625;p8"/>
          <p:cNvSpPr txBox="1"/>
          <p:nvPr/>
        </p:nvSpPr>
        <p:spPr>
          <a:xfrm>
            <a:off x="1206500" y="5111750"/>
            <a:ext cx="1955800" cy="396875"/>
          </a:xfrm>
          <a:prstGeom prst="rect">
            <a:avLst/>
          </a:prstGeom>
          <a:solidFill>
            <a:schemeClr val="dk2"/>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80808"/>
              </a:buClr>
              <a:buSzPts val="2000"/>
              <a:buFont typeface="Arial"/>
              <a:buNone/>
            </a:pPr>
            <a:r>
              <a:rPr b="1" i="1" lang="en-US" sz="2000" u="none">
                <a:solidFill>
                  <a:srgbClr val="080808"/>
                </a:solidFill>
                <a:latin typeface="Arial"/>
                <a:ea typeface="Arial"/>
                <a:cs typeface="Arial"/>
                <a:sym typeface="Arial"/>
              </a:rPr>
              <a:t>Hình 122</a:t>
            </a:r>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89"/>
                                        </p:tgtEl>
                                        <p:attrNameLst>
                                          <p:attrName>style.visibility</p:attrName>
                                        </p:attrNameLst>
                                      </p:cBhvr>
                                      <p:to>
                                        <p:strVal val="visible"/>
                                      </p:to>
                                    </p:set>
                                    <p:animEffect filter="fade" transition="in">
                                      <p:cBhvr>
                                        <p:cTn dur="500"/>
                                        <p:tgtEl>
                                          <p:spTgt spid="589"/>
                                        </p:tgtEl>
                                      </p:cBhvr>
                                    </p:animEffect>
                                  </p:childTnLst>
                                </p:cTn>
                              </p:par>
                              <p:par>
                                <p:cTn fill="hold" nodeType="withEffect" presetClass="entr" presetID="2" presetSubtype="4">
                                  <p:stCondLst>
                                    <p:cond delay="0"/>
                                  </p:stCondLst>
                                  <p:childTnLst>
                                    <p:set>
                                      <p:cBhvr>
                                        <p:cTn dur="1" fill="hold">
                                          <p:stCondLst>
                                            <p:cond delay="0"/>
                                          </p:stCondLst>
                                        </p:cTn>
                                        <p:tgtEl>
                                          <p:spTgt spid="590"/>
                                        </p:tgtEl>
                                        <p:attrNameLst>
                                          <p:attrName>style.visibility</p:attrName>
                                        </p:attrNameLst>
                                      </p:cBhvr>
                                      <p:to>
                                        <p:strVal val="visible"/>
                                      </p:to>
                                    </p:set>
                                    <p:anim calcmode="lin" valueType="num">
                                      <p:cBhvr additive="base">
                                        <p:cTn dur="500"/>
                                        <p:tgtEl>
                                          <p:spTgt spid="59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22"/>
                                        </p:tgtEl>
                                        <p:attrNameLst>
                                          <p:attrName>style.visibility</p:attrName>
                                        </p:attrNameLst>
                                      </p:cBhvr>
                                      <p:to>
                                        <p:strVal val="visible"/>
                                      </p:to>
                                    </p:set>
                                    <p:anim calcmode="lin" valueType="num">
                                      <p:cBhvr additive="base">
                                        <p:cTn dur="500"/>
                                        <p:tgtEl>
                                          <p:spTgt spid="62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23"/>
                                        </p:tgtEl>
                                        <p:attrNameLst>
                                          <p:attrName>style.visibility</p:attrName>
                                        </p:attrNameLst>
                                      </p:cBhvr>
                                      <p:to>
                                        <p:strVal val="visible"/>
                                      </p:to>
                                    </p:set>
                                    <p:anim calcmode="lin" valueType="num">
                                      <p:cBhvr additive="base">
                                        <p:cTn dur="500"/>
                                        <p:tgtEl>
                                          <p:spTgt spid="623"/>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25"/>
                                        </p:tgtEl>
                                        <p:attrNameLst>
                                          <p:attrName>style.visibility</p:attrName>
                                        </p:attrNameLst>
                                      </p:cBhvr>
                                      <p:to>
                                        <p:strVal val="visible"/>
                                      </p:to>
                                    </p:set>
                                    <p:animEffect filter="fade" transition="in">
                                      <p:cBhvr>
                                        <p:cTn dur="500"/>
                                        <p:tgtEl>
                                          <p:spTgt spid="6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5"/>
                                        </p:tgtEl>
                                        <p:attrNameLst>
                                          <p:attrName>style.visibility</p:attrName>
                                        </p:attrNameLst>
                                      </p:cBhvr>
                                      <p:to>
                                        <p:strVal val="visible"/>
                                      </p:to>
                                    </p:set>
                                    <p:animEffect filter="fade" transition="in">
                                      <p:cBhvr>
                                        <p:cTn dur="500"/>
                                        <p:tgtEl>
                                          <p:spTgt spid="6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4"/>
                                        </p:tgtEl>
                                        <p:attrNameLst>
                                          <p:attrName>style.visibility</p:attrName>
                                        </p:attrNameLst>
                                      </p:cBhvr>
                                      <p:to>
                                        <p:strVal val="visible"/>
                                      </p:to>
                                    </p:set>
                                    <p:animEffect filter="fade" transition="in">
                                      <p:cBhvr>
                                        <p:cTn dur="500"/>
                                        <p:tgtEl>
                                          <p:spTgt spid="6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29" name="Shape 629"/>
        <p:cNvGrpSpPr/>
        <p:nvPr/>
      </p:nvGrpSpPr>
      <p:grpSpPr>
        <a:xfrm>
          <a:off x="0" y="0"/>
          <a:ext cx="0" cy="0"/>
          <a:chOff x="0" y="0"/>
          <a:chExt cx="0" cy="0"/>
        </a:xfrm>
      </p:grpSpPr>
      <p:sp>
        <p:nvSpPr>
          <p:cNvPr id="630" name="Google Shape;630;p9"/>
          <p:cNvSpPr txBox="1"/>
          <p:nvPr/>
        </p:nvSpPr>
        <p:spPr>
          <a:xfrm>
            <a:off x="457200" y="533400"/>
            <a:ext cx="8458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631" name="Google Shape;631;p9"/>
          <p:cNvSpPr txBox="1"/>
          <p:nvPr/>
        </p:nvSpPr>
        <p:spPr>
          <a:xfrm>
            <a:off x="752475" y="3021012"/>
            <a:ext cx="1725612" cy="1706562"/>
          </a:xfrm>
          <a:prstGeom prst="rect">
            <a:avLst/>
          </a:prstGeom>
          <a:solidFill>
            <a:srgbClr val="4E8FD0"/>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632" name="Google Shape;632;p9"/>
          <p:cNvSpPr txBox="1"/>
          <p:nvPr/>
        </p:nvSpPr>
        <p:spPr>
          <a:xfrm>
            <a:off x="6072187" y="2998787"/>
            <a:ext cx="1727200" cy="1727200"/>
          </a:xfrm>
          <a:prstGeom prst="rect">
            <a:avLst/>
          </a:prstGeom>
          <a:solidFill>
            <a:srgbClr val="4E8FD0"/>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633" name="Google Shape;633;p9"/>
          <p:cNvSpPr txBox="1"/>
          <p:nvPr/>
        </p:nvSpPr>
        <p:spPr>
          <a:xfrm>
            <a:off x="3679825" y="3930650"/>
            <a:ext cx="549275"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00"/>
              </a:buClr>
              <a:buSzPts val="2400"/>
              <a:buFont typeface="Arial"/>
              <a:buNone/>
            </a:pPr>
            <a:r>
              <a:rPr b="0" i="0" lang="en-US" sz="2400" u="none">
                <a:solidFill>
                  <a:srgbClr val="FFFF00"/>
                </a:solidFill>
                <a:latin typeface="Arial"/>
                <a:ea typeface="Arial"/>
                <a:cs typeface="Arial"/>
                <a:sym typeface="Arial"/>
              </a:rPr>
              <a:t>=</a:t>
            </a:r>
            <a:endParaRPr/>
          </a:p>
        </p:txBody>
      </p:sp>
      <p:grpSp>
        <p:nvGrpSpPr>
          <p:cNvPr id="634" name="Google Shape;634;p9"/>
          <p:cNvGrpSpPr/>
          <p:nvPr/>
        </p:nvGrpSpPr>
        <p:grpSpPr>
          <a:xfrm>
            <a:off x="4048125" y="2816225"/>
            <a:ext cx="3411537" cy="1619250"/>
            <a:chOff x="2472" y="2905"/>
            <a:chExt cx="2149" cy="1020"/>
          </a:xfrm>
        </p:grpSpPr>
        <p:sp>
          <p:nvSpPr>
            <p:cNvPr id="635" name="Google Shape;635;p9"/>
            <p:cNvSpPr txBox="1"/>
            <p:nvPr/>
          </p:nvSpPr>
          <p:spPr>
            <a:xfrm>
              <a:off x="2472" y="3635"/>
              <a:ext cx="345"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00"/>
                </a:buClr>
                <a:buSzPts val="2400"/>
                <a:buFont typeface="Arial"/>
                <a:buNone/>
              </a:pPr>
              <a:r>
                <a:rPr b="0" i="0" lang="en-US" sz="2400" u="none">
                  <a:solidFill>
                    <a:srgbClr val="FFFF00"/>
                  </a:solidFill>
                  <a:latin typeface="Arial"/>
                  <a:ea typeface="Arial"/>
                  <a:cs typeface="Arial"/>
                  <a:sym typeface="Arial"/>
                </a:rPr>
                <a:t>b</a:t>
              </a:r>
              <a:r>
                <a:rPr b="0" baseline="30000" i="0" lang="en-US" sz="1800" u="none">
                  <a:solidFill>
                    <a:srgbClr val="FFFF00"/>
                  </a:solidFill>
                  <a:latin typeface="Arial"/>
                  <a:ea typeface="Arial"/>
                  <a:cs typeface="Arial"/>
                  <a:sym typeface="Arial"/>
                </a:rPr>
                <a:t>2</a:t>
              </a:r>
              <a:endParaRPr/>
            </a:p>
          </p:txBody>
        </p:sp>
        <p:cxnSp>
          <p:nvCxnSpPr>
            <p:cNvPr id="636" name="Google Shape;636;p9"/>
            <p:cNvCxnSpPr/>
            <p:nvPr/>
          </p:nvCxnSpPr>
          <p:spPr>
            <a:xfrm>
              <a:off x="2584" y="2906"/>
              <a:ext cx="0" cy="755"/>
            </a:xfrm>
            <a:prstGeom prst="straightConnector1">
              <a:avLst/>
            </a:prstGeom>
            <a:noFill/>
            <a:ln cap="flat" cmpd="sng" w="9525">
              <a:solidFill>
                <a:srgbClr val="FF0066"/>
              </a:solidFill>
              <a:prstDash val="solid"/>
              <a:miter lim="800000"/>
              <a:headEnd len="med" w="med" type="none"/>
              <a:tailEnd len="med" w="med" type="triangle"/>
            </a:ln>
          </p:spPr>
        </p:cxnSp>
        <p:cxnSp>
          <p:nvCxnSpPr>
            <p:cNvPr id="637" name="Google Shape;637;p9"/>
            <p:cNvCxnSpPr/>
            <p:nvPr/>
          </p:nvCxnSpPr>
          <p:spPr>
            <a:xfrm>
              <a:off x="2586" y="2905"/>
              <a:ext cx="2035" cy="0"/>
            </a:xfrm>
            <a:prstGeom prst="straightConnector1">
              <a:avLst/>
            </a:prstGeom>
            <a:noFill/>
            <a:ln cap="flat" cmpd="sng" w="9525">
              <a:solidFill>
                <a:srgbClr val="FF0066"/>
              </a:solidFill>
              <a:prstDash val="solid"/>
              <a:miter lim="800000"/>
              <a:headEnd len="med" w="med" type="none"/>
              <a:tailEnd len="med" w="med" type="none"/>
            </a:ln>
          </p:spPr>
        </p:cxnSp>
        <p:cxnSp>
          <p:nvCxnSpPr>
            <p:cNvPr id="638" name="Google Shape;638;p9"/>
            <p:cNvCxnSpPr/>
            <p:nvPr/>
          </p:nvCxnSpPr>
          <p:spPr>
            <a:xfrm>
              <a:off x="4621" y="2906"/>
              <a:ext cx="0" cy="320"/>
            </a:xfrm>
            <a:prstGeom prst="straightConnector1">
              <a:avLst/>
            </a:prstGeom>
            <a:noFill/>
            <a:ln cap="flat" cmpd="sng" w="9525">
              <a:solidFill>
                <a:srgbClr val="FF0066"/>
              </a:solidFill>
              <a:prstDash val="solid"/>
              <a:miter lim="800000"/>
              <a:headEnd len="med" w="med" type="none"/>
              <a:tailEnd len="med" w="med" type="none"/>
            </a:ln>
          </p:spPr>
        </p:cxnSp>
        <p:cxnSp>
          <p:nvCxnSpPr>
            <p:cNvPr id="639" name="Google Shape;639;p9"/>
            <p:cNvCxnSpPr/>
            <p:nvPr/>
          </p:nvCxnSpPr>
          <p:spPr>
            <a:xfrm rot="10800000">
              <a:off x="3060" y="3763"/>
              <a:ext cx="1164" cy="0"/>
            </a:xfrm>
            <a:prstGeom prst="straightConnector1">
              <a:avLst/>
            </a:prstGeom>
            <a:noFill/>
            <a:ln cap="flat" cmpd="sng" w="9525">
              <a:solidFill>
                <a:srgbClr val="FF0066"/>
              </a:solidFill>
              <a:prstDash val="solid"/>
              <a:miter lim="800000"/>
              <a:headEnd len="med" w="med" type="none"/>
              <a:tailEnd len="med" w="med" type="triangle"/>
            </a:ln>
          </p:spPr>
        </p:cxnSp>
        <p:sp>
          <p:nvSpPr>
            <p:cNvPr id="640" name="Google Shape;640;p9"/>
            <p:cNvSpPr txBox="1"/>
            <p:nvPr/>
          </p:nvSpPr>
          <p:spPr>
            <a:xfrm>
              <a:off x="2819" y="3634"/>
              <a:ext cx="358"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00"/>
                </a:buClr>
                <a:buSzPts val="2400"/>
                <a:buFont typeface="Arial"/>
                <a:buNone/>
              </a:pPr>
              <a:r>
                <a:rPr b="0" i="0" lang="en-US" sz="2400" u="none">
                  <a:solidFill>
                    <a:srgbClr val="FFFF00"/>
                  </a:solidFill>
                  <a:latin typeface="Arial"/>
                  <a:ea typeface="Arial"/>
                  <a:cs typeface="Arial"/>
                  <a:sym typeface="Arial"/>
                </a:rPr>
                <a:t>a</a:t>
              </a:r>
              <a:r>
                <a:rPr b="0" baseline="30000" i="0" lang="en-US" sz="1800" u="none">
                  <a:solidFill>
                    <a:srgbClr val="FFFF00"/>
                  </a:solidFill>
                  <a:latin typeface="Arial"/>
                  <a:ea typeface="Arial"/>
                  <a:cs typeface="Arial"/>
                  <a:sym typeface="Arial"/>
                </a:rPr>
                <a:t>2</a:t>
              </a:r>
              <a:endParaRPr/>
            </a:p>
          </p:txBody>
        </p:sp>
        <p:sp>
          <p:nvSpPr>
            <p:cNvPr id="641" name="Google Shape;641;p9"/>
            <p:cNvSpPr txBox="1"/>
            <p:nvPr/>
          </p:nvSpPr>
          <p:spPr>
            <a:xfrm>
              <a:off x="2700" y="3637"/>
              <a:ext cx="282"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00"/>
                </a:buClr>
                <a:buSzPts val="2400"/>
                <a:buFont typeface="Arial"/>
                <a:buNone/>
              </a:pPr>
              <a:r>
                <a:rPr b="0" i="0" lang="en-US" sz="2400" u="none">
                  <a:solidFill>
                    <a:srgbClr val="FFFF00"/>
                  </a:solidFill>
                  <a:latin typeface="Arial"/>
                  <a:ea typeface="Arial"/>
                  <a:cs typeface="Arial"/>
                  <a:sym typeface="Arial"/>
                </a:rPr>
                <a:t>+</a:t>
              </a:r>
              <a:endParaRPr/>
            </a:p>
          </p:txBody>
        </p:sp>
      </p:grpSp>
      <p:grpSp>
        <p:nvGrpSpPr>
          <p:cNvPr id="642" name="Google Shape;642;p9"/>
          <p:cNvGrpSpPr/>
          <p:nvPr/>
        </p:nvGrpSpPr>
        <p:grpSpPr>
          <a:xfrm>
            <a:off x="144462" y="1190625"/>
            <a:ext cx="935037" cy="1386681"/>
            <a:chOff x="0" y="1829"/>
            <a:chExt cx="589" cy="874"/>
          </a:xfrm>
        </p:grpSpPr>
        <p:grpSp>
          <p:nvGrpSpPr>
            <p:cNvPr id="643" name="Google Shape;643;p9"/>
            <p:cNvGrpSpPr/>
            <p:nvPr/>
          </p:nvGrpSpPr>
          <p:grpSpPr>
            <a:xfrm>
              <a:off x="0" y="1829"/>
              <a:ext cx="589" cy="874"/>
              <a:chOff x="65" y="1829"/>
              <a:chExt cx="589" cy="874"/>
            </a:xfrm>
          </p:grpSpPr>
          <p:sp>
            <p:nvSpPr>
              <p:cNvPr id="644" name="Google Shape;644;p9"/>
              <p:cNvSpPr/>
              <p:nvPr/>
            </p:nvSpPr>
            <p:spPr>
              <a:xfrm rot="5400000">
                <a:off x="91" y="2165"/>
                <a:ext cx="678" cy="397"/>
              </a:xfrm>
              <a:prstGeom prst="rtTriangle">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645" name="Google Shape;645;p9"/>
              <p:cNvSpPr txBox="1"/>
              <p:nvPr/>
            </p:nvSpPr>
            <p:spPr>
              <a:xfrm>
                <a:off x="347" y="1829"/>
                <a:ext cx="307"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b</a:t>
                </a:r>
                <a:endParaRPr/>
              </a:p>
            </p:txBody>
          </p:sp>
          <p:sp>
            <p:nvSpPr>
              <p:cNvPr id="646" name="Google Shape;646;p9"/>
              <p:cNvSpPr txBox="1"/>
              <p:nvPr/>
            </p:nvSpPr>
            <p:spPr>
              <a:xfrm>
                <a:off x="65" y="2173"/>
                <a:ext cx="307"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a</a:t>
                </a:r>
                <a:endParaRPr/>
              </a:p>
            </p:txBody>
          </p:sp>
          <p:sp>
            <p:nvSpPr>
              <p:cNvPr id="647" name="Google Shape;647;p9"/>
              <p:cNvSpPr txBox="1"/>
              <p:nvPr/>
            </p:nvSpPr>
            <p:spPr>
              <a:xfrm>
                <a:off x="319" y="2160"/>
                <a:ext cx="307"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c</a:t>
                </a:r>
                <a:endParaRPr/>
              </a:p>
            </p:txBody>
          </p:sp>
        </p:grpSp>
        <p:sp>
          <p:nvSpPr>
            <p:cNvPr id="648" name="Google Shape;648;p9"/>
            <p:cNvSpPr txBox="1"/>
            <p:nvPr/>
          </p:nvSpPr>
          <p:spPr>
            <a:xfrm>
              <a:off x="179" y="2033"/>
              <a:ext cx="56" cy="56"/>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grpSp>
        <p:nvGrpSpPr>
          <p:cNvPr id="649" name="Google Shape;649;p9"/>
          <p:cNvGrpSpPr/>
          <p:nvPr/>
        </p:nvGrpSpPr>
        <p:grpSpPr>
          <a:xfrm>
            <a:off x="1444625" y="1041400"/>
            <a:ext cx="1528762" cy="941387"/>
            <a:chOff x="780" y="1852"/>
            <a:chExt cx="963" cy="593"/>
          </a:xfrm>
        </p:grpSpPr>
        <p:grpSp>
          <p:nvGrpSpPr>
            <p:cNvPr id="650" name="Google Shape;650;p9"/>
            <p:cNvGrpSpPr/>
            <p:nvPr/>
          </p:nvGrpSpPr>
          <p:grpSpPr>
            <a:xfrm>
              <a:off x="780" y="1852"/>
              <a:ext cx="963" cy="593"/>
              <a:chOff x="767" y="1878"/>
              <a:chExt cx="963" cy="593"/>
            </a:xfrm>
          </p:grpSpPr>
          <p:sp>
            <p:nvSpPr>
              <p:cNvPr id="651" name="Google Shape;651;p9"/>
              <p:cNvSpPr/>
              <p:nvPr/>
            </p:nvSpPr>
            <p:spPr>
              <a:xfrm rot="10800000">
                <a:off x="767" y="2074"/>
                <a:ext cx="678" cy="397"/>
              </a:xfrm>
              <a:prstGeom prst="rtTriangle">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652" name="Google Shape;652;p9"/>
              <p:cNvSpPr txBox="1"/>
              <p:nvPr/>
            </p:nvSpPr>
            <p:spPr>
              <a:xfrm>
                <a:off x="1054" y="2083"/>
                <a:ext cx="307"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c</a:t>
                </a:r>
                <a:endParaRPr/>
              </a:p>
            </p:txBody>
          </p:sp>
          <p:sp>
            <p:nvSpPr>
              <p:cNvPr id="653" name="Google Shape;653;p9"/>
              <p:cNvSpPr txBox="1"/>
              <p:nvPr/>
            </p:nvSpPr>
            <p:spPr>
              <a:xfrm>
                <a:off x="1065" y="1878"/>
                <a:ext cx="307"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a</a:t>
                </a:r>
                <a:endParaRPr/>
              </a:p>
            </p:txBody>
          </p:sp>
          <p:sp>
            <p:nvSpPr>
              <p:cNvPr id="654" name="Google Shape;654;p9"/>
              <p:cNvSpPr txBox="1"/>
              <p:nvPr/>
            </p:nvSpPr>
            <p:spPr>
              <a:xfrm>
                <a:off x="1423" y="2136"/>
                <a:ext cx="307"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b</a:t>
                </a:r>
                <a:endParaRPr/>
              </a:p>
            </p:txBody>
          </p:sp>
        </p:grpSp>
        <p:sp>
          <p:nvSpPr>
            <p:cNvPr id="655" name="Google Shape;655;p9"/>
            <p:cNvSpPr txBox="1"/>
            <p:nvPr/>
          </p:nvSpPr>
          <p:spPr>
            <a:xfrm>
              <a:off x="1394" y="2045"/>
              <a:ext cx="56" cy="56"/>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grpSp>
        <p:nvGrpSpPr>
          <p:cNvPr id="656" name="Google Shape;656;p9"/>
          <p:cNvGrpSpPr/>
          <p:nvPr/>
        </p:nvGrpSpPr>
        <p:grpSpPr>
          <a:xfrm>
            <a:off x="819150" y="1979612"/>
            <a:ext cx="1325562" cy="896937"/>
            <a:chOff x="386" y="2365"/>
            <a:chExt cx="835" cy="565"/>
          </a:xfrm>
        </p:grpSpPr>
        <p:sp>
          <p:nvSpPr>
            <p:cNvPr id="657" name="Google Shape;657;p9"/>
            <p:cNvSpPr txBox="1"/>
            <p:nvPr/>
          </p:nvSpPr>
          <p:spPr>
            <a:xfrm>
              <a:off x="706" y="2699"/>
              <a:ext cx="307"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a</a:t>
              </a:r>
              <a:endParaRPr/>
            </a:p>
          </p:txBody>
        </p:sp>
        <p:sp>
          <p:nvSpPr>
            <p:cNvPr id="658" name="Google Shape;658;p9"/>
            <p:cNvSpPr/>
            <p:nvPr/>
          </p:nvSpPr>
          <p:spPr>
            <a:xfrm>
              <a:off x="543" y="2365"/>
              <a:ext cx="678" cy="397"/>
            </a:xfrm>
            <a:prstGeom prst="rtTriangle">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659" name="Google Shape;659;p9"/>
            <p:cNvSpPr txBox="1"/>
            <p:nvPr/>
          </p:nvSpPr>
          <p:spPr>
            <a:xfrm>
              <a:off x="733" y="2482"/>
              <a:ext cx="307"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c</a:t>
              </a:r>
              <a:endParaRPr/>
            </a:p>
          </p:txBody>
        </p:sp>
        <p:sp>
          <p:nvSpPr>
            <p:cNvPr id="660" name="Google Shape;660;p9"/>
            <p:cNvSpPr txBox="1"/>
            <p:nvPr/>
          </p:nvSpPr>
          <p:spPr>
            <a:xfrm>
              <a:off x="386" y="2454"/>
              <a:ext cx="307"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b</a:t>
              </a:r>
              <a:endParaRPr/>
            </a:p>
          </p:txBody>
        </p:sp>
        <p:sp>
          <p:nvSpPr>
            <p:cNvPr id="661" name="Google Shape;661;p9"/>
            <p:cNvSpPr txBox="1"/>
            <p:nvPr/>
          </p:nvSpPr>
          <p:spPr>
            <a:xfrm>
              <a:off x="550" y="2700"/>
              <a:ext cx="56" cy="56"/>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grpSp>
        <p:nvGrpSpPr>
          <p:cNvPr id="662" name="Google Shape;662;p9"/>
          <p:cNvGrpSpPr/>
          <p:nvPr/>
        </p:nvGrpSpPr>
        <p:grpSpPr>
          <a:xfrm>
            <a:off x="4864100" y="965200"/>
            <a:ext cx="1506537" cy="917575"/>
            <a:chOff x="2973" y="1752"/>
            <a:chExt cx="949" cy="578"/>
          </a:xfrm>
        </p:grpSpPr>
        <p:grpSp>
          <p:nvGrpSpPr>
            <p:cNvPr id="663" name="Google Shape;663;p9"/>
            <p:cNvGrpSpPr/>
            <p:nvPr/>
          </p:nvGrpSpPr>
          <p:grpSpPr>
            <a:xfrm>
              <a:off x="2973" y="1752"/>
              <a:ext cx="949" cy="578"/>
              <a:chOff x="2956" y="1855"/>
              <a:chExt cx="949" cy="578"/>
            </a:xfrm>
          </p:grpSpPr>
          <p:sp>
            <p:nvSpPr>
              <p:cNvPr id="664" name="Google Shape;664;p9"/>
              <p:cNvSpPr/>
              <p:nvPr/>
            </p:nvSpPr>
            <p:spPr>
              <a:xfrm rot="10800000">
                <a:off x="2956" y="2036"/>
                <a:ext cx="678" cy="397"/>
              </a:xfrm>
              <a:prstGeom prst="rtTriangle">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665" name="Google Shape;665;p9"/>
              <p:cNvSpPr txBox="1"/>
              <p:nvPr/>
            </p:nvSpPr>
            <p:spPr>
              <a:xfrm>
                <a:off x="3251" y="1855"/>
                <a:ext cx="30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a</a:t>
                </a:r>
                <a:endParaRPr/>
              </a:p>
            </p:txBody>
          </p:sp>
          <p:sp>
            <p:nvSpPr>
              <p:cNvPr id="666" name="Google Shape;666;p9"/>
              <p:cNvSpPr txBox="1"/>
              <p:nvPr/>
            </p:nvSpPr>
            <p:spPr>
              <a:xfrm>
                <a:off x="3597" y="2111"/>
                <a:ext cx="30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b</a:t>
                </a:r>
                <a:endParaRPr/>
              </a:p>
            </p:txBody>
          </p:sp>
          <p:sp>
            <p:nvSpPr>
              <p:cNvPr id="667" name="Google Shape;667;p9"/>
              <p:cNvSpPr txBox="1"/>
              <p:nvPr/>
            </p:nvSpPr>
            <p:spPr>
              <a:xfrm>
                <a:off x="3265" y="2085"/>
                <a:ext cx="30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c</a:t>
                </a:r>
                <a:endParaRPr/>
              </a:p>
            </p:txBody>
          </p:sp>
        </p:grpSp>
        <p:sp>
          <p:nvSpPr>
            <p:cNvPr id="668" name="Google Shape;668;p9"/>
            <p:cNvSpPr txBox="1"/>
            <p:nvPr/>
          </p:nvSpPr>
          <p:spPr>
            <a:xfrm>
              <a:off x="3598" y="1943"/>
              <a:ext cx="56" cy="56"/>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grpSp>
        <p:nvGrpSpPr>
          <p:cNvPr id="669" name="Google Shape;669;p9"/>
          <p:cNvGrpSpPr/>
          <p:nvPr/>
        </p:nvGrpSpPr>
        <p:grpSpPr>
          <a:xfrm>
            <a:off x="2459831" y="1529556"/>
            <a:ext cx="1073944" cy="1369219"/>
            <a:chOff x="1459" y="2094"/>
            <a:chExt cx="676" cy="862"/>
          </a:xfrm>
        </p:grpSpPr>
        <p:grpSp>
          <p:nvGrpSpPr>
            <p:cNvPr id="670" name="Google Shape;670;p9"/>
            <p:cNvGrpSpPr/>
            <p:nvPr/>
          </p:nvGrpSpPr>
          <p:grpSpPr>
            <a:xfrm>
              <a:off x="1459" y="2094"/>
              <a:ext cx="676" cy="862"/>
              <a:chOff x="1940" y="2016"/>
              <a:chExt cx="676" cy="862"/>
            </a:xfrm>
          </p:grpSpPr>
          <p:sp>
            <p:nvSpPr>
              <p:cNvPr id="671" name="Google Shape;671;p9"/>
              <p:cNvSpPr/>
              <p:nvPr/>
            </p:nvSpPr>
            <p:spPr>
              <a:xfrm rot="-5400000">
                <a:off x="1799" y="2157"/>
                <a:ext cx="678" cy="397"/>
              </a:xfrm>
              <a:prstGeom prst="rtTriangle">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672" name="Google Shape;672;p9"/>
              <p:cNvSpPr txBox="1"/>
              <p:nvPr/>
            </p:nvSpPr>
            <p:spPr>
              <a:xfrm>
                <a:off x="2064" y="2648"/>
                <a:ext cx="307"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b</a:t>
                </a:r>
                <a:endParaRPr/>
              </a:p>
            </p:txBody>
          </p:sp>
          <p:sp>
            <p:nvSpPr>
              <p:cNvPr id="673" name="Google Shape;673;p9"/>
              <p:cNvSpPr txBox="1"/>
              <p:nvPr/>
            </p:nvSpPr>
            <p:spPr>
              <a:xfrm>
                <a:off x="2309" y="2275"/>
                <a:ext cx="307"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a</a:t>
                </a:r>
                <a:endParaRPr/>
              </a:p>
            </p:txBody>
          </p:sp>
          <p:sp>
            <p:nvSpPr>
              <p:cNvPr id="674" name="Google Shape;674;p9"/>
              <p:cNvSpPr txBox="1"/>
              <p:nvPr/>
            </p:nvSpPr>
            <p:spPr>
              <a:xfrm>
                <a:off x="2079" y="2286"/>
                <a:ext cx="307"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c</a:t>
                </a:r>
                <a:endParaRPr/>
              </a:p>
            </p:txBody>
          </p:sp>
        </p:grpSp>
        <p:sp>
          <p:nvSpPr>
            <p:cNvPr id="675" name="Google Shape;675;p9"/>
            <p:cNvSpPr txBox="1"/>
            <p:nvPr/>
          </p:nvSpPr>
          <p:spPr>
            <a:xfrm>
              <a:off x="1792" y="2713"/>
              <a:ext cx="56" cy="56"/>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grpSp>
        <p:nvGrpSpPr>
          <p:cNvPr id="676" name="Google Shape;676;p9"/>
          <p:cNvGrpSpPr/>
          <p:nvPr/>
        </p:nvGrpSpPr>
        <p:grpSpPr>
          <a:xfrm>
            <a:off x="5397500" y="1914525"/>
            <a:ext cx="1303337" cy="882650"/>
            <a:chOff x="3309" y="2350"/>
            <a:chExt cx="821" cy="556"/>
          </a:xfrm>
        </p:grpSpPr>
        <p:grpSp>
          <p:nvGrpSpPr>
            <p:cNvPr id="677" name="Google Shape;677;p9"/>
            <p:cNvGrpSpPr/>
            <p:nvPr/>
          </p:nvGrpSpPr>
          <p:grpSpPr>
            <a:xfrm>
              <a:off x="3309" y="2350"/>
              <a:ext cx="821" cy="556"/>
              <a:chOff x="2691" y="2360"/>
              <a:chExt cx="821" cy="556"/>
            </a:xfrm>
          </p:grpSpPr>
          <p:sp>
            <p:nvSpPr>
              <p:cNvPr id="678" name="Google Shape;678;p9"/>
              <p:cNvSpPr/>
              <p:nvPr/>
            </p:nvSpPr>
            <p:spPr>
              <a:xfrm>
                <a:off x="2834" y="2360"/>
                <a:ext cx="678" cy="397"/>
              </a:xfrm>
              <a:prstGeom prst="rtTriangle">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679" name="Google Shape;679;p9"/>
              <p:cNvSpPr txBox="1"/>
              <p:nvPr/>
            </p:nvSpPr>
            <p:spPr>
              <a:xfrm>
                <a:off x="3033" y="2685"/>
                <a:ext cx="30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a</a:t>
                </a:r>
                <a:endParaRPr/>
              </a:p>
            </p:txBody>
          </p:sp>
          <p:sp>
            <p:nvSpPr>
              <p:cNvPr id="680" name="Google Shape;680;p9"/>
              <p:cNvSpPr txBox="1"/>
              <p:nvPr/>
            </p:nvSpPr>
            <p:spPr>
              <a:xfrm>
                <a:off x="2691" y="2456"/>
                <a:ext cx="30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b</a:t>
                </a:r>
                <a:endParaRPr/>
              </a:p>
            </p:txBody>
          </p:sp>
          <p:sp>
            <p:nvSpPr>
              <p:cNvPr id="681" name="Google Shape;681;p9"/>
              <p:cNvSpPr txBox="1"/>
              <p:nvPr/>
            </p:nvSpPr>
            <p:spPr>
              <a:xfrm>
                <a:off x="3012" y="2457"/>
                <a:ext cx="30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c</a:t>
                </a:r>
                <a:endParaRPr/>
              </a:p>
            </p:txBody>
          </p:sp>
        </p:grpSp>
        <p:sp>
          <p:nvSpPr>
            <p:cNvPr id="682" name="Google Shape;682;p9"/>
            <p:cNvSpPr txBox="1"/>
            <p:nvPr/>
          </p:nvSpPr>
          <p:spPr>
            <a:xfrm>
              <a:off x="3455" y="2687"/>
              <a:ext cx="56" cy="56"/>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grpSp>
        <p:nvGrpSpPr>
          <p:cNvPr id="683" name="Google Shape;683;p9"/>
          <p:cNvGrpSpPr/>
          <p:nvPr/>
        </p:nvGrpSpPr>
        <p:grpSpPr>
          <a:xfrm>
            <a:off x="6900862" y="928687"/>
            <a:ext cx="920750" cy="1354931"/>
            <a:chOff x="4217" y="1729"/>
            <a:chExt cx="580" cy="853"/>
          </a:xfrm>
        </p:grpSpPr>
        <p:grpSp>
          <p:nvGrpSpPr>
            <p:cNvPr id="684" name="Google Shape;684;p9"/>
            <p:cNvGrpSpPr/>
            <p:nvPr/>
          </p:nvGrpSpPr>
          <p:grpSpPr>
            <a:xfrm>
              <a:off x="4217" y="1729"/>
              <a:ext cx="580" cy="853"/>
              <a:chOff x="3827" y="1852"/>
              <a:chExt cx="580" cy="853"/>
            </a:xfrm>
          </p:grpSpPr>
          <p:sp>
            <p:nvSpPr>
              <p:cNvPr id="685" name="Google Shape;685;p9"/>
              <p:cNvSpPr/>
              <p:nvPr/>
            </p:nvSpPr>
            <p:spPr>
              <a:xfrm rot="5400000">
                <a:off x="3844" y="2168"/>
                <a:ext cx="678" cy="397"/>
              </a:xfrm>
              <a:prstGeom prst="rtTriangle">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686" name="Google Shape;686;p9"/>
              <p:cNvSpPr txBox="1"/>
              <p:nvPr/>
            </p:nvSpPr>
            <p:spPr>
              <a:xfrm>
                <a:off x="3827" y="2201"/>
                <a:ext cx="30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a</a:t>
                </a:r>
                <a:endParaRPr/>
              </a:p>
            </p:txBody>
          </p:sp>
          <p:sp>
            <p:nvSpPr>
              <p:cNvPr id="687" name="Google Shape;687;p9"/>
              <p:cNvSpPr txBox="1"/>
              <p:nvPr/>
            </p:nvSpPr>
            <p:spPr>
              <a:xfrm>
                <a:off x="4099" y="1852"/>
                <a:ext cx="30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b</a:t>
                </a:r>
                <a:endParaRPr/>
              </a:p>
            </p:txBody>
          </p:sp>
          <p:sp>
            <p:nvSpPr>
              <p:cNvPr id="688" name="Google Shape;688;p9"/>
              <p:cNvSpPr txBox="1"/>
              <p:nvPr/>
            </p:nvSpPr>
            <p:spPr>
              <a:xfrm>
                <a:off x="4058" y="2201"/>
                <a:ext cx="30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c</a:t>
                </a:r>
                <a:endParaRPr/>
              </a:p>
            </p:txBody>
          </p:sp>
        </p:grpSp>
        <p:sp>
          <p:nvSpPr>
            <p:cNvPr id="689" name="Google Shape;689;p9"/>
            <p:cNvSpPr txBox="1"/>
            <p:nvPr/>
          </p:nvSpPr>
          <p:spPr>
            <a:xfrm>
              <a:off x="4383" y="1906"/>
              <a:ext cx="56" cy="56"/>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grpSp>
        <p:nvGrpSpPr>
          <p:cNvPr id="690" name="Google Shape;690;p9"/>
          <p:cNvGrpSpPr/>
          <p:nvPr/>
        </p:nvGrpSpPr>
        <p:grpSpPr>
          <a:xfrm>
            <a:off x="7657306" y="1086643"/>
            <a:ext cx="1088231" cy="1362869"/>
            <a:chOff x="4732" y="1816"/>
            <a:chExt cx="686" cy="858"/>
          </a:xfrm>
        </p:grpSpPr>
        <p:grpSp>
          <p:nvGrpSpPr>
            <p:cNvPr id="691" name="Google Shape;691;p9"/>
            <p:cNvGrpSpPr/>
            <p:nvPr/>
          </p:nvGrpSpPr>
          <p:grpSpPr>
            <a:xfrm>
              <a:off x="4732" y="1816"/>
              <a:ext cx="686" cy="858"/>
              <a:chOff x="4501" y="2072"/>
              <a:chExt cx="686" cy="858"/>
            </a:xfrm>
          </p:grpSpPr>
          <p:sp>
            <p:nvSpPr>
              <p:cNvPr id="692" name="Google Shape;692;p9"/>
              <p:cNvSpPr/>
              <p:nvPr/>
            </p:nvSpPr>
            <p:spPr>
              <a:xfrm rot="-5400000">
                <a:off x="4361" y="2212"/>
                <a:ext cx="678" cy="397"/>
              </a:xfrm>
              <a:prstGeom prst="rtTriangle">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693" name="Google Shape;693;p9"/>
              <p:cNvSpPr txBox="1"/>
              <p:nvPr/>
            </p:nvSpPr>
            <p:spPr>
              <a:xfrm>
                <a:off x="4879" y="2354"/>
                <a:ext cx="30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a</a:t>
                </a:r>
                <a:endParaRPr/>
              </a:p>
            </p:txBody>
          </p:sp>
          <p:sp>
            <p:nvSpPr>
              <p:cNvPr id="694" name="Google Shape;694;p9"/>
              <p:cNvSpPr txBox="1"/>
              <p:nvPr/>
            </p:nvSpPr>
            <p:spPr>
              <a:xfrm>
                <a:off x="4625" y="2699"/>
                <a:ext cx="30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b</a:t>
                </a:r>
                <a:endParaRPr/>
              </a:p>
            </p:txBody>
          </p:sp>
          <p:sp>
            <p:nvSpPr>
              <p:cNvPr id="695" name="Google Shape;695;p9"/>
              <p:cNvSpPr txBox="1"/>
              <p:nvPr/>
            </p:nvSpPr>
            <p:spPr>
              <a:xfrm>
                <a:off x="4624" y="2367"/>
                <a:ext cx="30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c</a:t>
                </a:r>
                <a:endParaRPr/>
              </a:p>
            </p:txBody>
          </p:sp>
        </p:grpSp>
        <p:sp>
          <p:nvSpPr>
            <p:cNvPr id="696" name="Google Shape;696;p9"/>
            <p:cNvSpPr txBox="1"/>
            <p:nvPr/>
          </p:nvSpPr>
          <p:spPr>
            <a:xfrm>
              <a:off x="5076" y="2431"/>
              <a:ext cx="56" cy="56"/>
            </a:xfrm>
            <a:prstGeom prst="rect">
              <a:avLst/>
            </a:prstGeom>
            <a:solidFill>
              <a:schemeClr val="dk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grpSp>
      <p:grpSp>
        <p:nvGrpSpPr>
          <p:cNvPr id="697" name="Google Shape;697;p9"/>
          <p:cNvGrpSpPr/>
          <p:nvPr/>
        </p:nvGrpSpPr>
        <p:grpSpPr>
          <a:xfrm>
            <a:off x="1873250" y="3976687"/>
            <a:ext cx="2297112" cy="457200"/>
            <a:chOff x="1024" y="3467"/>
            <a:chExt cx="1447" cy="288"/>
          </a:xfrm>
        </p:grpSpPr>
        <p:cxnSp>
          <p:nvCxnSpPr>
            <p:cNvPr id="698" name="Google Shape;698;p9"/>
            <p:cNvCxnSpPr/>
            <p:nvPr/>
          </p:nvCxnSpPr>
          <p:spPr>
            <a:xfrm>
              <a:off x="1024" y="3584"/>
              <a:ext cx="909" cy="0"/>
            </a:xfrm>
            <a:prstGeom prst="straightConnector1">
              <a:avLst/>
            </a:prstGeom>
            <a:noFill/>
            <a:ln cap="flat" cmpd="sng" w="9525">
              <a:solidFill>
                <a:srgbClr val="FF0066"/>
              </a:solidFill>
              <a:prstDash val="solid"/>
              <a:miter lim="800000"/>
              <a:headEnd len="med" w="med" type="none"/>
              <a:tailEnd len="med" w="med" type="triangle"/>
            </a:ln>
          </p:spPr>
        </p:cxnSp>
        <p:sp>
          <p:nvSpPr>
            <p:cNvPr id="699" name="Google Shape;699;p9"/>
            <p:cNvSpPr txBox="1"/>
            <p:nvPr/>
          </p:nvSpPr>
          <p:spPr>
            <a:xfrm>
              <a:off x="1946" y="3467"/>
              <a:ext cx="525"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00"/>
                </a:buClr>
                <a:buSzPts val="2400"/>
                <a:buFont typeface="Arial"/>
                <a:buNone/>
              </a:pPr>
              <a:r>
                <a:rPr b="0" i="0" lang="en-US" sz="2400" u="none">
                  <a:solidFill>
                    <a:srgbClr val="FFFF00"/>
                  </a:solidFill>
                  <a:latin typeface="Arial"/>
                  <a:ea typeface="Arial"/>
                  <a:cs typeface="Arial"/>
                  <a:sym typeface="Arial"/>
                </a:rPr>
                <a:t>c</a:t>
              </a:r>
              <a:r>
                <a:rPr b="0" baseline="30000" i="0" lang="en-US" sz="1800" u="none">
                  <a:solidFill>
                    <a:srgbClr val="FFFF00"/>
                  </a:solidFill>
                  <a:latin typeface="Arial"/>
                  <a:ea typeface="Arial"/>
                  <a:cs typeface="Arial"/>
                  <a:sym typeface="Arial"/>
                </a:rPr>
                <a:t>2</a:t>
              </a:r>
              <a:endParaRPr/>
            </a:p>
          </p:txBody>
        </p:sp>
      </p:grpSp>
      <p:grpSp>
        <p:nvGrpSpPr>
          <p:cNvPr id="700" name="Google Shape;700;p9"/>
          <p:cNvGrpSpPr/>
          <p:nvPr/>
        </p:nvGrpSpPr>
        <p:grpSpPr>
          <a:xfrm>
            <a:off x="5773737" y="2697162"/>
            <a:ext cx="2601912" cy="2316162"/>
            <a:chOff x="3559" y="2830"/>
            <a:chExt cx="1639" cy="1459"/>
          </a:xfrm>
        </p:grpSpPr>
        <p:sp>
          <p:nvSpPr>
            <p:cNvPr id="701" name="Google Shape;701;p9"/>
            <p:cNvSpPr txBox="1"/>
            <p:nvPr/>
          </p:nvSpPr>
          <p:spPr>
            <a:xfrm>
              <a:off x="4032" y="4058"/>
              <a:ext cx="397"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a</a:t>
              </a:r>
              <a:endParaRPr/>
            </a:p>
          </p:txBody>
        </p:sp>
        <p:sp>
          <p:nvSpPr>
            <p:cNvPr id="702" name="Google Shape;702;p9"/>
            <p:cNvSpPr txBox="1"/>
            <p:nvPr/>
          </p:nvSpPr>
          <p:spPr>
            <a:xfrm>
              <a:off x="3559" y="3506"/>
              <a:ext cx="397"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a</a:t>
              </a:r>
              <a:endParaRPr/>
            </a:p>
          </p:txBody>
        </p:sp>
        <p:sp>
          <p:nvSpPr>
            <p:cNvPr id="703" name="Google Shape;703;p9"/>
            <p:cNvSpPr txBox="1"/>
            <p:nvPr/>
          </p:nvSpPr>
          <p:spPr>
            <a:xfrm>
              <a:off x="4608" y="2830"/>
              <a:ext cx="397"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b</a:t>
              </a:r>
              <a:endParaRPr/>
            </a:p>
          </p:txBody>
        </p:sp>
        <p:sp>
          <p:nvSpPr>
            <p:cNvPr id="704" name="Google Shape;704;p9"/>
            <p:cNvSpPr txBox="1"/>
            <p:nvPr/>
          </p:nvSpPr>
          <p:spPr>
            <a:xfrm>
              <a:off x="4801" y="3073"/>
              <a:ext cx="397"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b</a:t>
              </a:r>
              <a:endParaRPr/>
            </a:p>
          </p:txBody>
        </p:sp>
      </p:grpSp>
      <p:sp>
        <p:nvSpPr>
          <p:cNvPr id="705" name="Google Shape;705;p9"/>
          <p:cNvSpPr txBox="1"/>
          <p:nvPr/>
        </p:nvSpPr>
        <p:spPr>
          <a:xfrm>
            <a:off x="376237" y="3584575"/>
            <a:ext cx="225425"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706" name="Google Shape;706;p9"/>
          <p:cNvSpPr txBox="1"/>
          <p:nvPr/>
        </p:nvSpPr>
        <p:spPr>
          <a:xfrm>
            <a:off x="1162050" y="5018087"/>
            <a:ext cx="81915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00"/>
              </a:buClr>
              <a:buSzPts val="1800"/>
              <a:buFont typeface="Times New Roman"/>
              <a:buNone/>
            </a:pPr>
            <a:r>
              <a:rPr b="1" i="1" lang="en-US" sz="1800" u="none">
                <a:solidFill>
                  <a:srgbClr val="FFFF00"/>
                </a:solidFill>
                <a:latin typeface="Times New Roman"/>
                <a:ea typeface="Times New Roman"/>
                <a:cs typeface="Times New Roman"/>
                <a:sym typeface="Times New Roman"/>
              </a:rPr>
              <a:t>(h121)</a:t>
            </a:r>
            <a:endParaRPr/>
          </a:p>
        </p:txBody>
      </p:sp>
      <p:sp>
        <p:nvSpPr>
          <p:cNvPr id="707" name="Google Shape;707;p9"/>
          <p:cNvSpPr txBox="1"/>
          <p:nvPr/>
        </p:nvSpPr>
        <p:spPr>
          <a:xfrm>
            <a:off x="6929437" y="4972050"/>
            <a:ext cx="995362"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00"/>
              </a:buClr>
              <a:buSzPts val="1800"/>
              <a:buFont typeface="Arial"/>
              <a:buNone/>
            </a:pPr>
            <a:r>
              <a:rPr b="0" i="1" lang="en-US" sz="1800" u="none">
                <a:solidFill>
                  <a:srgbClr val="FFFF00"/>
                </a:solidFill>
                <a:latin typeface="Arial"/>
                <a:ea typeface="Arial"/>
                <a:cs typeface="Arial"/>
                <a:sym typeface="Arial"/>
              </a:rPr>
              <a:t>(h122</a:t>
            </a:r>
            <a:r>
              <a:rPr b="1" i="1" lang="en-US" sz="1800" u="none">
                <a:solidFill>
                  <a:srgbClr val="FFFF00"/>
                </a:solidFill>
                <a:latin typeface="Arial"/>
                <a:ea typeface="Arial"/>
                <a:cs typeface="Arial"/>
                <a:sym typeface="Arial"/>
              </a:rPr>
              <a:t>)</a:t>
            </a:r>
            <a:endParaRPr/>
          </a:p>
        </p:txBody>
      </p:sp>
      <p:grpSp>
        <p:nvGrpSpPr>
          <p:cNvPr id="708" name="Google Shape;708;p9"/>
          <p:cNvGrpSpPr/>
          <p:nvPr/>
        </p:nvGrpSpPr>
        <p:grpSpPr>
          <a:xfrm>
            <a:off x="0" y="177800"/>
            <a:ext cx="9256712" cy="3648075"/>
            <a:chOff x="-71" y="1510"/>
            <a:chExt cx="5831" cy="2298"/>
          </a:xfrm>
        </p:grpSpPr>
        <p:sp>
          <p:nvSpPr>
            <p:cNvPr id="709" name="Google Shape;709;p9"/>
            <p:cNvSpPr txBox="1"/>
            <p:nvPr/>
          </p:nvSpPr>
          <p:spPr>
            <a:xfrm>
              <a:off x="-71" y="1510"/>
              <a:ext cx="5831" cy="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00"/>
                </a:buClr>
                <a:buSzPts val="2400"/>
                <a:buFont typeface="Times New Roman"/>
                <a:buNone/>
              </a:pPr>
              <a:r>
                <a:rPr b="0" i="0" lang="en-US" sz="2400" u="none">
                  <a:solidFill>
                    <a:srgbClr val="FFFF00"/>
                  </a:solidFill>
                  <a:latin typeface="Times New Roman"/>
                  <a:ea typeface="Times New Roman"/>
                  <a:cs typeface="Times New Roman"/>
                  <a:sym typeface="Times New Roman"/>
                </a:rPr>
                <a:t>  </a:t>
              </a:r>
              <a:r>
                <a:rPr b="0" i="0" lang="en-US" sz="2400" u="none">
                  <a:solidFill>
                    <a:schemeClr val="lt1"/>
                  </a:solidFill>
                  <a:latin typeface="Times New Roman"/>
                  <a:ea typeface="Times New Roman"/>
                  <a:cs typeface="Times New Roman"/>
                  <a:sym typeface="Times New Roman"/>
                </a:rPr>
                <a:t>Qua ghÐp h×nh, c¸c em cã nhËn xÐt g× vÒ quan hÖ gi÷a c</a:t>
              </a:r>
              <a:r>
                <a:rPr b="0" baseline="30000" i="0" lang="en-US" sz="2400" u="none">
                  <a:solidFill>
                    <a:schemeClr val="lt1"/>
                  </a:solidFill>
                  <a:latin typeface="Times New Roman"/>
                  <a:ea typeface="Times New Roman"/>
                  <a:cs typeface="Times New Roman"/>
                  <a:sym typeface="Times New Roman"/>
                </a:rPr>
                <a:t>2</a:t>
              </a:r>
              <a:r>
                <a:rPr b="0" i="0" lang="en-US" sz="2400" u="none">
                  <a:solidFill>
                    <a:schemeClr val="lt1"/>
                  </a:solidFill>
                  <a:latin typeface="Times New Roman"/>
                  <a:ea typeface="Times New Roman"/>
                  <a:cs typeface="Times New Roman"/>
                  <a:sym typeface="Times New Roman"/>
                </a:rPr>
                <a:t> vµ b</a:t>
              </a:r>
              <a:r>
                <a:rPr b="0" baseline="30000" i="0" lang="en-US" sz="2400" u="none">
                  <a:solidFill>
                    <a:schemeClr val="lt1"/>
                  </a:solidFill>
                  <a:latin typeface="Times New Roman"/>
                  <a:ea typeface="Times New Roman"/>
                  <a:cs typeface="Times New Roman"/>
                  <a:sym typeface="Times New Roman"/>
                </a:rPr>
                <a:t>2</a:t>
              </a:r>
              <a:r>
                <a:rPr b="0" i="0" lang="en-US" sz="2400" u="none">
                  <a:solidFill>
                    <a:schemeClr val="lt1"/>
                  </a:solidFill>
                  <a:latin typeface="Times New Roman"/>
                  <a:ea typeface="Times New Roman"/>
                  <a:cs typeface="Times New Roman"/>
                  <a:sym typeface="Times New Roman"/>
                </a:rPr>
                <a:t>+a</a:t>
              </a:r>
              <a:r>
                <a:rPr b="0" baseline="30000" i="0" lang="en-US" sz="2400" u="none">
                  <a:solidFill>
                    <a:schemeClr val="lt1"/>
                  </a:solidFill>
                  <a:latin typeface="Times New Roman"/>
                  <a:ea typeface="Times New Roman"/>
                  <a:cs typeface="Times New Roman"/>
                  <a:sym typeface="Times New Roman"/>
                </a:rPr>
                <a:t>2</a:t>
              </a:r>
              <a:endParaRPr/>
            </a:p>
          </p:txBody>
        </p:sp>
        <p:sp>
          <p:nvSpPr>
            <p:cNvPr id="710" name="Google Shape;710;p9"/>
            <p:cNvSpPr txBox="1"/>
            <p:nvPr/>
          </p:nvSpPr>
          <p:spPr>
            <a:xfrm>
              <a:off x="2190" y="3366"/>
              <a:ext cx="435" cy="4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hlink"/>
                </a:buClr>
                <a:buSzPts val="4000"/>
                <a:buFont typeface="Arial"/>
                <a:buNone/>
              </a:pPr>
              <a:r>
                <a:rPr b="1" i="0" lang="en-US" sz="4000" u="none">
                  <a:solidFill>
                    <a:schemeClr val="hlink"/>
                  </a:solidFill>
                  <a:latin typeface="Arial"/>
                  <a:ea typeface="Arial"/>
                  <a:cs typeface="Arial"/>
                  <a:sym typeface="Arial"/>
                </a:rPr>
                <a:t>?</a:t>
              </a:r>
              <a:endParaRPr/>
            </a:p>
          </p:txBody>
        </p:sp>
      </p:gr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3"/>
                                        </p:tgtEl>
                                        <p:attrNameLst>
                                          <p:attrName>style.visibility</p:attrName>
                                        </p:attrNameLst>
                                      </p:cBhvr>
                                      <p:to>
                                        <p:strVal val="visible"/>
                                      </p:to>
                                    </p:set>
                                    <p:animEffect filter="fade" transition="in">
                                      <p:cBhvr>
                                        <p:cTn dur="500"/>
                                        <p:tgtEl>
                                          <p:spTgt spid="6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7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9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2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xmlns:r="http://schemas.openxmlformats.org/officeDocument/2006/relationships" name="11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xmlns:r="http://schemas.openxmlformats.org/officeDocument/2006/relationships" name="6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5.xml><?xml version="1.0" encoding="utf-8"?>
<a:theme xmlns:a="http://schemas.openxmlformats.org/drawingml/2006/main" xmlns:r="http://schemas.openxmlformats.org/officeDocument/2006/relationships" name="13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0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5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12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3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8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4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2007-01-18T19:43:23Z</dcterms:created>
  <dc:creator>BUI TAN</dc:creator>
</cp:coreProperties>
</file>

<file path=docProps/custom.xml><?xml version="1.0" encoding="utf-8"?>
<Properties xmlns="http://schemas.openxmlformats.org/officeDocument/2006/custom-properties" xmlns:vt="http://schemas.openxmlformats.org/officeDocument/2006/docPropsVTypes"/>
</file>