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4"/>
  </p:notesMasterIdLst>
  <p:sldIdLst>
    <p:sldId id="256" r:id="rId2"/>
    <p:sldId id="307" r:id="rId3"/>
    <p:sldId id="308" r:id="rId4"/>
    <p:sldId id="285" r:id="rId5"/>
    <p:sldId id="266"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3" r:id="rId20"/>
    <p:sldId id="304" r:id="rId21"/>
    <p:sldId id="305" r:id="rId22"/>
    <p:sldId id="30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5E5"/>
    <a:srgbClr val="FF3300"/>
    <a:srgbClr val="4F05BB"/>
    <a:srgbClr val="D31B2D"/>
    <a:srgbClr val="FF5050"/>
    <a:srgbClr val="1ED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92" autoAdjust="0"/>
    <p:restoredTop sz="94624" autoAdjust="0"/>
  </p:normalViewPr>
  <p:slideViewPr>
    <p:cSldViewPr>
      <p:cViewPr varScale="1">
        <p:scale>
          <a:sx n="69" d="100"/>
          <a:sy n="69" d="100"/>
        </p:scale>
        <p:origin x="1428" y="72"/>
      </p:cViewPr>
      <p:guideLst>
        <p:guide orient="horz" pos="2160"/>
        <p:guide pos="2880"/>
      </p:guideLst>
    </p:cSldViewPr>
  </p:slideViewPr>
  <p:outlineViewPr>
    <p:cViewPr>
      <p:scale>
        <a:sx n="33" d="100"/>
        <a:sy n="33" d="100"/>
      </p:scale>
      <p:origin x="48" y="31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1B8009-27CD-49C9-908A-6588523264E5}" type="datetimeFigureOut">
              <a:rPr lang="en-US" smtClean="0"/>
              <a:pPr/>
              <a:t>8/2/2022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22A591-7298-49F1-B132-74E3B4366C65}" type="slidenum">
              <a:rPr lang="en-US" smtClean="0"/>
              <a:pPr/>
              <a:t>‹#›</a:t>
            </a:fld>
            <a:endParaRPr lang="en-US"/>
          </a:p>
        </p:txBody>
      </p:sp>
    </p:spTree>
    <p:extLst>
      <p:ext uri="{BB962C8B-B14F-4D97-AF65-F5344CB8AC3E}">
        <p14:creationId xmlns:p14="http://schemas.microsoft.com/office/powerpoint/2010/main" val="2376795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22A591-7298-49F1-B132-74E3B4366C65}" type="slidenum">
              <a:rPr lang="en-US" smtClean="0"/>
              <a:pPr/>
              <a:t>1</a:t>
            </a:fld>
            <a:endParaRPr lang="en-US"/>
          </a:p>
        </p:txBody>
      </p:sp>
    </p:spTree>
    <p:extLst>
      <p:ext uri="{BB962C8B-B14F-4D97-AF65-F5344CB8AC3E}">
        <p14:creationId xmlns:p14="http://schemas.microsoft.com/office/powerpoint/2010/main" val="1101995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22A591-7298-49F1-B132-74E3B4366C65}" type="slidenum">
              <a:rPr lang="en-US" smtClean="0"/>
              <a:pPr/>
              <a:t>2</a:t>
            </a:fld>
            <a:endParaRPr lang="en-US"/>
          </a:p>
        </p:txBody>
      </p:sp>
    </p:spTree>
    <p:extLst>
      <p:ext uri="{BB962C8B-B14F-4D97-AF65-F5344CB8AC3E}">
        <p14:creationId xmlns:p14="http://schemas.microsoft.com/office/powerpoint/2010/main" val="1951478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22A591-7298-49F1-B132-74E3B4366C65}" type="slidenum">
              <a:rPr lang="en-US" smtClean="0"/>
              <a:pPr/>
              <a:t>3</a:t>
            </a:fld>
            <a:endParaRPr lang="en-US"/>
          </a:p>
        </p:txBody>
      </p:sp>
    </p:spTree>
    <p:extLst>
      <p:ext uri="{BB962C8B-B14F-4D97-AF65-F5344CB8AC3E}">
        <p14:creationId xmlns:p14="http://schemas.microsoft.com/office/powerpoint/2010/main" val="1542682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E07193-FCE2-4479-BFFF-5FE0A56C1A6B}" type="datetime1">
              <a:rPr lang="en-US" smtClean="0"/>
              <a:pPr/>
              <a:t>8/2/2022</a:t>
            </a:fld>
            <a:endParaRPr lang="en-US"/>
          </a:p>
        </p:txBody>
      </p:sp>
      <p:sp>
        <p:nvSpPr>
          <p:cNvPr id="5" name="Footer Placeholder 4"/>
          <p:cNvSpPr>
            <a:spLocks noGrp="1"/>
          </p:cNvSpPr>
          <p:nvPr>
            <p:ph type="ftr" sz="quarter" idx="11"/>
          </p:nvPr>
        </p:nvSpPr>
        <p:spPr/>
        <p:txBody>
          <a:bodyPr/>
          <a:lstStyle/>
          <a:p>
            <a:r>
              <a:rPr lang="vi-VN" smtClean="0"/>
              <a:t>GV: Vũ Thị Thư</a:t>
            </a:r>
            <a:endParaRPr lang="en-US"/>
          </a:p>
        </p:txBody>
      </p:sp>
      <p:sp>
        <p:nvSpPr>
          <p:cNvPr id="6" name="Slide Number Placeholder 5"/>
          <p:cNvSpPr>
            <a:spLocks noGrp="1"/>
          </p:cNvSpPr>
          <p:nvPr>
            <p:ph type="sldNum" sz="quarter" idx="12"/>
          </p:nvPr>
        </p:nvSpPr>
        <p:spPr/>
        <p:txBody>
          <a:bodyPr/>
          <a:lstStyle/>
          <a:p>
            <a:fld id="{7FFCD6D7-6B64-4BAF-ACAA-B73C7B9D152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17ACA1-B368-4BA8-90EB-FC66CBD50688}" type="datetime1">
              <a:rPr lang="en-US" smtClean="0"/>
              <a:pPr/>
              <a:t>8/2/2022</a:t>
            </a:fld>
            <a:endParaRPr lang="en-US"/>
          </a:p>
        </p:txBody>
      </p:sp>
      <p:sp>
        <p:nvSpPr>
          <p:cNvPr id="5" name="Footer Placeholder 4"/>
          <p:cNvSpPr>
            <a:spLocks noGrp="1"/>
          </p:cNvSpPr>
          <p:nvPr>
            <p:ph type="ftr" sz="quarter" idx="11"/>
          </p:nvPr>
        </p:nvSpPr>
        <p:spPr/>
        <p:txBody>
          <a:bodyPr/>
          <a:lstStyle/>
          <a:p>
            <a:r>
              <a:rPr lang="vi-VN" smtClean="0"/>
              <a:t>GV: Vũ Thị Thư</a:t>
            </a:r>
            <a:endParaRPr lang="en-US"/>
          </a:p>
        </p:txBody>
      </p:sp>
      <p:sp>
        <p:nvSpPr>
          <p:cNvPr id="6" name="Slide Number Placeholder 5"/>
          <p:cNvSpPr>
            <a:spLocks noGrp="1"/>
          </p:cNvSpPr>
          <p:nvPr>
            <p:ph type="sldNum" sz="quarter" idx="12"/>
          </p:nvPr>
        </p:nvSpPr>
        <p:spPr/>
        <p:txBody>
          <a:bodyPr/>
          <a:lstStyle/>
          <a:p>
            <a:fld id="{7FFCD6D7-6B64-4BAF-ACAA-B73C7B9D152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0D9986-4A69-47A4-89D2-9FB68BE97A59}" type="datetime1">
              <a:rPr lang="en-US" smtClean="0"/>
              <a:pPr/>
              <a:t>8/2/2022</a:t>
            </a:fld>
            <a:endParaRPr lang="en-US"/>
          </a:p>
        </p:txBody>
      </p:sp>
      <p:sp>
        <p:nvSpPr>
          <p:cNvPr id="5" name="Footer Placeholder 4"/>
          <p:cNvSpPr>
            <a:spLocks noGrp="1"/>
          </p:cNvSpPr>
          <p:nvPr>
            <p:ph type="ftr" sz="quarter" idx="11"/>
          </p:nvPr>
        </p:nvSpPr>
        <p:spPr/>
        <p:txBody>
          <a:bodyPr/>
          <a:lstStyle/>
          <a:p>
            <a:r>
              <a:rPr lang="vi-VN" smtClean="0"/>
              <a:t>GV: Vũ Thị Thư</a:t>
            </a:r>
            <a:endParaRPr lang="en-US"/>
          </a:p>
        </p:txBody>
      </p:sp>
      <p:sp>
        <p:nvSpPr>
          <p:cNvPr id="6" name="Slide Number Placeholder 5"/>
          <p:cNvSpPr>
            <a:spLocks noGrp="1"/>
          </p:cNvSpPr>
          <p:nvPr>
            <p:ph type="sldNum" sz="quarter" idx="12"/>
          </p:nvPr>
        </p:nvSpPr>
        <p:spPr/>
        <p:txBody>
          <a:bodyPr/>
          <a:lstStyle/>
          <a:p>
            <a:fld id="{7FFCD6D7-6B64-4BAF-ACAA-B73C7B9D152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3DB1E50-8030-4028-8028-AEF50EE3CAEF}" type="datetime1">
              <a:rPr lang="en-US" smtClean="0"/>
              <a:pPr/>
              <a:t>8/2/2022</a:t>
            </a:fld>
            <a:endParaRPr lang="en-US"/>
          </a:p>
        </p:txBody>
      </p:sp>
      <p:sp>
        <p:nvSpPr>
          <p:cNvPr id="5" name="Footer Placeholder 4"/>
          <p:cNvSpPr>
            <a:spLocks noGrp="1"/>
          </p:cNvSpPr>
          <p:nvPr>
            <p:ph type="ftr" sz="quarter" idx="11"/>
          </p:nvPr>
        </p:nvSpPr>
        <p:spPr/>
        <p:txBody>
          <a:bodyPr/>
          <a:lstStyle/>
          <a:p>
            <a:r>
              <a:rPr lang="vi-VN" smtClean="0"/>
              <a:t>GV: Vũ Thị Thư</a:t>
            </a:r>
            <a:endParaRPr lang="en-US"/>
          </a:p>
        </p:txBody>
      </p:sp>
      <p:sp>
        <p:nvSpPr>
          <p:cNvPr id="6" name="Slide Number Placeholder 5"/>
          <p:cNvSpPr>
            <a:spLocks noGrp="1"/>
          </p:cNvSpPr>
          <p:nvPr>
            <p:ph type="sldNum" sz="quarter" idx="12"/>
          </p:nvPr>
        </p:nvSpPr>
        <p:spPr/>
        <p:txBody>
          <a:bodyPr/>
          <a:lstStyle/>
          <a:p>
            <a:fld id="{7FFCD6D7-6B64-4BAF-ACAA-B73C7B9D152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D4ACA0-24B5-4275-9335-D188AC7D4A25}" type="datetime1">
              <a:rPr lang="en-US" smtClean="0"/>
              <a:pPr/>
              <a:t>8/2/2022</a:t>
            </a:fld>
            <a:endParaRPr lang="en-US"/>
          </a:p>
        </p:txBody>
      </p:sp>
      <p:sp>
        <p:nvSpPr>
          <p:cNvPr id="5" name="Footer Placeholder 4"/>
          <p:cNvSpPr>
            <a:spLocks noGrp="1"/>
          </p:cNvSpPr>
          <p:nvPr>
            <p:ph type="ftr" sz="quarter" idx="11"/>
          </p:nvPr>
        </p:nvSpPr>
        <p:spPr/>
        <p:txBody>
          <a:bodyPr/>
          <a:lstStyle/>
          <a:p>
            <a:r>
              <a:rPr lang="vi-VN" smtClean="0"/>
              <a:t>GV: Vũ Thị Thư</a:t>
            </a:r>
            <a:endParaRPr lang="en-US"/>
          </a:p>
        </p:txBody>
      </p:sp>
      <p:sp>
        <p:nvSpPr>
          <p:cNvPr id="6" name="Slide Number Placeholder 5"/>
          <p:cNvSpPr>
            <a:spLocks noGrp="1"/>
          </p:cNvSpPr>
          <p:nvPr>
            <p:ph type="sldNum" sz="quarter" idx="12"/>
          </p:nvPr>
        </p:nvSpPr>
        <p:spPr/>
        <p:txBody>
          <a:bodyPr/>
          <a:lstStyle/>
          <a:p>
            <a:fld id="{7FFCD6D7-6B64-4BAF-ACAA-B73C7B9D152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1E7434-ED64-43DF-8ECB-73149D252F9E}" type="datetime1">
              <a:rPr lang="en-US" smtClean="0"/>
              <a:pPr/>
              <a:t>8/2/2022</a:t>
            </a:fld>
            <a:endParaRPr lang="en-US"/>
          </a:p>
        </p:txBody>
      </p:sp>
      <p:sp>
        <p:nvSpPr>
          <p:cNvPr id="6" name="Footer Placeholder 5"/>
          <p:cNvSpPr>
            <a:spLocks noGrp="1"/>
          </p:cNvSpPr>
          <p:nvPr>
            <p:ph type="ftr" sz="quarter" idx="11"/>
          </p:nvPr>
        </p:nvSpPr>
        <p:spPr/>
        <p:txBody>
          <a:bodyPr/>
          <a:lstStyle/>
          <a:p>
            <a:r>
              <a:rPr lang="vi-VN" smtClean="0"/>
              <a:t>GV: Vũ Thị Thư</a:t>
            </a:r>
            <a:endParaRPr lang="en-US"/>
          </a:p>
        </p:txBody>
      </p:sp>
      <p:sp>
        <p:nvSpPr>
          <p:cNvPr id="7" name="Slide Number Placeholder 6"/>
          <p:cNvSpPr>
            <a:spLocks noGrp="1"/>
          </p:cNvSpPr>
          <p:nvPr>
            <p:ph type="sldNum" sz="quarter" idx="12"/>
          </p:nvPr>
        </p:nvSpPr>
        <p:spPr/>
        <p:txBody>
          <a:bodyPr/>
          <a:lstStyle/>
          <a:p>
            <a:fld id="{7FFCD6D7-6B64-4BAF-ACAA-B73C7B9D152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409F15-DFE8-4AA4-81CC-F16DEF209DEA}" type="datetime1">
              <a:rPr lang="en-US" smtClean="0"/>
              <a:pPr/>
              <a:t>8/2/2022</a:t>
            </a:fld>
            <a:endParaRPr lang="en-US"/>
          </a:p>
        </p:txBody>
      </p:sp>
      <p:sp>
        <p:nvSpPr>
          <p:cNvPr id="8" name="Footer Placeholder 7"/>
          <p:cNvSpPr>
            <a:spLocks noGrp="1"/>
          </p:cNvSpPr>
          <p:nvPr>
            <p:ph type="ftr" sz="quarter" idx="11"/>
          </p:nvPr>
        </p:nvSpPr>
        <p:spPr/>
        <p:txBody>
          <a:bodyPr/>
          <a:lstStyle/>
          <a:p>
            <a:r>
              <a:rPr lang="vi-VN" smtClean="0"/>
              <a:t>GV: Vũ Thị Thư</a:t>
            </a:r>
            <a:endParaRPr lang="en-US"/>
          </a:p>
        </p:txBody>
      </p:sp>
      <p:sp>
        <p:nvSpPr>
          <p:cNvPr id="9" name="Slide Number Placeholder 8"/>
          <p:cNvSpPr>
            <a:spLocks noGrp="1"/>
          </p:cNvSpPr>
          <p:nvPr>
            <p:ph type="sldNum" sz="quarter" idx="12"/>
          </p:nvPr>
        </p:nvSpPr>
        <p:spPr/>
        <p:txBody>
          <a:bodyPr/>
          <a:lstStyle/>
          <a:p>
            <a:fld id="{7FFCD6D7-6B64-4BAF-ACAA-B73C7B9D152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2D64D6-FB48-40D4-9FE3-9C8FC5EE5745}" type="datetime1">
              <a:rPr lang="en-US" smtClean="0"/>
              <a:pPr/>
              <a:t>8/2/2022</a:t>
            </a:fld>
            <a:endParaRPr lang="en-US"/>
          </a:p>
        </p:txBody>
      </p:sp>
      <p:sp>
        <p:nvSpPr>
          <p:cNvPr id="4" name="Footer Placeholder 3"/>
          <p:cNvSpPr>
            <a:spLocks noGrp="1"/>
          </p:cNvSpPr>
          <p:nvPr>
            <p:ph type="ftr" sz="quarter" idx="11"/>
          </p:nvPr>
        </p:nvSpPr>
        <p:spPr/>
        <p:txBody>
          <a:bodyPr/>
          <a:lstStyle/>
          <a:p>
            <a:r>
              <a:rPr lang="vi-VN" smtClean="0"/>
              <a:t>GV: Vũ Thị Thư</a:t>
            </a:r>
            <a:endParaRPr lang="en-US"/>
          </a:p>
        </p:txBody>
      </p:sp>
      <p:sp>
        <p:nvSpPr>
          <p:cNvPr id="5" name="Slide Number Placeholder 4"/>
          <p:cNvSpPr>
            <a:spLocks noGrp="1"/>
          </p:cNvSpPr>
          <p:nvPr>
            <p:ph type="sldNum" sz="quarter" idx="12"/>
          </p:nvPr>
        </p:nvSpPr>
        <p:spPr/>
        <p:txBody>
          <a:bodyPr/>
          <a:lstStyle/>
          <a:p>
            <a:fld id="{7FFCD6D7-6B64-4BAF-ACAA-B73C7B9D152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956179-1089-4CB8-9792-76890A6D475F}" type="datetime1">
              <a:rPr lang="en-US" smtClean="0"/>
              <a:pPr/>
              <a:t>8/2/2022</a:t>
            </a:fld>
            <a:endParaRPr lang="en-US"/>
          </a:p>
        </p:txBody>
      </p:sp>
      <p:sp>
        <p:nvSpPr>
          <p:cNvPr id="3" name="Footer Placeholder 2"/>
          <p:cNvSpPr>
            <a:spLocks noGrp="1"/>
          </p:cNvSpPr>
          <p:nvPr>
            <p:ph type="ftr" sz="quarter" idx="11"/>
          </p:nvPr>
        </p:nvSpPr>
        <p:spPr/>
        <p:txBody>
          <a:bodyPr/>
          <a:lstStyle/>
          <a:p>
            <a:r>
              <a:rPr lang="vi-VN" smtClean="0"/>
              <a:t>GV: Vũ Thị Thư</a:t>
            </a:r>
            <a:endParaRPr lang="en-US"/>
          </a:p>
        </p:txBody>
      </p:sp>
      <p:sp>
        <p:nvSpPr>
          <p:cNvPr id="4" name="Slide Number Placeholder 3"/>
          <p:cNvSpPr>
            <a:spLocks noGrp="1"/>
          </p:cNvSpPr>
          <p:nvPr>
            <p:ph type="sldNum" sz="quarter" idx="12"/>
          </p:nvPr>
        </p:nvSpPr>
        <p:spPr/>
        <p:txBody>
          <a:bodyPr/>
          <a:lstStyle/>
          <a:p>
            <a:fld id="{7FFCD6D7-6B64-4BAF-ACAA-B73C7B9D152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5A7A16-F63E-4118-B435-9E6C30DB2647}" type="datetime1">
              <a:rPr lang="en-US" smtClean="0"/>
              <a:pPr/>
              <a:t>8/2/2022</a:t>
            </a:fld>
            <a:endParaRPr lang="en-US"/>
          </a:p>
        </p:txBody>
      </p:sp>
      <p:sp>
        <p:nvSpPr>
          <p:cNvPr id="6" name="Footer Placeholder 5"/>
          <p:cNvSpPr>
            <a:spLocks noGrp="1"/>
          </p:cNvSpPr>
          <p:nvPr>
            <p:ph type="ftr" sz="quarter" idx="11"/>
          </p:nvPr>
        </p:nvSpPr>
        <p:spPr/>
        <p:txBody>
          <a:bodyPr/>
          <a:lstStyle/>
          <a:p>
            <a:r>
              <a:rPr lang="vi-VN" smtClean="0"/>
              <a:t>GV: Vũ Thị Thư</a:t>
            </a:r>
            <a:endParaRPr lang="en-US"/>
          </a:p>
        </p:txBody>
      </p:sp>
      <p:sp>
        <p:nvSpPr>
          <p:cNvPr id="7" name="Slide Number Placeholder 6"/>
          <p:cNvSpPr>
            <a:spLocks noGrp="1"/>
          </p:cNvSpPr>
          <p:nvPr>
            <p:ph type="sldNum" sz="quarter" idx="12"/>
          </p:nvPr>
        </p:nvSpPr>
        <p:spPr/>
        <p:txBody>
          <a:bodyPr/>
          <a:lstStyle/>
          <a:p>
            <a:fld id="{7FFCD6D7-6B64-4BAF-ACAA-B73C7B9D152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8F06A6-6E1D-44EA-AC87-AF54781D9D25}" type="datetime1">
              <a:rPr lang="en-US" smtClean="0"/>
              <a:pPr/>
              <a:t>8/2/2022</a:t>
            </a:fld>
            <a:endParaRPr lang="en-US"/>
          </a:p>
        </p:txBody>
      </p:sp>
      <p:sp>
        <p:nvSpPr>
          <p:cNvPr id="6" name="Footer Placeholder 5"/>
          <p:cNvSpPr>
            <a:spLocks noGrp="1"/>
          </p:cNvSpPr>
          <p:nvPr>
            <p:ph type="ftr" sz="quarter" idx="11"/>
          </p:nvPr>
        </p:nvSpPr>
        <p:spPr/>
        <p:txBody>
          <a:bodyPr/>
          <a:lstStyle/>
          <a:p>
            <a:r>
              <a:rPr lang="vi-VN" smtClean="0"/>
              <a:t>GV: Vũ Thị Thư</a:t>
            </a:r>
            <a:endParaRPr lang="en-US"/>
          </a:p>
        </p:txBody>
      </p:sp>
      <p:sp>
        <p:nvSpPr>
          <p:cNvPr id="7" name="Slide Number Placeholder 6"/>
          <p:cNvSpPr>
            <a:spLocks noGrp="1"/>
          </p:cNvSpPr>
          <p:nvPr>
            <p:ph type="sldNum" sz="quarter" idx="12"/>
          </p:nvPr>
        </p:nvSpPr>
        <p:spPr/>
        <p:txBody>
          <a:bodyPr/>
          <a:lstStyle/>
          <a:p>
            <a:fld id="{7FFCD6D7-6B64-4BAF-ACAA-B73C7B9D152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6ADFE5-7D16-4322-AC62-B13326B17906}" type="datetime1">
              <a:rPr lang="en-US" smtClean="0"/>
              <a:pPr/>
              <a:t>8/2/2022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vi-VN" smtClean="0"/>
              <a:t>GV: Vũ Thị Thư</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FCD6D7-6B64-4BAF-ACAA-B73C7B9D152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wm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kett%20noi%20l5.pptx"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kett%20noi%20l5.ppt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kett%20noi%20l5.ppt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kett%20noi%20l5.pptx"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kett%20noi%20l5.pptx"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1981200" y="1"/>
            <a:ext cx="6934200" cy="68579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smtClean="0">
              <a:ln>
                <a:noFill/>
              </a:ln>
              <a:solidFill>
                <a:schemeClr val="tx1"/>
              </a:solidFill>
              <a:effectLst/>
              <a:uLnTx/>
              <a:uFillTx/>
              <a:latin typeface="Ancuu" pitchFamily="2" charset="0"/>
              <a:ea typeface="+mj-ea"/>
              <a:cs typeface="Times New Roman" pitchFamily="18" charset="0"/>
            </a:endParaRPr>
          </a:p>
        </p:txBody>
      </p:sp>
      <p:sp>
        <p:nvSpPr>
          <p:cNvPr id="6" name="Rectangle 5"/>
          <p:cNvSpPr/>
          <p:nvPr/>
        </p:nvSpPr>
        <p:spPr>
          <a:xfrm>
            <a:off x="1038262" y="381000"/>
            <a:ext cx="7067475" cy="461665"/>
          </a:xfrm>
          <a:prstGeom prst="rect">
            <a:avLst/>
          </a:prstGeom>
          <a:noFill/>
        </p:spPr>
        <p:txBody>
          <a:bodyPr wrap="square" lIns="91440" tIns="45720" rIns="91440" bIns="45720">
            <a:spAutoFit/>
          </a:bodyPr>
          <a:lstStyle/>
          <a:p>
            <a:pPr algn="ctr"/>
            <a:r>
              <a:rPr lang="en-US" sz="2400" b="1" cap="all" dirty="0" smtClean="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rPr>
              <a:t>CHÀO MỪNG CÁC THẦY CÔ GIÁO VỀ DỰ GIỜ </a:t>
            </a:r>
            <a:endParaRPr lang="en-US" sz="2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endParaRPr>
          </a:p>
        </p:txBody>
      </p:sp>
      <p:pic>
        <p:nvPicPr>
          <p:cNvPr id="2050" name="Picture 2" descr="C:\Users\ACER\AppData\Local\Microsoft\Windows\Temporary Internet Files\Content.IE5\00WZCH5L\school_building[1].jpg"/>
          <p:cNvPicPr>
            <a:picLocks noChangeAspect="1" noChangeArrowheads="1"/>
          </p:cNvPicPr>
          <p:nvPr/>
        </p:nvPicPr>
        <p:blipFill>
          <a:blip r:embed="rId3" cstate="print"/>
          <a:srcRect/>
          <a:stretch>
            <a:fillRect/>
          </a:stretch>
        </p:blipFill>
        <p:spPr bwMode="auto">
          <a:xfrm>
            <a:off x="0" y="4648200"/>
            <a:ext cx="2049228" cy="1905001"/>
          </a:xfrm>
          <a:prstGeom prst="rect">
            <a:avLst/>
          </a:prstGeom>
          <a:noFill/>
        </p:spPr>
      </p:pic>
      <p:pic>
        <p:nvPicPr>
          <p:cNvPr id="2061" name="Picture 13" descr="C:\Users\ACER\AppData\Local\Microsoft\Windows\Temporary Internet Files\Content.IE5\00WZCH5L\5-Free-Summer-Clipart-Illustration-Of-A-Happy-Smiling-Sun[1].png"/>
          <p:cNvPicPr>
            <a:picLocks noChangeAspect="1" noChangeArrowheads="1"/>
          </p:cNvPicPr>
          <p:nvPr/>
        </p:nvPicPr>
        <p:blipFill>
          <a:blip r:embed="rId4" cstate="print"/>
          <a:srcRect/>
          <a:stretch>
            <a:fillRect/>
          </a:stretch>
        </p:blipFill>
        <p:spPr bwMode="auto">
          <a:xfrm>
            <a:off x="8077200" y="-228600"/>
            <a:ext cx="1442839" cy="1219199"/>
          </a:xfrm>
          <a:prstGeom prst="rect">
            <a:avLst/>
          </a:prstGeom>
          <a:noFill/>
        </p:spPr>
      </p:pic>
      <p:pic>
        <p:nvPicPr>
          <p:cNvPr id="2065" name="Picture 17" descr="C:\Program Files (x86)\Microsoft Office\MEDIA\CAGCAT10\j0195384.wmf"/>
          <p:cNvPicPr>
            <a:picLocks noChangeAspect="1" noChangeArrowheads="1"/>
          </p:cNvPicPr>
          <p:nvPr/>
        </p:nvPicPr>
        <p:blipFill>
          <a:blip r:embed="rId5" cstate="print"/>
          <a:srcRect/>
          <a:stretch>
            <a:fillRect/>
          </a:stretch>
        </p:blipFill>
        <p:spPr bwMode="auto">
          <a:xfrm>
            <a:off x="3657600" y="1066800"/>
            <a:ext cx="1795882" cy="1833372"/>
          </a:xfrm>
          <a:prstGeom prst="rect">
            <a:avLst/>
          </a:prstGeom>
          <a:noFill/>
        </p:spPr>
      </p:pic>
      <p:sp>
        <p:nvSpPr>
          <p:cNvPr id="31" name="Rectangle 30"/>
          <p:cNvSpPr/>
          <p:nvPr/>
        </p:nvSpPr>
        <p:spPr>
          <a:xfrm>
            <a:off x="1524000" y="3124200"/>
            <a:ext cx="6553200" cy="1754326"/>
          </a:xfrm>
          <a:prstGeom prst="rect">
            <a:avLst/>
          </a:prstGeom>
        </p:spPr>
        <p:txBody>
          <a:bodyPr wrap="square">
            <a:spAutoFit/>
          </a:bodyPr>
          <a:lstStyle/>
          <a:p>
            <a:pPr algn="ctr"/>
            <a:r>
              <a:rPr lang="en-US" sz="5400" b="1" kern="10" dirty="0" smtClean="0">
                <a:ln w="9525">
                  <a:round/>
                  <a:headEnd/>
                  <a:tailEnd/>
                </a:ln>
                <a:solidFill>
                  <a:srgbClr val="C00000"/>
                </a:solidFill>
                <a:latin typeface="Times New Roman" pitchFamily="18" charset="0"/>
                <a:cs typeface="Times New Roman" pitchFamily="18" charset="0"/>
              </a:rPr>
              <a:t>MÔN: </a:t>
            </a:r>
            <a:r>
              <a:rPr lang="en-US" sz="5400" b="1" kern="10" dirty="0" err="1" smtClean="0">
                <a:ln w="9525">
                  <a:round/>
                  <a:headEnd/>
                  <a:tailEnd/>
                </a:ln>
                <a:solidFill>
                  <a:srgbClr val="C00000"/>
                </a:solidFill>
                <a:latin typeface="Times New Roman" pitchFamily="18" charset="0"/>
                <a:cs typeface="Times New Roman" pitchFamily="18" charset="0"/>
              </a:rPr>
              <a:t>CÔNG</a:t>
            </a:r>
            <a:r>
              <a:rPr lang="en-US" sz="5400" b="1" kern="10" dirty="0" smtClean="0">
                <a:ln w="9525">
                  <a:round/>
                  <a:headEnd/>
                  <a:tailEnd/>
                </a:ln>
                <a:solidFill>
                  <a:srgbClr val="C00000"/>
                </a:solidFill>
                <a:latin typeface="Times New Roman" pitchFamily="18" charset="0"/>
                <a:cs typeface="Times New Roman" pitchFamily="18" charset="0"/>
              </a:rPr>
              <a:t> </a:t>
            </a:r>
            <a:r>
              <a:rPr lang="en-US" sz="5400" b="1" kern="10" dirty="0" err="1" smtClean="0">
                <a:ln w="9525">
                  <a:round/>
                  <a:headEnd/>
                  <a:tailEnd/>
                </a:ln>
                <a:solidFill>
                  <a:srgbClr val="C00000"/>
                </a:solidFill>
                <a:latin typeface="Times New Roman" pitchFamily="18" charset="0"/>
                <a:cs typeface="Times New Roman" pitchFamily="18" charset="0"/>
              </a:rPr>
              <a:t>NGHỆ</a:t>
            </a:r>
            <a:endParaRPr lang="en-US" sz="5400" b="1" kern="10" dirty="0" smtClean="0">
              <a:ln w="9525">
                <a:round/>
                <a:headEnd/>
                <a:tailEnd/>
              </a:ln>
              <a:solidFill>
                <a:srgbClr val="C00000"/>
              </a:solidFill>
              <a:latin typeface="Times New Roman" pitchFamily="18" charset="0"/>
              <a:cs typeface="Times New Roman" pitchFamily="18" charset="0"/>
            </a:endParaRPr>
          </a:p>
          <a:p>
            <a:pPr algn="ctr"/>
            <a:r>
              <a:rPr lang="en-US" sz="5400" b="1" kern="10" dirty="0" smtClean="0">
                <a:ln w="9525">
                  <a:round/>
                  <a:headEnd/>
                  <a:tailEnd/>
                </a:ln>
                <a:solidFill>
                  <a:srgbClr val="C00000"/>
                </a:solidFill>
                <a:latin typeface="Times New Roman" pitchFamily="18" charset="0"/>
                <a:cs typeface="Times New Roman" pitchFamily="18" charset="0"/>
              </a:rPr>
              <a:t>LỚP: 3</a:t>
            </a:r>
            <a:endParaRPr lang="en-US" sz="5400" b="1" kern="10" dirty="0">
              <a:ln w="9525">
                <a:round/>
                <a:headEnd/>
                <a:tailEnd/>
              </a:ln>
              <a:solidFill>
                <a:srgbClr val="C00000"/>
              </a:solidFill>
              <a:latin typeface="Times New Roman" pitchFamily="18" charset="0"/>
              <a:cs typeface="Times New Roman" pitchFamily="18" charset="0"/>
            </a:endParaRPr>
          </a:p>
        </p:txBody>
      </p:sp>
      <p:pic>
        <p:nvPicPr>
          <p:cNvPr id="33" name="Picture 15" descr="Picture12"/>
          <p:cNvPicPr>
            <a:picLocks noChangeAspect="1" noChangeArrowheads="1" noCrop="1"/>
          </p:cNvPicPr>
          <p:nvPr/>
        </p:nvPicPr>
        <p:blipFill>
          <a:blip r:embed="rId6" cstate="print"/>
          <a:srcRect/>
          <a:stretch>
            <a:fillRect/>
          </a:stretch>
        </p:blipFill>
        <p:spPr bwMode="auto">
          <a:xfrm rot="5400000" flipV="1">
            <a:off x="5687325" y="3401324"/>
            <a:ext cx="6858002" cy="55349"/>
          </a:xfrm>
          <a:prstGeom prst="rect">
            <a:avLst/>
          </a:prstGeom>
          <a:noFill/>
          <a:ln w="9525">
            <a:noFill/>
            <a:miter lim="800000"/>
            <a:headEnd/>
            <a:tailEnd/>
          </a:ln>
        </p:spPr>
      </p:pic>
      <p:pic>
        <p:nvPicPr>
          <p:cNvPr id="34" name="Picture 15" descr="Picture12"/>
          <p:cNvPicPr>
            <a:picLocks noChangeAspect="1" noChangeArrowheads="1" noCrop="1"/>
          </p:cNvPicPr>
          <p:nvPr/>
        </p:nvPicPr>
        <p:blipFill>
          <a:blip r:embed="rId6" cstate="print"/>
          <a:srcRect/>
          <a:stretch>
            <a:fillRect/>
          </a:stretch>
        </p:blipFill>
        <p:spPr bwMode="auto">
          <a:xfrm rot="5400000" flipV="1">
            <a:off x="-3401326" y="3401328"/>
            <a:ext cx="6858002" cy="55349"/>
          </a:xfrm>
          <a:prstGeom prst="rect">
            <a:avLst/>
          </a:prstGeom>
          <a:noFill/>
          <a:ln w="9525">
            <a:noFill/>
            <a:miter lim="800000"/>
            <a:headEnd/>
            <a:tailEnd/>
          </a:ln>
        </p:spPr>
      </p:pic>
      <p:pic>
        <p:nvPicPr>
          <p:cNvPr id="36" name="Picture 24" descr="Picture12"/>
          <p:cNvPicPr>
            <a:picLocks noChangeAspect="1" noChangeArrowheads="1" noCrop="1"/>
          </p:cNvPicPr>
          <p:nvPr/>
        </p:nvPicPr>
        <p:blipFill>
          <a:blip r:embed="rId6" cstate="print"/>
          <a:srcRect/>
          <a:stretch>
            <a:fillRect/>
          </a:stretch>
        </p:blipFill>
        <p:spPr bwMode="auto">
          <a:xfrm flipV="1">
            <a:off x="0" y="6785118"/>
            <a:ext cx="9144000" cy="72881"/>
          </a:xfrm>
          <a:prstGeom prst="rect">
            <a:avLst/>
          </a:prstGeom>
          <a:noFill/>
          <a:ln w="9525">
            <a:noFill/>
            <a:miter lim="800000"/>
            <a:headEnd/>
            <a:tailEnd/>
          </a:ln>
        </p:spPr>
      </p:pic>
      <p:pic>
        <p:nvPicPr>
          <p:cNvPr id="37" name="Picture 24" descr="Picture12"/>
          <p:cNvPicPr>
            <a:picLocks noChangeAspect="1" noChangeArrowheads="1" noCrop="1"/>
          </p:cNvPicPr>
          <p:nvPr/>
        </p:nvPicPr>
        <p:blipFill>
          <a:blip r:embed="rId6" cstate="print"/>
          <a:srcRect/>
          <a:stretch>
            <a:fillRect/>
          </a:stretch>
        </p:blipFill>
        <p:spPr bwMode="auto">
          <a:xfrm flipV="1">
            <a:off x="0" y="0"/>
            <a:ext cx="8564563" cy="68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 name="Picture 2" descr="C:\Users\ACER\AppData\Local\Microsoft\Windows\Temporary Internet Files\Content.IE5\00WZCH5L\school_building[1].jpg"/>
          <p:cNvPicPr>
            <a:picLocks noChangeAspect="1" noChangeArrowheads="1"/>
          </p:cNvPicPr>
          <p:nvPr/>
        </p:nvPicPr>
        <p:blipFill>
          <a:blip r:embed="rId2" cstate="print"/>
          <a:srcRect/>
          <a:stretch>
            <a:fillRect/>
          </a:stretch>
        </p:blipFill>
        <p:spPr bwMode="auto">
          <a:xfrm>
            <a:off x="1" y="5866282"/>
            <a:ext cx="1066800" cy="991717"/>
          </a:xfrm>
          <a:prstGeom prst="rect">
            <a:avLst/>
          </a:prstGeom>
          <a:noFill/>
        </p:spPr>
      </p:pic>
      <p:pic>
        <p:nvPicPr>
          <p:cNvPr id="5" name="Picture 4"/>
          <p:cNvPicPr/>
          <p:nvPr/>
        </p:nvPicPr>
        <p:blipFill rotWithShape="1">
          <a:blip r:embed="rId3"/>
          <a:srcRect l="20847" t="27952" r="20141" b="17000"/>
          <a:stretch/>
        </p:blipFill>
        <p:spPr bwMode="auto">
          <a:xfrm>
            <a:off x="152400" y="1447800"/>
            <a:ext cx="5180965" cy="4343400"/>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5715000" y="1981200"/>
            <a:ext cx="3276600" cy="3046988"/>
          </a:xfrm>
          <a:prstGeom prst="rect">
            <a:avLst/>
          </a:prstGeom>
        </p:spPr>
        <p:txBody>
          <a:bodyPr wrap="square">
            <a:spAutoFit/>
          </a:bodyPr>
          <a:lstStyle/>
          <a:p>
            <a:pPr algn="just"/>
            <a:r>
              <a:rPr lang="en-US" sz="3200" i="1" dirty="0">
                <a:latin typeface="Times New Roman" panose="02020603050405020304" pitchFamily="18" charset="0"/>
                <a:cs typeface="Times New Roman" panose="02020603050405020304" pitchFamily="18" charset="0"/>
              </a:rPr>
              <a:t> </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Quan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sát</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hình</a:t>
            </a:r>
            <a:r>
              <a:rPr lang="en-US" sz="3200" i="1" dirty="0" smtClean="0">
                <a:latin typeface="Times New Roman" panose="02020603050405020304" pitchFamily="18" charset="0"/>
                <a:cs typeface="Times New Roman" panose="02020603050405020304" pitchFamily="18" charset="0"/>
              </a:rPr>
              <a:t>, c</a:t>
            </a:r>
            <a:r>
              <a:rPr lang="vi-VN" sz="3200" i="1" dirty="0" smtClean="0">
                <a:latin typeface="Times New Roman" panose="02020603050405020304" pitchFamily="18" charset="0"/>
                <a:cs typeface="Times New Roman" panose="02020603050405020304" pitchFamily="18" charset="0"/>
              </a:rPr>
              <a:t>hia </a:t>
            </a:r>
            <a:r>
              <a:rPr lang="vi-VN" sz="3200" i="1" dirty="0">
                <a:latin typeface="Times New Roman" panose="02020603050405020304" pitchFamily="18" charset="0"/>
                <a:cs typeface="Times New Roman" panose="02020603050405020304" pitchFamily="18" charset="0"/>
              </a:rPr>
              <a:t>sẻ với bạn về cách sử dụng và giữ gìn </a:t>
            </a:r>
            <a:r>
              <a:rPr lang="vi-VN" sz="3200" i="1" dirty="0" smtClean="0">
                <a:latin typeface="Times New Roman" panose="02020603050405020304" pitchFamily="18" charset="0"/>
                <a:cs typeface="Times New Roman" panose="02020603050405020304" pitchFamily="18" charset="0"/>
              </a:rPr>
              <a:t>sản </a:t>
            </a:r>
            <a:r>
              <a:rPr lang="vi-VN" sz="3200" i="1" dirty="0">
                <a:latin typeface="Times New Roman" panose="02020603050405020304" pitchFamily="18" charset="0"/>
                <a:cs typeface="Times New Roman" panose="02020603050405020304" pitchFamily="18" charset="0"/>
              </a:rPr>
              <a:t>phẩm công </a:t>
            </a:r>
            <a:r>
              <a:rPr lang="vi-VN" sz="3200" i="1" dirty="0" smtClean="0">
                <a:latin typeface="Times New Roman" panose="02020603050405020304" pitchFamily="18" charset="0"/>
                <a:cs typeface="Times New Roman" panose="02020603050405020304" pitchFamily="18" charset="0"/>
              </a:rPr>
              <a:t>ngh</a:t>
            </a:r>
            <a:r>
              <a:rPr lang="en-US" sz="3200" i="1" dirty="0" smtClean="0">
                <a:latin typeface="Times New Roman" panose="02020603050405020304" pitchFamily="18" charset="0"/>
                <a:cs typeface="Times New Roman" panose="02020603050405020304" pitchFamily="18" charset="0"/>
              </a:rPr>
              <a:t>ệ </a:t>
            </a:r>
            <a:r>
              <a:rPr lang="vi-VN" sz="3200" i="1" dirty="0" smtClean="0">
                <a:latin typeface="Times New Roman" panose="02020603050405020304" pitchFamily="18" charset="0"/>
                <a:cs typeface="Times New Roman" panose="02020603050405020304" pitchFamily="18" charset="0"/>
              </a:rPr>
              <a:t>trong </a:t>
            </a:r>
            <a:r>
              <a:rPr lang="vi-VN" sz="3200" i="1" dirty="0">
                <a:latin typeface="Times New Roman" panose="02020603050405020304" pitchFamily="18" charset="0"/>
                <a:cs typeface="Times New Roman" panose="02020603050405020304" pitchFamily="18" charset="0"/>
              </a:rPr>
              <a:t>gia </a:t>
            </a:r>
            <a:r>
              <a:rPr lang="vi-VN" sz="3200" i="1" dirty="0" smtClean="0">
                <a:latin typeface="Times New Roman" panose="02020603050405020304" pitchFamily="18" charset="0"/>
                <a:cs typeface="Times New Roman" panose="02020603050405020304" pitchFamily="18" charset="0"/>
              </a:rPr>
              <a:t>đình</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7" name="Rectangle 6"/>
          <p:cNvSpPr/>
          <p:nvPr/>
        </p:nvSpPr>
        <p:spPr>
          <a:xfrm>
            <a:off x="3352800" y="457200"/>
            <a:ext cx="3276600" cy="769441"/>
          </a:xfrm>
          <a:prstGeom prst="rect">
            <a:avLst/>
          </a:prstGeom>
        </p:spPr>
        <p:txBody>
          <a:bodyPr wrap="square">
            <a:spAutoFit/>
          </a:bodyPr>
          <a:lstStyle/>
          <a:p>
            <a:pPr algn="just"/>
            <a:r>
              <a:rPr lang="en-US" sz="4400" b="1" i="1" dirty="0" err="1" smtClean="0">
                <a:solidFill>
                  <a:srgbClr val="FF0000"/>
                </a:solidFill>
                <a:latin typeface="Times New Roman" panose="02020603050405020304" pitchFamily="18" charset="0"/>
                <a:cs typeface="Times New Roman" panose="02020603050405020304" pitchFamily="18" charset="0"/>
              </a:rPr>
              <a:t>Nhóm</a:t>
            </a:r>
            <a:r>
              <a:rPr lang="en-US" sz="4400" b="1" i="1" dirty="0" smtClean="0">
                <a:solidFill>
                  <a:srgbClr val="FF0000"/>
                </a:solidFill>
                <a:latin typeface="Times New Roman" panose="02020603050405020304" pitchFamily="18" charset="0"/>
                <a:cs typeface="Times New Roman" panose="02020603050405020304" pitchFamily="18" charset="0"/>
              </a:rPr>
              <a:t> 4 </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4816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 name="Picture 2" descr="C:\Users\ACER\AppData\Local\Microsoft\Windows\Temporary Internet Files\Content.IE5\00WZCH5L\school_building[1].jpg"/>
          <p:cNvPicPr>
            <a:picLocks noChangeAspect="1" noChangeArrowheads="1"/>
          </p:cNvPicPr>
          <p:nvPr/>
        </p:nvPicPr>
        <p:blipFill>
          <a:blip r:embed="rId2" cstate="print"/>
          <a:srcRect/>
          <a:stretch>
            <a:fillRect/>
          </a:stretch>
        </p:blipFill>
        <p:spPr bwMode="auto">
          <a:xfrm>
            <a:off x="1" y="5866282"/>
            <a:ext cx="1066800" cy="991717"/>
          </a:xfrm>
          <a:prstGeom prst="rect">
            <a:avLst/>
          </a:prstGeom>
          <a:noFill/>
        </p:spPr>
      </p:pic>
      <p:sp>
        <p:nvSpPr>
          <p:cNvPr id="3" name="Rectangle 2"/>
          <p:cNvSpPr/>
          <p:nvPr/>
        </p:nvSpPr>
        <p:spPr>
          <a:xfrm>
            <a:off x="152400" y="381000"/>
            <a:ext cx="8305800" cy="1077218"/>
          </a:xfrm>
          <a:prstGeom prst="rect">
            <a:avLst/>
          </a:prstGeom>
        </p:spPr>
        <p:txBody>
          <a:bodyPr wrap="square">
            <a:spAutoFit/>
          </a:bodyPr>
          <a:lstStyle/>
          <a:p>
            <a:pPr algn="just"/>
            <a:r>
              <a:rPr lang="en-US" sz="3200" i="1" dirty="0">
                <a:latin typeface="Times New Roman" panose="02020603050405020304" pitchFamily="18" charset="0"/>
                <a:cs typeface="Times New Roman" panose="02020603050405020304" pitchFamily="18" charset="0"/>
              </a:rPr>
              <a:t> </a:t>
            </a:r>
            <a:r>
              <a:rPr lang="en-US" sz="3200" i="1" dirty="0" smtClean="0">
                <a:latin typeface="Times New Roman" panose="02020603050405020304" pitchFamily="18" charset="0"/>
                <a:cs typeface="Times New Roman" panose="02020603050405020304" pitchFamily="18" charset="0"/>
              </a:rPr>
              <a:t>     C</a:t>
            </a:r>
            <a:r>
              <a:rPr lang="vi-VN" sz="3200" i="1" dirty="0" smtClean="0">
                <a:latin typeface="Times New Roman" panose="02020603050405020304" pitchFamily="18" charset="0"/>
                <a:cs typeface="Times New Roman" panose="02020603050405020304" pitchFamily="18" charset="0"/>
              </a:rPr>
              <a:t>ách </a:t>
            </a:r>
            <a:r>
              <a:rPr lang="vi-VN" sz="3200" i="1" dirty="0">
                <a:latin typeface="Times New Roman" panose="02020603050405020304" pitchFamily="18" charset="0"/>
                <a:cs typeface="Times New Roman" panose="02020603050405020304" pitchFamily="18" charset="0"/>
              </a:rPr>
              <a:t>sử dụng và giữ gìn </a:t>
            </a:r>
            <a:r>
              <a:rPr lang="vi-VN" sz="3200" i="1" dirty="0" smtClean="0">
                <a:latin typeface="Times New Roman" panose="02020603050405020304" pitchFamily="18" charset="0"/>
                <a:cs typeface="Times New Roman" panose="02020603050405020304" pitchFamily="18" charset="0"/>
              </a:rPr>
              <a:t>sản </a:t>
            </a:r>
            <a:r>
              <a:rPr lang="vi-VN" sz="3200" i="1" dirty="0">
                <a:latin typeface="Times New Roman" panose="02020603050405020304" pitchFamily="18" charset="0"/>
                <a:cs typeface="Times New Roman" panose="02020603050405020304" pitchFamily="18" charset="0"/>
              </a:rPr>
              <a:t>phẩm công </a:t>
            </a:r>
            <a:r>
              <a:rPr lang="vi-VN" sz="3200" i="1" dirty="0" smtClean="0">
                <a:latin typeface="Times New Roman" panose="02020603050405020304" pitchFamily="18" charset="0"/>
                <a:cs typeface="Times New Roman" panose="02020603050405020304" pitchFamily="18" charset="0"/>
              </a:rPr>
              <a:t>ngh</a:t>
            </a:r>
            <a:r>
              <a:rPr lang="en-US" sz="3200" i="1" dirty="0" smtClean="0">
                <a:latin typeface="Times New Roman" panose="02020603050405020304" pitchFamily="18" charset="0"/>
                <a:cs typeface="Times New Roman" panose="02020603050405020304" pitchFamily="18" charset="0"/>
              </a:rPr>
              <a:t>ệ </a:t>
            </a:r>
            <a:r>
              <a:rPr lang="vi-VN" sz="3200" i="1" dirty="0" smtClean="0">
                <a:latin typeface="Times New Roman" panose="02020603050405020304" pitchFamily="18" charset="0"/>
                <a:cs typeface="Times New Roman" panose="02020603050405020304" pitchFamily="18" charset="0"/>
              </a:rPr>
              <a:t>trong </a:t>
            </a:r>
            <a:r>
              <a:rPr lang="vi-VN" sz="3200" i="1" dirty="0">
                <a:latin typeface="Times New Roman" panose="02020603050405020304" pitchFamily="18" charset="0"/>
                <a:cs typeface="Times New Roman" panose="02020603050405020304" pitchFamily="18" charset="0"/>
              </a:rPr>
              <a:t>gia </a:t>
            </a:r>
            <a:r>
              <a:rPr lang="vi-VN" sz="3200" i="1" dirty="0" smtClean="0">
                <a:latin typeface="Times New Roman" panose="02020603050405020304" pitchFamily="18" charset="0"/>
                <a:cs typeface="Times New Roman" panose="02020603050405020304" pitchFamily="18" charset="0"/>
              </a:rPr>
              <a:t>đình</a:t>
            </a:r>
            <a:r>
              <a:rPr lang="en-US" sz="3200" i="1"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187036" y="1676400"/>
            <a:ext cx="8305800" cy="3539430"/>
          </a:xfrm>
          <a:prstGeom prst="rect">
            <a:avLst/>
          </a:prstGeom>
        </p:spPr>
        <p:txBody>
          <a:bodyPr wrap="square">
            <a:spAutoFit/>
          </a:bodyPr>
          <a:lstStyle/>
          <a:p>
            <a:r>
              <a:rPr lang="en-US" sz="3200" dirty="0" smtClean="0">
                <a:solidFill>
                  <a:srgbClr val="002060"/>
                </a:solidFill>
                <a:latin typeface="Times New Roman" panose="02020603050405020304" pitchFamily="18" charset="0"/>
                <a:cs typeface="Times New Roman" panose="02020603050405020304" pitchFamily="18" charset="0"/>
              </a:rPr>
              <a:t>      </a:t>
            </a:r>
            <a:r>
              <a:rPr lang="vi-VN" sz="3200" dirty="0" smtClean="0">
                <a:solidFill>
                  <a:srgbClr val="002060"/>
                </a:solidFill>
                <a:latin typeface="Times New Roman" panose="02020603050405020304" pitchFamily="18" charset="0"/>
                <a:cs typeface="Times New Roman" panose="02020603050405020304" pitchFamily="18" charset="0"/>
              </a:rPr>
              <a:t>Khi </a:t>
            </a:r>
            <a:r>
              <a:rPr lang="vi-VN" sz="3200" dirty="0">
                <a:solidFill>
                  <a:srgbClr val="002060"/>
                </a:solidFill>
                <a:latin typeface="Times New Roman" panose="02020603050405020304" pitchFamily="18" charset="0"/>
                <a:cs typeface="Times New Roman" panose="02020603050405020304" pitchFamily="18" charset="0"/>
              </a:rPr>
              <a:t>sử dụng sản phẩm công nghệ trong gia đình, chúng ta cần phải biết giữ gìn và bảo quản các sản phẩm đó bằng cách: </a:t>
            </a:r>
            <a:endParaRPr lang="en-US" sz="3200" dirty="0" smtClean="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cs typeface="Times New Roman" panose="02020603050405020304" pitchFamily="18" charset="0"/>
              </a:rPr>
              <a:t>+ </a:t>
            </a:r>
            <a:r>
              <a:rPr lang="vi-VN" sz="3200" dirty="0" smtClean="0">
                <a:solidFill>
                  <a:srgbClr val="002060"/>
                </a:solidFill>
                <a:latin typeface="Times New Roman" panose="02020603050405020304" pitchFamily="18" charset="0"/>
                <a:cs typeface="Times New Roman" panose="02020603050405020304" pitchFamily="18" charset="0"/>
              </a:rPr>
              <a:t>Chỉ </a:t>
            </a:r>
            <a:r>
              <a:rPr lang="vi-VN" sz="3200" dirty="0">
                <a:solidFill>
                  <a:srgbClr val="002060"/>
                </a:solidFill>
                <a:latin typeface="Times New Roman" panose="02020603050405020304" pitchFamily="18" charset="0"/>
                <a:cs typeface="Times New Roman" panose="02020603050405020304" pitchFamily="18" charset="0"/>
              </a:rPr>
              <a:t>sử dụng khi cần </a:t>
            </a:r>
            <a:r>
              <a:rPr lang="vi-VN" sz="3200" dirty="0" smtClean="0">
                <a:solidFill>
                  <a:srgbClr val="002060"/>
                </a:solidFill>
                <a:latin typeface="Times New Roman" panose="02020603050405020304" pitchFamily="18" charset="0"/>
                <a:cs typeface="Times New Roman" panose="02020603050405020304" pitchFamily="18" charset="0"/>
              </a:rPr>
              <a:t>thiết</a:t>
            </a:r>
            <a:endParaRPr lang="en-US" sz="3200" dirty="0" smtClean="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cs typeface="Times New Roman" panose="02020603050405020304" pitchFamily="18" charset="0"/>
              </a:rPr>
              <a:t>+ S</a:t>
            </a:r>
            <a:r>
              <a:rPr lang="vi-VN" sz="3200" dirty="0" smtClean="0">
                <a:solidFill>
                  <a:srgbClr val="002060"/>
                </a:solidFill>
                <a:latin typeface="Times New Roman" panose="02020603050405020304" pitchFamily="18" charset="0"/>
                <a:cs typeface="Times New Roman" panose="02020603050405020304" pitchFamily="18" charset="0"/>
              </a:rPr>
              <a:t>ử </a:t>
            </a:r>
            <a:r>
              <a:rPr lang="vi-VN" sz="3200" dirty="0">
                <a:solidFill>
                  <a:srgbClr val="002060"/>
                </a:solidFill>
                <a:latin typeface="Times New Roman" panose="02020603050405020304" pitchFamily="18" charset="0"/>
                <a:cs typeface="Times New Roman" panose="02020603050405020304" pitchFamily="18" charset="0"/>
              </a:rPr>
              <a:t>dụng đúng chức năng </a:t>
            </a:r>
            <a:endParaRPr lang="en-US" sz="3200" dirty="0" smtClean="0">
              <a:solidFill>
                <a:srgbClr val="002060"/>
              </a:solidFill>
              <a:latin typeface="Times New Roman" panose="02020603050405020304" pitchFamily="18" charset="0"/>
              <a:cs typeface="Times New Roman" panose="02020603050405020304" pitchFamily="18" charset="0"/>
            </a:endParaRPr>
          </a:p>
          <a:p>
            <a:r>
              <a:rPr lang="en-US" sz="3200" dirty="0">
                <a:solidFill>
                  <a:srgbClr val="002060"/>
                </a:solidFill>
                <a:latin typeface="Times New Roman" panose="02020603050405020304" pitchFamily="18" charset="0"/>
                <a:cs typeface="Times New Roman" panose="02020603050405020304" pitchFamily="18" charset="0"/>
              </a:rPr>
              <a:t>	</a:t>
            </a:r>
            <a:r>
              <a:rPr lang="en-US" sz="3200" dirty="0" smtClean="0">
                <a:solidFill>
                  <a:srgbClr val="002060"/>
                </a:solidFill>
                <a:latin typeface="Times New Roman" panose="02020603050405020304" pitchFamily="18" charset="0"/>
                <a:cs typeface="Times New Roman" panose="02020603050405020304" pitchFamily="18" charset="0"/>
              </a:rPr>
              <a:t>+ Di </a:t>
            </a:r>
            <a:r>
              <a:rPr lang="en-US" sz="3200" dirty="0" err="1" smtClean="0">
                <a:solidFill>
                  <a:srgbClr val="002060"/>
                </a:solidFill>
                <a:latin typeface="Times New Roman" panose="02020603050405020304" pitchFamily="18" charset="0"/>
                <a:cs typeface="Times New Roman" panose="02020603050405020304" pitchFamily="18" charset="0"/>
              </a:rPr>
              <a:t>chuyển</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nhẹ</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smtClean="0">
                <a:solidFill>
                  <a:srgbClr val="002060"/>
                </a:solidFill>
                <a:latin typeface="Times New Roman" panose="02020603050405020304" pitchFamily="18" charset="0"/>
                <a:cs typeface="Times New Roman" panose="02020603050405020304" pitchFamily="18" charset="0"/>
              </a:rPr>
              <a:t>nhàng</a:t>
            </a:r>
            <a:r>
              <a:rPr lang="en-US" sz="3200" dirty="0" smtClean="0">
                <a:solidFill>
                  <a:srgbClr val="002060"/>
                </a:solidFill>
                <a:latin typeface="Times New Roman" panose="02020603050405020304" pitchFamily="18" charset="0"/>
                <a:cs typeface="Times New Roman" panose="02020603050405020304" pitchFamily="18" charset="0"/>
              </a:rPr>
              <a:t>, t</a:t>
            </a:r>
            <a:r>
              <a:rPr lang="vi-VN" sz="3200" dirty="0" smtClean="0">
                <a:solidFill>
                  <a:srgbClr val="002060"/>
                </a:solidFill>
                <a:latin typeface="Times New Roman" panose="02020603050405020304" pitchFamily="18" charset="0"/>
                <a:cs typeface="Times New Roman" panose="02020603050405020304" pitchFamily="18" charset="0"/>
              </a:rPr>
              <a:t>hường </a:t>
            </a:r>
            <a:r>
              <a:rPr lang="vi-VN" sz="3200" dirty="0">
                <a:solidFill>
                  <a:srgbClr val="002060"/>
                </a:solidFill>
                <a:latin typeface="Times New Roman" panose="02020603050405020304" pitchFamily="18" charset="0"/>
                <a:cs typeface="Times New Roman" panose="02020603050405020304" pitchFamily="18" charset="0"/>
              </a:rPr>
              <a:t>xuyên lau chùi vệ sinh sạch sẽ…</a:t>
            </a:r>
            <a:endParaRPr lang="en-US" sz="3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310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13856" y="306721"/>
            <a:ext cx="9130144" cy="761999"/>
          </a:xfrm>
        </p:spPr>
        <p:txBody>
          <a:bodyPr>
            <a:normAutofit/>
          </a:bodyPr>
          <a:lstStyle/>
          <a:p>
            <a:pPr>
              <a:buNone/>
            </a:pPr>
            <a:r>
              <a:rPr lang="en-US" u="sng" dirty="0" smtClean="0">
                <a:solidFill>
                  <a:srgbClr val="0070C0"/>
                </a:solidFill>
                <a:latin typeface="Times New Roman" pitchFamily="18" charset="0"/>
                <a:cs typeface="Times New Roman" pitchFamily="18" charset="0"/>
              </a:rPr>
              <a:t>HĐ3: </a:t>
            </a:r>
            <a:r>
              <a:rPr lang="en-US" u="sng" dirty="0" err="1" smtClean="0">
                <a:solidFill>
                  <a:srgbClr val="0070C0"/>
                </a:solidFill>
                <a:latin typeface="Times New Roman" pitchFamily="18" charset="0"/>
                <a:cs typeface="Times New Roman" pitchFamily="18" charset="0"/>
              </a:rPr>
              <a:t>Nghe</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tác</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dụng</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đoán</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sản</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phẩm</a:t>
            </a:r>
            <a:endParaRPr lang="en-US" u="sng" dirty="0" smtClean="0">
              <a:solidFill>
                <a:srgbClr val="0070C0"/>
              </a:solidFill>
              <a:latin typeface="Times New Roman" pitchFamily="18" charset="0"/>
              <a:cs typeface="Times New Roman" pitchFamily="18" charset="0"/>
            </a:endParaRPr>
          </a:p>
          <a:p>
            <a:pPr>
              <a:buNone/>
            </a:pPr>
            <a:endParaRPr lang="en-US" dirty="0">
              <a:solidFill>
                <a:srgbClr val="0070C0"/>
              </a:solidFill>
              <a:latin typeface="Times New Roman" pitchFamily="18" charset="0"/>
              <a:cs typeface="Times New Roman" pitchFamily="18" charset="0"/>
            </a:endParaRPr>
          </a:p>
          <a:p>
            <a:pPr>
              <a:buNone/>
            </a:pPr>
            <a:endParaRPr lang="en-US" dirty="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p:txBody>
      </p:sp>
      <p:sp>
        <p:nvSpPr>
          <p:cNvPr id="3" name="Rectangle 2"/>
          <p:cNvSpPr/>
          <p:nvPr/>
        </p:nvSpPr>
        <p:spPr>
          <a:xfrm>
            <a:off x="0" y="5715000"/>
            <a:ext cx="9104800" cy="954107"/>
          </a:xfrm>
          <a:prstGeom prst="rect">
            <a:avLst/>
          </a:prstGeom>
        </p:spPr>
        <p:txBody>
          <a:bodyPr wrap="none">
            <a:spAutoFit/>
          </a:bodyPr>
          <a:lstStyle/>
          <a:p>
            <a:pPr algn="ctr"/>
            <a:r>
              <a:rPr lang="en-US" sz="2800" i="1" dirty="0" err="1">
                <a:latin typeface="Times New Roman" panose="02020603050405020304" pitchFamily="18" charset="0"/>
                <a:cs typeface="Times New Roman" panose="02020603050405020304" pitchFamily="18" charset="0"/>
              </a:rPr>
              <a:t>Quan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dưới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đây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nghe</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dụng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đoán</a:t>
            </a:r>
            <a:endParaRPr lang="en-US" sz="2800" i="1" dirty="0" smtClean="0">
              <a:latin typeface="Times New Roman" panose="02020603050405020304" pitchFamily="18" charset="0"/>
              <a:cs typeface="Times New Roman" panose="02020603050405020304" pitchFamily="18" charset="0"/>
            </a:endParaRPr>
          </a:p>
          <a:p>
            <a:pPr algn="ctr"/>
            <a:r>
              <a:rPr lang="en-US" sz="2800" i="1" dirty="0" err="1" smtClean="0">
                <a:latin typeface="Times New Roman" panose="02020603050405020304" pitchFamily="18" charset="0"/>
                <a:cs typeface="Times New Roman" panose="02020603050405020304" pitchFamily="18" charset="0"/>
              </a:rPr>
              <a:t>tên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của</a:t>
            </a:r>
            <a:r>
              <a:rPr lang="en-US" sz="2800" i="1" dirty="0" smtClean="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nghệ</a:t>
            </a:r>
            <a:r>
              <a:rPr lang="en-US" sz="2800" i="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6" name="Picture 5"/>
          <p:cNvPicPr/>
          <p:nvPr/>
        </p:nvPicPr>
        <p:blipFill rotWithShape="1">
          <a:blip r:embed="rId2"/>
          <a:srcRect l="28704" t="12550" r="27357" b="9013"/>
          <a:stretch/>
        </p:blipFill>
        <p:spPr bwMode="auto">
          <a:xfrm>
            <a:off x="609600" y="1068720"/>
            <a:ext cx="7696200" cy="4722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3098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p:cNvPicPr/>
          <p:nvPr/>
        </p:nvPicPr>
        <p:blipFill rotWithShape="1">
          <a:blip r:embed="rId2"/>
          <a:srcRect l="28704" t="12550" r="27357" b="9013"/>
          <a:stretch/>
        </p:blipFill>
        <p:spPr bwMode="auto">
          <a:xfrm>
            <a:off x="0" y="13854"/>
            <a:ext cx="4114800" cy="6844146"/>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4267200" y="304800"/>
            <a:ext cx="4876800" cy="4513800"/>
          </a:xfrm>
          <a:prstGeom prst="rect">
            <a:avLst/>
          </a:prstGeom>
        </p:spPr>
        <p:txBody>
          <a:bodyPr wrap="square">
            <a:spAutoFit/>
          </a:bodyPr>
          <a:lstStyle/>
          <a:p>
            <a:pPr>
              <a:lnSpc>
                <a:spcPct val="107000"/>
              </a:lnSpc>
              <a:spcAft>
                <a:spcPts val="0"/>
              </a:spcAft>
            </a:pP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sấy</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tóc</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tóc</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giặt</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giặt</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áo</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áo</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Đài</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cấp</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Bếp</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ga</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Đun</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nấu</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Tủ</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quản</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0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3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3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817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Content Placeholder 4"/>
          <p:cNvSpPr>
            <a:spLocks noGrp="1"/>
          </p:cNvSpPr>
          <p:nvPr>
            <p:ph idx="1"/>
          </p:nvPr>
        </p:nvSpPr>
        <p:spPr>
          <a:xfrm>
            <a:off x="13856" y="306721"/>
            <a:ext cx="9130144" cy="761999"/>
          </a:xfrm>
        </p:spPr>
        <p:txBody>
          <a:bodyPr>
            <a:normAutofit/>
          </a:bodyPr>
          <a:lstStyle/>
          <a:p>
            <a:pPr>
              <a:buNone/>
            </a:pPr>
            <a:r>
              <a:rPr lang="en-US" u="sng" dirty="0" smtClean="0">
                <a:solidFill>
                  <a:srgbClr val="0070C0"/>
                </a:solidFill>
                <a:latin typeface="Times New Roman" pitchFamily="18" charset="0"/>
                <a:cs typeface="Times New Roman" pitchFamily="18" charset="0"/>
              </a:rPr>
              <a:t>HĐ3: </a:t>
            </a:r>
            <a:r>
              <a:rPr lang="en-US" u="sng" dirty="0" err="1" smtClean="0">
                <a:solidFill>
                  <a:srgbClr val="0070C0"/>
                </a:solidFill>
                <a:latin typeface="Times New Roman" pitchFamily="18" charset="0"/>
                <a:cs typeface="Times New Roman" pitchFamily="18" charset="0"/>
              </a:rPr>
              <a:t>Nghe</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tác</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dụng</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đoán</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sản</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phẩm</a:t>
            </a:r>
            <a:endParaRPr lang="en-US" u="sng" dirty="0" smtClean="0">
              <a:solidFill>
                <a:srgbClr val="0070C0"/>
              </a:solidFill>
              <a:latin typeface="Times New Roman" pitchFamily="18" charset="0"/>
              <a:cs typeface="Times New Roman" pitchFamily="18" charset="0"/>
            </a:endParaRPr>
          </a:p>
          <a:p>
            <a:pPr>
              <a:buNone/>
            </a:pPr>
            <a:endParaRPr lang="en-US" dirty="0">
              <a:solidFill>
                <a:srgbClr val="0070C0"/>
              </a:solidFill>
              <a:latin typeface="Times New Roman" pitchFamily="18" charset="0"/>
              <a:cs typeface="Times New Roman" pitchFamily="18" charset="0"/>
            </a:endParaRPr>
          </a:p>
          <a:p>
            <a:pPr>
              <a:buNone/>
            </a:pPr>
            <a:endParaRPr lang="en-US" dirty="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p:txBody>
      </p:sp>
      <p:sp>
        <p:nvSpPr>
          <p:cNvPr id="2" name="Rectangle 1"/>
          <p:cNvSpPr/>
          <p:nvPr/>
        </p:nvSpPr>
        <p:spPr>
          <a:xfrm>
            <a:off x="304800" y="1371600"/>
            <a:ext cx="8153400" cy="3253968"/>
          </a:xfrm>
          <a:prstGeom prst="rect">
            <a:avLst/>
          </a:prstGeom>
        </p:spPr>
        <p:txBody>
          <a:bodyPr wrap="square">
            <a:spAutoFit/>
          </a:bodyPr>
          <a:lstStyle/>
          <a:p>
            <a:pPr algn="just">
              <a:lnSpc>
                <a:spcPct val="107000"/>
              </a:lnSpc>
              <a:spcAft>
                <a:spcPts val="0"/>
              </a:spcAft>
            </a:pP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nhiều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Ví</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xoong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nồi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nấu</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đạp</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di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đũa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thùng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rác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đựng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rác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ghế</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2156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Title 12"/>
          <p:cNvSpPr>
            <a:spLocks noGrp="1"/>
          </p:cNvSpPr>
          <p:nvPr>
            <p:ph type="title"/>
          </p:nvPr>
        </p:nvSpPr>
        <p:spPr>
          <a:xfrm>
            <a:off x="1059874" y="1905000"/>
            <a:ext cx="8368144" cy="762000"/>
          </a:xfrm>
        </p:spPr>
        <p:txBody>
          <a:bodyPr>
            <a:noAutofit/>
          </a:bodyPr>
          <a:lstStyle/>
          <a:p>
            <a:pPr algn="l"/>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Hoạt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luyện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tập</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thực</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hành</a:t>
            </a:r>
            <a:endParaRPr lang="en-US" sz="4000" b="1" dirty="0">
              <a:solidFill>
                <a:srgbClr val="FF0000"/>
              </a:solidFill>
              <a:latin typeface="Times New Roman" pitchFamily="18" charset="0"/>
              <a:cs typeface="Times New Roman" pitchFamily="18" charset="0"/>
            </a:endParaRPr>
          </a:p>
        </p:txBody>
      </p:sp>
      <p:pic>
        <p:nvPicPr>
          <p:cNvPr id="29" name="Picture 2" descr="C:\Users\ACER\AppData\Local\Microsoft\Windows\Temporary Internet Files\Content.IE5\00WZCH5L\school_building[1].jpg"/>
          <p:cNvPicPr>
            <a:picLocks noChangeAspect="1" noChangeArrowheads="1"/>
          </p:cNvPicPr>
          <p:nvPr/>
        </p:nvPicPr>
        <p:blipFill>
          <a:blip r:embed="rId2" cstate="print"/>
          <a:srcRect/>
          <a:stretch>
            <a:fillRect/>
          </a:stretch>
        </p:blipFill>
        <p:spPr bwMode="auto">
          <a:xfrm>
            <a:off x="1" y="5866282"/>
            <a:ext cx="1066800" cy="991717"/>
          </a:xfrm>
          <a:prstGeom prst="rect">
            <a:avLst/>
          </a:prstGeom>
          <a:noFill/>
        </p:spPr>
      </p:pic>
    </p:spTree>
    <p:extLst>
      <p:ext uri="{BB962C8B-B14F-4D97-AF65-F5344CB8AC3E}">
        <p14:creationId xmlns:p14="http://schemas.microsoft.com/office/powerpoint/2010/main" val="1920672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182100" cy="688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1295400" y="1968500"/>
            <a:ext cx="6553200" cy="217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5400" b="1" dirty="0" err="1">
                <a:solidFill>
                  <a:srgbClr val="FF3300"/>
                </a:solidFill>
                <a:latin typeface="Times New Roman" panose="02020603050405020304" pitchFamily="18" charset="0"/>
                <a:cs typeface="Times New Roman" panose="02020603050405020304" pitchFamily="18" charset="0"/>
              </a:rPr>
              <a:t>TRÒ</a:t>
            </a:r>
            <a:r>
              <a:rPr lang="en-US" altLang="en-US" sz="5400" b="1" dirty="0">
                <a:solidFill>
                  <a:srgbClr val="FF3300"/>
                </a:solidFill>
                <a:latin typeface="Times New Roman" panose="02020603050405020304" pitchFamily="18" charset="0"/>
                <a:cs typeface="Times New Roman" panose="02020603050405020304" pitchFamily="18" charset="0"/>
              </a:rPr>
              <a:t> </a:t>
            </a:r>
            <a:r>
              <a:rPr lang="en-US" altLang="en-US" sz="5400" b="1" dirty="0" err="1">
                <a:solidFill>
                  <a:srgbClr val="FF3300"/>
                </a:solidFill>
                <a:latin typeface="Times New Roman" panose="02020603050405020304" pitchFamily="18" charset="0"/>
                <a:cs typeface="Times New Roman" panose="02020603050405020304" pitchFamily="18" charset="0"/>
              </a:rPr>
              <a:t>CHƠI</a:t>
            </a:r>
            <a:r>
              <a:rPr lang="en-US" altLang="en-US" sz="5400" b="1" dirty="0">
                <a:solidFill>
                  <a:srgbClr val="FF3300"/>
                </a:solidFill>
                <a:latin typeface="Times New Roman" panose="02020603050405020304" pitchFamily="18" charset="0"/>
                <a:cs typeface="Times New Roman" panose="02020603050405020304" pitchFamily="18" charset="0"/>
              </a:rPr>
              <a:t>:</a:t>
            </a:r>
          </a:p>
          <a:p>
            <a:pPr algn="ctr" eaLnBrk="1" hangingPunct="1">
              <a:spcBef>
                <a:spcPct val="50000"/>
              </a:spcBef>
            </a:pPr>
            <a:r>
              <a:rPr lang="en-US" altLang="en-US" sz="5400" b="1" dirty="0" smtClean="0">
                <a:solidFill>
                  <a:srgbClr val="0000FF"/>
                </a:solidFill>
                <a:latin typeface="Times New Roman" panose="02020603050405020304" pitchFamily="18" charset="0"/>
                <a:cs typeface="Times New Roman" panose="02020603050405020304" pitchFamily="18" charset="0"/>
              </a:rPr>
              <a:t>AI </a:t>
            </a:r>
            <a:r>
              <a:rPr lang="en-US" altLang="en-US" sz="5400" b="1" dirty="0" err="1">
                <a:solidFill>
                  <a:srgbClr val="0000FF"/>
                </a:solidFill>
                <a:latin typeface="Times New Roman" panose="02020603050405020304" pitchFamily="18" charset="0"/>
                <a:cs typeface="Times New Roman" panose="02020603050405020304" pitchFamily="18" charset="0"/>
              </a:rPr>
              <a:t>NHANH</a:t>
            </a:r>
            <a:r>
              <a:rPr lang="en-US" altLang="en-US" sz="5400" b="1" dirty="0">
                <a:solidFill>
                  <a:srgbClr val="0000FF"/>
                </a:solidFill>
                <a:latin typeface="Times New Roman" panose="02020603050405020304" pitchFamily="18" charset="0"/>
                <a:cs typeface="Times New Roman" panose="02020603050405020304" pitchFamily="18" charset="0"/>
              </a:rPr>
              <a:t> </a:t>
            </a:r>
            <a:r>
              <a:rPr lang="en-US" altLang="en-US" sz="5400" b="1" dirty="0" err="1">
                <a:solidFill>
                  <a:srgbClr val="0000FF"/>
                </a:solidFill>
                <a:latin typeface="Times New Roman" panose="02020603050405020304" pitchFamily="18" charset="0"/>
                <a:cs typeface="Times New Roman" panose="02020603050405020304" pitchFamily="18" charset="0"/>
              </a:rPr>
              <a:t>HƠN</a:t>
            </a:r>
            <a:r>
              <a:rPr lang="en-US" altLang="en-US" sz="5400" b="1" dirty="0" smtClean="0">
                <a:solidFill>
                  <a:srgbClr val="0000FF"/>
                </a:solidFill>
                <a:latin typeface="Times New Roman" panose="02020603050405020304" pitchFamily="18" charset="0"/>
                <a:cs typeface="Times New Roman" panose="02020603050405020304" pitchFamily="18" charset="0"/>
              </a:rPr>
              <a:t>?</a:t>
            </a:r>
            <a:endParaRPr lang="en-US" altLang="en-US" sz="5400" b="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166548"/>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2"/>
          <p:cNvSpPr txBox="1">
            <a:spLocks noChangeArrowheads="1"/>
          </p:cNvSpPr>
          <p:nvPr/>
        </p:nvSpPr>
        <p:spPr bwMode="auto">
          <a:xfrm>
            <a:off x="613785" y="852487"/>
            <a:ext cx="7162800" cy="183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7000"/>
              </a:lnSpc>
              <a:spcAft>
                <a:spcPts val="0"/>
              </a:spcAft>
            </a:pPr>
            <a:r>
              <a:rPr lang="en-US" altLang="en-US" sz="3600" b="1" u="sng" dirty="0" err="1">
                <a:solidFill>
                  <a:srgbClr val="0000CC"/>
                </a:solidFill>
                <a:latin typeface="Times New Roman" panose="02020603050405020304" pitchFamily="18" charset="0"/>
                <a:cs typeface="Times New Roman" panose="02020603050405020304" pitchFamily="18" charset="0"/>
              </a:rPr>
              <a:t>Câu</a:t>
            </a:r>
            <a:r>
              <a:rPr lang="en-US" altLang="en-US" sz="3600" b="1" u="sng" dirty="0">
                <a:solidFill>
                  <a:srgbClr val="0000CC"/>
                </a:solidFill>
                <a:latin typeface="Times New Roman" panose="02020603050405020304" pitchFamily="18" charset="0"/>
                <a:cs typeface="Times New Roman" panose="02020603050405020304" pitchFamily="18" charset="0"/>
              </a:rPr>
              <a:t> 1</a:t>
            </a:r>
            <a:r>
              <a:rPr lang="en-US" alt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Đâu</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không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phải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là</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đối</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tượng</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thiên</a:t>
            </a:r>
            <a:r>
              <a:rPr lang="en-US" sz="3600" b="1" dirty="0">
                <a:solidFill>
                  <a:srgbClr val="0000CC"/>
                </a:solidFill>
                <a:latin typeface="Times New Roman" panose="02020603050405020304" pitchFamily="18" charset="0"/>
                <a:cs typeface="Times New Roman" panose="02020603050405020304" pitchFamily="18" charset="0"/>
              </a:rPr>
              <a:t> </a:t>
            </a:r>
            <a:r>
              <a:rPr lang="en-US" sz="3600" b="1" dirty="0" err="1">
                <a:solidFill>
                  <a:srgbClr val="0000CC"/>
                </a:solidFill>
                <a:latin typeface="Times New Roman" panose="02020603050405020304" pitchFamily="18" charset="0"/>
                <a:cs typeface="Times New Roman" panose="02020603050405020304" pitchFamily="18" charset="0"/>
              </a:rPr>
              <a:t>nhiên</a:t>
            </a:r>
            <a:r>
              <a:rPr lang="en-US" sz="3600" b="1" dirty="0">
                <a:solidFill>
                  <a:srgbClr val="0000CC"/>
                </a:solidFill>
                <a:latin typeface="Times New Roman" panose="02020603050405020304" pitchFamily="18" charset="0"/>
                <a:cs typeface="Times New Roman" panose="02020603050405020304" pitchFamily="18" charset="0"/>
              </a:rPr>
              <a:t>?</a:t>
            </a:r>
          </a:p>
          <a:p>
            <a:pPr algn="just" eaLnBrk="1" hangingPunct="1"/>
            <a:r>
              <a:rPr lang="en-US" altLang="en-US" sz="3600" b="1" dirty="0" smtClean="0">
                <a:solidFill>
                  <a:srgbClr val="0000CC"/>
                </a:solidFill>
                <a:latin typeface="Times New Roman" panose="02020603050405020304" pitchFamily="18" charset="0"/>
                <a:cs typeface="Times New Roman" panose="02020603050405020304" pitchFamily="18" charset="0"/>
              </a:rPr>
              <a:t>  </a:t>
            </a:r>
            <a:endParaRPr lang="en-US" altLang="en-US" sz="3600" b="1" dirty="0">
              <a:solidFill>
                <a:srgbClr val="0000CC"/>
              </a:solidFill>
              <a:latin typeface="Times New Roman" panose="02020603050405020304" pitchFamily="18" charset="0"/>
              <a:cs typeface="Times New Roman" panose="02020603050405020304" pitchFamily="18" charset="0"/>
            </a:endParaRPr>
          </a:p>
        </p:txBody>
      </p:sp>
      <p:sp>
        <p:nvSpPr>
          <p:cNvPr id="7" name="Oval 6"/>
          <p:cNvSpPr>
            <a:spLocks noChangeArrowheads="1"/>
          </p:cNvSpPr>
          <p:nvPr/>
        </p:nvSpPr>
        <p:spPr bwMode="auto">
          <a:xfrm>
            <a:off x="2209800" y="3613086"/>
            <a:ext cx="609600" cy="457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a:solidFill>
                <a:srgbClr val="FFFFFF"/>
              </a:solidFill>
              <a:latin typeface="VNI-Disney" pitchFamily="2" charset="0"/>
              <a:cs typeface="Times New Roman" panose="02020603050405020304" pitchFamily="18" charset="0"/>
            </a:endParaRPr>
          </a:p>
        </p:txBody>
      </p:sp>
      <p:pic>
        <p:nvPicPr>
          <p:cNvPr id="26631" name="Picture 13" descr="C:\Users\ACER\AppData\Local\Microsoft\Windows\Temporary Internet Files\Content.IE5\00WZCH5L\5-Free-Summer-Clipart-Illustration-Of-A-Happy-Smiling-Su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163" y="-76200"/>
            <a:ext cx="14430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68" descr="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5230813"/>
            <a:ext cx="1347788"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347788" y="2304473"/>
            <a:ext cx="7885979" cy="1870705"/>
          </a:xfrm>
          <a:prstGeom prst="rect">
            <a:avLst/>
          </a:prstGeom>
        </p:spPr>
        <p:txBody>
          <a:bodyPr wrap="square">
            <a:spAutoFit/>
          </a:bodyPr>
          <a:lstStyle/>
          <a:p>
            <a:pPr marL="1257300" lvl="2" indent="-342900">
              <a:lnSpc>
                <a:spcPct val="107000"/>
              </a:lnSpc>
              <a:buAutoNum type="alphaUcPeriod"/>
            </a:pP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Rừng</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cây</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1257300" lvl="2" indent="-342900">
              <a:lnSpc>
                <a:spcPct val="107000"/>
              </a:lnSpc>
              <a:buAutoNum type="alphaUcPeriod"/>
            </a:pP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Dòng</a:t>
            </a: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sông</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3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Ngôi</a:t>
            </a:r>
            <a:r>
              <a:rPr lang="en-US" sz="3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63002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990600" y="1143000"/>
            <a:ext cx="7162800" cy="593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0"/>
              </a:spcAft>
            </a:pPr>
            <a:r>
              <a:rPr lang="en-US" altLang="en-US" sz="3200" b="1" u="sng" dirty="0" err="1">
                <a:solidFill>
                  <a:srgbClr val="0000CC"/>
                </a:solidFill>
                <a:latin typeface="Times New Roman" panose="02020603050405020304" pitchFamily="18" charset="0"/>
                <a:cs typeface="Times New Roman" panose="02020603050405020304" pitchFamily="18" charset="0"/>
              </a:rPr>
              <a:t>Câu</a:t>
            </a:r>
            <a:r>
              <a:rPr lang="en-US" altLang="en-US" sz="3200" b="1" u="sng" dirty="0">
                <a:solidFill>
                  <a:srgbClr val="0000CC"/>
                </a:solidFill>
                <a:latin typeface="Times New Roman" panose="02020603050405020304" pitchFamily="18" charset="0"/>
                <a:cs typeface="Times New Roman" panose="02020603050405020304" pitchFamily="18" charset="0"/>
              </a:rPr>
              <a:t> 2:</a:t>
            </a:r>
            <a:r>
              <a:rPr lang="en-US" alt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Đâu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đối</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tượng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thiên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nhiên</a:t>
            </a:r>
            <a:r>
              <a:rPr lang="en-US" sz="3200" b="1" dirty="0">
                <a:solidFill>
                  <a:srgbClr val="0000CC"/>
                </a:solidFill>
                <a:latin typeface="Times New Roman" panose="02020603050405020304" pitchFamily="18" charset="0"/>
                <a:cs typeface="Times New Roman" panose="02020603050405020304" pitchFamily="18" charset="0"/>
              </a:rPr>
              <a:t>?</a:t>
            </a:r>
          </a:p>
        </p:txBody>
      </p:sp>
      <p:sp>
        <p:nvSpPr>
          <p:cNvPr id="7" name="Oval 6"/>
          <p:cNvSpPr>
            <a:spLocks noChangeArrowheads="1"/>
          </p:cNvSpPr>
          <p:nvPr/>
        </p:nvSpPr>
        <p:spPr bwMode="auto">
          <a:xfrm>
            <a:off x="2202873" y="3254958"/>
            <a:ext cx="609600" cy="457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a:solidFill>
                <a:srgbClr val="FFFFFF"/>
              </a:solidFill>
              <a:latin typeface="VNI-Disney" pitchFamily="2" charset="0"/>
              <a:cs typeface="Times New Roman" panose="02020603050405020304" pitchFamily="18" charset="0"/>
            </a:endParaRPr>
          </a:p>
        </p:txBody>
      </p:sp>
      <p:pic>
        <p:nvPicPr>
          <p:cNvPr id="27655" name="Picture 13" descr="C:\Users\ACER\AppData\Local\Microsoft\Windows\Temporary Internet Files\Content.IE5\00WZCH5L\5-Free-Summer-Clipart-Illustration-Of-A-Happy-Smiling-Su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163" y="-76200"/>
            <a:ext cx="14430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68" descr="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5230813"/>
            <a:ext cx="1347788"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02873" y="2133600"/>
            <a:ext cx="4572000" cy="1673150"/>
          </a:xfrm>
          <a:prstGeom prst="rect">
            <a:avLst/>
          </a:prstGeom>
        </p:spPr>
        <p:txBody>
          <a:bodyPr>
            <a:spAutoFit/>
          </a:bodyPr>
          <a:lstStyle/>
          <a:p>
            <a:pPr marL="514350" indent="-514350">
              <a:lnSpc>
                <a:spcPct val="107000"/>
              </a:lnSpc>
              <a:spcAft>
                <a:spcPts val="0"/>
              </a:spcAft>
              <a:buAutoNum type="alphaUcPeriod"/>
            </a:pPr>
            <a:r>
              <a:rPr lang="en-US" sz="3200" dirty="0" err="1" smtClean="0">
                <a:latin typeface="Times New Roman" panose="02020603050405020304" pitchFamily="18" charset="0"/>
                <a:cs typeface="Times New Roman" panose="02020603050405020304" pitchFamily="18" charset="0"/>
              </a:rPr>
              <a:t>Bãi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marL="514350" indent="-514350">
              <a:lnSpc>
                <a:spcPct val="107000"/>
              </a:lnSpc>
              <a:spcAft>
                <a:spcPts val="0"/>
              </a:spcAft>
              <a:buAutoNum type="alphaUcPeriod"/>
            </a:pPr>
            <a:r>
              <a:rPr lang="en-US" sz="3200" dirty="0" err="1" smtClean="0">
                <a:latin typeface="Times New Roman" panose="02020603050405020304" pitchFamily="18" charset="0"/>
                <a:cs typeface="Times New Roman" panose="02020603050405020304" pitchFamily="18" charset="0"/>
              </a:rPr>
              <a:t>Bể</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bơi</a:t>
            </a:r>
            <a:r>
              <a:rPr lang="en-US" sz="3200" dirty="0">
                <a:latin typeface="Times New Roman" panose="02020603050405020304" pitchFamily="18" charset="0"/>
                <a:cs typeface="Times New Roman" panose="02020603050405020304" pitchFamily="18" charset="0"/>
              </a:rPr>
              <a:t>    </a:t>
            </a:r>
            <a:endParaRPr lang="en-US" sz="3200" dirty="0" smtClean="0">
              <a:latin typeface="Times New Roman" panose="02020603050405020304" pitchFamily="18" charset="0"/>
              <a:cs typeface="Times New Roman" panose="02020603050405020304" pitchFamily="18" charset="0"/>
            </a:endParaRPr>
          </a:p>
          <a:p>
            <a:pPr marL="514350" indent="-514350">
              <a:lnSpc>
                <a:spcPct val="107000"/>
              </a:lnSpc>
              <a:spcAft>
                <a:spcPts val="0"/>
              </a:spcAft>
              <a:buAutoNum type="alphaUcPeriod"/>
            </a:pPr>
            <a:r>
              <a:rPr lang="en-US" sz="3200" dirty="0" smtClean="0">
                <a:latin typeface="Times New Roman" panose="02020603050405020304" pitchFamily="18" charset="0"/>
                <a:cs typeface="Times New Roman" panose="02020603050405020304" pitchFamily="18" charset="0"/>
              </a:rPr>
              <a:t>Hang </a:t>
            </a:r>
            <a:r>
              <a:rPr lang="en-US" sz="3200" dirty="0" err="1">
                <a:latin typeface="Times New Roman" panose="02020603050405020304" pitchFamily="18" charset="0"/>
                <a:cs typeface="Times New Roman" panose="02020603050405020304" pitchFamily="18" charset="0"/>
              </a:rPr>
              <a:t>động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253269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369094" y="1309759"/>
            <a:ext cx="8305800" cy="1146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pPr>
            <a:r>
              <a:rPr lang="en-US" altLang="en-US" sz="3200" b="1" u="sng" dirty="0" err="1">
                <a:solidFill>
                  <a:srgbClr val="0000CC"/>
                </a:solidFill>
                <a:latin typeface="Times New Roman" panose="02020603050405020304" pitchFamily="18" charset="0"/>
                <a:cs typeface="Times New Roman" panose="02020603050405020304" pitchFamily="18" charset="0"/>
              </a:rPr>
              <a:t>Câu</a:t>
            </a:r>
            <a:r>
              <a:rPr lang="en-US" altLang="en-US" sz="3200" b="1" u="sng" dirty="0">
                <a:solidFill>
                  <a:srgbClr val="0000CC"/>
                </a:solidFill>
                <a:latin typeface="Times New Roman" panose="02020603050405020304" pitchFamily="18" charset="0"/>
                <a:cs typeface="Times New Roman" panose="02020603050405020304" pitchFamily="18" charset="0"/>
              </a:rPr>
              <a:t> </a:t>
            </a:r>
            <a:r>
              <a:rPr lang="en-US" altLang="en-US" sz="3200" b="1" u="sng" dirty="0" smtClean="0">
                <a:solidFill>
                  <a:srgbClr val="0000CC"/>
                </a:solidFill>
                <a:latin typeface="Times New Roman" panose="02020603050405020304" pitchFamily="18" charset="0"/>
                <a:cs typeface="Times New Roman" panose="02020603050405020304" pitchFamily="18" charset="0"/>
              </a:rPr>
              <a:t>3:</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Đâu</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sản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phẩm</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công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nghệ</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nhà</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bếp</a:t>
            </a:r>
            <a:r>
              <a:rPr lang="en-US" sz="3200" b="1" dirty="0">
                <a:solidFill>
                  <a:srgbClr val="0000CC"/>
                </a:solidFill>
                <a:latin typeface="Times New Roman" panose="02020603050405020304" pitchFamily="18" charset="0"/>
                <a:cs typeface="Times New Roman" panose="02020603050405020304" pitchFamily="18" charset="0"/>
              </a:rPr>
              <a:t>?</a:t>
            </a:r>
          </a:p>
          <a:p>
            <a:pPr>
              <a:lnSpc>
                <a:spcPct val="107000"/>
              </a:lnSpc>
              <a:spcAft>
                <a:spcPts val="0"/>
              </a:spcAft>
            </a:pP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7" name="Oval 6"/>
          <p:cNvSpPr>
            <a:spLocks noChangeArrowheads="1"/>
          </p:cNvSpPr>
          <p:nvPr/>
        </p:nvSpPr>
        <p:spPr bwMode="auto">
          <a:xfrm>
            <a:off x="2667000" y="2970175"/>
            <a:ext cx="609600" cy="457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a:solidFill>
                <a:srgbClr val="FFFFFF"/>
              </a:solidFill>
              <a:latin typeface="VNI-Disney" pitchFamily="2" charset="0"/>
              <a:cs typeface="Times New Roman" panose="02020603050405020304" pitchFamily="18" charset="0"/>
            </a:endParaRPr>
          </a:p>
        </p:txBody>
      </p:sp>
      <p:pic>
        <p:nvPicPr>
          <p:cNvPr id="27655" name="Picture 13" descr="C:\Users\ACER\AppData\Local\Microsoft\Windows\Temporary Internet Files\Content.IE5\00WZCH5L\5-Free-Summer-Clipart-Illustration-Of-A-Happy-Smiling-Su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163" y="-76200"/>
            <a:ext cx="14430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68" descr="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5230813"/>
            <a:ext cx="1347788"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743200" y="2362200"/>
            <a:ext cx="4572000" cy="1673150"/>
          </a:xfrm>
          <a:prstGeom prst="rect">
            <a:avLst/>
          </a:prstGeom>
        </p:spPr>
        <p:txBody>
          <a:bodyPr>
            <a:spAutoFit/>
          </a:bodyPr>
          <a:lstStyle/>
          <a:p>
            <a:pPr marL="342900" indent="-342900">
              <a:lnSpc>
                <a:spcPct val="107000"/>
              </a:lnSpc>
              <a:spcAft>
                <a:spcPts val="0"/>
              </a:spcAft>
              <a:buAutoNum type="alphaUcPeriod"/>
            </a:pP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Tivi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marL="342900" indent="-342900">
              <a:lnSpc>
                <a:spcPct val="107000"/>
              </a:lnSpc>
              <a:spcAft>
                <a:spcPts val="0"/>
              </a:spcAft>
              <a:buAutoNum type="alphaUcPeriod"/>
            </a:pP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Tủ</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07000"/>
              </a:lnSpc>
              <a:spcAft>
                <a:spcPts val="0"/>
              </a:spcAft>
            </a:pP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Máy</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giặt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89678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81200" y="1"/>
            <a:ext cx="6934200" cy="68579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smtClean="0">
              <a:ln>
                <a:noFill/>
              </a:ln>
              <a:solidFill>
                <a:schemeClr val="tx1"/>
              </a:solidFill>
              <a:effectLst/>
              <a:uLnTx/>
              <a:uFillTx/>
              <a:latin typeface="Ancuu" pitchFamily="2" charset="0"/>
              <a:ea typeface="+mj-ea"/>
              <a:cs typeface="Times New Roman" pitchFamily="18" charset="0"/>
            </a:endParaRPr>
          </a:p>
        </p:txBody>
      </p:sp>
      <p:pic>
        <p:nvPicPr>
          <p:cNvPr id="2050" name="Picture 2" descr="C:\Users\ACER\AppData\Local\Microsoft\Windows\Temporary Internet Files\Content.IE5\00WZCH5L\school_building[1].jpg"/>
          <p:cNvPicPr>
            <a:picLocks noChangeAspect="1" noChangeArrowheads="1"/>
          </p:cNvPicPr>
          <p:nvPr/>
        </p:nvPicPr>
        <p:blipFill>
          <a:blip r:embed="rId3" cstate="print"/>
          <a:srcRect/>
          <a:stretch>
            <a:fillRect/>
          </a:stretch>
        </p:blipFill>
        <p:spPr bwMode="auto">
          <a:xfrm>
            <a:off x="0" y="5638800"/>
            <a:ext cx="1828800" cy="1219200"/>
          </a:xfrm>
          <a:prstGeom prst="rect">
            <a:avLst/>
          </a:prstGeom>
          <a:noFill/>
        </p:spPr>
      </p:pic>
      <p:pic>
        <p:nvPicPr>
          <p:cNvPr id="2061" name="Picture 13" descr="C:\Users\ACER\AppData\Local\Microsoft\Windows\Temporary Internet Files\Content.IE5\00WZCH5L\5-Free-Summer-Clipart-Illustration-Of-A-Happy-Smiling-Sun[1].png"/>
          <p:cNvPicPr>
            <a:picLocks noChangeAspect="1" noChangeArrowheads="1"/>
          </p:cNvPicPr>
          <p:nvPr/>
        </p:nvPicPr>
        <p:blipFill>
          <a:blip r:embed="rId4" cstate="print"/>
          <a:srcRect/>
          <a:stretch>
            <a:fillRect/>
          </a:stretch>
        </p:blipFill>
        <p:spPr bwMode="auto">
          <a:xfrm>
            <a:off x="7701161" y="-13855"/>
            <a:ext cx="1442839" cy="1219199"/>
          </a:xfrm>
          <a:prstGeom prst="rect">
            <a:avLst/>
          </a:prstGeom>
          <a:noFill/>
        </p:spPr>
      </p:pic>
      <p:sp>
        <p:nvSpPr>
          <p:cNvPr id="6" name="Rectangle 5"/>
          <p:cNvSpPr/>
          <p:nvPr/>
        </p:nvSpPr>
        <p:spPr>
          <a:xfrm>
            <a:off x="228600" y="1569025"/>
            <a:ext cx="8763000" cy="1447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i="1" u="none" strike="noStrike" cap="none" normalizeH="0" baseline="0" dirty="0" err="1" smtClean="0">
                <a:ln>
                  <a:noFill/>
                </a:ln>
                <a:solidFill>
                  <a:srgbClr val="1B25E5"/>
                </a:solidFill>
                <a:effectLst/>
                <a:latin typeface="Times New Roman" pitchFamily="18" charset="0"/>
                <a:cs typeface="Arial" pitchFamily="34" charset="0"/>
              </a:rPr>
              <a:t>Kể</a:t>
            </a:r>
            <a:r>
              <a:rPr kumimoji="0" lang="en-US" sz="4000" i="1" u="none" strike="noStrike" cap="none" normalizeH="0" dirty="0" smtClean="0">
                <a:ln>
                  <a:noFill/>
                </a:ln>
                <a:solidFill>
                  <a:srgbClr val="1B25E5"/>
                </a:solidFill>
                <a:effectLst/>
                <a:latin typeface="Times New Roman" pitchFamily="18" charset="0"/>
                <a:cs typeface="Arial" pitchFamily="34" charset="0"/>
              </a:rPr>
              <a:t> </a:t>
            </a:r>
            <a:r>
              <a:rPr kumimoji="0" lang="en-US" sz="4000" i="1" u="none" strike="noStrike" cap="none" normalizeH="0" dirty="0" err="1" smtClean="0">
                <a:ln>
                  <a:noFill/>
                </a:ln>
                <a:solidFill>
                  <a:srgbClr val="1B25E5"/>
                </a:solidFill>
                <a:effectLst/>
                <a:latin typeface="Times New Roman" pitchFamily="18" charset="0"/>
                <a:cs typeface="Arial" pitchFamily="34" charset="0"/>
              </a:rPr>
              <a:t>tên</a:t>
            </a:r>
            <a:r>
              <a:rPr kumimoji="0" lang="en-US" sz="4000" i="1" u="none" strike="noStrike" cap="none" normalizeH="0" dirty="0" smtClean="0">
                <a:ln>
                  <a:noFill/>
                </a:ln>
                <a:solidFill>
                  <a:srgbClr val="1B25E5"/>
                </a:solidFill>
                <a:effectLst/>
                <a:latin typeface="Times New Roman" pitchFamily="18" charset="0"/>
                <a:cs typeface="Arial" pitchFamily="34" charset="0"/>
              </a:rPr>
              <a:t> </a:t>
            </a:r>
            <a:r>
              <a:rPr kumimoji="0" lang="en-US" sz="4000" i="1" u="none" strike="noStrike" cap="none" normalizeH="0" dirty="0" err="1" smtClean="0">
                <a:ln>
                  <a:noFill/>
                </a:ln>
                <a:solidFill>
                  <a:srgbClr val="1B25E5"/>
                </a:solidFill>
                <a:effectLst/>
                <a:latin typeface="Times New Roman" pitchFamily="18" charset="0"/>
                <a:cs typeface="Arial" pitchFamily="34" charset="0"/>
              </a:rPr>
              <a:t>sản</a:t>
            </a:r>
            <a:r>
              <a:rPr kumimoji="0" lang="en-US" sz="4000" i="1" u="none" strike="noStrike" cap="none" normalizeH="0" dirty="0" smtClean="0">
                <a:ln>
                  <a:noFill/>
                </a:ln>
                <a:solidFill>
                  <a:srgbClr val="1B25E5"/>
                </a:solidFill>
                <a:effectLst/>
                <a:latin typeface="Times New Roman" pitchFamily="18" charset="0"/>
                <a:cs typeface="Arial" pitchFamily="34" charset="0"/>
              </a:rPr>
              <a:t> </a:t>
            </a:r>
            <a:r>
              <a:rPr kumimoji="0" lang="en-US" sz="4000" i="1" u="none" strike="noStrike" cap="none" normalizeH="0" dirty="0" err="1" smtClean="0">
                <a:ln>
                  <a:noFill/>
                </a:ln>
                <a:solidFill>
                  <a:srgbClr val="1B25E5"/>
                </a:solidFill>
                <a:effectLst/>
                <a:latin typeface="Times New Roman" pitchFamily="18" charset="0"/>
                <a:cs typeface="Arial" pitchFamily="34" charset="0"/>
              </a:rPr>
              <a:t>phẩm</a:t>
            </a:r>
            <a:r>
              <a:rPr kumimoji="0" lang="en-US" sz="4000" i="1" u="none" strike="noStrike" cap="none" normalizeH="0" dirty="0" smtClean="0">
                <a:ln>
                  <a:noFill/>
                </a:ln>
                <a:solidFill>
                  <a:srgbClr val="1B25E5"/>
                </a:solidFill>
                <a:effectLst/>
                <a:latin typeface="Times New Roman" pitchFamily="18" charset="0"/>
                <a:cs typeface="Arial" pitchFamily="34" charset="0"/>
              </a:rPr>
              <a:t> </a:t>
            </a:r>
            <a:r>
              <a:rPr kumimoji="0" lang="en-US" sz="4000" i="1" u="none" strike="noStrike" cap="none" normalizeH="0" dirty="0" err="1" smtClean="0">
                <a:ln>
                  <a:noFill/>
                </a:ln>
                <a:solidFill>
                  <a:srgbClr val="1B25E5"/>
                </a:solidFill>
                <a:effectLst/>
                <a:latin typeface="Times New Roman" pitchFamily="18" charset="0"/>
                <a:cs typeface="Arial" pitchFamily="34" charset="0"/>
              </a:rPr>
              <a:t>công</a:t>
            </a:r>
            <a:r>
              <a:rPr kumimoji="0" lang="en-US" sz="4000" i="1" u="none" strike="noStrike" cap="none" normalizeH="0" dirty="0" smtClean="0">
                <a:ln>
                  <a:noFill/>
                </a:ln>
                <a:solidFill>
                  <a:srgbClr val="1B25E5"/>
                </a:solidFill>
                <a:effectLst/>
                <a:latin typeface="Times New Roman" pitchFamily="18" charset="0"/>
                <a:cs typeface="Arial" pitchFamily="34" charset="0"/>
              </a:rPr>
              <a:t> </a:t>
            </a:r>
            <a:r>
              <a:rPr kumimoji="0" lang="en-US" sz="4000" i="1" u="none" strike="noStrike" cap="none" normalizeH="0" dirty="0" err="1" smtClean="0">
                <a:ln>
                  <a:noFill/>
                </a:ln>
                <a:solidFill>
                  <a:srgbClr val="1B25E5"/>
                </a:solidFill>
                <a:effectLst/>
                <a:latin typeface="Times New Roman" pitchFamily="18" charset="0"/>
                <a:cs typeface="Arial" pitchFamily="34" charset="0"/>
              </a:rPr>
              <a:t>nghệ</a:t>
            </a:r>
            <a:r>
              <a:rPr kumimoji="0" lang="en-US" sz="4000" i="1" u="none" strike="noStrike" cap="none" normalizeH="0" dirty="0" smtClean="0">
                <a:ln>
                  <a:noFill/>
                </a:ln>
                <a:solidFill>
                  <a:srgbClr val="1B25E5"/>
                </a:solidFill>
                <a:effectLst/>
                <a:latin typeface="Times New Roman" pitchFamily="18" charset="0"/>
                <a:cs typeface="Arial" pitchFamily="34" charset="0"/>
              </a:rPr>
              <a:t> </a:t>
            </a:r>
            <a:r>
              <a:rPr kumimoji="0" lang="en-US" sz="4000" i="1" u="none" strike="noStrike" cap="none" normalizeH="0" dirty="0" err="1" smtClean="0">
                <a:ln>
                  <a:noFill/>
                </a:ln>
                <a:solidFill>
                  <a:srgbClr val="1B25E5"/>
                </a:solidFill>
                <a:effectLst/>
                <a:latin typeface="Times New Roman" pitchFamily="18" charset="0"/>
                <a:cs typeface="Arial" pitchFamily="34" charset="0"/>
              </a:rPr>
              <a:t>mà</a:t>
            </a:r>
            <a:r>
              <a:rPr kumimoji="0" lang="en-US" sz="4000" i="1" u="none" strike="noStrike" cap="none" normalizeH="0" dirty="0" smtClean="0">
                <a:ln>
                  <a:noFill/>
                </a:ln>
                <a:solidFill>
                  <a:srgbClr val="1B25E5"/>
                </a:solidFill>
                <a:effectLst/>
                <a:latin typeface="Times New Roman" pitchFamily="18" charset="0"/>
                <a:cs typeface="Arial" pitchFamily="34" charset="0"/>
              </a:rPr>
              <a:t> </a:t>
            </a:r>
            <a:r>
              <a:rPr kumimoji="0" lang="en-US" sz="4000" i="1" u="none" strike="noStrike" cap="none" normalizeH="0" dirty="0" err="1" smtClean="0">
                <a:ln>
                  <a:noFill/>
                </a:ln>
                <a:solidFill>
                  <a:srgbClr val="1B25E5"/>
                </a:solidFill>
                <a:effectLst/>
                <a:latin typeface="Times New Roman" pitchFamily="18" charset="0"/>
                <a:cs typeface="Arial" pitchFamily="34" charset="0"/>
              </a:rPr>
              <a:t>em</a:t>
            </a:r>
            <a:r>
              <a:rPr kumimoji="0" lang="en-US" sz="4000" i="1" u="none" strike="noStrike" cap="none" normalizeH="0" dirty="0" smtClean="0">
                <a:ln>
                  <a:noFill/>
                </a:ln>
                <a:solidFill>
                  <a:srgbClr val="1B25E5"/>
                </a:solidFill>
                <a:effectLst/>
                <a:latin typeface="Times New Roman" pitchFamily="18" charset="0"/>
                <a:cs typeface="Arial" pitchFamily="34" charset="0"/>
              </a:rPr>
              <a:t> </a:t>
            </a:r>
            <a:r>
              <a:rPr kumimoji="0" lang="en-US" sz="4000" i="1" u="none" strike="noStrike" cap="none" normalizeH="0" dirty="0" err="1" smtClean="0">
                <a:ln>
                  <a:noFill/>
                </a:ln>
                <a:solidFill>
                  <a:srgbClr val="1B25E5"/>
                </a:solidFill>
                <a:effectLst/>
                <a:latin typeface="Times New Roman" pitchFamily="18" charset="0"/>
                <a:cs typeface="Arial" pitchFamily="34" charset="0"/>
              </a:rPr>
              <a:t>biết</a:t>
            </a:r>
            <a:r>
              <a:rPr kumimoji="0" lang="en-US" sz="4000" i="1" u="none" strike="noStrike" cap="none" normalizeH="0" dirty="0" smtClean="0">
                <a:ln>
                  <a:noFill/>
                </a:ln>
                <a:solidFill>
                  <a:srgbClr val="1B25E5"/>
                </a:solidFill>
                <a:effectLst/>
                <a:latin typeface="Times New Roman" pitchFamily="18" charset="0"/>
                <a:cs typeface="Arial" pitchFamily="34" charset="0"/>
              </a:rPr>
              <a:t>?</a:t>
            </a:r>
            <a:endParaRPr kumimoji="0" lang="vi-VN" sz="4000" i="1" u="none" strike="noStrike" cap="none" normalizeH="0" baseline="0" dirty="0" smtClean="0">
              <a:ln>
                <a:noFill/>
              </a:ln>
              <a:solidFill>
                <a:srgbClr val="1B25E5"/>
              </a:solidFill>
              <a:effectLst/>
              <a:latin typeface="Arial" pitchFamily="34" charset="0"/>
              <a:cs typeface="Arial" pitchFamily="34" charset="0"/>
            </a:endParaRPr>
          </a:p>
        </p:txBody>
      </p:sp>
      <p:sp>
        <p:nvSpPr>
          <p:cNvPr id="8" name="Title 12"/>
          <p:cNvSpPr txBox="1">
            <a:spLocks/>
          </p:cNvSpPr>
          <p:nvPr/>
        </p:nvSpPr>
        <p:spPr>
          <a:xfrm>
            <a:off x="228600" y="756802"/>
            <a:ext cx="6182399" cy="762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rgbClr val="FF0000"/>
                </a:solidFill>
                <a:latin typeface="Times New Roman" pitchFamily="18" charset="0"/>
                <a:cs typeface="Times New Roman" pitchFamily="18" charset="0"/>
              </a:rPr>
              <a:t>*</a:t>
            </a:r>
            <a:r>
              <a:rPr lang="en-US" sz="4000" b="1" dirty="0" err="1" smtClean="0">
                <a:solidFill>
                  <a:srgbClr val="FF0000"/>
                </a:solidFill>
                <a:latin typeface="Times New Roman" pitchFamily="18" charset="0"/>
                <a:cs typeface="Times New Roman" pitchFamily="18" charset="0"/>
              </a:rPr>
              <a:t>Khởi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động</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92145473"/>
      </p:ext>
    </p:extLst>
  </p:cSld>
  <p:clrMapOvr>
    <a:masterClrMapping/>
  </p:clrMapOvr>
  <p:transition>
    <p:wedg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369094" y="1309759"/>
            <a:ext cx="8305800" cy="163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pPr>
            <a:r>
              <a:rPr lang="en-US" altLang="en-US" sz="3200" b="1" u="sng" dirty="0" err="1">
                <a:solidFill>
                  <a:srgbClr val="0000CC"/>
                </a:solidFill>
                <a:latin typeface="Times New Roman" panose="02020603050405020304" pitchFamily="18" charset="0"/>
                <a:cs typeface="Times New Roman" panose="02020603050405020304" pitchFamily="18" charset="0"/>
              </a:rPr>
              <a:t>Câu</a:t>
            </a:r>
            <a:r>
              <a:rPr lang="en-US" altLang="en-US" sz="3200" b="1" u="sng" dirty="0">
                <a:solidFill>
                  <a:srgbClr val="0000CC"/>
                </a:solidFill>
                <a:latin typeface="Times New Roman" panose="02020603050405020304" pitchFamily="18" charset="0"/>
                <a:cs typeface="Times New Roman" panose="02020603050405020304" pitchFamily="18" charset="0"/>
              </a:rPr>
              <a:t> </a:t>
            </a:r>
            <a:r>
              <a:rPr lang="en-US" altLang="en-US" sz="3200" b="1" u="sng" dirty="0" smtClean="0">
                <a:solidFill>
                  <a:srgbClr val="0000CC"/>
                </a:solidFill>
                <a:latin typeface="Times New Roman" panose="02020603050405020304" pitchFamily="18" charset="0"/>
                <a:cs typeface="Times New Roman" panose="02020603050405020304" pitchFamily="18" charset="0"/>
              </a:rPr>
              <a:t>4:</a:t>
            </a:r>
            <a:r>
              <a:rPr lang="en-US" alt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Tác</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dụng</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của</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bàn</a:t>
            </a:r>
            <a:r>
              <a:rPr lang="en-US" sz="3200" b="1" dirty="0">
                <a:solidFill>
                  <a:srgbClr val="0000CC"/>
                </a:solidFill>
                <a:latin typeface="Times New Roman" panose="02020603050405020304" pitchFamily="18" charset="0"/>
                <a:cs typeface="Times New Roman" panose="02020603050405020304" pitchFamily="18" charset="0"/>
              </a:rPr>
              <a:t> </a:t>
            </a:r>
            <a:r>
              <a:rPr lang="en-US" sz="3200" b="1" dirty="0" err="1">
                <a:solidFill>
                  <a:srgbClr val="0000CC"/>
                </a:solidFill>
                <a:latin typeface="Times New Roman" panose="02020603050405020304" pitchFamily="18" charset="0"/>
                <a:cs typeface="Times New Roman" panose="02020603050405020304" pitchFamily="18" charset="0"/>
              </a:rPr>
              <a:t>là</a:t>
            </a:r>
            <a:r>
              <a:rPr lang="en-US" sz="3200" b="1" dirty="0">
                <a:solidFill>
                  <a:srgbClr val="0000CC"/>
                </a:solidFill>
                <a:latin typeface="Times New Roman" panose="02020603050405020304" pitchFamily="18" charset="0"/>
                <a:cs typeface="Times New Roman" panose="02020603050405020304" pitchFamily="18" charset="0"/>
              </a:rPr>
              <a:t>:</a:t>
            </a:r>
          </a:p>
          <a:p>
            <a:pPr>
              <a:lnSpc>
                <a:spcPct val="107000"/>
              </a:lnSpc>
            </a:pPr>
            <a:endParaRPr lang="en-US" sz="3200" b="1" dirty="0">
              <a:solidFill>
                <a:srgbClr val="0000CC"/>
              </a:solidFill>
              <a:latin typeface="Times New Roman" panose="02020603050405020304" pitchFamily="18" charset="0"/>
              <a:cs typeface="Times New Roman" panose="02020603050405020304" pitchFamily="18" charset="0"/>
            </a:endParaRPr>
          </a:p>
          <a:p>
            <a:pPr>
              <a:lnSpc>
                <a:spcPct val="107000"/>
              </a:lnSpc>
              <a:spcAft>
                <a:spcPts val="0"/>
              </a:spcAft>
            </a:pP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7" name="Oval 6"/>
          <p:cNvSpPr>
            <a:spLocks noChangeArrowheads="1"/>
          </p:cNvSpPr>
          <p:nvPr/>
        </p:nvSpPr>
        <p:spPr bwMode="auto">
          <a:xfrm>
            <a:off x="2235994" y="3329274"/>
            <a:ext cx="609600" cy="457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a:solidFill>
                <a:srgbClr val="FFFFFF"/>
              </a:solidFill>
              <a:latin typeface="VNI-Disney" pitchFamily="2" charset="0"/>
              <a:cs typeface="Times New Roman" panose="02020603050405020304" pitchFamily="18" charset="0"/>
            </a:endParaRPr>
          </a:p>
        </p:txBody>
      </p:sp>
      <p:pic>
        <p:nvPicPr>
          <p:cNvPr id="27655" name="Picture 13" descr="C:\Users\ACER\AppData\Local\Microsoft\Windows\Temporary Internet Files\Content.IE5\00WZCH5L\5-Free-Summer-Clipart-Illustration-Of-A-Happy-Smiling-Su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163" y="-76200"/>
            <a:ext cx="14430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68" descr="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5230813"/>
            <a:ext cx="1347788"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35994" y="2183482"/>
            <a:ext cx="4572000" cy="1673150"/>
          </a:xfrm>
          <a:prstGeom prst="rect">
            <a:avLst/>
          </a:prstGeom>
        </p:spPr>
        <p:txBody>
          <a:bodyPr>
            <a:spAutoFit/>
          </a:bodyPr>
          <a:lstStyle/>
          <a:p>
            <a:pPr>
              <a:lnSpc>
                <a:spcPct val="107000"/>
              </a:lnSpc>
              <a:spcAft>
                <a:spcPts val="0"/>
              </a:spcAft>
            </a:pP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Giặt</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ct val="107000"/>
              </a:lnSpc>
              <a:spcAft>
                <a:spcPts val="0"/>
              </a:spcAft>
            </a:pP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sạch</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áo</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phẳng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quần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áo</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040084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p:cNvSpPr txBox="1">
            <a:spLocks noChangeArrowheads="1"/>
          </p:cNvSpPr>
          <p:nvPr/>
        </p:nvSpPr>
        <p:spPr bwMode="auto">
          <a:xfrm>
            <a:off x="192881" y="997124"/>
            <a:ext cx="8305800" cy="2200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Aft>
                <a:spcPts val="0"/>
              </a:spcAft>
            </a:pPr>
            <a:r>
              <a:rPr lang="en-US" altLang="en-US" sz="3200" b="1" u="sng" dirty="0" err="1">
                <a:solidFill>
                  <a:srgbClr val="1B25E5"/>
                </a:solidFill>
                <a:latin typeface="Times New Roman" panose="02020603050405020304" pitchFamily="18" charset="0"/>
                <a:cs typeface="Times New Roman" panose="02020603050405020304" pitchFamily="18" charset="0"/>
              </a:rPr>
              <a:t>Câu</a:t>
            </a:r>
            <a:r>
              <a:rPr lang="en-US" altLang="en-US" sz="3200" b="1" u="sng" dirty="0">
                <a:solidFill>
                  <a:srgbClr val="1B25E5"/>
                </a:solidFill>
                <a:latin typeface="Times New Roman" panose="02020603050405020304" pitchFamily="18" charset="0"/>
                <a:cs typeface="Times New Roman" panose="02020603050405020304" pitchFamily="18" charset="0"/>
              </a:rPr>
              <a:t> </a:t>
            </a:r>
            <a:r>
              <a:rPr lang="en-US" altLang="en-US" sz="3200" b="1" u="sng" dirty="0" smtClean="0">
                <a:solidFill>
                  <a:srgbClr val="1B25E5"/>
                </a:solidFill>
                <a:latin typeface="Times New Roman" panose="02020603050405020304" pitchFamily="18" charset="0"/>
                <a:cs typeface="Times New Roman" panose="02020603050405020304" pitchFamily="18" charset="0"/>
              </a:rPr>
              <a:t>5:</a:t>
            </a:r>
            <a:r>
              <a:rPr lang="en-US" altLang="en-US" sz="3200" b="1" dirty="0" smtClean="0">
                <a:solidFill>
                  <a:srgbClr val="1B25E5"/>
                </a:solidFill>
                <a:latin typeface="Times New Roman" panose="02020603050405020304" pitchFamily="18" charset="0"/>
                <a:cs typeface="Times New Roman" panose="02020603050405020304" pitchFamily="18" charset="0"/>
              </a:rPr>
              <a:t> </a:t>
            </a:r>
            <a:r>
              <a:rPr lang="en-US" sz="3200" b="1" dirty="0" err="1">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Đâu</a:t>
            </a:r>
            <a:r>
              <a:rPr lang="en-US" sz="3200" b="1" dirty="0">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b="1" dirty="0">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3200" b="1" dirty="0">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3200" b="1" dirty="0">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3200" b="1" dirty="0">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gìn</a:t>
            </a:r>
            <a:r>
              <a:rPr lang="en-US" sz="3200" b="1" dirty="0">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3200" b="1" dirty="0">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3200" b="1" dirty="0">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b="1" dirty="0">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b="1" dirty="0">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b="1" dirty="0">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b="1" dirty="0">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b="1" dirty="0">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b="1" dirty="0">
                <a:solidFill>
                  <a:srgbClr val="1B25E5"/>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b="1" dirty="0">
              <a:solidFill>
                <a:srgbClr val="1B25E5"/>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3200" b="1" dirty="0">
              <a:solidFill>
                <a:srgbClr val="0000CC"/>
              </a:solidFill>
              <a:latin typeface="Times New Roman" panose="02020603050405020304" pitchFamily="18" charset="0"/>
              <a:cs typeface="Times New Roman" panose="02020603050405020304" pitchFamily="18" charset="0"/>
            </a:endParaRPr>
          </a:p>
          <a:p>
            <a:pPr>
              <a:lnSpc>
                <a:spcPct val="107000"/>
              </a:lnSpc>
              <a:spcAft>
                <a:spcPts val="0"/>
              </a:spcAft>
            </a:pPr>
            <a:endParaRPr lang="en-US" sz="3200" b="1" dirty="0">
              <a:solidFill>
                <a:srgbClr val="0000CC"/>
              </a:solidFill>
              <a:latin typeface="Times New Roman" panose="02020603050405020304" pitchFamily="18" charset="0"/>
              <a:cs typeface="Times New Roman" panose="02020603050405020304" pitchFamily="18" charset="0"/>
            </a:endParaRPr>
          </a:p>
        </p:txBody>
      </p:sp>
      <p:sp>
        <p:nvSpPr>
          <p:cNvPr id="7" name="Oval 6"/>
          <p:cNvSpPr>
            <a:spLocks noChangeArrowheads="1"/>
          </p:cNvSpPr>
          <p:nvPr/>
        </p:nvSpPr>
        <p:spPr bwMode="auto">
          <a:xfrm>
            <a:off x="1333933" y="3604527"/>
            <a:ext cx="609600" cy="457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vi-VN" altLang="en-US">
              <a:solidFill>
                <a:srgbClr val="FFFFFF"/>
              </a:solidFill>
              <a:latin typeface="VNI-Disney" pitchFamily="2" charset="0"/>
              <a:cs typeface="Times New Roman" panose="02020603050405020304" pitchFamily="18" charset="0"/>
            </a:endParaRPr>
          </a:p>
        </p:txBody>
      </p:sp>
      <p:pic>
        <p:nvPicPr>
          <p:cNvPr id="27655" name="Picture 13" descr="C:\Users\ACER\AppData\Local\Microsoft\Windows\Temporary Internet Files\Content.IE5\00WZCH5L\5-Free-Summer-Clipart-Illustration-Of-A-Happy-Smiling-Su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7163" y="-76200"/>
            <a:ext cx="144303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68" descr="1">
            <a:hlinkClick r:id="rId4" action="ppaction://hlinkpres?slideindex=1&amp;slidetit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0" y="5230813"/>
            <a:ext cx="1347788" cy="153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347788" y="2457852"/>
            <a:ext cx="7511545" cy="1673150"/>
          </a:xfrm>
          <a:prstGeom prst="rect">
            <a:avLst/>
          </a:prstGeom>
        </p:spPr>
        <p:txBody>
          <a:bodyPr wrap="square">
            <a:spAutoFit/>
          </a:bodyPr>
          <a:lstStyle/>
          <a:p>
            <a:pPr>
              <a:lnSpc>
                <a:spcPct val="107000"/>
              </a:lnSpc>
              <a:spcAft>
                <a:spcPts val="0"/>
              </a:spcAft>
            </a:pP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06792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Title 12"/>
          <p:cNvSpPr>
            <a:spLocks noGrp="1"/>
          </p:cNvSpPr>
          <p:nvPr>
            <p:ph type="title"/>
          </p:nvPr>
        </p:nvSpPr>
        <p:spPr>
          <a:xfrm>
            <a:off x="381000" y="533400"/>
            <a:ext cx="8368144" cy="762000"/>
          </a:xfrm>
        </p:spPr>
        <p:txBody>
          <a:bodyPr>
            <a:noAutofit/>
          </a:bodyPr>
          <a:lstStyle/>
          <a:p>
            <a:pPr algn="l"/>
            <a:r>
              <a:rPr lang="en-US" sz="4000" b="1" dirty="0" smtClean="0">
                <a:solidFill>
                  <a:srgbClr val="FF0000"/>
                </a:solidFill>
                <a:latin typeface="Times New Roman" pitchFamily="18" charset="0"/>
                <a:cs typeface="Times New Roman" pitchFamily="18" charset="0"/>
              </a:rPr>
              <a:t>*</a:t>
            </a:r>
            <a:r>
              <a:rPr lang="en-US" sz="4000" b="1" dirty="0" err="1" smtClean="0">
                <a:solidFill>
                  <a:srgbClr val="FF0000"/>
                </a:solidFill>
                <a:latin typeface="Times New Roman" pitchFamily="18" charset="0"/>
                <a:cs typeface="Times New Roman" pitchFamily="18" charset="0"/>
              </a:rPr>
              <a:t>Vận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dụng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trải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nghiệm</a:t>
            </a:r>
            <a:endParaRPr lang="en-US" sz="4000" b="1" dirty="0">
              <a:solidFill>
                <a:srgbClr val="FF0000"/>
              </a:solidFill>
              <a:latin typeface="Times New Roman" pitchFamily="18" charset="0"/>
              <a:cs typeface="Times New Roman" pitchFamily="18" charset="0"/>
            </a:endParaRPr>
          </a:p>
        </p:txBody>
      </p:sp>
      <p:pic>
        <p:nvPicPr>
          <p:cNvPr id="29" name="Picture 2" descr="C:\Users\ACER\AppData\Local\Microsoft\Windows\Temporary Internet Files\Content.IE5\00WZCH5L\school_building[1].jpg"/>
          <p:cNvPicPr>
            <a:picLocks noChangeAspect="1" noChangeArrowheads="1"/>
          </p:cNvPicPr>
          <p:nvPr/>
        </p:nvPicPr>
        <p:blipFill>
          <a:blip r:embed="rId2" cstate="print"/>
          <a:srcRect/>
          <a:stretch>
            <a:fillRect/>
          </a:stretch>
        </p:blipFill>
        <p:spPr bwMode="auto">
          <a:xfrm>
            <a:off x="1" y="5866282"/>
            <a:ext cx="1066800" cy="991717"/>
          </a:xfrm>
          <a:prstGeom prst="rect">
            <a:avLst/>
          </a:prstGeom>
          <a:noFill/>
        </p:spPr>
      </p:pic>
      <p:sp>
        <p:nvSpPr>
          <p:cNvPr id="4" name="Rectangle 3"/>
          <p:cNvSpPr/>
          <p:nvPr/>
        </p:nvSpPr>
        <p:spPr>
          <a:xfrm>
            <a:off x="809299" y="1828800"/>
            <a:ext cx="7511545" cy="2200089"/>
          </a:xfrm>
          <a:prstGeom prst="rect">
            <a:avLst/>
          </a:prstGeom>
        </p:spPr>
        <p:txBody>
          <a:bodyPr wrap="square">
            <a:spAutoFit/>
          </a:bodyPr>
          <a:lstStyle/>
          <a:p>
            <a:pPr algn="just">
              <a:lnSpc>
                <a:spcPct val="107000"/>
              </a:lnSpc>
              <a:spcAft>
                <a:spcPts val="0"/>
              </a:spcAft>
            </a:pP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u="sng"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Ghi</a:t>
            </a:r>
            <a:r>
              <a:rPr lang="en-US" sz="3200" i="1" u="sng"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u="sng"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công</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nghệ</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tạo</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gìn</a:t>
            </a:r>
            <a:r>
              <a:rPr lang="en-US" sz="3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an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lâu</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bền</a:t>
            </a:r>
            <a:r>
              <a:rPr lang="en-US" sz="32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3633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981200" y="1"/>
            <a:ext cx="6934200" cy="685799"/>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800" b="0" i="0" u="none" strike="noStrike" kern="1200" cap="none" spc="0" normalizeH="0" baseline="0" noProof="0" smtClean="0">
              <a:ln>
                <a:noFill/>
              </a:ln>
              <a:solidFill>
                <a:schemeClr val="tx1"/>
              </a:solidFill>
              <a:effectLst/>
              <a:uLnTx/>
              <a:uFillTx/>
              <a:latin typeface="Ancuu" pitchFamily="2" charset="0"/>
              <a:ea typeface="+mj-ea"/>
              <a:cs typeface="Times New Roman" pitchFamily="18" charset="0"/>
            </a:endParaRPr>
          </a:p>
        </p:txBody>
      </p:sp>
      <p:pic>
        <p:nvPicPr>
          <p:cNvPr id="2050" name="Picture 2" descr="C:\Users\ACER\AppData\Local\Microsoft\Windows\Temporary Internet Files\Content.IE5\00WZCH5L\school_building[1].jpg"/>
          <p:cNvPicPr>
            <a:picLocks noChangeAspect="1" noChangeArrowheads="1"/>
          </p:cNvPicPr>
          <p:nvPr/>
        </p:nvPicPr>
        <p:blipFill>
          <a:blip r:embed="rId3" cstate="print"/>
          <a:srcRect/>
          <a:stretch>
            <a:fillRect/>
          </a:stretch>
        </p:blipFill>
        <p:spPr bwMode="auto">
          <a:xfrm>
            <a:off x="0" y="4648200"/>
            <a:ext cx="2049228" cy="1905001"/>
          </a:xfrm>
          <a:prstGeom prst="rect">
            <a:avLst/>
          </a:prstGeom>
          <a:noFill/>
        </p:spPr>
      </p:pic>
      <p:pic>
        <p:nvPicPr>
          <p:cNvPr id="2061" name="Picture 13" descr="C:\Users\ACER\AppData\Local\Microsoft\Windows\Temporary Internet Files\Content.IE5\00WZCH5L\5-Free-Summer-Clipart-Illustration-Of-A-Happy-Smiling-Sun[1].png"/>
          <p:cNvPicPr>
            <a:picLocks noChangeAspect="1" noChangeArrowheads="1"/>
          </p:cNvPicPr>
          <p:nvPr/>
        </p:nvPicPr>
        <p:blipFill>
          <a:blip r:embed="rId4" cstate="print"/>
          <a:srcRect/>
          <a:stretch>
            <a:fillRect/>
          </a:stretch>
        </p:blipFill>
        <p:spPr bwMode="auto">
          <a:xfrm>
            <a:off x="7701159" y="1"/>
            <a:ext cx="1442839" cy="1219199"/>
          </a:xfrm>
          <a:prstGeom prst="rect">
            <a:avLst/>
          </a:prstGeom>
          <a:noFill/>
        </p:spPr>
      </p:pic>
      <p:sp>
        <p:nvSpPr>
          <p:cNvPr id="11" name="Rectangle 10"/>
          <p:cNvSpPr/>
          <p:nvPr/>
        </p:nvSpPr>
        <p:spPr>
          <a:xfrm>
            <a:off x="106256" y="1600200"/>
            <a:ext cx="888188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err="1" smtClean="0">
                <a:ln w="11430"/>
                <a:solidFill>
                  <a:srgbClr val="1B25E5"/>
                </a:solidFill>
                <a:effectLst>
                  <a:outerShdw blurRad="50800" dist="39000" dir="5460000" algn="tl">
                    <a:srgbClr val="000000">
                      <a:alpha val="38000"/>
                    </a:srgbClr>
                  </a:outerShdw>
                </a:effectLst>
                <a:latin typeface="Times New Roman" pitchFamily="18" charset="0"/>
                <a:cs typeface="Times New Roman" pitchFamily="18" charset="0"/>
              </a:rPr>
              <a:t>Bài</a:t>
            </a:r>
            <a:r>
              <a:rPr lang="en-US" sz="5400" b="1" cap="none" spc="0" dirty="0" smtClean="0">
                <a:ln w="11430"/>
                <a:solidFill>
                  <a:srgbClr val="1B25E5"/>
                </a:solidFill>
                <a:effectLst>
                  <a:outerShdw blurRad="50800" dist="39000" dir="5460000" algn="tl">
                    <a:srgbClr val="000000">
                      <a:alpha val="38000"/>
                    </a:srgbClr>
                  </a:outerShdw>
                </a:effectLst>
                <a:latin typeface="Times New Roman" pitchFamily="18" charset="0"/>
                <a:cs typeface="Times New Roman" pitchFamily="18" charset="0"/>
              </a:rPr>
              <a:t> 1. </a:t>
            </a:r>
            <a:r>
              <a:rPr lang="en-US" sz="5400" b="1" cap="none" spc="0" dirty="0" err="1" smtClean="0">
                <a:ln w="11430"/>
                <a:solidFill>
                  <a:srgbClr val="1B25E5"/>
                </a:solidFill>
                <a:effectLst>
                  <a:outerShdw blurRad="50800" dist="39000" dir="5460000" algn="tl">
                    <a:srgbClr val="000000">
                      <a:alpha val="38000"/>
                    </a:srgbClr>
                  </a:outerShdw>
                </a:effectLst>
                <a:latin typeface="Times New Roman" pitchFamily="18" charset="0"/>
                <a:cs typeface="Times New Roman" pitchFamily="18" charset="0"/>
              </a:rPr>
              <a:t>Tự</a:t>
            </a:r>
            <a:r>
              <a:rPr lang="en-US" sz="5400" b="1" cap="none" spc="0" dirty="0" smtClean="0">
                <a:ln w="11430"/>
                <a:solidFill>
                  <a:srgbClr val="1B25E5"/>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cap="none" spc="0" dirty="0" err="1" smtClean="0">
                <a:ln w="11430"/>
                <a:solidFill>
                  <a:srgbClr val="1B25E5"/>
                </a:solidFill>
                <a:effectLst>
                  <a:outerShdw blurRad="50800" dist="39000" dir="5460000" algn="tl">
                    <a:srgbClr val="000000">
                      <a:alpha val="38000"/>
                    </a:srgbClr>
                  </a:outerShdw>
                </a:effectLst>
                <a:latin typeface="Times New Roman" pitchFamily="18" charset="0"/>
                <a:cs typeface="Times New Roman" pitchFamily="18" charset="0"/>
              </a:rPr>
              <a:t>nhiên</a:t>
            </a:r>
            <a:r>
              <a:rPr lang="en-US" sz="5400" b="1" cap="none" spc="0" dirty="0" smtClean="0">
                <a:ln w="11430"/>
                <a:solidFill>
                  <a:srgbClr val="1B25E5"/>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cap="none" spc="0" dirty="0" err="1" smtClean="0">
                <a:ln w="11430"/>
                <a:solidFill>
                  <a:srgbClr val="1B25E5"/>
                </a:solidFill>
                <a:effectLst>
                  <a:outerShdw blurRad="50800" dist="39000" dir="5460000" algn="tl">
                    <a:srgbClr val="000000">
                      <a:alpha val="38000"/>
                    </a:srgbClr>
                  </a:outerShdw>
                </a:effectLst>
                <a:latin typeface="Times New Roman" pitchFamily="18" charset="0"/>
                <a:cs typeface="Times New Roman" pitchFamily="18" charset="0"/>
              </a:rPr>
              <a:t>và</a:t>
            </a:r>
            <a:r>
              <a:rPr lang="en-US" sz="5400" b="1" cap="none" spc="0" dirty="0" smtClean="0">
                <a:ln w="11430"/>
                <a:solidFill>
                  <a:srgbClr val="1B25E5"/>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cap="none" spc="0" dirty="0" err="1" smtClean="0">
                <a:ln w="11430"/>
                <a:solidFill>
                  <a:srgbClr val="1B25E5"/>
                </a:solidFill>
                <a:effectLst>
                  <a:outerShdw blurRad="50800" dist="39000" dir="5460000" algn="tl">
                    <a:srgbClr val="000000">
                      <a:alpha val="38000"/>
                    </a:srgbClr>
                  </a:outerShdw>
                </a:effectLst>
                <a:latin typeface="Times New Roman" pitchFamily="18" charset="0"/>
                <a:cs typeface="Times New Roman" pitchFamily="18" charset="0"/>
              </a:rPr>
              <a:t>công</a:t>
            </a:r>
            <a:r>
              <a:rPr lang="en-US" sz="5400" b="1" cap="none" spc="0" dirty="0" smtClean="0">
                <a:ln w="11430"/>
                <a:solidFill>
                  <a:srgbClr val="1B25E5"/>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cap="none" spc="0" dirty="0" err="1" smtClean="0">
                <a:ln w="11430"/>
                <a:solidFill>
                  <a:srgbClr val="1B25E5"/>
                </a:solidFill>
                <a:effectLst>
                  <a:outerShdw blurRad="50800" dist="39000" dir="5460000" algn="tl">
                    <a:srgbClr val="000000">
                      <a:alpha val="38000"/>
                    </a:srgbClr>
                  </a:outerShdw>
                </a:effectLst>
                <a:latin typeface="Times New Roman" pitchFamily="18" charset="0"/>
                <a:cs typeface="Times New Roman" pitchFamily="18" charset="0"/>
              </a:rPr>
              <a:t>nghệ</a:t>
            </a:r>
            <a:r>
              <a:rPr lang="en-US" sz="5400" b="1" cap="none" spc="0" dirty="0" smtClean="0">
                <a:ln w="11430"/>
                <a:solidFill>
                  <a:srgbClr val="1B25E5"/>
                </a:solidFill>
                <a:effectLst>
                  <a:outerShdw blurRad="50800" dist="39000" dir="5460000" algn="tl">
                    <a:srgbClr val="000000">
                      <a:alpha val="38000"/>
                    </a:srgbClr>
                  </a:outerShdw>
                </a:effectLst>
                <a:latin typeface="Times New Roman" pitchFamily="18" charset="0"/>
                <a:cs typeface="Times New Roman" pitchFamily="18" charset="0"/>
              </a:rPr>
              <a:t> (</a:t>
            </a:r>
            <a:r>
              <a:rPr lang="en-US" sz="5400" b="1" dirty="0" err="1">
                <a:ln w="11430"/>
                <a:solidFill>
                  <a:srgbClr val="1B25E5"/>
                </a:solidFill>
                <a:effectLst>
                  <a:outerShdw blurRad="50800" dist="39000" dir="5460000" algn="tl">
                    <a:srgbClr val="000000">
                      <a:alpha val="38000"/>
                    </a:srgbClr>
                  </a:outerShdw>
                </a:effectLst>
                <a:latin typeface="Times New Roman" pitchFamily="18" charset="0"/>
                <a:cs typeface="Times New Roman" pitchFamily="18" charset="0"/>
              </a:rPr>
              <a:t>T</a:t>
            </a:r>
            <a:r>
              <a:rPr lang="en-US" sz="5400" b="1" cap="none" spc="0" dirty="0" err="1" smtClean="0">
                <a:ln w="11430"/>
                <a:solidFill>
                  <a:srgbClr val="1B25E5"/>
                </a:solidFill>
                <a:effectLst>
                  <a:outerShdw blurRad="50800" dist="39000" dir="5460000" algn="tl">
                    <a:srgbClr val="000000">
                      <a:alpha val="38000"/>
                    </a:srgbClr>
                  </a:outerShdw>
                </a:effectLst>
                <a:latin typeface="Times New Roman" pitchFamily="18" charset="0"/>
                <a:cs typeface="Times New Roman" pitchFamily="18" charset="0"/>
              </a:rPr>
              <a:t>iết</a:t>
            </a:r>
            <a:r>
              <a:rPr lang="en-US" sz="5400" b="1" cap="none" spc="0" dirty="0" smtClean="0">
                <a:ln w="11430"/>
                <a:solidFill>
                  <a:srgbClr val="1B25E5"/>
                </a:solidFill>
                <a:effectLst>
                  <a:outerShdw blurRad="50800" dist="39000" dir="5460000" algn="tl">
                    <a:srgbClr val="000000">
                      <a:alpha val="38000"/>
                    </a:srgbClr>
                  </a:outerShdw>
                </a:effectLst>
                <a:latin typeface="Times New Roman" pitchFamily="18" charset="0"/>
                <a:cs typeface="Times New Roman" pitchFamily="18" charset="0"/>
              </a:rPr>
              <a:t> 2)</a:t>
            </a:r>
            <a:endParaRPr lang="en-US" sz="5400" b="1" cap="none" spc="0" dirty="0">
              <a:ln w="11430"/>
              <a:solidFill>
                <a:srgbClr val="1B25E5"/>
              </a:solidFill>
              <a:effectLst>
                <a:outerShdw blurRad="50800" dist="39000" dir="5460000" algn="tl">
                  <a:srgbClr val="000000">
                    <a:alpha val="38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222176999"/>
      </p:ext>
    </p:extLst>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1B25E5"/>
                </a:solidFill>
                <a:latin typeface="Times New Roman" panose="02020603050405020304" pitchFamily="18" charset="0"/>
                <a:cs typeface="Times New Roman" panose="02020603050405020304" pitchFamily="18" charset="0"/>
              </a:rPr>
              <a:t>Mục</a:t>
            </a:r>
            <a:r>
              <a:rPr lang="en-US" b="1" dirty="0" smtClean="0">
                <a:solidFill>
                  <a:srgbClr val="1B25E5"/>
                </a:solidFill>
                <a:latin typeface="Times New Roman" panose="02020603050405020304" pitchFamily="18" charset="0"/>
                <a:cs typeface="Times New Roman" panose="02020603050405020304" pitchFamily="18" charset="0"/>
              </a:rPr>
              <a:t> </a:t>
            </a:r>
            <a:r>
              <a:rPr lang="en-US" b="1" dirty="0" err="1" smtClean="0">
                <a:solidFill>
                  <a:srgbClr val="1B25E5"/>
                </a:solidFill>
                <a:latin typeface="Times New Roman" panose="02020603050405020304" pitchFamily="18" charset="0"/>
                <a:cs typeface="Times New Roman" panose="02020603050405020304" pitchFamily="18" charset="0"/>
              </a:rPr>
              <a:t>tiêu</a:t>
            </a:r>
            <a:r>
              <a:rPr lang="en-US" b="1" dirty="0" smtClean="0">
                <a:solidFill>
                  <a:srgbClr val="1B25E5"/>
                </a:solidFill>
                <a:latin typeface="Times New Roman" panose="02020603050405020304" pitchFamily="18" charset="0"/>
                <a:cs typeface="Times New Roman" panose="02020603050405020304" pitchFamily="18" charset="0"/>
              </a:rPr>
              <a:t>:</a:t>
            </a:r>
            <a:endParaRPr lang="en-US" b="1" dirty="0">
              <a:solidFill>
                <a:srgbClr val="1B25E5"/>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1389929"/>
            <a:ext cx="8991600" cy="4525963"/>
          </a:xfrm>
        </p:spPr>
        <p:txBody>
          <a:bodyPr/>
          <a:lstStyle/>
          <a:p>
            <a:pPr marL="0" indent="0" algn="just">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Phân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biệt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nghệ</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buFontTx/>
              <a:buChar char="-"/>
            </a:pPr>
            <a:r>
              <a:rPr lang="en-US" dirty="0" err="1" smtClean="0">
                <a:latin typeface="Times New Roman" panose="02020603050405020304" pitchFamily="18" charset="0"/>
                <a:cs typeface="Times New Roman" panose="02020603050405020304" pitchFamily="18" charset="0"/>
              </a:rPr>
              <a:t>Nêu</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đình</a:t>
            </a:r>
            <a:endParaRPr lang="en-US" dirty="0">
              <a:latin typeface="Times New Roman" panose="02020603050405020304" pitchFamily="18" charset="0"/>
              <a:cs typeface="Times New Roman" panose="02020603050405020304" pitchFamily="18" charset="0"/>
            </a:endParaRPr>
          </a:p>
          <a:p>
            <a:pPr algn="just">
              <a:buFontTx/>
              <a:buChar char="-"/>
            </a:pPr>
            <a:r>
              <a:rPr lang="en-US" dirty="0" err="1" smtClean="0">
                <a:latin typeface="Times New Roman" panose="02020603050405020304" pitchFamily="18" charset="0"/>
                <a:cs typeface="Times New Roman" panose="02020603050405020304" pitchFamily="18" charset="0"/>
              </a:rPr>
              <a:t>Có</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ý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gìn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750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 name="Title 12"/>
          <p:cNvSpPr>
            <a:spLocks noGrp="1"/>
          </p:cNvSpPr>
          <p:nvPr>
            <p:ph type="title"/>
          </p:nvPr>
        </p:nvSpPr>
        <p:spPr>
          <a:xfrm>
            <a:off x="13856" y="-76200"/>
            <a:ext cx="6182399" cy="762000"/>
          </a:xfrm>
        </p:spPr>
        <p:txBody>
          <a:bodyPr>
            <a:noAutofit/>
          </a:bodyPr>
          <a:lstStyle/>
          <a:p>
            <a:pPr algn="l"/>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Hoạt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động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khám</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phá</a:t>
            </a:r>
            <a:endParaRPr lang="en-US" sz="4000" b="1" dirty="0">
              <a:solidFill>
                <a:srgbClr val="FF0000"/>
              </a:solidFill>
              <a:latin typeface="Times New Roman" pitchFamily="18" charset="0"/>
              <a:cs typeface="Times New Roman" pitchFamily="18" charset="0"/>
            </a:endParaRPr>
          </a:p>
        </p:txBody>
      </p:sp>
      <p:sp>
        <p:nvSpPr>
          <p:cNvPr id="9" name="Content Placeholder 4"/>
          <p:cNvSpPr>
            <a:spLocks noGrp="1"/>
          </p:cNvSpPr>
          <p:nvPr>
            <p:ph idx="1"/>
          </p:nvPr>
        </p:nvSpPr>
        <p:spPr>
          <a:xfrm>
            <a:off x="13856" y="609601"/>
            <a:ext cx="9130144" cy="761999"/>
          </a:xfrm>
        </p:spPr>
        <p:txBody>
          <a:bodyPr>
            <a:normAutofit/>
          </a:bodyPr>
          <a:lstStyle/>
          <a:p>
            <a:pPr>
              <a:buNone/>
            </a:pPr>
            <a:r>
              <a:rPr lang="en-US" u="sng" dirty="0" smtClean="0">
                <a:solidFill>
                  <a:srgbClr val="0070C0"/>
                </a:solidFill>
                <a:latin typeface="Times New Roman" pitchFamily="18" charset="0"/>
                <a:cs typeface="Times New Roman" pitchFamily="18" charset="0"/>
              </a:rPr>
              <a:t>HĐ1: </a:t>
            </a:r>
            <a:r>
              <a:rPr lang="en-US" u="sng" dirty="0" err="1" smtClean="0">
                <a:solidFill>
                  <a:srgbClr val="0070C0"/>
                </a:solidFill>
                <a:latin typeface="Times New Roman" pitchFamily="18" charset="0"/>
                <a:cs typeface="Times New Roman" pitchFamily="18" charset="0"/>
              </a:rPr>
              <a:t>Tìm</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hiểu</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về</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sản</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phẩm</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công</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nghệ</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trong</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gia</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đình</a:t>
            </a:r>
            <a:endParaRPr lang="en-US" u="sng" dirty="0" smtClean="0">
              <a:solidFill>
                <a:srgbClr val="0070C0"/>
              </a:solidFill>
              <a:latin typeface="Times New Roman" pitchFamily="18" charset="0"/>
              <a:cs typeface="Times New Roman" pitchFamily="18" charset="0"/>
            </a:endParaRPr>
          </a:p>
          <a:p>
            <a:pPr>
              <a:buNone/>
            </a:pPr>
            <a:endParaRPr lang="en-US" dirty="0">
              <a:solidFill>
                <a:srgbClr val="0070C0"/>
              </a:solidFill>
              <a:latin typeface="Times New Roman" pitchFamily="18" charset="0"/>
              <a:cs typeface="Times New Roman" pitchFamily="18" charset="0"/>
            </a:endParaRPr>
          </a:p>
          <a:p>
            <a:pPr>
              <a:buNone/>
            </a:pPr>
            <a:endParaRPr lang="en-US" dirty="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p:txBody>
      </p:sp>
      <p:pic>
        <p:nvPicPr>
          <p:cNvPr id="6" name="Picture 5"/>
          <p:cNvPicPr/>
          <p:nvPr/>
        </p:nvPicPr>
        <p:blipFill rotWithShape="1">
          <a:blip r:embed="rId2"/>
          <a:srcRect l="24535" t="24244" r="16453" b="11580"/>
          <a:stretch/>
        </p:blipFill>
        <p:spPr bwMode="auto">
          <a:xfrm>
            <a:off x="768928" y="1600199"/>
            <a:ext cx="7620000" cy="3886200"/>
          </a:xfrm>
          <a:prstGeom prst="rect">
            <a:avLst/>
          </a:prstGeom>
          <a:ln>
            <a:noFill/>
          </a:ln>
          <a:extLst>
            <a:ext uri="{53640926-AAD7-44D8-BBD7-CCE9431645EC}">
              <a14:shadowObscured xmlns:a14="http://schemas.microsoft.com/office/drawing/2010/main"/>
            </a:ext>
          </a:extLst>
        </p:spPr>
      </p:pic>
      <p:sp>
        <p:nvSpPr>
          <p:cNvPr id="7" name="Content Placeholder 4"/>
          <p:cNvSpPr txBox="1">
            <a:spLocks/>
          </p:cNvSpPr>
          <p:nvPr/>
        </p:nvSpPr>
        <p:spPr>
          <a:xfrm>
            <a:off x="206896" y="5791200"/>
            <a:ext cx="8901544" cy="76199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đình</a:t>
            </a:r>
            <a:r>
              <a:rPr lang="en-US" dirty="0">
                <a:latin typeface="Times New Roman" panose="02020603050405020304" pitchFamily="18" charset="0"/>
                <a:cs typeface="Times New Roman" panose="02020603050405020304" pitchFamily="18" charset="0"/>
              </a:rPr>
              <a:t>?</a:t>
            </a:r>
          </a:p>
          <a:p>
            <a:pPr>
              <a:buFont typeface="Arial" pitchFamily="34" charset="0"/>
              <a:buNone/>
            </a:pPr>
            <a:endParaRPr lang="en-US" dirty="0" smtClean="0">
              <a:latin typeface="Times New Roman" pitchFamily="18" charset="0"/>
              <a:cs typeface="Times New Roman" pitchFamily="18" charset="0"/>
            </a:endParaRPr>
          </a:p>
          <a:p>
            <a:pPr>
              <a:buFont typeface="Arial" pitchFamily="34" charset="0"/>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9" name="Picture 2" descr="C:\Users\ACER\AppData\Local\Microsoft\Windows\Temporary Internet Files\Content.IE5\00WZCH5L\school_building[1].jpg"/>
          <p:cNvPicPr>
            <a:picLocks noChangeAspect="1" noChangeArrowheads="1"/>
          </p:cNvPicPr>
          <p:nvPr/>
        </p:nvPicPr>
        <p:blipFill>
          <a:blip r:embed="rId2" cstate="print"/>
          <a:srcRect/>
          <a:stretch>
            <a:fillRect/>
          </a:stretch>
        </p:blipFill>
        <p:spPr bwMode="auto">
          <a:xfrm>
            <a:off x="1" y="5866282"/>
            <a:ext cx="1066800" cy="991717"/>
          </a:xfrm>
          <a:prstGeom prst="rect">
            <a:avLst/>
          </a:prstGeom>
          <a:noFill/>
        </p:spPr>
      </p:pic>
      <p:sp>
        <p:nvSpPr>
          <p:cNvPr id="9" name="Content Placeholder 4"/>
          <p:cNvSpPr>
            <a:spLocks noGrp="1"/>
          </p:cNvSpPr>
          <p:nvPr>
            <p:ph idx="1"/>
          </p:nvPr>
        </p:nvSpPr>
        <p:spPr>
          <a:xfrm>
            <a:off x="0" y="76201"/>
            <a:ext cx="9130144" cy="761999"/>
          </a:xfrm>
        </p:spPr>
        <p:txBody>
          <a:bodyPr>
            <a:normAutofit/>
          </a:bodyPr>
          <a:lstStyle/>
          <a:p>
            <a:pPr>
              <a:buNone/>
            </a:pPr>
            <a:r>
              <a:rPr lang="en-US" u="sng" dirty="0" smtClean="0">
                <a:solidFill>
                  <a:srgbClr val="0070C0"/>
                </a:solidFill>
                <a:latin typeface="Times New Roman" pitchFamily="18" charset="0"/>
                <a:cs typeface="Times New Roman" pitchFamily="18" charset="0"/>
              </a:rPr>
              <a:t>HĐ1: </a:t>
            </a:r>
            <a:r>
              <a:rPr lang="en-US" u="sng" dirty="0" err="1" smtClean="0">
                <a:solidFill>
                  <a:srgbClr val="0070C0"/>
                </a:solidFill>
                <a:latin typeface="Times New Roman" pitchFamily="18" charset="0"/>
                <a:cs typeface="Times New Roman" pitchFamily="18" charset="0"/>
              </a:rPr>
              <a:t>Tìm</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hiểu</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về</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sản</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phẩm</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công</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nghệ</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trong</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gia</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đình</a:t>
            </a:r>
            <a:endParaRPr lang="en-US" u="sng" dirty="0" smtClean="0">
              <a:solidFill>
                <a:srgbClr val="0070C0"/>
              </a:solidFill>
              <a:latin typeface="Times New Roman" pitchFamily="18" charset="0"/>
              <a:cs typeface="Times New Roman" pitchFamily="18" charset="0"/>
            </a:endParaRPr>
          </a:p>
          <a:p>
            <a:pPr>
              <a:buNone/>
            </a:pPr>
            <a:endParaRPr lang="en-US" dirty="0">
              <a:solidFill>
                <a:srgbClr val="0070C0"/>
              </a:solidFill>
              <a:latin typeface="Times New Roman" pitchFamily="18" charset="0"/>
              <a:cs typeface="Times New Roman" pitchFamily="18" charset="0"/>
            </a:endParaRPr>
          </a:p>
          <a:p>
            <a:pPr>
              <a:buNone/>
            </a:pPr>
            <a:endParaRPr lang="en-US" dirty="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p:txBody>
      </p:sp>
      <p:pic>
        <p:nvPicPr>
          <p:cNvPr id="6" name="Picture 5"/>
          <p:cNvPicPr/>
          <p:nvPr/>
        </p:nvPicPr>
        <p:blipFill rotWithShape="1">
          <a:blip r:embed="rId3"/>
          <a:srcRect l="24535" t="24244" r="16453" b="11580"/>
          <a:stretch/>
        </p:blipFill>
        <p:spPr bwMode="auto">
          <a:xfrm>
            <a:off x="152400" y="845126"/>
            <a:ext cx="4572000" cy="4793673"/>
          </a:xfrm>
          <a:prstGeom prst="rect">
            <a:avLst/>
          </a:prstGeom>
          <a:ln>
            <a:noFill/>
          </a:ln>
          <a:extLst>
            <a:ext uri="{53640926-AAD7-44D8-BBD7-CCE9431645EC}">
              <a14:shadowObscured xmlns:a14="http://schemas.microsoft.com/office/drawing/2010/main"/>
            </a:ext>
          </a:extLst>
        </p:spPr>
      </p:pic>
      <p:sp>
        <p:nvSpPr>
          <p:cNvPr id="7" name="Content Placeholder 4"/>
          <p:cNvSpPr txBox="1">
            <a:spLocks/>
          </p:cNvSpPr>
          <p:nvPr/>
        </p:nvSpPr>
        <p:spPr>
          <a:xfrm>
            <a:off x="4953000" y="1143000"/>
            <a:ext cx="4177144" cy="3429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được</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sử</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đình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Tivi</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a:t>
            </a:r>
            <a:r>
              <a:rPr lang="en-US" dirty="0" err="1" smtClean="0">
                <a:latin typeface="Times New Roman" panose="02020603050405020304" pitchFamily="18" charset="0"/>
                <a:cs typeface="Times New Roman" panose="02020603050405020304" pitchFamily="18" charset="0"/>
              </a:rPr>
              <a:t>uạt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điện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a:t>
            </a:r>
            <a:r>
              <a:rPr lang="en-US" dirty="0" err="1" smtClean="0">
                <a:latin typeface="Times New Roman" panose="02020603050405020304" pitchFamily="18" charset="0"/>
                <a:cs typeface="Times New Roman" panose="02020603050405020304" pitchFamily="18" charset="0"/>
              </a:rPr>
              <a:t>ồi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cơm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điện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đèn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học</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a:buFont typeface="Arial" pitchFamily="34" charset="0"/>
              <a:buNone/>
            </a:pPr>
            <a:endParaRPr lang="en-US" dirty="0" smtClean="0">
              <a:latin typeface="Times New Roman" pitchFamily="18" charset="0"/>
              <a:cs typeface="Times New Roman" pitchFamily="18" charset="0"/>
            </a:endParaRPr>
          </a:p>
          <a:p>
            <a:pPr algn="just">
              <a:buFont typeface="Arial" pitchFamily="34" charset="0"/>
              <a:buNone/>
            </a:pPr>
            <a:endParaRPr lang="en-US"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53044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 name="Picture 2" descr="C:\Users\ACER\AppData\Local\Microsoft\Windows\Temporary Internet Files\Content.IE5\00WZCH5L\school_building[1].jpg"/>
          <p:cNvPicPr>
            <a:picLocks noChangeAspect="1" noChangeArrowheads="1"/>
          </p:cNvPicPr>
          <p:nvPr/>
        </p:nvPicPr>
        <p:blipFill>
          <a:blip r:embed="rId2" cstate="print"/>
          <a:srcRect/>
          <a:stretch>
            <a:fillRect/>
          </a:stretch>
        </p:blipFill>
        <p:spPr bwMode="auto">
          <a:xfrm>
            <a:off x="1" y="5866282"/>
            <a:ext cx="1066800" cy="991717"/>
          </a:xfrm>
          <a:prstGeom prst="rect">
            <a:avLst/>
          </a:prstGeom>
          <a:noFill/>
        </p:spPr>
      </p:pic>
      <p:sp>
        <p:nvSpPr>
          <p:cNvPr id="9" name="Content Placeholder 4"/>
          <p:cNvSpPr>
            <a:spLocks noGrp="1"/>
          </p:cNvSpPr>
          <p:nvPr>
            <p:ph idx="1"/>
          </p:nvPr>
        </p:nvSpPr>
        <p:spPr>
          <a:xfrm>
            <a:off x="0" y="76201"/>
            <a:ext cx="9130144" cy="761999"/>
          </a:xfrm>
        </p:spPr>
        <p:txBody>
          <a:bodyPr>
            <a:normAutofit/>
          </a:bodyPr>
          <a:lstStyle/>
          <a:p>
            <a:pPr>
              <a:buNone/>
            </a:pPr>
            <a:r>
              <a:rPr lang="en-US" u="sng" dirty="0" smtClean="0">
                <a:solidFill>
                  <a:srgbClr val="0070C0"/>
                </a:solidFill>
                <a:latin typeface="Times New Roman" pitchFamily="18" charset="0"/>
                <a:cs typeface="Times New Roman" pitchFamily="18" charset="0"/>
              </a:rPr>
              <a:t>HĐ1: </a:t>
            </a:r>
            <a:r>
              <a:rPr lang="en-US" u="sng" dirty="0" err="1" smtClean="0">
                <a:solidFill>
                  <a:srgbClr val="0070C0"/>
                </a:solidFill>
                <a:latin typeface="Times New Roman" pitchFamily="18" charset="0"/>
                <a:cs typeface="Times New Roman" pitchFamily="18" charset="0"/>
              </a:rPr>
              <a:t>Tìm</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hiểu</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về</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sản</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phẩm</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công</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nghệ</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trong</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gia</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đình</a:t>
            </a:r>
            <a:endParaRPr lang="en-US" u="sng" dirty="0" smtClean="0">
              <a:solidFill>
                <a:srgbClr val="0070C0"/>
              </a:solidFill>
              <a:latin typeface="Times New Roman" pitchFamily="18" charset="0"/>
              <a:cs typeface="Times New Roman" pitchFamily="18" charset="0"/>
            </a:endParaRPr>
          </a:p>
          <a:p>
            <a:pPr>
              <a:buNone/>
            </a:pPr>
            <a:endParaRPr lang="en-US" dirty="0">
              <a:solidFill>
                <a:srgbClr val="0070C0"/>
              </a:solidFill>
              <a:latin typeface="Times New Roman" pitchFamily="18" charset="0"/>
              <a:cs typeface="Times New Roman" pitchFamily="18" charset="0"/>
            </a:endParaRPr>
          </a:p>
          <a:p>
            <a:pPr>
              <a:buNone/>
            </a:pPr>
            <a:endParaRPr lang="en-US" dirty="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p:txBody>
      </p:sp>
      <p:pic>
        <p:nvPicPr>
          <p:cNvPr id="6" name="Picture 5"/>
          <p:cNvPicPr/>
          <p:nvPr/>
        </p:nvPicPr>
        <p:blipFill rotWithShape="1">
          <a:blip r:embed="rId3"/>
          <a:srcRect l="24535" t="24244" r="16453" b="11580"/>
          <a:stretch/>
        </p:blipFill>
        <p:spPr bwMode="auto">
          <a:xfrm>
            <a:off x="152400" y="845126"/>
            <a:ext cx="4572000" cy="4793673"/>
          </a:xfrm>
          <a:prstGeom prst="rect">
            <a:avLst/>
          </a:prstGeom>
          <a:ln>
            <a:noFill/>
          </a:ln>
          <a:extLst>
            <a:ext uri="{53640926-AAD7-44D8-BBD7-CCE9431645EC}">
              <a14:shadowObscured xmlns:a14="http://schemas.microsoft.com/office/drawing/2010/main"/>
            </a:ext>
          </a:extLst>
        </p:spPr>
      </p:pic>
      <p:sp>
        <p:nvSpPr>
          <p:cNvPr id="10" name="Content Placeholder 4"/>
          <p:cNvSpPr txBox="1">
            <a:spLocks/>
          </p:cNvSpPr>
          <p:nvPr/>
        </p:nvSpPr>
        <p:spPr>
          <a:xfrm>
            <a:off x="5029200" y="810491"/>
            <a:ext cx="3733800" cy="1551709"/>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n-US" i="1" dirty="0" smtClean="0">
                <a:solidFill>
                  <a:srgbClr val="FF3300"/>
                </a:solidFill>
                <a:latin typeface="Times New Roman" panose="02020603050405020304" pitchFamily="18" charset="0"/>
                <a:cs typeface="Times New Roman" panose="02020603050405020304" pitchFamily="18" charset="0"/>
              </a:rPr>
              <a:t>     </a:t>
            </a:r>
            <a:r>
              <a:rPr lang="en-US" i="1" dirty="0" err="1" smtClean="0">
                <a:solidFill>
                  <a:srgbClr val="FF3300"/>
                </a:solidFill>
                <a:latin typeface="Times New Roman" panose="02020603050405020304" pitchFamily="18" charset="0"/>
                <a:cs typeface="Times New Roman" panose="02020603050405020304" pitchFamily="18" charset="0"/>
              </a:rPr>
              <a:t>Nêu</a:t>
            </a:r>
            <a:r>
              <a:rPr lang="en-US" i="1" dirty="0" smtClean="0">
                <a:solidFill>
                  <a:srgbClr val="FF3300"/>
                </a:solidFill>
                <a:latin typeface="Times New Roman" panose="02020603050405020304" pitchFamily="18" charset="0"/>
                <a:cs typeface="Times New Roman" panose="02020603050405020304" pitchFamily="18" charset="0"/>
              </a:rPr>
              <a:t> </a:t>
            </a:r>
            <a:r>
              <a:rPr lang="en-US" i="1" dirty="0" err="1" smtClean="0">
                <a:solidFill>
                  <a:srgbClr val="FF3300"/>
                </a:solidFill>
                <a:latin typeface="Times New Roman" panose="02020603050405020304" pitchFamily="18" charset="0"/>
                <a:cs typeface="Times New Roman" panose="02020603050405020304" pitchFamily="18" charset="0"/>
              </a:rPr>
              <a:t>tác</a:t>
            </a:r>
            <a:r>
              <a:rPr lang="en-US" i="1" dirty="0" smtClean="0">
                <a:solidFill>
                  <a:srgbClr val="FF3300"/>
                </a:solidFill>
                <a:latin typeface="Times New Roman" panose="02020603050405020304" pitchFamily="18" charset="0"/>
                <a:cs typeface="Times New Roman" panose="02020603050405020304" pitchFamily="18" charset="0"/>
              </a:rPr>
              <a:t> </a:t>
            </a:r>
            <a:r>
              <a:rPr lang="en-US" i="1" dirty="0" err="1" smtClean="0">
                <a:solidFill>
                  <a:srgbClr val="FF3300"/>
                </a:solidFill>
                <a:latin typeface="Times New Roman" panose="02020603050405020304" pitchFamily="18" charset="0"/>
                <a:cs typeface="Times New Roman" panose="02020603050405020304" pitchFamily="18" charset="0"/>
              </a:rPr>
              <a:t>dụng</a:t>
            </a:r>
            <a:r>
              <a:rPr lang="en-US" i="1" dirty="0" smtClean="0">
                <a:solidFill>
                  <a:srgbClr val="FF3300"/>
                </a:solidFill>
                <a:latin typeface="Times New Roman" panose="02020603050405020304" pitchFamily="18" charset="0"/>
                <a:cs typeface="Times New Roman" panose="02020603050405020304" pitchFamily="18" charset="0"/>
              </a:rPr>
              <a:t> </a:t>
            </a:r>
            <a:r>
              <a:rPr lang="en-US" i="1" dirty="0" err="1" smtClean="0">
                <a:solidFill>
                  <a:srgbClr val="FF3300"/>
                </a:solidFill>
                <a:latin typeface="Times New Roman" panose="02020603050405020304" pitchFamily="18" charset="0"/>
                <a:cs typeface="Times New Roman" panose="02020603050405020304" pitchFamily="18" charset="0"/>
              </a:rPr>
              <a:t>của</a:t>
            </a:r>
            <a:r>
              <a:rPr lang="en-US" i="1" dirty="0" smtClean="0">
                <a:solidFill>
                  <a:srgbClr val="FF3300"/>
                </a:solidFill>
                <a:latin typeface="Times New Roman" panose="02020603050405020304" pitchFamily="18" charset="0"/>
                <a:cs typeface="Times New Roman" panose="02020603050405020304" pitchFamily="18" charset="0"/>
              </a:rPr>
              <a:t> </a:t>
            </a:r>
            <a:r>
              <a:rPr lang="en-US" i="1" dirty="0" err="1" smtClean="0">
                <a:solidFill>
                  <a:srgbClr val="FF3300"/>
                </a:solidFill>
                <a:latin typeface="Times New Roman" panose="02020603050405020304" pitchFamily="18" charset="0"/>
                <a:cs typeface="Times New Roman" panose="02020603050405020304" pitchFamily="18" charset="0"/>
              </a:rPr>
              <a:t>sản</a:t>
            </a:r>
            <a:r>
              <a:rPr lang="en-US" i="1" dirty="0" smtClean="0">
                <a:solidFill>
                  <a:srgbClr val="FF3300"/>
                </a:solidFill>
                <a:latin typeface="Times New Roman" panose="02020603050405020304" pitchFamily="18" charset="0"/>
                <a:cs typeface="Times New Roman" panose="02020603050405020304" pitchFamily="18" charset="0"/>
              </a:rPr>
              <a:t> </a:t>
            </a:r>
            <a:r>
              <a:rPr lang="en-US" i="1" dirty="0" err="1">
                <a:solidFill>
                  <a:srgbClr val="FF3300"/>
                </a:solidFill>
                <a:latin typeface="Times New Roman" panose="02020603050405020304" pitchFamily="18" charset="0"/>
                <a:cs typeface="Times New Roman" panose="02020603050405020304" pitchFamily="18" charset="0"/>
              </a:rPr>
              <a:t>phẩm</a:t>
            </a:r>
            <a:r>
              <a:rPr lang="en-US" i="1" dirty="0">
                <a:solidFill>
                  <a:srgbClr val="FF3300"/>
                </a:solidFill>
                <a:latin typeface="Times New Roman" panose="02020603050405020304" pitchFamily="18" charset="0"/>
                <a:cs typeface="Times New Roman" panose="02020603050405020304" pitchFamily="18" charset="0"/>
              </a:rPr>
              <a:t> </a:t>
            </a:r>
            <a:r>
              <a:rPr lang="en-US" i="1" dirty="0" err="1">
                <a:solidFill>
                  <a:srgbClr val="FF3300"/>
                </a:solidFill>
                <a:latin typeface="Times New Roman" panose="02020603050405020304" pitchFamily="18" charset="0"/>
                <a:cs typeface="Times New Roman" panose="02020603050405020304" pitchFamily="18" charset="0"/>
              </a:rPr>
              <a:t>công</a:t>
            </a:r>
            <a:r>
              <a:rPr lang="en-US" i="1" dirty="0">
                <a:solidFill>
                  <a:srgbClr val="FF3300"/>
                </a:solidFill>
                <a:latin typeface="Times New Roman" panose="02020603050405020304" pitchFamily="18" charset="0"/>
                <a:cs typeface="Times New Roman" panose="02020603050405020304" pitchFamily="18" charset="0"/>
              </a:rPr>
              <a:t> </a:t>
            </a:r>
            <a:r>
              <a:rPr lang="en-US" i="1" dirty="0" err="1">
                <a:solidFill>
                  <a:srgbClr val="FF3300"/>
                </a:solidFill>
                <a:latin typeface="Times New Roman" panose="02020603050405020304" pitchFamily="18" charset="0"/>
                <a:cs typeface="Times New Roman" panose="02020603050405020304" pitchFamily="18" charset="0"/>
              </a:rPr>
              <a:t>nghệ</a:t>
            </a:r>
            <a:r>
              <a:rPr lang="en-US" i="1" dirty="0">
                <a:solidFill>
                  <a:srgbClr val="FF3300"/>
                </a:solidFill>
                <a:latin typeface="Times New Roman" panose="02020603050405020304" pitchFamily="18" charset="0"/>
                <a:cs typeface="Times New Roman" panose="02020603050405020304" pitchFamily="18" charset="0"/>
              </a:rPr>
              <a:t> </a:t>
            </a:r>
            <a:r>
              <a:rPr lang="en-US" i="1" dirty="0" err="1" smtClean="0">
                <a:solidFill>
                  <a:srgbClr val="FF3300"/>
                </a:solidFill>
                <a:latin typeface="Times New Roman" panose="02020603050405020304" pitchFamily="18" charset="0"/>
                <a:cs typeface="Times New Roman" panose="02020603050405020304" pitchFamily="18" charset="0"/>
              </a:rPr>
              <a:t>được</a:t>
            </a:r>
            <a:r>
              <a:rPr lang="en-US" i="1" dirty="0" smtClean="0">
                <a:solidFill>
                  <a:srgbClr val="FF3300"/>
                </a:solidFill>
                <a:latin typeface="Times New Roman" panose="02020603050405020304" pitchFamily="18" charset="0"/>
                <a:cs typeface="Times New Roman" panose="02020603050405020304" pitchFamily="18" charset="0"/>
              </a:rPr>
              <a:t> </a:t>
            </a:r>
            <a:r>
              <a:rPr lang="en-US" i="1" dirty="0" err="1">
                <a:solidFill>
                  <a:srgbClr val="FF3300"/>
                </a:solidFill>
                <a:latin typeface="Times New Roman" panose="02020603050405020304" pitchFamily="18" charset="0"/>
                <a:cs typeface="Times New Roman" panose="02020603050405020304" pitchFamily="18" charset="0"/>
              </a:rPr>
              <a:t>sử</a:t>
            </a:r>
            <a:r>
              <a:rPr lang="en-US" i="1" dirty="0">
                <a:solidFill>
                  <a:srgbClr val="FF3300"/>
                </a:solidFill>
                <a:latin typeface="Times New Roman" panose="02020603050405020304" pitchFamily="18" charset="0"/>
                <a:cs typeface="Times New Roman" panose="02020603050405020304" pitchFamily="18" charset="0"/>
              </a:rPr>
              <a:t> </a:t>
            </a:r>
            <a:r>
              <a:rPr lang="en-US" i="1" dirty="0" err="1" smtClean="0">
                <a:solidFill>
                  <a:srgbClr val="FF3300"/>
                </a:solidFill>
                <a:latin typeface="Times New Roman" panose="02020603050405020304" pitchFamily="18" charset="0"/>
                <a:cs typeface="Times New Roman" panose="02020603050405020304" pitchFamily="18" charset="0"/>
              </a:rPr>
              <a:t>dụng</a:t>
            </a:r>
            <a:r>
              <a:rPr lang="en-US" i="1" dirty="0" smtClean="0">
                <a:solidFill>
                  <a:srgbClr val="FF3300"/>
                </a:solidFill>
                <a:latin typeface="Times New Roman" panose="02020603050405020304" pitchFamily="18" charset="0"/>
                <a:cs typeface="Times New Roman" panose="02020603050405020304" pitchFamily="18" charset="0"/>
              </a:rPr>
              <a:t> </a:t>
            </a:r>
            <a:r>
              <a:rPr lang="en-US" i="1" dirty="0" err="1">
                <a:solidFill>
                  <a:srgbClr val="FF3300"/>
                </a:solidFill>
                <a:latin typeface="Times New Roman" panose="02020603050405020304" pitchFamily="18" charset="0"/>
                <a:cs typeface="Times New Roman" panose="02020603050405020304" pitchFamily="18" charset="0"/>
              </a:rPr>
              <a:t>trong</a:t>
            </a:r>
            <a:r>
              <a:rPr lang="en-US" i="1" dirty="0">
                <a:solidFill>
                  <a:srgbClr val="FF3300"/>
                </a:solidFill>
                <a:latin typeface="Times New Roman" panose="02020603050405020304" pitchFamily="18" charset="0"/>
                <a:cs typeface="Times New Roman" panose="02020603050405020304" pitchFamily="18" charset="0"/>
              </a:rPr>
              <a:t> </a:t>
            </a:r>
            <a:r>
              <a:rPr lang="en-US" i="1" dirty="0" err="1">
                <a:solidFill>
                  <a:srgbClr val="FF3300"/>
                </a:solidFill>
                <a:latin typeface="Times New Roman" panose="02020603050405020304" pitchFamily="18" charset="0"/>
                <a:cs typeface="Times New Roman" panose="02020603050405020304" pitchFamily="18" charset="0"/>
              </a:rPr>
              <a:t>gia</a:t>
            </a:r>
            <a:r>
              <a:rPr lang="en-US" i="1" dirty="0">
                <a:solidFill>
                  <a:srgbClr val="FF3300"/>
                </a:solidFill>
                <a:latin typeface="Times New Roman" panose="02020603050405020304" pitchFamily="18" charset="0"/>
                <a:cs typeface="Times New Roman" panose="02020603050405020304" pitchFamily="18" charset="0"/>
              </a:rPr>
              <a:t> </a:t>
            </a:r>
            <a:r>
              <a:rPr lang="en-US" i="1" dirty="0" err="1" smtClean="0">
                <a:solidFill>
                  <a:srgbClr val="FF3300"/>
                </a:solidFill>
                <a:latin typeface="Times New Roman" panose="02020603050405020304" pitchFamily="18" charset="0"/>
                <a:cs typeface="Times New Roman" panose="02020603050405020304" pitchFamily="18" charset="0"/>
              </a:rPr>
              <a:t>đình</a:t>
            </a:r>
            <a:r>
              <a:rPr lang="en-US" i="1" dirty="0" smtClean="0">
                <a:solidFill>
                  <a:srgbClr val="FF3300"/>
                </a:solidFill>
                <a:latin typeface="Times New Roman" panose="02020603050405020304" pitchFamily="18" charset="0"/>
                <a:cs typeface="Times New Roman" panose="02020603050405020304" pitchFamily="18" charset="0"/>
              </a:rPr>
              <a:t> ở </a:t>
            </a:r>
            <a:r>
              <a:rPr lang="en-US" i="1" dirty="0" err="1" smtClean="0">
                <a:solidFill>
                  <a:srgbClr val="FF3300"/>
                </a:solidFill>
                <a:latin typeface="Times New Roman" panose="02020603050405020304" pitchFamily="18" charset="0"/>
                <a:cs typeface="Times New Roman" panose="02020603050405020304" pitchFamily="18" charset="0"/>
              </a:rPr>
              <a:t>hình</a:t>
            </a:r>
            <a:r>
              <a:rPr lang="en-US" i="1" dirty="0" smtClean="0">
                <a:solidFill>
                  <a:srgbClr val="FF3300"/>
                </a:solidFill>
                <a:latin typeface="Times New Roman" panose="02020603050405020304" pitchFamily="18" charset="0"/>
                <a:cs typeface="Times New Roman" panose="02020603050405020304" pitchFamily="18" charset="0"/>
              </a:rPr>
              <a:t> </a:t>
            </a:r>
            <a:r>
              <a:rPr lang="en-US" i="1" dirty="0" err="1" smtClean="0">
                <a:solidFill>
                  <a:srgbClr val="FF3300"/>
                </a:solidFill>
                <a:latin typeface="Times New Roman" panose="02020603050405020304" pitchFamily="18" charset="0"/>
                <a:cs typeface="Times New Roman" panose="02020603050405020304" pitchFamily="18" charset="0"/>
              </a:rPr>
              <a:t>bên</a:t>
            </a:r>
            <a:r>
              <a:rPr lang="en-US" i="1" dirty="0" smtClean="0">
                <a:solidFill>
                  <a:srgbClr val="FF3300"/>
                </a:solidFill>
                <a:latin typeface="Times New Roman" panose="02020603050405020304" pitchFamily="18" charset="0"/>
                <a:cs typeface="Times New Roman" panose="02020603050405020304" pitchFamily="18" charset="0"/>
              </a:rPr>
              <a:t>?</a:t>
            </a:r>
            <a:endParaRPr lang="en-US" i="1" dirty="0">
              <a:solidFill>
                <a:srgbClr val="FF3300"/>
              </a:solidFill>
              <a:latin typeface="Times New Roman" panose="02020603050405020304" pitchFamily="18" charset="0"/>
              <a:cs typeface="Times New Roman" panose="02020603050405020304" pitchFamily="18" charset="0"/>
            </a:endParaRPr>
          </a:p>
          <a:p>
            <a:pPr algn="just">
              <a:buFont typeface="Arial" pitchFamily="34" charset="0"/>
              <a:buNone/>
            </a:pPr>
            <a:endParaRPr lang="en-US" i="1" dirty="0" smtClean="0">
              <a:solidFill>
                <a:srgbClr val="FF3300"/>
              </a:solidFill>
              <a:latin typeface="Times New Roman" pitchFamily="18" charset="0"/>
              <a:cs typeface="Times New Roman" pitchFamily="18" charset="0"/>
            </a:endParaRPr>
          </a:p>
          <a:p>
            <a:pPr algn="just">
              <a:buFont typeface="Arial" pitchFamily="34" charset="0"/>
              <a:buNone/>
            </a:pPr>
            <a:endParaRPr lang="en-US" i="1" dirty="0" smtClean="0">
              <a:solidFill>
                <a:srgbClr val="FF3300"/>
              </a:solidFill>
              <a:latin typeface="Times New Roman" pitchFamily="18" charset="0"/>
              <a:cs typeface="Times New Roman" pitchFamily="18" charset="0"/>
            </a:endParaRPr>
          </a:p>
        </p:txBody>
      </p:sp>
      <p:sp>
        <p:nvSpPr>
          <p:cNvPr id="2" name="Rectangle 1"/>
          <p:cNvSpPr/>
          <p:nvPr/>
        </p:nvSpPr>
        <p:spPr>
          <a:xfrm>
            <a:off x="4762500" y="2546784"/>
            <a:ext cx="4267200" cy="3319498"/>
          </a:xfrm>
          <a:prstGeom prst="rect">
            <a:avLst/>
          </a:prstGeom>
        </p:spPr>
        <p:txBody>
          <a:bodyPr wrap="square">
            <a:spAutoFit/>
          </a:bodyPr>
          <a:lstStyle/>
          <a:p>
            <a:pPr>
              <a:lnSpc>
                <a:spcPct val="107000"/>
              </a:lnSpc>
              <a:spcAft>
                <a:spcPts val="0"/>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Tivi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phim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trí</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Quạt</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Nồi</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cơm</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nấu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cơm</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Đèn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chiếu</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549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 name="Picture 2" descr="C:\Users\ACER\AppData\Local\Microsoft\Windows\Temporary Internet Files\Content.IE5\00WZCH5L\school_building[1].jpg"/>
          <p:cNvPicPr>
            <a:picLocks noChangeAspect="1" noChangeArrowheads="1"/>
          </p:cNvPicPr>
          <p:nvPr/>
        </p:nvPicPr>
        <p:blipFill>
          <a:blip r:embed="rId2" cstate="print"/>
          <a:srcRect/>
          <a:stretch>
            <a:fillRect/>
          </a:stretch>
        </p:blipFill>
        <p:spPr bwMode="auto">
          <a:xfrm>
            <a:off x="1" y="5866282"/>
            <a:ext cx="1066800" cy="991717"/>
          </a:xfrm>
          <a:prstGeom prst="rect">
            <a:avLst/>
          </a:prstGeom>
          <a:noFill/>
        </p:spPr>
      </p:pic>
      <p:sp>
        <p:nvSpPr>
          <p:cNvPr id="9" name="Content Placeholder 4"/>
          <p:cNvSpPr>
            <a:spLocks noGrp="1"/>
          </p:cNvSpPr>
          <p:nvPr>
            <p:ph idx="1"/>
          </p:nvPr>
        </p:nvSpPr>
        <p:spPr>
          <a:xfrm>
            <a:off x="27709" y="346098"/>
            <a:ext cx="9130144" cy="761999"/>
          </a:xfrm>
        </p:spPr>
        <p:txBody>
          <a:bodyPr>
            <a:normAutofit/>
          </a:bodyPr>
          <a:lstStyle/>
          <a:p>
            <a:pPr>
              <a:buNone/>
            </a:pPr>
            <a:r>
              <a:rPr lang="en-US" u="sng" dirty="0" smtClean="0">
                <a:solidFill>
                  <a:srgbClr val="0070C0"/>
                </a:solidFill>
                <a:latin typeface="Times New Roman" pitchFamily="18" charset="0"/>
                <a:cs typeface="Times New Roman" pitchFamily="18" charset="0"/>
              </a:rPr>
              <a:t>HĐ1: </a:t>
            </a:r>
            <a:r>
              <a:rPr lang="en-US" u="sng" dirty="0" err="1" smtClean="0">
                <a:solidFill>
                  <a:srgbClr val="0070C0"/>
                </a:solidFill>
                <a:latin typeface="Times New Roman" pitchFamily="18" charset="0"/>
                <a:cs typeface="Times New Roman" pitchFamily="18" charset="0"/>
              </a:rPr>
              <a:t>Tìm</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hiểu</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về</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sản</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phẩm</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công</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nghệ</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trong</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gia</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đình</a:t>
            </a:r>
            <a:endParaRPr lang="en-US" u="sng" dirty="0" smtClean="0">
              <a:solidFill>
                <a:srgbClr val="0070C0"/>
              </a:solidFill>
              <a:latin typeface="Times New Roman" pitchFamily="18" charset="0"/>
              <a:cs typeface="Times New Roman" pitchFamily="18" charset="0"/>
            </a:endParaRPr>
          </a:p>
          <a:p>
            <a:pPr>
              <a:buNone/>
            </a:pPr>
            <a:endParaRPr lang="en-US" dirty="0">
              <a:solidFill>
                <a:srgbClr val="0070C0"/>
              </a:solidFill>
              <a:latin typeface="Times New Roman" pitchFamily="18" charset="0"/>
              <a:cs typeface="Times New Roman" pitchFamily="18" charset="0"/>
            </a:endParaRPr>
          </a:p>
          <a:p>
            <a:pPr>
              <a:buNone/>
            </a:pPr>
            <a:endParaRPr lang="en-US" dirty="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p:txBody>
      </p:sp>
      <p:sp>
        <p:nvSpPr>
          <p:cNvPr id="2" name="Rectangle 1"/>
          <p:cNvSpPr/>
          <p:nvPr/>
        </p:nvSpPr>
        <p:spPr>
          <a:xfrm>
            <a:off x="659822" y="1219200"/>
            <a:ext cx="7810500" cy="3780907"/>
          </a:xfrm>
          <a:prstGeom prst="rect">
            <a:avLst/>
          </a:prstGeom>
        </p:spPr>
        <p:txBody>
          <a:bodyPr wrap="square">
            <a:spAutoFit/>
          </a:bodyPr>
          <a:lstStyle/>
          <a:p>
            <a:pPr algn="just">
              <a:lnSpc>
                <a:spcPct val="107000"/>
              </a:lnSpc>
              <a:spcAft>
                <a:spcPts val="0"/>
              </a:spcAft>
            </a:pPr>
            <a:r>
              <a:rPr lang="en-US" sz="3200" i="1" dirty="0" smtClean="0">
                <a:latin typeface="Times New Roman" panose="02020603050405020304" pitchFamily="18" charset="0"/>
                <a:cs typeface="Times New Roman" panose="02020603050405020304" pitchFamily="18" charset="0"/>
              </a:rPr>
              <a:t>	</a:t>
            </a:r>
            <a:r>
              <a:rPr lang="en-US" sz="3200" b="1" i="1" u="sng" dirty="0" err="1" smtClean="0">
                <a:latin typeface="Times New Roman" panose="02020603050405020304" pitchFamily="18" charset="0"/>
                <a:cs typeface="Times New Roman" panose="02020603050405020304" pitchFamily="18" charset="0"/>
              </a:rPr>
              <a:t>Kết</a:t>
            </a:r>
            <a:r>
              <a:rPr lang="en-US" sz="3200" b="1" i="1" u="sng" dirty="0" smtClean="0">
                <a:latin typeface="Times New Roman" panose="02020603050405020304" pitchFamily="18" charset="0"/>
                <a:cs typeface="Times New Roman" panose="02020603050405020304" pitchFamily="18" charset="0"/>
              </a:rPr>
              <a:t> </a:t>
            </a:r>
            <a:r>
              <a:rPr lang="en-US" sz="3200" b="1" i="1" u="sng" dirty="0" err="1" smtClean="0">
                <a:latin typeface="Times New Roman" panose="02020603050405020304" pitchFamily="18" charset="0"/>
                <a:cs typeface="Times New Roman" panose="02020603050405020304" pitchFamily="18" charset="0"/>
              </a:rPr>
              <a:t>luận</a:t>
            </a:r>
            <a:r>
              <a:rPr lang="en-US" sz="3200" b="1" i="1" u="sng" dirty="0" smtClean="0">
                <a:latin typeface="Times New Roman" panose="02020603050405020304" pitchFamily="18" charset="0"/>
                <a:cs typeface="Times New Roman" panose="02020603050405020304" pitchFamily="18" charset="0"/>
              </a:rPr>
              <a:t>:</a:t>
            </a:r>
            <a:r>
              <a:rPr lang="en-US" sz="3200" b="1" i="1" dirty="0" smtClean="0">
                <a:latin typeface="Times New Roman" panose="02020603050405020304" pitchFamily="18" charset="0"/>
                <a:cs typeface="Times New Roman" panose="02020603050405020304" pitchFamily="18" charset="0"/>
              </a:rPr>
              <a:t> </a:t>
            </a:r>
            <a:r>
              <a:rPr lang="vi-VN" sz="3200" i="1" dirty="0" smtClean="0">
                <a:latin typeface="Times New Roman" panose="02020603050405020304" pitchFamily="18" charset="0"/>
                <a:cs typeface="Times New Roman" panose="02020603050405020304" pitchFamily="18" charset="0"/>
              </a:rPr>
              <a:t>Một </a:t>
            </a:r>
            <a:r>
              <a:rPr lang="vi-VN" sz="3200" i="1" dirty="0">
                <a:latin typeface="Times New Roman" panose="02020603050405020304" pitchFamily="18" charset="0"/>
                <a:cs typeface="Times New Roman" panose="02020603050405020304" pitchFamily="18" charset="0"/>
              </a:rPr>
              <a:t>số sản phẩm công nghệ thường được sử dụng trong sinh hoạt hằng ngày ở gia đình như: nồi cơm điện, quạt điện, tủ lạnh, máy thu thanh, tivi… Khi sử dụng, em cần cẩn thận đảm bảo an toàn, tiết kiệm điện để giảm chi phí cho gia đình và nguồn tài nguyên tự nhiên.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1148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 name="Picture 2" descr="C:\Users\ACER\AppData\Local\Microsoft\Windows\Temporary Internet Files\Content.IE5\00WZCH5L\school_building[1].jpg"/>
          <p:cNvPicPr>
            <a:picLocks noChangeAspect="1" noChangeArrowheads="1"/>
          </p:cNvPicPr>
          <p:nvPr/>
        </p:nvPicPr>
        <p:blipFill>
          <a:blip r:embed="rId2" cstate="print"/>
          <a:srcRect/>
          <a:stretch>
            <a:fillRect/>
          </a:stretch>
        </p:blipFill>
        <p:spPr bwMode="auto">
          <a:xfrm>
            <a:off x="1" y="5866282"/>
            <a:ext cx="1066800" cy="991717"/>
          </a:xfrm>
          <a:prstGeom prst="rect">
            <a:avLst/>
          </a:prstGeom>
          <a:noFill/>
        </p:spPr>
      </p:pic>
      <p:sp>
        <p:nvSpPr>
          <p:cNvPr id="9" name="Content Placeholder 4"/>
          <p:cNvSpPr>
            <a:spLocks noGrp="1"/>
          </p:cNvSpPr>
          <p:nvPr>
            <p:ph idx="1"/>
          </p:nvPr>
        </p:nvSpPr>
        <p:spPr>
          <a:xfrm>
            <a:off x="13856" y="306721"/>
            <a:ext cx="9130144" cy="761999"/>
          </a:xfrm>
        </p:spPr>
        <p:txBody>
          <a:bodyPr>
            <a:normAutofit/>
          </a:bodyPr>
          <a:lstStyle/>
          <a:p>
            <a:pPr>
              <a:buNone/>
            </a:pPr>
            <a:r>
              <a:rPr lang="en-US" u="sng" dirty="0" smtClean="0">
                <a:solidFill>
                  <a:srgbClr val="0070C0"/>
                </a:solidFill>
                <a:latin typeface="Times New Roman" pitchFamily="18" charset="0"/>
                <a:cs typeface="Times New Roman" pitchFamily="18" charset="0"/>
              </a:rPr>
              <a:t>HĐ2: </a:t>
            </a:r>
            <a:r>
              <a:rPr lang="en-US" u="sng" dirty="0" err="1" smtClean="0">
                <a:solidFill>
                  <a:srgbClr val="0070C0"/>
                </a:solidFill>
                <a:latin typeface="Times New Roman" pitchFamily="18" charset="0"/>
                <a:cs typeface="Times New Roman" pitchFamily="18" charset="0"/>
              </a:rPr>
              <a:t>Tìm</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hiểu</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về</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sản</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phẩm</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công</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nghệ</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trong</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gia</a:t>
            </a:r>
            <a:r>
              <a:rPr lang="en-US" u="sng" dirty="0" smtClean="0">
                <a:solidFill>
                  <a:srgbClr val="0070C0"/>
                </a:solidFill>
                <a:latin typeface="Times New Roman" pitchFamily="18" charset="0"/>
                <a:cs typeface="Times New Roman" pitchFamily="18" charset="0"/>
              </a:rPr>
              <a:t> </a:t>
            </a:r>
            <a:r>
              <a:rPr lang="en-US" u="sng" dirty="0" err="1" smtClean="0">
                <a:solidFill>
                  <a:srgbClr val="0070C0"/>
                </a:solidFill>
                <a:latin typeface="Times New Roman" pitchFamily="18" charset="0"/>
                <a:cs typeface="Times New Roman" pitchFamily="18" charset="0"/>
              </a:rPr>
              <a:t>đình</a:t>
            </a:r>
            <a:endParaRPr lang="en-US" u="sng" dirty="0" smtClean="0">
              <a:solidFill>
                <a:srgbClr val="0070C0"/>
              </a:solidFill>
              <a:latin typeface="Times New Roman" pitchFamily="18" charset="0"/>
              <a:cs typeface="Times New Roman" pitchFamily="18" charset="0"/>
            </a:endParaRPr>
          </a:p>
          <a:p>
            <a:pPr>
              <a:buNone/>
            </a:pPr>
            <a:endParaRPr lang="en-US" dirty="0">
              <a:solidFill>
                <a:srgbClr val="0070C0"/>
              </a:solidFill>
              <a:latin typeface="Times New Roman" pitchFamily="18" charset="0"/>
              <a:cs typeface="Times New Roman" pitchFamily="18" charset="0"/>
            </a:endParaRPr>
          </a:p>
          <a:p>
            <a:pPr>
              <a:buNone/>
            </a:pPr>
            <a:endParaRPr lang="en-US" dirty="0">
              <a:solidFill>
                <a:srgbClr val="0070C0"/>
              </a:solidFill>
              <a:latin typeface="Times New Roman" pitchFamily="18" charset="0"/>
              <a:cs typeface="Times New Roman" pitchFamily="18" charset="0"/>
            </a:endParaRPr>
          </a:p>
          <a:p>
            <a:pPr>
              <a:buNone/>
            </a:pPr>
            <a:endParaRPr lang="en-US" dirty="0" smtClean="0">
              <a:solidFill>
                <a:srgbClr val="0070C0"/>
              </a:solidFill>
              <a:latin typeface="Times New Roman" pitchFamily="18" charset="0"/>
              <a:cs typeface="Times New Roman" pitchFamily="18" charset="0"/>
            </a:endParaRPr>
          </a:p>
        </p:txBody>
      </p:sp>
      <p:pic>
        <p:nvPicPr>
          <p:cNvPr id="5" name="Picture 4"/>
          <p:cNvPicPr/>
          <p:nvPr/>
        </p:nvPicPr>
        <p:blipFill rotWithShape="1">
          <a:blip r:embed="rId3"/>
          <a:srcRect l="20847" t="27952" r="20141" b="17000"/>
          <a:stretch/>
        </p:blipFill>
        <p:spPr bwMode="auto">
          <a:xfrm>
            <a:off x="1295400" y="990600"/>
            <a:ext cx="5180965" cy="3595688"/>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381000" y="4889167"/>
            <a:ext cx="8608447" cy="954107"/>
          </a:xfrm>
          <a:prstGeom prst="rect">
            <a:avLst/>
          </a:prstGeom>
        </p:spPr>
        <p:txBody>
          <a:bodyPr wrap="none">
            <a:spAutoFit/>
          </a:bodyPr>
          <a:lstStyle/>
          <a:p>
            <a:pPr algn="ctr"/>
            <a:r>
              <a:rPr lang="en-US" sz="2800" i="1" dirty="0" err="1" smtClean="0">
                <a:latin typeface="Times New Roman" panose="02020603050405020304" pitchFamily="18" charset="0"/>
                <a:cs typeface="Times New Roman" panose="02020603050405020304" pitchFamily="18" charset="0"/>
              </a:rPr>
              <a:t>Quan</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sát</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hình</a:t>
            </a:r>
            <a:r>
              <a:rPr lang="en-US" sz="2800" i="1" dirty="0" smtClean="0">
                <a:latin typeface="Times New Roman" panose="02020603050405020304" pitchFamily="18" charset="0"/>
                <a:cs typeface="Times New Roman" panose="02020603050405020304" pitchFamily="18" charset="0"/>
              </a:rPr>
              <a:t>, c</a:t>
            </a:r>
            <a:r>
              <a:rPr lang="vi-VN" sz="2800" i="1" dirty="0" smtClean="0">
                <a:latin typeface="Times New Roman" panose="02020603050405020304" pitchFamily="18" charset="0"/>
                <a:cs typeface="Times New Roman" panose="02020603050405020304" pitchFamily="18" charset="0"/>
              </a:rPr>
              <a:t>hia </a:t>
            </a:r>
            <a:r>
              <a:rPr lang="vi-VN" sz="2800" i="1" dirty="0">
                <a:latin typeface="Times New Roman" panose="02020603050405020304" pitchFamily="18" charset="0"/>
                <a:cs typeface="Times New Roman" panose="02020603050405020304" pitchFamily="18" charset="0"/>
              </a:rPr>
              <a:t>sẻ với bạn về cách sử dụng và giữ gìn </a:t>
            </a:r>
            <a:endParaRPr lang="en-US" sz="2800" i="1" dirty="0" smtClean="0">
              <a:latin typeface="Times New Roman" panose="02020603050405020304" pitchFamily="18" charset="0"/>
              <a:cs typeface="Times New Roman" panose="02020603050405020304" pitchFamily="18" charset="0"/>
            </a:endParaRPr>
          </a:p>
          <a:p>
            <a:pPr algn="ctr"/>
            <a:r>
              <a:rPr lang="vi-VN" sz="2800" i="1" dirty="0" smtClean="0">
                <a:latin typeface="Times New Roman" panose="02020603050405020304" pitchFamily="18" charset="0"/>
                <a:cs typeface="Times New Roman" panose="02020603050405020304" pitchFamily="18" charset="0"/>
              </a:rPr>
              <a:t>sản </a:t>
            </a:r>
            <a:r>
              <a:rPr lang="vi-VN" sz="2800" i="1" dirty="0">
                <a:latin typeface="Times New Roman" panose="02020603050405020304" pitchFamily="18" charset="0"/>
                <a:cs typeface="Times New Roman" panose="02020603050405020304" pitchFamily="18" charset="0"/>
              </a:rPr>
              <a:t>phẩm công </a:t>
            </a:r>
            <a:r>
              <a:rPr lang="vi-VN" sz="2800" i="1" dirty="0" smtClean="0">
                <a:latin typeface="Times New Roman" panose="02020603050405020304" pitchFamily="18" charset="0"/>
                <a:cs typeface="Times New Roman" panose="02020603050405020304" pitchFamily="18" charset="0"/>
              </a:rPr>
              <a:t>ngh</a:t>
            </a:r>
            <a:r>
              <a:rPr lang="en-US" sz="2800" i="1" dirty="0" smtClean="0">
                <a:latin typeface="Times New Roman" panose="02020603050405020304" pitchFamily="18" charset="0"/>
                <a:cs typeface="Times New Roman" panose="02020603050405020304" pitchFamily="18" charset="0"/>
              </a:rPr>
              <a:t>ệ </a:t>
            </a:r>
            <a:r>
              <a:rPr lang="vi-VN" sz="2800" i="1" dirty="0" smtClean="0">
                <a:latin typeface="Times New Roman" panose="02020603050405020304" pitchFamily="18" charset="0"/>
                <a:cs typeface="Times New Roman" panose="02020603050405020304" pitchFamily="18" charset="0"/>
              </a:rPr>
              <a:t>trong </a:t>
            </a:r>
            <a:r>
              <a:rPr lang="vi-VN" sz="2800" i="1" dirty="0">
                <a:latin typeface="Times New Roman" panose="02020603050405020304" pitchFamily="18" charset="0"/>
                <a:cs typeface="Times New Roman" panose="02020603050405020304" pitchFamily="18" charset="0"/>
              </a:rPr>
              <a:t>gia </a:t>
            </a:r>
            <a:r>
              <a:rPr lang="vi-VN" sz="2800" i="1" dirty="0" smtClean="0">
                <a:latin typeface="Times New Roman" panose="02020603050405020304" pitchFamily="18" charset="0"/>
                <a:cs typeface="Times New Roman" panose="02020603050405020304" pitchFamily="18" charset="0"/>
              </a:rPr>
              <a:t>đình</a:t>
            </a:r>
            <a:r>
              <a:rPr lang="en-US" sz="2800" i="1"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830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1612</TotalTime>
  <Words>543</Words>
  <PresentationFormat>On-screen Show (4:3)</PresentationFormat>
  <Paragraphs>81</Paragraphs>
  <Slides>22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Ancuu</vt:lpstr>
      <vt:lpstr>Arial</vt:lpstr>
      <vt:lpstr>Calibri</vt:lpstr>
      <vt:lpstr>Times New Roman</vt:lpstr>
      <vt:lpstr>VNI-Disney</vt:lpstr>
      <vt:lpstr>Office Theme</vt:lpstr>
      <vt:lpstr>PowerPoint Presentation</vt:lpstr>
      <vt:lpstr>PowerPoint Presentation</vt:lpstr>
      <vt:lpstr>PowerPoint Presentation</vt:lpstr>
      <vt:lpstr>Mục tiêu:</vt:lpstr>
      <vt:lpstr>* Hoạt động khám phá</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Hoạt luyện tập, thực hành</vt:lpstr>
      <vt:lpstr>PowerPoint Presentation</vt:lpstr>
      <vt:lpstr>PowerPoint Presentation</vt:lpstr>
      <vt:lpstr>PowerPoint Presentation</vt:lpstr>
      <vt:lpstr>PowerPoint Presentation</vt:lpstr>
      <vt:lpstr>PowerPoint Presentation</vt:lpstr>
      <vt:lpstr>PowerPoint Presentation</vt:lpstr>
      <vt:lpstr>*Vận dụng, trải nghiệm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2017-09-12T01:40:07Z</dcterms:created>
  <dcterms:modified xsi:type="dcterms:W3CDTF">2022-08-02T08:25:40Z</dcterms:modified>
</cp:coreProperties>
</file>