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handoutMasterIdLst>
    <p:handoutMasterId r:id="rId36"/>
  </p:handoutMasterIdLst>
  <p:sldIdLst>
    <p:sldId id="256" r:id="rId5"/>
    <p:sldId id="2458" r:id="rId6"/>
    <p:sldId id="2459" r:id="rId7"/>
    <p:sldId id="2460" r:id="rId8"/>
    <p:sldId id="2461" r:id="rId9"/>
    <p:sldId id="2462" r:id="rId10"/>
    <p:sldId id="2463" r:id="rId11"/>
    <p:sldId id="2464" r:id="rId12"/>
    <p:sldId id="2465" r:id="rId13"/>
    <p:sldId id="2466" r:id="rId14"/>
    <p:sldId id="2467" r:id="rId15"/>
    <p:sldId id="2468" r:id="rId16"/>
    <p:sldId id="2469" r:id="rId17"/>
    <p:sldId id="2442" r:id="rId18"/>
    <p:sldId id="2470" r:id="rId19"/>
    <p:sldId id="2471" r:id="rId20"/>
    <p:sldId id="2472" r:id="rId21"/>
    <p:sldId id="2473" r:id="rId22"/>
    <p:sldId id="2474" r:id="rId23"/>
    <p:sldId id="2475" r:id="rId24"/>
    <p:sldId id="2476" r:id="rId25"/>
    <p:sldId id="2477" r:id="rId26"/>
    <p:sldId id="2478" r:id="rId27"/>
    <p:sldId id="2479" r:id="rId28"/>
    <p:sldId id="2480" r:id="rId29"/>
    <p:sldId id="2481" r:id="rId30"/>
    <p:sldId id="2455" r:id="rId31"/>
    <p:sldId id="2456" r:id="rId32"/>
    <p:sldId id="2457" r:id="rId33"/>
    <p:sldId id="244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0F400"/>
    <a:srgbClr val="04C043"/>
    <a:srgbClr val="05EE55"/>
    <a:srgbClr val="05D74D"/>
    <a:srgbClr val="2F3342"/>
    <a:srgbClr val="038B3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584" autoAdjust="0"/>
  </p:normalViewPr>
  <p:slideViewPr>
    <p:cSldViewPr snapToGrid="0">
      <p:cViewPr varScale="1">
        <p:scale>
          <a:sx n="41" d="100"/>
          <a:sy n="41" d="100"/>
        </p:scale>
        <p:origin x="66" y="606"/>
      </p:cViewPr>
      <p:guideLst/>
    </p:cSldViewPr>
  </p:slideViewPr>
  <p:notesTextViewPr>
    <p:cViewPr>
      <p:scale>
        <a:sx n="1" d="1"/>
        <a:sy n="1" d="1"/>
      </p:scale>
      <p:origin x="0" y="0"/>
    </p:cViewPr>
  </p:notesTextViewPr>
  <p:sorterViewPr>
    <p:cViewPr>
      <p:scale>
        <a:sx n="100" d="100"/>
        <a:sy n="100" d="100"/>
      </p:scale>
      <p:origin x="0" y="-557"/>
    </p:cViewPr>
  </p:sorter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4265FD-4E3F-4008-BF0D-92438DDF38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411FABC-D2A4-4DDD-AE15-415703DDD3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CB9CF0-A540-4793-A5F3-F4917CFDDCB6}" type="datetimeFigureOut">
              <a:rPr lang="en-US" smtClean="0"/>
              <a:t>3/29/2022</a:t>
            </a:fld>
            <a:endParaRPr lang="en-US" dirty="0"/>
          </a:p>
        </p:txBody>
      </p:sp>
      <p:sp>
        <p:nvSpPr>
          <p:cNvPr id="4" name="Footer Placeholder 3">
            <a:extLst>
              <a:ext uri="{FF2B5EF4-FFF2-40B4-BE49-F238E27FC236}">
                <a16:creationId xmlns:a16="http://schemas.microsoft.com/office/drawing/2014/main" id="{27EBBAB0-AE2E-4EA6-BE3D-A8C4DA4007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31D462F-4914-49FC-A851-7FFFE9D6E8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422B72-BD1C-4F41-B10E-CA0BEB17901E}" type="slidenum">
              <a:rPr lang="en-US" smtClean="0"/>
              <a:t>‹#›</a:t>
            </a:fld>
            <a:endParaRPr lang="en-US" dirty="0"/>
          </a:p>
        </p:txBody>
      </p:sp>
    </p:spTree>
    <p:extLst>
      <p:ext uri="{BB962C8B-B14F-4D97-AF65-F5344CB8AC3E}">
        <p14:creationId xmlns:p14="http://schemas.microsoft.com/office/powerpoint/2010/main" val="3531907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03753-A5BE-4D79-AEA9-C0A65A6F8851}" type="datetimeFigureOut">
              <a:rPr lang="en-US" smtClean="0"/>
              <a:t>3/29/2022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3BE989-76B8-4F13-9267-01FDA45C437A}" type="slidenum">
              <a:rPr lang="en-US" smtClean="0"/>
              <a:t>‹#›</a:t>
            </a:fld>
            <a:endParaRPr lang="en-US" dirty="0"/>
          </a:p>
        </p:txBody>
      </p:sp>
    </p:spTree>
    <p:extLst>
      <p:ext uri="{BB962C8B-B14F-4D97-AF65-F5344CB8AC3E}">
        <p14:creationId xmlns:p14="http://schemas.microsoft.com/office/powerpoint/2010/main" val="316973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2" name="Picture Placeholder 13">
            <a:extLst>
              <a:ext uri="{FF2B5EF4-FFF2-40B4-BE49-F238E27FC236}">
                <a16:creationId xmlns:a16="http://schemas.microsoft.com/office/drawing/2014/main" id="{9FB41AE7-07AD-43D7-9418-6D32BE5E3192}"/>
              </a:ext>
            </a:extLst>
          </p:cNvPr>
          <p:cNvSpPr>
            <a:spLocks noGrp="1"/>
          </p:cNvSpPr>
          <p:nvPr>
            <p:ph type="pic" sz="quarter" idx="15"/>
          </p:nvPr>
        </p:nvSpPr>
        <p:spPr>
          <a:xfrm>
            <a:off x="-71015" y="0"/>
            <a:ext cx="12263015" cy="6858000"/>
          </a:xfrm>
          <a:solidFill>
            <a:schemeClr val="bg1">
              <a:lumMod val="50000"/>
            </a:schemeClr>
          </a:solidFill>
        </p:spPr>
        <p:txBody>
          <a:bodyPr/>
          <a:lstStyle/>
          <a:p>
            <a:r>
              <a:rPr lang="en-US"/>
              <a:t>Click icon to add picture</a:t>
            </a:r>
            <a:endParaRPr lang="en-US" dirty="0"/>
          </a:p>
        </p:txBody>
      </p:sp>
      <p:grpSp>
        <p:nvGrpSpPr>
          <p:cNvPr id="14" name="Group 13">
            <a:extLst>
              <a:ext uri="{FF2B5EF4-FFF2-40B4-BE49-F238E27FC236}">
                <a16:creationId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5" name="Rectangle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7" name="Rectangle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791372" y="2238426"/>
            <a:ext cx="6609256" cy="1508126"/>
          </a:xfrm>
        </p:spPr>
        <p:txBody>
          <a:bodyPr anchor="b">
            <a:normAutofit/>
          </a:bodyPr>
          <a:lstStyle>
            <a:lvl1pPr algn="ctr">
              <a:defRPr sz="4800" b="1">
                <a:solidFill>
                  <a:srgbClr val="2F3342"/>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3075AE6-92D3-4205-B268-E1AD6C5901DE}"/>
              </a:ext>
            </a:extLst>
          </p:cNvPr>
          <p:cNvSpPr>
            <a:spLocks noGrp="1"/>
          </p:cNvSpPr>
          <p:nvPr>
            <p:ph type="subTitle" idx="1"/>
          </p:nvPr>
        </p:nvSpPr>
        <p:spPr>
          <a:xfrm>
            <a:off x="2791372" y="3838627"/>
            <a:ext cx="6609256" cy="450503"/>
          </a:xfrm>
        </p:spPr>
        <p:txBody>
          <a:bodyPr/>
          <a:lstStyle>
            <a:lvl1pPr marL="0" indent="0" algn="ctr">
              <a:buNone/>
              <a:defRPr sz="2400" spc="300">
                <a:solidFill>
                  <a:srgbClr val="2F334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7686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Rectangle 14">
              <a:extLst>
                <a:ext uri="{FF2B5EF4-FFF2-40B4-BE49-F238E27FC236}">
                  <a16:creationId xmlns:a16="http://schemas.microsoft.com/office/drawing/2014/main"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7" name="Graphic 16">
              <a:extLst>
                <a:ext uri="{FF2B5EF4-FFF2-40B4-BE49-F238E27FC236}">
                  <a16:creationId xmlns:a16="http://schemas.microsoft.com/office/drawing/2014/main" id="{B2D9F108-8C30-4BEC-8122-BE263264448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a16="http://schemas.microsoft.com/office/drawing/2014/main" id="{FAB546B5-7C56-40DD-B1DF-AE850DE5FDB3}"/>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8" name="Title 1">
            <a:extLst>
              <a:ext uri="{FF2B5EF4-FFF2-40B4-BE49-F238E27FC236}">
                <a16:creationId xmlns:a16="http://schemas.microsoft.com/office/drawing/2014/main" id="{4C30FD01-9DD8-4ECA-AC52-7C41002A99B3}"/>
              </a:ext>
            </a:extLst>
          </p:cNvPr>
          <p:cNvSpPr>
            <a:spLocks noGrp="1"/>
          </p:cNvSpPr>
          <p:nvPr>
            <p:ph type="title"/>
          </p:nvPr>
        </p:nvSpPr>
        <p:spPr>
          <a:xfrm>
            <a:off x="4506095" y="1742989"/>
            <a:ext cx="4351911" cy="3352800"/>
          </a:xfrm>
        </p:spPr>
        <p:txBody>
          <a:bodyPr>
            <a:normAutofit/>
          </a:bodyPr>
          <a:lstStyle>
            <a:lvl1pPr algn="ctr">
              <a:defRPr sz="4400" b="1" spc="300">
                <a:solidFill>
                  <a:schemeClr val="tx1"/>
                </a:solidFill>
                <a:latin typeface="+mj-lt"/>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C5F17219-39C2-44C1-BFC9-BA0D7ACD78D1}"/>
              </a:ext>
            </a:extLst>
          </p:cNvPr>
          <p:cNvSpPr>
            <a:spLocks noGrp="1"/>
          </p:cNvSpPr>
          <p:nvPr>
            <p:ph type="ftr" sz="quarter" idx="16"/>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5087118E-1B0A-407B-BDCE-B343BC9F92E9}"/>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1" name="Text Placeholder 2">
            <a:extLst>
              <a:ext uri="{FF2B5EF4-FFF2-40B4-BE49-F238E27FC236}">
                <a16:creationId xmlns:a16="http://schemas.microsoft.com/office/drawing/2014/main" id="{CEC8E835-7291-427D-948E-B544E36AD129}"/>
              </a:ext>
            </a:extLst>
          </p:cNvPr>
          <p:cNvSpPr>
            <a:spLocks noGrp="1"/>
          </p:cNvSpPr>
          <p:nvPr>
            <p:ph type="body" idx="1" hasCustomPrompt="1"/>
          </p:nvPr>
        </p:nvSpPr>
        <p:spPr>
          <a:xfrm>
            <a:off x="4506094" y="4127455"/>
            <a:ext cx="4351911" cy="296437"/>
          </a:xfrm>
        </p:spPr>
        <p:txBody>
          <a:bodyPr vert="horz" lIns="91440" tIns="45720" rIns="91440" bIns="45720" rtlCol="0">
            <a:noAutofit/>
          </a:bodyPr>
          <a:lstStyle>
            <a:lvl1pPr marL="0" indent="0">
              <a:buNone/>
              <a:defRPr lang="en-US" sz="2000" cap="all" spc="600" baseline="0">
                <a:solidFill>
                  <a:schemeClr val="tx1"/>
                </a:solidFill>
                <a:latin typeface="+mj-lt"/>
              </a:defRPr>
            </a:lvl1pPr>
          </a:lstStyle>
          <a:p>
            <a:pPr marL="228600" lvl="0" indent="-228600" algn="ctr"/>
            <a:r>
              <a:rPr lang="en-US" dirty="0"/>
              <a:t>EDIT MASTER TEXT STYLES</a:t>
            </a:r>
          </a:p>
        </p:txBody>
      </p:sp>
    </p:spTree>
    <p:extLst>
      <p:ext uri="{BB962C8B-B14F-4D97-AF65-F5344CB8AC3E}">
        <p14:creationId xmlns:p14="http://schemas.microsoft.com/office/powerpoint/2010/main" val="2263729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38A5A1-070F-43C9-B2D5-C557B0D72B9C}"/>
              </a:ext>
            </a:extLst>
          </p:cNvPr>
          <p:cNvSpPr>
            <a:spLocks noGrp="1"/>
          </p:cNvSpPr>
          <p:nvPr>
            <p:ph type="body" idx="1"/>
          </p:nvPr>
        </p:nvSpPr>
        <p:spPr>
          <a:xfrm>
            <a:off x="573882" y="1061132"/>
            <a:ext cx="3464717" cy="823912"/>
          </a:xfrm>
          <a:ln>
            <a:noFill/>
          </a:ln>
        </p:spPr>
        <p:txBody>
          <a:bodyPr anchor="ctr"/>
          <a:lstStyle>
            <a:lvl1pPr marL="0" indent="0" algn="ctr">
              <a:buNone/>
              <a:defRPr sz="24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 name="Title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a:noAutofit/>
          </a:bodyPr>
          <a:lstStyle>
            <a:lvl1pPr>
              <a:defRPr sz="2800"/>
            </a:lvl1pPr>
          </a:lstStyle>
          <a:p>
            <a:r>
              <a:rPr lang="en-US"/>
              <a:t>Click to edit Master title style</a:t>
            </a:r>
          </a:p>
        </p:txBody>
      </p:sp>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5" name="Footer Placeholder 4">
            <a:extLst>
              <a:ext uri="{FF2B5EF4-FFF2-40B4-BE49-F238E27FC236}">
                <a16:creationId xmlns:a16="http://schemas.microsoft.com/office/drawing/2014/main" id="{750DA028-023B-4883-9A48-70FD7A2E5226}"/>
              </a:ext>
            </a:extLst>
          </p:cNvPr>
          <p:cNvSpPr>
            <a:spLocks noGrp="1"/>
          </p:cNvSpPr>
          <p:nvPr>
            <p:ph type="ftr" sz="quarter" idx="16"/>
          </p:nvPr>
        </p:nvSpPr>
        <p:spPr/>
        <p:txBody>
          <a:bodyPr/>
          <a:lstStyle/>
          <a:p>
            <a:r>
              <a:rPr lang="en-US" dirty="0"/>
              <a:t>Add a Footer</a:t>
            </a:r>
          </a:p>
        </p:txBody>
      </p:sp>
      <p:sp>
        <p:nvSpPr>
          <p:cNvPr id="13" name="Rectangle 12">
            <a:extLst>
              <a:ext uri="{FF2B5EF4-FFF2-40B4-BE49-F238E27FC236}">
                <a16:creationId xmlns:a16="http://schemas.microsoft.com/office/drawing/2014/main" id="{7EA625CC-388D-4655-BFA6-2CC4FD9E889D}"/>
              </a:ext>
            </a:extLst>
          </p:cNvPr>
          <p:cNvSpPr/>
          <p:nvPr userDrawn="1"/>
        </p:nvSpPr>
        <p:spPr>
          <a:xfrm>
            <a:off x="4659081" y="447789"/>
            <a:ext cx="2873833" cy="595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6" name="Slide Number Placeholder 5">
            <a:extLst>
              <a:ext uri="{FF2B5EF4-FFF2-40B4-BE49-F238E27FC236}">
                <a16:creationId xmlns:a16="http://schemas.microsoft.com/office/drawing/2014/main" id="{492AA6DE-6D7A-4135-8B9F-99A91527F21D}"/>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4" name="Text Placeholder 4">
            <a:extLst>
              <a:ext uri="{FF2B5EF4-FFF2-40B4-BE49-F238E27FC236}">
                <a16:creationId xmlns:a16="http://schemas.microsoft.com/office/drawing/2014/main" id="{17A78D63-E00C-4155-A5B2-B3431A09ACB4}"/>
              </a:ext>
            </a:extLst>
          </p:cNvPr>
          <p:cNvSpPr>
            <a:spLocks noGrp="1"/>
          </p:cNvSpPr>
          <p:nvPr>
            <p:ph type="body" sz="quarter" idx="3"/>
          </p:nvPr>
        </p:nvSpPr>
        <p:spPr>
          <a:xfrm>
            <a:off x="8153395" y="1061132"/>
            <a:ext cx="3464721" cy="823912"/>
          </a:xfrm>
          <a:ln>
            <a:noFill/>
          </a:ln>
        </p:spPr>
        <p:txBody>
          <a:bodyPr vert="horz" lIns="91440" tIns="45720" rIns="91440" bIns="45720" rtlCol="0" anchor="ctr">
            <a:normAutofit/>
          </a:bodyPr>
          <a:lstStyle>
            <a:lvl1pPr marL="0" indent="0">
              <a:buNone/>
              <a:defRPr lang="en-US" sz="2400" b="1" dirty="0">
                <a:solidFill>
                  <a:schemeClr val="tx1"/>
                </a:solidFill>
                <a:latin typeface="+mj-lt"/>
              </a:defRPr>
            </a:lvl1pPr>
          </a:lstStyle>
          <a:p>
            <a:pPr marL="228600" lvl="0" indent="-228600" algn="ctr"/>
            <a:r>
              <a:rPr lang="en-US"/>
              <a:t>Click to edit Master text styles</a:t>
            </a:r>
          </a:p>
        </p:txBody>
      </p:sp>
      <p:sp>
        <p:nvSpPr>
          <p:cNvPr id="16" name="Content Placeholder 5">
            <a:extLst>
              <a:ext uri="{FF2B5EF4-FFF2-40B4-BE49-F238E27FC236}">
                <a16:creationId xmlns:a16="http://schemas.microsoft.com/office/drawing/2014/main" id="{12AF2780-75D3-4992-93BC-8EA50C648A8E}"/>
              </a:ext>
            </a:extLst>
          </p:cNvPr>
          <p:cNvSpPr>
            <a:spLocks noGrp="1"/>
          </p:cNvSpPr>
          <p:nvPr>
            <p:ph sz="quarter" idx="4"/>
          </p:nvPr>
        </p:nvSpPr>
        <p:spPr>
          <a:xfrm>
            <a:off x="8153394" y="2108201"/>
            <a:ext cx="3464721" cy="3684588"/>
          </a:xfrm>
        </p:spPr>
        <p:txBody>
          <a:bodyP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a:extLst>
              <a:ext uri="{FF2B5EF4-FFF2-40B4-BE49-F238E27FC236}">
                <a16:creationId xmlns:a16="http://schemas.microsoft.com/office/drawing/2014/main" id="{EAAE1C5B-7233-4F49-895F-7566CEB6D819}"/>
              </a:ext>
            </a:extLst>
          </p:cNvPr>
          <p:cNvSpPr>
            <a:spLocks noGrp="1"/>
          </p:cNvSpPr>
          <p:nvPr>
            <p:ph sz="half" idx="2"/>
          </p:nvPr>
        </p:nvSpPr>
        <p:spPr>
          <a:xfrm>
            <a:off x="573882" y="2108201"/>
            <a:ext cx="3464717" cy="3684588"/>
          </a:xfrm>
        </p:spPr>
        <p:txBody>
          <a:bodyP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10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 name="Title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a:noAutofit/>
          </a:bodyPr>
          <a:lstStyle>
            <a:lvl1pPr>
              <a:defRPr sz="2800"/>
            </a:lvl1pPr>
          </a:lstStyle>
          <a:p>
            <a:r>
              <a:rPr lang="en-US"/>
              <a:t>Click to edit Master title style</a:t>
            </a:r>
          </a:p>
        </p:txBody>
      </p:sp>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5" name="Footer Placeholder 4">
            <a:extLst>
              <a:ext uri="{FF2B5EF4-FFF2-40B4-BE49-F238E27FC236}">
                <a16:creationId xmlns:a16="http://schemas.microsoft.com/office/drawing/2014/main" id="{750DA028-023B-4883-9A48-70FD7A2E5226}"/>
              </a:ext>
            </a:extLst>
          </p:cNvPr>
          <p:cNvSpPr>
            <a:spLocks noGrp="1"/>
          </p:cNvSpPr>
          <p:nvPr>
            <p:ph type="ftr" sz="quarter" idx="16"/>
          </p:nvPr>
        </p:nvSpPr>
        <p:spPr/>
        <p:txBody>
          <a:bodyPr/>
          <a:lstStyle/>
          <a:p>
            <a:r>
              <a:rPr lang="en-US" dirty="0"/>
              <a:t>Add a Footer</a:t>
            </a:r>
          </a:p>
        </p:txBody>
      </p:sp>
      <p:sp>
        <p:nvSpPr>
          <p:cNvPr id="13" name="Rectangle 12">
            <a:extLst>
              <a:ext uri="{FF2B5EF4-FFF2-40B4-BE49-F238E27FC236}">
                <a16:creationId xmlns:a16="http://schemas.microsoft.com/office/drawing/2014/main" id="{7EA625CC-388D-4655-BFA6-2CC4FD9E889D}"/>
              </a:ext>
            </a:extLst>
          </p:cNvPr>
          <p:cNvSpPr/>
          <p:nvPr userDrawn="1"/>
        </p:nvSpPr>
        <p:spPr>
          <a:xfrm>
            <a:off x="4659081" y="447789"/>
            <a:ext cx="2873833" cy="595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6" name="Slide Number Placeholder 5">
            <a:extLst>
              <a:ext uri="{FF2B5EF4-FFF2-40B4-BE49-F238E27FC236}">
                <a16:creationId xmlns:a16="http://schemas.microsoft.com/office/drawing/2014/main" id="{492AA6DE-6D7A-4135-8B9F-99A91527F21D}"/>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6" name="Content Placeholder 2">
            <a:extLst>
              <a:ext uri="{FF2B5EF4-FFF2-40B4-BE49-F238E27FC236}">
                <a16:creationId xmlns:a16="http://schemas.microsoft.com/office/drawing/2014/main" id="{E20B4D13-5F10-4886-AF0F-09B6ABB5C3BF}"/>
              </a:ext>
            </a:extLst>
          </p:cNvPr>
          <p:cNvSpPr>
            <a:spLocks noGrp="1"/>
          </p:cNvSpPr>
          <p:nvPr>
            <p:ph sz="half" idx="1"/>
          </p:nvPr>
        </p:nvSpPr>
        <p:spPr>
          <a:xfrm>
            <a:off x="571500" y="1431586"/>
            <a:ext cx="3467099" cy="4361203"/>
          </a:xfrm>
        </p:spPr>
        <p:txBody>
          <a:bodyPr vert="horz" lIns="91440" tIns="45720" rIns="91440" bIns="45720" rtlCol="0">
            <a:normAutofit/>
          </a:bodyPr>
          <a:lstStyle>
            <a:lvl1pPr>
              <a:defRPr lang="en-US" sz="1600" dirty="0"/>
            </a:lvl1pPr>
            <a:lvl2pPr>
              <a:defRPr lang="en-US" sz="1400" dirty="0"/>
            </a:lvl2pPr>
            <a:lvl3pPr>
              <a:defRPr lang="en-US" sz="1200" dirty="0"/>
            </a:lvl3pPr>
            <a:lvl4pPr>
              <a:defRPr lang="en-US" sz="1100" dirty="0"/>
            </a:lvl4pPr>
            <a:lvl5pPr>
              <a:defRPr lang="en-US" sz="1100" dirty="0"/>
            </a:lvl5pPr>
          </a:lstStyle>
          <a:p>
            <a:pPr lvl="0">
              <a:lnSpc>
                <a:spcPct val="150000"/>
              </a:lnSpc>
            </a:pPr>
            <a:r>
              <a:rPr lang="en-US"/>
              <a:t>Click to edit Master text styles</a:t>
            </a:r>
          </a:p>
          <a:p>
            <a:pPr lvl="1">
              <a:lnSpc>
                <a:spcPct val="150000"/>
              </a:lnSpc>
            </a:pPr>
            <a:r>
              <a:rPr lang="en-US"/>
              <a:t>Second level</a:t>
            </a:r>
          </a:p>
          <a:p>
            <a:pPr lvl="2">
              <a:lnSpc>
                <a:spcPct val="150000"/>
              </a:lnSpc>
            </a:pPr>
            <a:r>
              <a:rPr lang="en-US"/>
              <a:t>Third level</a:t>
            </a:r>
          </a:p>
          <a:p>
            <a:pPr lvl="3">
              <a:lnSpc>
                <a:spcPct val="150000"/>
              </a:lnSpc>
            </a:pPr>
            <a:r>
              <a:rPr lang="en-US"/>
              <a:t>Fourth level</a:t>
            </a:r>
          </a:p>
          <a:p>
            <a:pPr lvl="4">
              <a:lnSpc>
                <a:spcPct val="150000"/>
              </a:lnSpc>
            </a:pPr>
            <a:r>
              <a:rPr lang="en-US"/>
              <a:t>Fifth level</a:t>
            </a:r>
            <a:endParaRPr lang="en-US" dirty="0"/>
          </a:p>
        </p:txBody>
      </p:sp>
      <p:sp>
        <p:nvSpPr>
          <p:cNvPr id="19" name="Content Placeholder 3">
            <a:extLst>
              <a:ext uri="{FF2B5EF4-FFF2-40B4-BE49-F238E27FC236}">
                <a16:creationId xmlns:a16="http://schemas.microsoft.com/office/drawing/2014/main" id="{EE7BCAD4-8DB6-482F-8DC0-F6D653F92219}"/>
              </a:ext>
            </a:extLst>
          </p:cNvPr>
          <p:cNvSpPr>
            <a:spLocks noGrp="1"/>
          </p:cNvSpPr>
          <p:nvPr>
            <p:ph sz="half" idx="2"/>
          </p:nvPr>
        </p:nvSpPr>
        <p:spPr>
          <a:xfrm>
            <a:off x="8153394" y="1431586"/>
            <a:ext cx="3467106" cy="4361203"/>
          </a:xfrm>
        </p:spPr>
        <p:txBody>
          <a:bodyPr vert="horz" lIns="91440" tIns="45720" rIns="91440" bIns="45720" rtlCol="0">
            <a:normAutofit/>
          </a:bodyPr>
          <a:lstStyle>
            <a:lvl1pPr>
              <a:defRPr lang="en-US" sz="1600" dirty="0"/>
            </a:lvl1pPr>
            <a:lvl2pPr>
              <a:defRPr lang="en-US" sz="1400" dirty="0"/>
            </a:lvl2pPr>
            <a:lvl3pPr>
              <a:defRPr lang="en-US" sz="1200" dirty="0"/>
            </a:lvl3pPr>
            <a:lvl4pPr>
              <a:defRPr lang="en-US" sz="1100" dirty="0"/>
            </a:lvl4pPr>
            <a:lvl5pPr>
              <a:defRPr lang="en-US" sz="1100" dirty="0"/>
            </a:lvl5pPr>
          </a:lstStyle>
          <a:p>
            <a:pPr lvl="0">
              <a:lnSpc>
                <a:spcPct val="150000"/>
              </a:lnSpc>
            </a:pPr>
            <a:r>
              <a:rPr lang="en-US"/>
              <a:t>Click to edit Master text styles</a:t>
            </a:r>
          </a:p>
          <a:p>
            <a:pPr lvl="1">
              <a:lnSpc>
                <a:spcPct val="150000"/>
              </a:lnSpc>
            </a:pPr>
            <a:r>
              <a:rPr lang="en-US"/>
              <a:t>Second level</a:t>
            </a:r>
          </a:p>
          <a:p>
            <a:pPr lvl="2">
              <a:lnSpc>
                <a:spcPct val="150000"/>
              </a:lnSpc>
            </a:pPr>
            <a:r>
              <a:rPr lang="en-US"/>
              <a:t>Third level</a:t>
            </a:r>
          </a:p>
          <a:p>
            <a:pPr lvl="3">
              <a:lnSpc>
                <a:spcPct val="150000"/>
              </a:lnSpc>
            </a:pPr>
            <a:r>
              <a:rPr lang="en-US"/>
              <a:t>Fourth level</a:t>
            </a:r>
          </a:p>
          <a:p>
            <a:pPr lvl="4">
              <a:lnSpc>
                <a:spcPct val="150000"/>
              </a:lnSpc>
            </a:pPr>
            <a:r>
              <a:rPr lang="en-US"/>
              <a:t>Fifth level</a:t>
            </a:r>
            <a:endParaRPr lang="en-US" dirty="0"/>
          </a:p>
        </p:txBody>
      </p:sp>
    </p:spTree>
    <p:extLst>
      <p:ext uri="{BB962C8B-B14F-4D97-AF65-F5344CB8AC3E}">
        <p14:creationId xmlns:p14="http://schemas.microsoft.com/office/powerpoint/2010/main" val="4130980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15BFBAA-B5F1-4F95-8C05-5E30A7076BD7}"/>
              </a:ext>
            </a:extLst>
          </p:cNvPr>
          <p:cNvSpPr/>
          <p:nvPr userDrawn="1"/>
        </p:nvSpPr>
        <p:spPr>
          <a:xfrm>
            <a:off x="1159727" y="1224451"/>
            <a:ext cx="4226024"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8" name="Footer Placeholder 7">
            <a:extLst>
              <a:ext uri="{FF2B5EF4-FFF2-40B4-BE49-F238E27FC236}">
                <a16:creationId xmlns:a16="http://schemas.microsoft.com/office/drawing/2014/main" id="{9B7F3105-8D8F-4FF3-9A7F-0F067BB810A1}"/>
              </a:ext>
            </a:extLst>
          </p:cNvPr>
          <p:cNvSpPr>
            <a:spLocks noGrp="1"/>
          </p:cNvSpPr>
          <p:nvPr>
            <p:ph type="ftr" sz="quarter" idx="14"/>
          </p:nvPr>
        </p:nvSpPr>
        <p:spPr/>
        <p:txBody>
          <a:bodyPr/>
          <a:lstStyle/>
          <a:p>
            <a:r>
              <a:rPr lang="en-US" dirty="0"/>
              <a:t>Add a Footer</a:t>
            </a:r>
          </a:p>
        </p:txBody>
      </p:sp>
      <p:sp>
        <p:nvSpPr>
          <p:cNvPr id="9" name="Slide Number Placeholder 8">
            <a:extLst>
              <a:ext uri="{FF2B5EF4-FFF2-40B4-BE49-F238E27FC236}">
                <a16:creationId xmlns:a16="http://schemas.microsoft.com/office/drawing/2014/main" id="{BD117255-8347-4647-9EA2-7ED06A73C1A2}"/>
              </a:ext>
            </a:extLst>
          </p:cNvPr>
          <p:cNvSpPr>
            <a:spLocks noGrp="1"/>
          </p:cNvSpPr>
          <p:nvPr>
            <p:ph type="sldNum" sz="quarter" idx="15"/>
          </p:nvPr>
        </p:nvSpPr>
        <p:spPr/>
        <p:txBody>
          <a:bodyPr/>
          <a:lstStyle/>
          <a:p>
            <a:fld id="{8C2E478F-E849-4A8C-AF1F-CBCC78A7CBFA}" type="slidenum">
              <a:rPr lang="en-US" smtClean="0"/>
              <a:pPr/>
              <a:t>‹#›</a:t>
            </a:fld>
            <a:endParaRPr lang="en-US" dirty="0"/>
          </a:p>
        </p:txBody>
      </p:sp>
      <p:sp>
        <p:nvSpPr>
          <p:cNvPr id="11" name="Content Placeholder 2">
            <a:extLst>
              <a:ext uri="{FF2B5EF4-FFF2-40B4-BE49-F238E27FC236}">
                <a16:creationId xmlns:a16="http://schemas.microsoft.com/office/drawing/2014/main" id="{9F3E8482-B43D-4B69-8645-6B735F91B920}"/>
              </a:ext>
            </a:extLst>
          </p:cNvPr>
          <p:cNvSpPr>
            <a:spLocks noGrp="1"/>
          </p:cNvSpPr>
          <p:nvPr>
            <p:ph idx="1"/>
          </p:nvPr>
        </p:nvSpPr>
        <p:spPr>
          <a:xfrm>
            <a:off x="6294478" y="587829"/>
            <a:ext cx="5326022" cy="527322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14">
            <a:extLst>
              <a:ext uri="{FF2B5EF4-FFF2-40B4-BE49-F238E27FC236}">
                <a16:creationId xmlns:a16="http://schemas.microsoft.com/office/drawing/2014/main" id="{D9BC9CBF-CF7B-4E39-9FD1-961882EC596A}"/>
              </a:ext>
            </a:extLst>
          </p:cNvPr>
          <p:cNvSpPr/>
          <p:nvPr userDrawn="1"/>
        </p:nvSpPr>
        <p:spPr>
          <a:xfrm>
            <a:off x="657060" y="698704"/>
            <a:ext cx="4473025"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97A3D921-B9D5-42DC-9037-298968D94C95}"/>
              </a:ext>
            </a:extLst>
          </p:cNvPr>
          <p:cNvGrpSpPr/>
          <p:nvPr userDrawn="1"/>
        </p:nvGrpSpPr>
        <p:grpSpPr>
          <a:xfrm>
            <a:off x="657060" y="435124"/>
            <a:ext cx="5134751" cy="5965370"/>
            <a:chOff x="252031" y="391887"/>
            <a:chExt cx="7433283" cy="5965370"/>
          </a:xfrm>
        </p:grpSpPr>
        <p:sp>
          <p:nvSpPr>
            <p:cNvPr id="18" name="Rectangle 17">
              <a:extLst>
                <a:ext uri="{FF2B5EF4-FFF2-40B4-BE49-F238E27FC236}">
                  <a16:creationId xmlns:a16="http://schemas.microsoft.com/office/drawing/2014/main" id="{6A62F937-16D4-4A6C-B247-D0A62BC6560D}"/>
                </a:ext>
              </a:extLst>
            </p:cNvPr>
            <p:cNvSpPr/>
            <p:nvPr userDrawn="1"/>
          </p:nvSpPr>
          <p:spPr>
            <a:xfrm>
              <a:off x="609600" y="391887"/>
              <a:ext cx="7075714" cy="5878284"/>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9335681-5A6F-48BE-8160-2000D0F242FB}"/>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 Placeholder 3">
            <a:extLst>
              <a:ext uri="{FF2B5EF4-FFF2-40B4-BE49-F238E27FC236}">
                <a16:creationId xmlns:a16="http://schemas.microsoft.com/office/drawing/2014/main" id="{F41E2B8D-1C12-403F-BE59-ECC565466CB0}"/>
              </a:ext>
            </a:extLst>
          </p:cNvPr>
          <p:cNvSpPr>
            <a:spLocks noGrp="1"/>
          </p:cNvSpPr>
          <p:nvPr>
            <p:ph type="body" sz="half" idx="2"/>
          </p:nvPr>
        </p:nvSpPr>
        <p:spPr>
          <a:xfrm>
            <a:off x="609601" y="2546851"/>
            <a:ext cx="4101084" cy="3396749"/>
          </a:xfrm>
        </p:spPr>
        <p:txBody>
          <a:bodyPr/>
          <a:lstStyle>
            <a:lvl1pPr marL="0" indent="0">
              <a:lnSpc>
                <a:spcPct val="150000"/>
              </a:lnSpc>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a:extLst>
              <a:ext uri="{FF2B5EF4-FFF2-40B4-BE49-F238E27FC236}">
                <a16:creationId xmlns:a16="http://schemas.microsoft.com/office/drawing/2014/main" id="{9AF0F519-65FC-434F-8F2F-F778A20A82ED}"/>
              </a:ext>
            </a:extLst>
          </p:cNvPr>
          <p:cNvSpPr>
            <a:spLocks noGrp="1"/>
          </p:cNvSpPr>
          <p:nvPr>
            <p:ph type="title"/>
          </p:nvPr>
        </p:nvSpPr>
        <p:spPr>
          <a:xfrm>
            <a:off x="609601" y="1480457"/>
            <a:ext cx="4101084" cy="979308"/>
          </a:xfrm>
        </p:spPr>
        <p:txBody>
          <a:bodyPr anchor="b"/>
          <a:lstStyle>
            <a:lvl1pPr>
              <a:defRPr sz="3200" b="1">
                <a:solidFill>
                  <a:schemeClr val="tx1"/>
                </a:solidFill>
                <a:latin typeface="+mn-lt"/>
              </a:defRPr>
            </a:lvl1pPr>
          </a:lstStyle>
          <a:p>
            <a:r>
              <a:rPr lang="en-US"/>
              <a:t>Click to edit Master title style</a:t>
            </a:r>
            <a:endParaRPr lang="en-US" dirty="0"/>
          </a:p>
        </p:txBody>
      </p:sp>
      <p:sp>
        <p:nvSpPr>
          <p:cNvPr id="13" name="Rectangle 12" hidden="1">
            <a:extLst>
              <a:ext uri="{FF2B5EF4-FFF2-40B4-BE49-F238E27FC236}">
                <a16:creationId xmlns:a16="http://schemas.microsoft.com/office/drawing/2014/main" id="{116E8B30-475D-4275-8DC2-14C98F2F9B76}"/>
              </a:ext>
            </a:extLst>
          </p:cNvPr>
          <p:cNvSpPr/>
          <p:nvPr userDrawn="1"/>
        </p:nvSpPr>
        <p:spPr>
          <a:xfrm>
            <a:off x="1159727" y="1191137"/>
            <a:ext cx="4226024"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Tree>
    <p:extLst>
      <p:ext uri="{BB962C8B-B14F-4D97-AF65-F5344CB8AC3E}">
        <p14:creationId xmlns:p14="http://schemas.microsoft.com/office/powerpoint/2010/main" val="3348310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arg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5" name="Footer Placeholder 4">
            <a:extLst>
              <a:ext uri="{FF2B5EF4-FFF2-40B4-BE49-F238E27FC236}">
                <a16:creationId xmlns:a16="http://schemas.microsoft.com/office/drawing/2014/main" id="{E46FCC97-4D8C-465A-B732-7E27224A0496}"/>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7FF525FF-6103-4229-A91A-8A994A9CCBB7}"/>
              </a:ext>
            </a:extLst>
          </p:cNvPr>
          <p:cNvSpPr>
            <a:spLocks noGrp="1"/>
          </p:cNvSpPr>
          <p:nvPr>
            <p:ph type="sldNum" sz="quarter" idx="12"/>
          </p:nvPr>
        </p:nvSpPr>
        <p:spPr/>
        <p:txBody>
          <a:bodyPr/>
          <a:lstStyle/>
          <a:p>
            <a:fld id="{8C2E478F-E849-4A8C-AF1F-CBCC78A7CBFA}" type="slidenum">
              <a:rPr lang="en-US" smtClean="0"/>
              <a:pPr/>
              <a:t>‹#›</a:t>
            </a:fld>
            <a:endParaRPr lang="en-US" dirty="0"/>
          </a:p>
        </p:txBody>
      </p:sp>
      <p:sp>
        <p:nvSpPr>
          <p:cNvPr id="7" name="Title 6">
            <a:extLst>
              <a:ext uri="{FF2B5EF4-FFF2-40B4-BE49-F238E27FC236}">
                <a16:creationId xmlns:a16="http://schemas.microsoft.com/office/drawing/2014/main" id="{6F2F4E1C-EABB-45F0-8593-E3E221094B6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65416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F6B8E8FD-E25A-4462-9917-754D6C619C75}"/>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solidFill>
                  <a:srgbClr val="2F3342"/>
                </a:solidFill>
              </a:rPr>
              <a:pPr/>
              <a:t>‹#›</a:t>
            </a:fld>
            <a:endParaRPr lang="en-US" dirty="0">
              <a:solidFill>
                <a:srgbClr val="2F3342"/>
              </a:solidFill>
            </a:endParaRPr>
          </a:p>
        </p:txBody>
      </p:sp>
      <p:sp>
        <p:nvSpPr>
          <p:cNvPr id="6" name="Footer Placeholder 5">
            <a:extLst>
              <a:ext uri="{FF2B5EF4-FFF2-40B4-BE49-F238E27FC236}">
                <a16:creationId xmlns:a16="http://schemas.microsoft.com/office/drawing/2014/main" id="{11752D6C-9D51-45A1-A6B7-B21DC9A94A43}"/>
              </a:ext>
            </a:extLst>
          </p:cNvPr>
          <p:cNvSpPr>
            <a:spLocks noGrp="1"/>
          </p:cNvSpPr>
          <p:nvPr>
            <p:ph type="ftr" sz="quarter" idx="10"/>
          </p:nvPr>
        </p:nvSpPr>
        <p:spPr/>
        <p:txBody>
          <a:bodyPr/>
          <a:lstStyle/>
          <a:p>
            <a:r>
              <a:rPr lang="en-US" dirty="0"/>
              <a:t>Add a Footer</a:t>
            </a:r>
          </a:p>
        </p:txBody>
      </p:sp>
      <p:sp>
        <p:nvSpPr>
          <p:cNvPr id="11" name="Rectangle 10" descr="Open square accent block">
            <a:extLst>
              <a:ext uri="{FF2B5EF4-FFF2-40B4-BE49-F238E27FC236}">
                <a16:creationId xmlns:a16="http://schemas.microsoft.com/office/drawing/2014/main" id="{217FA8D4-1D05-4DF4-AA9D-364B6979733D}"/>
              </a:ext>
            </a:extLst>
          </p:cNvPr>
          <p:cNvSpPr/>
          <p:nvPr userDrawn="1"/>
        </p:nvSpPr>
        <p:spPr>
          <a:xfrm flipH="1">
            <a:off x="2685137" y="972457"/>
            <a:ext cx="9172647" cy="4843807"/>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79B1017-F981-4D2D-A14B-A857FC304F54}"/>
              </a:ext>
            </a:extLst>
          </p:cNvPr>
          <p:cNvSpPr/>
          <p:nvPr userDrawn="1"/>
        </p:nvSpPr>
        <p:spPr>
          <a:xfrm flipH="1">
            <a:off x="333834" y="1547133"/>
            <a:ext cx="11026363" cy="4702292"/>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0" name="Slide Number Placeholder 9">
            <a:extLst>
              <a:ext uri="{FF2B5EF4-FFF2-40B4-BE49-F238E27FC236}">
                <a16:creationId xmlns:a16="http://schemas.microsoft.com/office/drawing/2014/main" id="{9DD85E79-8DB4-4D93-979C-171105321B3E}"/>
              </a:ext>
            </a:extLst>
          </p:cNvPr>
          <p:cNvSpPr>
            <a:spLocks noGrp="1"/>
          </p:cNvSpPr>
          <p:nvPr>
            <p:ph type="sldNum" sz="quarter" idx="11"/>
          </p:nvPr>
        </p:nvSpPr>
        <p:spPr/>
        <p:txBody>
          <a:bodyPr/>
          <a:lstStyle/>
          <a:p>
            <a:fld id="{8C2E478F-E849-4A8C-AF1F-CBCC78A7CBFA}" type="slidenum">
              <a:rPr lang="en-US" smtClean="0"/>
              <a:pPr/>
              <a:t>‹#›</a:t>
            </a:fld>
            <a:endParaRPr lang="en-US" dirty="0"/>
          </a:p>
        </p:txBody>
      </p:sp>
      <p:sp>
        <p:nvSpPr>
          <p:cNvPr id="2" name="Rectangle 1">
            <a:extLst>
              <a:ext uri="{FF2B5EF4-FFF2-40B4-BE49-F238E27FC236}">
                <a16:creationId xmlns:a16="http://schemas.microsoft.com/office/drawing/2014/main" id="{774F1136-B1CD-4171-BB47-0281C1974B22}"/>
              </a:ext>
            </a:extLst>
          </p:cNvPr>
          <p:cNvSpPr/>
          <p:nvPr userDrawn="1"/>
        </p:nvSpPr>
        <p:spPr>
          <a:xfrm>
            <a:off x="471340" y="1189038"/>
            <a:ext cx="11149160" cy="4834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89ADD4C-B26C-41B3-B492-DC9D032ACC4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34313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504862A-62CA-4399-88B0-181961E0F691}"/>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solidFill>
                  <a:srgbClr val="2F3342"/>
                </a:solidFill>
              </a:rPr>
              <a:pPr/>
              <a:t>‹#›</a:t>
            </a:fld>
            <a:endParaRPr lang="en-US" dirty="0">
              <a:solidFill>
                <a:srgbClr val="2F3342"/>
              </a:solidFill>
            </a:endParaRPr>
          </a:p>
        </p:txBody>
      </p:sp>
      <p:sp>
        <p:nvSpPr>
          <p:cNvPr id="7" name="Footer Placeholder 6">
            <a:extLst>
              <a:ext uri="{FF2B5EF4-FFF2-40B4-BE49-F238E27FC236}">
                <a16:creationId xmlns:a16="http://schemas.microsoft.com/office/drawing/2014/main" id="{A902D481-2888-4133-AD94-7700AA117DFE}"/>
              </a:ext>
            </a:extLst>
          </p:cNvPr>
          <p:cNvSpPr>
            <a:spLocks noGrp="1"/>
          </p:cNvSpPr>
          <p:nvPr>
            <p:ph type="ftr" sz="quarter" idx="10"/>
          </p:nvPr>
        </p:nvSpPr>
        <p:spPr/>
        <p:txBody>
          <a:bodyPr/>
          <a:lstStyle/>
          <a:p>
            <a:r>
              <a:rPr lang="en-US" dirty="0"/>
              <a:t>Add a Footer</a:t>
            </a:r>
          </a:p>
        </p:txBody>
      </p:sp>
      <p:sp>
        <p:nvSpPr>
          <p:cNvPr id="8" name="Slide Number Placeholder 7">
            <a:extLst>
              <a:ext uri="{FF2B5EF4-FFF2-40B4-BE49-F238E27FC236}">
                <a16:creationId xmlns:a16="http://schemas.microsoft.com/office/drawing/2014/main" id="{D2B113A8-E04C-44C2-962F-5FFA40FB7866}"/>
              </a:ext>
            </a:extLst>
          </p:cNvPr>
          <p:cNvSpPr>
            <a:spLocks noGrp="1"/>
          </p:cNvSpPr>
          <p:nvPr>
            <p:ph type="sldNum" sz="quarter" idx="11"/>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858803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44C8ED9-0534-4EC5-8080-49DFF65B3B51}"/>
              </a:ext>
            </a:extLst>
          </p:cNvPr>
          <p:cNvSpPr>
            <a:spLocks noGrp="1"/>
          </p:cNvSpPr>
          <p:nvPr>
            <p:ph type="title" hasCustomPrompt="1"/>
          </p:nvPr>
        </p:nvSpPr>
        <p:spPr>
          <a:xfrm>
            <a:off x="594519" y="0"/>
            <a:ext cx="11002962" cy="1189038"/>
          </a:xfrm>
        </p:spPr>
        <p:txBody>
          <a:bodyPr>
            <a:normAutofit/>
          </a:bodyPr>
          <a:lstStyle>
            <a:lvl1pPr algn="ctr">
              <a:defRPr sz="3600" b="1" spc="0">
                <a:solidFill>
                  <a:srgbClr val="2F3342"/>
                </a:solidFill>
                <a:latin typeface="+mj-lt"/>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F6B8E8FD-E25A-4462-9917-754D6C619C75}"/>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solidFill>
                  <a:srgbClr val="2F3342"/>
                </a:solidFill>
              </a:rPr>
              <a:pPr/>
              <a:t>‹#›</a:t>
            </a:fld>
            <a:endParaRPr lang="en-US" dirty="0">
              <a:solidFill>
                <a:srgbClr val="2F3342"/>
              </a:solidFill>
            </a:endParaRPr>
          </a:p>
        </p:txBody>
      </p:sp>
      <p:sp>
        <p:nvSpPr>
          <p:cNvPr id="6" name="Footer Placeholder 5">
            <a:extLst>
              <a:ext uri="{FF2B5EF4-FFF2-40B4-BE49-F238E27FC236}">
                <a16:creationId xmlns:a16="http://schemas.microsoft.com/office/drawing/2014/main" id="{11752D6C-9D51-45A1-A6B7-B21DC9A94A43}"/>
              </a:ext>
            </a:extLst>
          </p:cNvPr>
          <p:cNvSpPr>
            <a:spLocks noGrp="1"/>
          </p:cNvSpPr>
          <p:nvPr>
            <p:ph type="ftr" sz="quarter" idx="10"/>
          </p:nvPr>
        </p:nvSpPr>
        <p:spPr/>
        <p:txBody>
          <a:bodyPr/>
          <a:lstStyle/>
          <a:p>
            <a:r>
              <a:rPr lang="en-US" dirty="0"/>
              <a:t>Add a Footer</a:t>
            </a:r>
          </a:p>
        </p:txBody>
      </p:sp>
      <p:sp>
        <p:nvSpPr>
          <p:cNvPr id="11" name="Rectangle 10" descr="Open square accent block">
            <a:extLst>
              <a:ext uri="{FF2B5EF4-FFF2-40B4-BE49-F238E27FC236}">
                <a16:creationId xmlns:a16="http://schemas.microsoft.com/office/drawing/2014/main" id="{217FA8D4-1D05-4DF4-AA9D-364B6979733D}"/>
              </a:ext>
            </a:extLst>
          </p:cNvPr>
          <p:cNvSpPr/>
          <p:nvPr userDrawn="1"/>
        </p:nvSpPr>
        <p:spPr>
          <a:xfrm flipH="1">
            <a:off x="2685137" y="972457"/>
            <a:ext cx="9172647" cy="4843807"/>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79B1017-F981-4D2D-A14B-A857FC304F54}"/>
              </a:ext>
            </a:extLst>
          </p:cNvPr>
          <p:cNvSpPr/>
          <p:nvPr userDrawn="1"/>
        </p:nvSpPr>
        <p:spPr>
          <a:xfrm flipH="1">
            <a:off x="333834" y="1547133"/>
            <a:ext cx="11026363" cy="4702292"/>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0" name="Slide Number Placeholder 9">
            <a:extLst>
              <a:ext uri="{FF2B5EF4-FFF2-40B4-BE49-F238E27FC236}">
                <a16:creationId xmlns:a16="http://schemas.microsoft.com/office/drawing/2014/main" id="{9DD85E79-8DB4-4D93-979C-171105321B3E}"/>
              </a:ext>
            </a:extLst>
          </p:cNvPr>
          <p:cNvSpPr>
            <a:spLocks noGrp="1"/>
          </p:cNvSpPr>
          <p:nvPr>
            <p:ph type="sldNum" sz="quarter" idx="11"/>
          </p:nvPr>
        </p:nvSpPr>
        <p:spPr/>
        <p:txBody>
          <a:bodyPr/>
          <a:lstStyle/>
          <a:p>
            <a:fld id="{8C2E478F-E849-4A8C-AF1F-CBCC78A7CBFA}" type="slidenum">
              <a:rPr lang="en-US" smtClean="0"/>
              <a:pPr/>
              <a:t>‹#›</a:t>
            </a:fld>
            <a:endParaRPr lang="en-US" dirty="0"/>
          </a:p>
        </p:txBody>
      </p:sp>
      <p:sp>
        <p:nvSpPr>
          <p:cNvPr id="13" name="Content Placeholder 2">
            <a:extLst>
              <a:ext uri="{FF2B5EF4-FFF2-40B4-BE49-F238E27FC236}">
                <a16:creationId xmlns:a16="http://schemas.microsoft.com/office/drawing/2014/main" id="{B5B32411-640A-47B5-9A67-FED6430E9A73}"/>
              </a:ext>
            </a:extLst>
          </p:cNvPr>
          <p:cNvSpPr>
            <a:spLocks noGrp="1"/>
          </p:cNvSpPr>
          <p:nvPr>
            <p:ph idx="1"/>
          </p:nvPr>
        </p:nvSpPr>
        <p:spPr>
          <a:xfrm>
            <a:off x="609600" y="1189038"/>
            <a:ext cx="10939668" cy="483412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6861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FE1CFFBA-D756-4740-B375-252727F02D1E}"/>
              </a:ext>
            </a:extLst>
          </p:cNvPr>
          <p:cNvSpPr>
            <a:spLocks noGrp="1"/>
          </p:cNvSpPr>
          <p:nvPr>
            <p:ph type="pic" sz="quarter" idx="15"/>
          </p:nvPr>
        </p:nvSpPr>
        <p:spPr>
          <a:xfrm>
            <a:off x="2264229" y="0"/>
            <a:ext cx="4919153" cy="6858000"/>
          </a:xfrm>
          <a:solidFill>
            <a:schemeClr val="bg1">
              <a:lumMod val="50000"/>
            </a:schemeClr>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B42DCA22-1DF2-42CB-8741-F0CE575EAFE9}"/>
              </a:ext>
            </a:extLst>
          </p:cNvPr>
          <p:cNvSpPr>
            <a:spLocks noGrp="1"/>
          </p:cNvSpPr>
          <p:nvPr>
            <p:ph type="title"/>
          </p:nvPr>
        </p:nvSpPr>
        <p:spPr>
          <a:xfrm>
            <a:off x="437804" y="1676400"/>
            <a:ext cx="5196241" cy="3352800"/>
          </a:xfrm>
        </p:spPr>
        <p:txBody>
          <a:bodyPr>
            <a:normAutofit/>
          </a:bodyPr>
          <a:lstStyle>
            <a:lvl1pPr>
              <a:defRPr sz="4400" b="1" spc="300">
                <a:solidFill>
                  <a:srgbClr val="2F3342"/>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CDD89F3-6B87-4C54-83B9-A6481CB4FC3A}"/>
              </a:ext>
            </a:extLst>
          </p:cNvPr>
          <p:cNvSpPr>
            <a:spLocks noGrp="1"/>
          </p:cNvSpPr>
          <p:nvPr>
            <p:ph idx="1"/>
          </p:nvPr>
        </p:nvSpPr>
        <p:spPr>
          <a:xfrm>
            <a:off x="7639394" y="365125"/>
            <a:ext cx="4114801" cy="5811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phic 10">
            <a:extLst>
              <a:ext uri="{FF2B5EF4-FFF2-40B4-BE49-F238E27FC236}">
                <a16:creationId xmlns:a16="http://schemas.microsoft.com/office/drawing/2014/main" id="{479D679C-E90D-4916-BCE6-71C32B831EC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39938" y="1088572"/>
            <a:ext cx="4572000" cy="4572000"/>
          </a:xfrm>
          <a:prstGeom prst="rect">
            <a:avLst/>
          </a:prstGeom>
        </p:spPr>
      </p:pic>
      <p:sp>
        <p:nvSpPr>
          <p:cNvPr id="6" name="Footer Placeholder 5">
            <a:extLst>
              <a:ext uri="{FF2B5EF4-FFF2-40B4-BE49-F238E27FC236}">
                <a16:creationId xmlns:a16="http://schemas.microsoft.com/office/drawing/2014/main" id="{75107A3F-3DCD-44DD-AF42-32098DCC3A78}"/>
              </a:ext>
            </a:extLst>
          </p:cNvPr>
          <p:cNvSpPr>
            <a:spLocks noGrp="1"/>
          </p:cNvSpPr>
          <p:nvPr>
            <p:ph type="ftr" sz="quarter" idx="16"/>
          </p:nvPr>
        </p:nvSpPr>
        <p:spPr/>
        <p:txBody>
          <a:bodyPr/>
          <a:lstStyle/>
          <a:p>
            <a:r>
              <a:rPr lang="en-US" dirty="0"/>
              <a:t>Add a Footer</a:t>
            </a:r>
          </a:p>
        </p:txBody>
      </p:sp>
      <p:sp>
        <p:nvSpPr>
          <p:cNvPr id="7" name="Slide Number Placeholder 6">
            <a:extLst>
              <a:ext uri="{FF2B5EF4-FFF2-40B4-BE49-F238E27FC236}">
                <a16:creationId xmlns:a16="http://schemas.microsoft.com/office/drawing/2014/main" id="{CE1DB279-F403-4D2A-8D1B-FB3C81796B48}"/>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141762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FE1CFFBA-D756-4740-B375-252727F02D1E}"/>
              </a:ext>
            </a:extLst>
          </p:cNvPr>
          <p:cNvSpPr>
            <a:spLocks noGrp="1"/>
          </p:cNvSpPr>
          <p:nvPr>
            <p:ph type="pic" sz="quarter" idx="15"/>
          </p:nvPr>
        </p:nvSpPr>
        <p:spPr>
          <a:xfrm>
            <a:off x="2264229" y="0"/>
            <a:ext cx="9927771" cy="6858000"/>
          </a:xfrm>
          <a:solidFill>
            <a:schemeClr val="bg1">
              <a:lumMod val="50000"/>
            </a:schemeClr>
          </a:solidFill>
        </p:spPr>
        <p:txBody>
          <a:bodyPr/>
          <a:lstStyle/>
          <a:p>
            <a:r>
              <a:rPr lang="en-US"/>
              <a:t>Click icon to add picture</a:t>
            </a:r>
            <a:endParaRPr lang="en-US" dirty="0"/>
          </a:p>
        </p:txBody>
      </p:sp>
      <p:grpSp>
        <p:nvGrpSpPr>
          <p:cNvPr id="12" name="Group 11">
            <a:extLst>
              <a:ext uri="{FF2B5EF4-FFF2-40B4-BE49-F238E27FC236}">
                <a16:creationId xmlns:a16="http://schemas.microsoft.com/office/drawing/2014/main" id="{99325050-38BE-4AB2-B450-8DC9C0EDD386}"/>
              </a:ext>
            </a:extLst>
          </p:cNvPr>
          <p:cNvGrpSpPr/>
          <p:nvPr userDrawn="1"/>
        </p:nvGrpSpPr>
        <p:grpSpPr>
          <a:xfrm>
            <a:off x="883522" y="408327"/>
            <a:ext cx="5276606" cy="5768636"/>
            <a:chOff x="883522" y="408327"/>
            <a:chExt cx="5276606" cy="5768636"/>
          </a:xfrm>
        </p:grpSpPr>
        <p:sp>
          <p:nvSpPr>
            <p:cNvPr id="13" name="Rectangle 12">
              <a:extLst>
                <a:ext uri="{FF2B5EF4-FFF2-40B4-BE49-F238E27FC236}">
                  <a16:creationId xmlns:a16="http://schemas.microsoft.com/office/drawing/2014/main" id="{3D68A4CE-A5FD-4656-82E1-43D586CC441E}"/>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5" name="Graphic 14">
              <a:extLst>
                <a:ext uri="{FF2B5EF4-FFF2-40B4-BE49-F238E27FC236}">
                  <a16:creationId xmlns:a16="http://schemas.microsoft.com/office/drawing/2014/main" id="{E66B1E37-8CEC-44ED-A239-C755B72AC61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25781" y="1107282"/>
              <a:ext cx="4572000" cy="4572000"/>
            </a:xfrm>
            <a:prstGeom prst="rect">
              <a:avLst/>
            </a:prstGeom>
          </p:spPr>
        </p:pic>
        <p:sp>
          <p:nvSpPr>
            <p:cNvPr id="14" name="Rectangle 13">
              <a:extLst>
                <a:ext uri="{FF2B5EF4-FFF2-40B4-BE49-F238E27FC236}">
                  <a16:creationId xmlns:a16="http://schemas.microsoft.com/office/drawing/2014/main" id="{B7E28405-97F5-4E03-86F1-FAE2FEA6CFF8}"/>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16" name="Title 1">
            <a:extLst>
              <a:ext uri="{FF2B5EF4-FFF2-40B4-BE49-F238E27FC236}">
                <a16:creationId xmlns:a16="http://schemas.microsoft.com/office/drawing/2014/main" id="{719FCC9B-E3B8-49CF-BD22-D553FFAAE5D5}"/>
              </a:ext>
            </a:extLst>
          </p:cNvPr>
          <p:cNvSpPr>
            <a:spLocks noGrp="1"/>
          </p:cNvSpPr>
          <p:nvPr>
            <p:ph type="title"/>
          </p:nvPr>
        </p:nvSpPr>
        <p:spPr>
          <a:xfrm>
            <a:off x="838200" y="1501775"/>
            <a:ext cx="4351911" cy="2384466"/>
          </a:xfrm>
        </p:spPr>
        <p:txBody>
          <a:bodyPr>
            <a:normAutofit/>
          </a:bodyPr>
          <a:lstStyle>
            <a:lvl1pPr algn="ctr">
              <a:defRPr sz="4400" b="1" spc="300">
                <a:solidFill>
                  <a:srgbClr val="2F3342"/>
                </a:solidFill>
                <a:latin typeface="+mj-lt"/>
              </a:defRPr>
            </a:lvl1pPr>
          </a:lstStyle>
          <a:p>
            <a:r>
              <a:rPr lang="en-US"/>
              <a:t>Click to edit Master title style</a:t>
            </a:r>
            <a:endParaRPr lang="en-US" dirty="0"/>
          </a:p>
        </p:txBody>
      </p:sp>
      <p:sp>
        <p:nvSpPr>
          <p:cNvPr id="17" name="Text Placeholder 2">
            <a:extLst>
              <a:ext uri="{FF2B5EF4-FFF2-40B4-BE49-F238E27FC236}">
                <a16:creationId xmlns:a16="http://schemas.microsoft.com/office/drawing/2014/main" id="{4F21EA87-CE67-4A1E-B2E0-513F775C76A7}"/>
              </a:ext>
            </a:extLst>
          </p:cNvPr>
          <p:cNvSpPr>
            <a:spLocks noGrp="1"/>
          </p:cNvSpPr>
          <p:nvPr>
            <p:ph type="body" idx="13" hasCustomPrompt="1"/>
          </p:nvPr>
        </p:nvSpPr>
        <p:spPr>
          <a:xfrm>
            <a:off x="838199" y="3886241"/>
            <a:ext cx="4351910" cy="296437"/>
          </a:xfrm>
        </p:spPr>
        <p:txBody>
          <a:bodyPr lIns="0" rIns="0">
            <a:noAutofit/>
          </a:bodyPr>
          <a:lstStyle>
            <a:lvl1pPr marL="0" indent="0" algn="ctr">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2" name="Footer Placeholder 1">
            <a:extLst>
              <a:ext uri="{FF2B5EF4-FFF2-40B4-BE49-F238E27FC236}">
                <a16:creationId xmlns:a16="http://schemas.microsoft.com/office/drawing/2014/main" id="{1A26DCC3-B99B-481C-AC63-F17D5215DCC8}"/>
              </a:ext>
            </a:extLst>
          </p:cNvPr>
          <p:cNvSpPr>
            <a:spLocks noGrp="1"/>
          </p:cNvSpPr>
          <p:nvPr>
            <p:ph type="ftr" sz="quarter" idx="16"/>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40D24A36-5F75-40A5-8DA4-0364F4492FC6}"/>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8481437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7" name="Picture Placeholder 13">
            <a:extLst>
              <a:ext uri="{FF2B5EF4-FFF2-40B4-BE49-F238E27FC236}">
                <a16:creationId xmlns:a16="http://schemas.microsoft.com/office/drawing/2014/main" id="{B599FEC8-12D0-4EB5-8573-C891D56C84E0}"/>
              </a:ext>
            </a:extLst>
          </p:cNvPr>
          <p:cNvSpPr>
            <a:spLocks noGrp="1"/>
          </p:cNvSpPr>
          <p:nvPr>
            <p:ph type="pic" sz="quarter" idx="15"/>
          </p:nvPr>
        </p:nvSpPr>
        <p:spPr>
          <a:xfrm>
            <a:off x="-71015" y="0"/>
            <a:ext cx="12263015" cy="6858000"/>
          </a:xfrm>
          <a:solidFill>
            <a:schemeClr val="bg1">
              <a:lumMod val="50000"/>
            </a:schemeClr>
          </a:solidFill>
        </p:spPr>
        <p:txBody>
          <a:bodyPr/>
          <a:lstStyle/>
          <a:p>
            <a:r>
              <a:rPr lang="en-US"/>
              <a:t>Click icon to add picture</a:t>
            </a:r>
            <a:endParaRPr lang="en-US" dirty="0"/>
          </a:p>
        </p:txBody>
      </p:sp>
      <p:grpSp>
        <p:nvGrpSpPr>
          <p:cNvPr id="14" name="Group 13">
            <a:extLst>
              <a:ext uri="{FF2B5EF4-FFF2-40B4-BE49-F238E27FC236}">
                <a16:creationId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Rectangle 14">
              <a:extLst>
                <a:ext uri="{FF2B5EF4-FFF2-40B4-BE49-F238E27FC236}">
                  <a16:creationId xmlns:a16="http://schemas.microsoft.com/office/drawing/2014/main"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7" name="Graphic 16">
              <a:extLst>
                <a:ext uri="{FF2B5EF4-FFF2-40B4-BE49-F238E27FC236}">
                  <a16:creationId xmlns:a16="http://schemas.microsoft.com/office/drawing/2014/main" id="{B2D9F108-8C30-4BEC-8122-BE263264448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a16="http://schemas.microsoft.com/office/drawing/2014/main" id="{FAB546B5-7C56-40DD-B1DF-AE850DE5FDB3}"/>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8" name="Title 1">
            <a:extLst>
              <a:ext uri="{FF2B5EF4-FFF2-40B4-BE49-F238E27FC236}">
                <a16:creationId xmlns:a16="http://schemas.microsoft.com/office/drawing/2014/main" id="{4C30FD01-9DD8-4ECA-AC52-7C41002A99B3}"/>
              </a:ext>
            </a:extLst>
          </p:cNvPr>
          <p:cNvSpPr>
            <a:spLocks noGrp="1"/>
          </p:cNvSpPr>
          <p:nvPr>
            <p:ph type="title"/>
          </p:nvPr>
        </p:nvSpPr>
        <p:spPr>
          <a:xfrm>
            <a:off x="4506095" y="1742989"/>
            <a:ext cx="4351911" cy="3352800"/>
          </a:xfrm>
        </p:spPr>
        <p:txBody>
          <a:bodyPr>
            <a:normAutofit/>
          </a:bodyPr>
          <a:lstStyle>
            <a:lvl1pPr algn="ctr">
              <a:defRPr sz="4400" b="1" spc="300">
                <a:solidFill>
                  <a:srgbClr val="2F3342"/>
                </a:solidFill>
                <a:latin typeface="+mj-lt"/>
              </a:defRPr>
            </a:lvl1pPr>
          </a:lstStyle>
          <a:p>
            <a:r>
              <a:rPr lang="en-US"/>
              <a:t>Click to edit Master title style</a:t>
            </a:r>
            <a:endParaRPr lang="en-US" dirty="0"/>
          </a:p>
        </p:txBody>
      </p:sp>
      <p:sp>
        <p:nvSpPr>
          <p:cNvPr id="22" name="Text Placeholder 2">
            <a:extLst>
              <a:ext uri="{FF2B5EF4-FFF2-40B4-BE49-F238E27FC236}">
                <a16:creationId xmlns:a16="http://schemas.microsoft.com/office/drawing/2014/main" id="{74491700-C4EB-4143-ACD3-DE153BF9DD99}"/>
              </a:ext>
            </a:extLst>
          </p:cNvPr>
          <p:cNvSpPr>
            <a:spLocks noGrp="1"/>
          </p:cNvSpPr>
          <p:nvPr>
            <p:ph type="body" idx="13" hasCustomPrompt="1"/>
          </p:nvPr>
        </p:nvSpPr>
        <p:spPr>
          <a:xfrm>
            <a:off x="4506094" y="4127455"/>
            <a:ext cx="4351910" cy="296437"/>
          </a:xfrm>
        </p:spPr>
        <p:txBody>
          <a:bodyPr lIns="0" rIns="0">
            <a:noAutofit/>
          </a:bodyPr>
          <a:lstStyle>
            <a:lvl1pPr marL="0" indent="0" algn="ctr">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3" name="Slide Number Placeholder 2">
            <a:extLst>
              <a:ext uri="{FF2B5EF4-FFF2-40B4-BE49-F238E27FC236}">
                <a16:creationId xmlns:a16="http://schemas.microsoft.com/office/drawing/2014/main" id="{D11BF64E-D1E6-463D-B3F0-1491C107C8B1}"/>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2" name="Footer Placeholder 1">
            <a:extLst>
              <a:ext uri="{FF2B5EF4-FFF2-40B4-BE49-F238E27FC236}">
                <a16:creationId xmlns:a16="http://schemas.microsoft.com/office/drawing/2014/main" id="{1149EC66-F633-4F8B-BA43-E48843E5AD21}"/>
              </a:ext>
            </a:extLst>
          </p:cNvPr>
          <p:cNvSpPr>
            <a:spLocks noGrp="1"/>
          </p:cNvSpPr>
          <p:nvPr>
            <p:ph type="ftr" sz="quarter" idx="16"/>
          </p:nvPr>
        </p:nvSpPr>
        <p:spPr/>
        <p:txBody>
          <a:bodyPr/>
          <a:lstStyle>
            <a:lvl1pPr>
              <a:defRPr>
                <a:solidFill>
                  <a:schemeClr val="bg1"/>
                </a:solidFill>
              </a:defRPr>
            </a:lvl1pPr>
          </a:lstStyle>
          <a:p>
            <a:r>
              <a:rPr lang="en-US" dirty="0"/>
              <a:t>Add a Footer</a:t>
            </a:r>
          </a:p>
        </p:txBody>
      </p:sp>
    </p:spTree>
    <p:extLst>
      <p:ext uri="{BB962C8B-B14F-4D97-AF65-F5344CB8AC3E}">
        <p14:creationId xmlns:p14="http://schemas.microsoft.com/office/powerpoint/2010/main" val="289958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Im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3" name="Text Placeholder 2">
            <a:extLst>
              <a:ext uri="{FF2B5EF4-FFF2-40B4-BE49-F238E27FC236}">
                <a16:creationId xmlns:a16="http://schemas.microsoft.com/office/drawing/2014/main" id="{CF38A5A1-070F-43C9-B2D5-C557B0D72B9C}"/>
              </a:ext>
            </a:extLst>
          </p:cNvPr>
          <p:cNvSpPr>
            <a:spLocks noGrp="1"/>
          </p:cNvSpPr>
          <p:nvPr>
            <p:ph type="body" idx="1"/>
          </p:nvPr>
        </p:nvSpPr>
        <p:spPr>
          <a:xfrm>
            <a:off x="573882" y="1061132"/>
            <a:ext cx="3464717" cy="823912"/>
          </a:xfrm>
          <a:ln>
            <a:solidFill>
              <a:schemeClr val="bg1"/>
            </a:solidFill>
          </a:ln>
        </p:spPr>
        <p:txBody>
          <a:bodyPr anchor="ctr"/>
          <a:lstStyle>
            <a:lvl1pPr marL="0" indent="0" algn="ctr">
              <a:buNone/>
              <a:defRPr sz="2400" b="1">
                <a:solidFill>
                  <a:srgbClr val="2F334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CCBEC1-2F48-4E90-ADF0-BEE2B9E477B0}"/>
              </a:ext>
            </a:extLst>
          </p:cNvPr>
          <p:cNvSpPr>
            <a:spLocks noGrp="1"/>
          </p:cNvSpPr>
          <p:nvPr>
            <p:ph sz="half" idx="2"/>
          </p:nvPr>
        </p:nvSpPr>
        <p:spPr>
          <a:xfrm>
            <a:off x="573882" y="2108201"/>
            <a:ext cx="3464717" cy="3684588"/>
          </a:xfrm>
        </p:spPr>
        <p:txBody>
          <a:bodyPr>
            <a:normAutofit/>
          </a:bodyPr>
          <a:lstStyle>
            <a:lvl1pPr>
              <a:lnSpc>
                <a:spcPct val="150000"/>
              </a:lnSpc>
              <a:defRPr sz="1600">
                <a:solidFill>
                  <a:srgbClr val="2F3342"/>
                </a:solidFill>
              </a:defRPr>
            </a:lvl1pPr>
            <a:lvl2pPr>
              <a:lnSpc>
                <a:spcPct val="150000"/>
              </a:lnSpc>
              <a:defRPr sz="1400">
                <a:solidFill>
                  <a:srgbClr val="2F3342"/>
                </a:solidFill>
              </a:defRPr>
            </a:lvl2pPr>
            <a:lvl3pPr>
              <a:lnSpc>
                <a:spcPct val="150000"/>
              </a:lnSpc>
              <a:defRPr sz="1200">
                <a:solidFill>
                  <a:srgbClr val="2F3342"/>
                </a:solidFill>
              </a:defRPr>
            </a:lvl3pPr>
            <a:lvl4pPr>
              <a:lnSpc>
                <a:spcPct val="150000"/>
              </a:lnSpc>
              <a:defRPr sz="1100">
                <a:solidFill>
                  <a:srgbClr val="2F3342"/>
                </a:solidFill>
              </a:defRPr>
            </a:lvl4pPr>
            <a:lvl5pPr>
              <a:lnSpc>
                <a:spcPct val="150000"/>
              </a:lnSpc>
              <a:defRPr sz="1100">
                <a:solidFill>
                  <a:srgbClr val="2F334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2">
            <a:extLst>
              <a:ext uri="{FF2B5EF4-FFF2-40B4-BE49-F238E27FC236}">
                <a16:creationId xmlns:a16="http://schemas.microsoft.com/office/drawing/2014/main" id="{367F380C-58A9-4490-AC57-579A90290F36}"/>
              </a:ext>
            </a:extLst>
          </p:cNvPr>
          <p:cNvSpPr>
            <a:spLocks noGrp="1"/>
          </p:cNvSpPr>
          <p:nvPr>
            <p:ph type="body" idx="13"/>
          </p:nvPr>
        </p:nvSpPr>
        <p:spPr>
          <a:xfrm>
            <a:off x="8153400" y="1061132"/>
            <a:ext cx="3464717" cy="823912"/>
          </a:xfrm>
          <a:ln>
            <a:solidFill>
              <a:schemeClr val="bg1"/>
            </a:solidFill>
          </a:ln>
        </p:spPr>
        <p:txBody>
          <a:bodyPr anchor="ctr"/>
          <a:lstStyle>
            <a:lvl1pPr marL="0" indent="0" algn="ctr">
              <a:buNone/>
              <a:defRPr sz="2400" b="1">
                <a:solidFill>
                  <a:srgbClr val="2F334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DA285A94-0E4E-47DC-8E61-41F684F37003}"/>
              </a:ext>
            </a:extLst>
          </p:cNvPr>
          <p:cNvSpPr>
            <a:spLocks noGrp="1"/>
          </p:cNvSpPr>
          <p:nvPr>
            <p:ph sz="half" idx="14"/>
          </p:nvPr>
        </p:nvSpPr>
        <p:spPr>
          <a:xfrm>
            <a:off x="8153400" y="2108201"/>
            <a:ext cx="3464717" cy="3684588"/>
          </a:xfrm>
        </p:spPr>
        <p:txBody>
          <a:bodyPr>
            <a:normAutofit/>
          </a:bodyPr>
          <a:lstStyle>
            <a:lvl1pPr>
              <a:lnSpc>
                <a:spcPct val="150000"/>
              </a:lnSpc>
              <a:defRPr sz="1600">
                <a:solidFill>
                  <a:srgbClr val="2F3342"/>
                </a:solidFill>
              </a:defRPr>
            </a:lvl1pPr>
            <a:lvl2pPr>
              <a:lnSpc>
                <a:spcPct val="150000"/>
              </a:lnSpc>
              <a:defRPr sz="1400">
                <a:solidFill>
                  <a:srgbClr val="2F3342"/>
                </a:solidFill>
              </a:defRPr>
            </a:lvl2pPr>
            <a:lvl3pPr>
              <a:lnSpc>
                <a:spcPct val="150000"/>
              </a:lnSpc>
              <a:defRPr sz="1200">
                <a:solidFill>
                  <a:srgbClr val="2F3342"/>
                </a:solidFill>
              </a:defRPr>
            </a:lvl3pPr>
            <a:lvl4pPr>
              <a:lnSpc>
                <a:spcPct val="150000"/>
              </a:lnSpc>
              <a:defRPr sz="1100">
                <a:solidFill>
                  <a:srgbClr val="2F3342"/>
                </a:solidFill>
              </a:defRPr>
            </a:lvl4pPr>
            <a:lvl5pPr>
              <a:lnSpc>
                <a:spcPct val="150000"/>
              </a:lnSpc>
              <a:defRPr sz="1100">
                <a:solidFill>
                  <a:srgbClr val="2F334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6" name="Picture Placeholder 13">
            <a:extLst>
              <a:ext uri="{FF2B5EF4-FFF2-40B4-BE49-F238E27FC236}">
                <a16:creationId xmlns:a16="http://schemas.microsoft.com/office/drawing/2014/main" id="{354FBDC8-CD65-4972-A821-C25297B1A8AB}"/>
              </a:ext>
            </a:extLst>
          </p:cNvPr>
          <p:cNvSpPr>
            <a:spLocks noGrp="1"/>
          </p:cNvSpPr>
          <p:nvPr>
            <p:ph type="pic" sz="quarter" idx="15"/>
          </p:nvPr>
        </p:nvSpPr>
        <p:spPr>
          <a:xfrm>
            <a:off x="4659082" y="489291"/>
            <a:ext cx="2873833" cy="5920920"/>
          </a:xfrm>
          <a:solidFill>
            <a:schemeClr val="bg1"/>
          </a:solidFill>
        </p:spPr>
        <p:txBody>
          <a:bodyPr/>
          <a:lstStyle/>
          <a:p>
            <a:r>
              <a:rPr lang="en-US"/>
              <a:t>Click icon to add picture</a:t>
            </a:r>
            <a:endParaRPr lang="en-US" dirty="0"/>
          </a:p>
        </p:txBody>
      </p:sp>
      <p:sp>
        <p:nvSpPr>
          <p:cNvPr id="2" name="Footer Placeholder 1">
            <a:extLst>
              <a:ext uri="{FF2B5EF4-FFF2-40B4-BE49-F238E27FC236}">
                <a16:creationId xmlns:a16="http://schemas.microsoft.com/office/drawing/2014/main" id="{0C0FCBE5-63C0-4DC7-8687-C2C76ABBDDB2}"/>
              </a:ext>
            </a:extLst>
          </p:cNvPr>
          <p:cNvSpPr>
            <a:spLocks noGrp="1"/>
          </p:cNvSpPr>
          <p:nvPr>
            <p:ph type="ftr" sz="quarter" idx="16"/>
          </p:nvPr>
        </p:nvSpPr>
        <p:spPr/>
        <p:txBody>
          <a:bodyPr/>
          <a:lstStyle/>
          <a:p>
            <a:r>
              <a:rPr lang="en-US" dirty="0"/>
              <a:t>Add a Footer</a:t>
            </a:r>
          </a:p>
        </p:txBody>
      </p:sp>
      <p:sp>
        <p:nvSpPr>
          <p:cNvPr id="5" name="Slide Number Placeholder 4">
            <a:extLst>
              <a:ext uri="{FF2B5EF4-FFF2-40B4-BE49-F238E27FC236}">
                <a16:creationId xmlns:a16="http://schemas.microsoft.com/office/drawing/2014/main" id="{D0F240C4-B3CD-49AA-8C48-9FE7AA1FE3D0}"/>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6" name="Title 5" hidden="1">
            <a:extLst>
              <a:ext uri="{FF2B5EF4-FFF2-40B4-BE49-F238E27FC236}">
                <a16:creationId xmlns:a16="http://schemas.microsoft.com/office/drawing/2014/main" id="{A43A44DE-9B7B-49B8-AE13-95164A3FA9F1}"/>
              </a:ext>
            </a:extLst>
          </p:cNvPr>
          <p:cNvSpPr>
            <a:spLocks noGrp="1"/>
          </p:cNvSpPr>
          <p:nvPr>
            <p:ph type="title"/>
          </p:nvPr>
        </p:nvSpPr>
        <p:spPr>
          <a:xfrm>
            <a:off x="595884" y="0"/>
            <a:ext cx="3605998" cy="1188720"/>
          </a:xfrm>
        </p:spPr>
        <p:txBody>
          <a:bodyPr>
            <a:normAutofit/>
          </a:bodyPr>
          <a:lstStyle>
            <a:lvl1pPr>
              <a:defRPr sz="2800"/>
            </a:lvl1pPr>
          </a:lstStyle>
          <a:p>
            <a:r>
              <a:rPr lang="en-US"/>
              <a:t>Click to edit Master title style</a:t>
            </a:r>
            <a:endParaRPr lang="en-US" dirty="0"/>
          </a:p>
        </p:txBody>
      </p:sp>
    </p:spTree>
    <p:extLst>
      <p:ext uri="{BB962C8B-B14F-4D97-AF65-F5344CB8AC3E}">
        <p14:creationId xmlns:p14="http://schemas.microsoft.com/office/powerpoint/2010/main" val="1780742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AE90E16-AEC5-4F82-85B0-DDEA26AA939A}"/>
              </a:ext>
            </a:extLst>
          </p:cNvPr>
          <p:cNvSpPr>
            <a:spLocks noGrp="1"/>
          </p:cNvSpPr>
          <p:nvPr>
            <p:ph type="pic" idx="1"/>
          </p:nvPr>
        </p:nvSpPr>
        <p:spPr>
          <a:xfrm>
            <a:off x="6727370" y="0"/>
            <a:ext cx="5464629"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Rectangle 9">
            <a:extLst>
              <a:ext uri="{FF2B5EF4-FFF2-40B4-BE49-F238E27FC236}">
                <a16:creationId xmlns:a16="http://schemas.microsoft.com/office/drawing/2014/main" id="{ABD40C7A-92CE-46D6-B056-C75D73663328}"/>
              </a:ext>
            </a:extLst>
          </p:cNvPr>
          <p:cNvSpPr/>
          <p:nvPr userDrawn="1"/>
        </p:nvSpPr>
        <p:spPr>
          <a:xfrm>
            <a:off x="609600" y="391887"/>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A1A2116-206B-49CD-9ECC-078E4F72904C}"/>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4" name="Rectangle 13">
            <a:extLst>
              <a:ext uri="{FF2B5EF4-FFF2-40B4-BE49-F238E27FC236}">
                <a16:creationId xmlns:a16="http://schemas.microsoft.com/office/drawing/2014/main" id="{A69E75A6-06C5-49D0-9164-3098CE0E53D8}"/>
              </a:ext>
            </a:extLst>
          </p:cNvPr>
          <p:cNvSpPr/>
          <p:nvPr userDrawn="1"/>
        </p:nvSpPr>
        <p:spPr>
          <a:xfrm>
            <a:off x="957943" y="655467"/>
            <a:ext cx="5769428"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F0F519-65FC-434F-8F2F-F778A20A82ED}"/>
              </a:ext>
            </a:extLst>
          </p:cNvPr>
          <p:cNvSpPr>
            <a:spLocks noGrp="1"/>
          </p:cNvSpPr>
          <p:nvPr>
            <p:ph type="title"/>
          </p:nvPr>
        </p:nvSpPr>
        <p:spPr>
          <a:xfrm>
            <a:off x="957943" y="1480457"/>
            <a:ext cx="5138057" cy="587876"/>
          </a:xfrm>
        </p:spPr>
        <p:txBody>
          <a:bodyPr anchor="b"/>
          <a:lstStyle>
            <a:lvl1pPr>
              <a:defRPr sz="3200" b="1">
                <a:solidFill>
                  <a:srgbClr val="2F3342"/>
                </a:solidFill>
                <a:latin typeface="+mj-lt"/>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F41E2B8D-1C12-403F-BE59-ECC565466CB0}"/>
              </a:ext>
            </a:extLst>
          </p:cNvPr>
          <p:cNvSpPr>
            <a:spLocks noGrp="1"/>
          </p:cNvSpPr>
          <p:nvPr>
            <p:ph type="body" sz="half" idx="2"/>
          </p:nvPr>
        </p:nvSpPr>
        <p:spPr>
          <a:xfrm>
            <a:off x="957943" y="2546851"/>
            <a:ext cx="5138057" cy="3396749"/>
          </a:xfrm>
        </p:spPr>
        <p:txBody>
          <a:bodyPr/>
          <a:lstStyle>
            <a:lvl1pPr marL="0" indent="0">
              <a:lnSpc>
                <a:spcPct val="150000"/>
              </a:lnSpc>
              <a:buNone/>
              <a:defRPr sz="1600">
                <a:solidFill>
                  <a:srgbClr val="2F334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ext Placeholder 2">
            <a:extLst>
              <a:ext uri="{FF2B5EF4-FFF2-40B4-BE49-F238E27FC236}">
                <a16:creationId xmlns:a16="http://schemas.microsoft.com/office/drawing/2014/main" id="{D9EF0584-D46D-4C21-99D2-074ADF23E018}"/>
              </a:ext>
            </a:extLst>
          </p:cNvPr>
          <p:cNvSpPr>
            <a:spLocks noGrp="1"/>
          </p:cNvSpPr>
          <p:nvPr>
            <p:ph type="body" idx="13" hasCustomPrompt="1"/>
          </p:nvPr>
        </p:nvSpPr>
        <p:spPr>
          <a:xfrm>
            <a:off x="979714" y="2095547"/>
            <a:ext cx="4958100" cy="365125"/>
          </a:xfrm>
        </p:spPr>
        <p:txBody>
          <a:bodyPr>
            <a:noAutofit/>
          </a:bodyPr>
          <a:lstStyle>
            <a:lvl1pPr marL="0" indent="0">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Footer Placeholder 7">
            <a:extLst>
              <a:ext uri="{FF2B5EF4-FFF2-40B4-BE49-F238E27FC236}">
                <a16:creationId xmlns:a16="http://schemas.microsoft.com/office/drawing/2014/main" id="{86AFC205-B079-430E-B82F-CBF6F56DE09D}"/>
              </a:ext>
            </a:extLst>
          </p:cNvPr>
          <p:cNvSpPr>
            <a:spLocks noGrp="1"/>
          </p:cNvSpPr>
          <p:nvPr>
            <p:ph type="ftr" sz="quarter" idx="14"/>
          </p:nvPr>
        </p:nvSpPr>
        <p:spPr/>
        <p:txBody>
          <a:bodyPr/>
          <a:lstStyle/>
          <a:p>
            <a:r>
              <a:rPr lang="en-US" dirty="0"/>
              <a:t>Add a Footer</a:t>
            </a:r>
          </a:p>
        </p:txBody>
      </p:sp>
      <p:sp>
        <p:nvSpPr>
          <p:cNvPr id="12" name="Slide Number Placeholder 11">
            <a:extLst>
              <a:ext uri="{FF2B5EF4-FFF2-40B4-BE49-F238E27FC236}">
                <a16:creationId xmlns:a16="http://schemas.microsoft.com/office/drawing/2014/main" id="{E82B84E2-AAE4-4BC1-8C01-AF4ABADD6EDE}"/>
              </a:ext>
            </a:extLst>
          </p:cNvPr>
          <p:cNvSpPr>
            <a:spLocks noGrp="1"/>
          </p:cNvSpPr>
          <p:nvPr>
            <p:ph type="sldNum" sz="quarter" idx="15"/>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57725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42E9CCD-6BB8-4209-A6BA-851867956084}"/>
              </a:ext>
            </a:extLst>
          </p:cNvPr>
          <p:cNvSpPr>
            <a:spLocks noGrp="1"/>
          </p:cNvSpPr>
          <p:nvPr>
            <p:ph sz="quarter" idx="16"/>
          </p:nvPr>
        </p:nvSpPr>
        <p:spPr>
          <a:xfrm>
            <a:off x="6400191" y="470641"/>
            <a:ext cx="5220309" cy="59167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1E8CB484-5390-4B2F-9BFB-D0733BEE88A5}"/>
              </a:ext>
            </a:extLst>
          </p:cNvPr>
          <p:cNvGrpSpPr/>
          <p:nvPr userDrawn="1"/>
        </p:nvGrpSpPr>
        <p:grpSpPr>
          <a:xfrm>
            <a:off x="657060" y="435124"/>
            <a:ext cx="5134751" cy="6215741"/>
            <a:chOff x="252031" y="391887"/>
            <a:chExt cx="7433283" cy="6215741"/>
          </a:xfrm>
        </p:grpSpPr>
        <p:sp>
          <p:nvSpPr>
            <p:cNvPr id="24" name="Rectangle 23">
              <a:extLst>
                <a:ext uri="{FF2B5EF4-FFF2-40B4-BE49-F238E27FC236}">
                  <a16:creationId xmlns:a16="http://schemas.microsoft.com/office/drawing/2014/main" id="{A8354BDC-9788-4AB5-A841-99D95C68804F}"/>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3" name="Rectangle 22">
              <a:extLst>
                <a:ext uri="{FF2B5EF4-FFF2-40B4-BE49-F238E27FC236}">
                  <a16:creationId xmlns:a16="http://schemas.microsoft.com/office/drawing/2014/main" id="{36778BD9-B865-4156-B319-6A8242F0D4D5}"/>
                </a:ext>
              </a:extLst>
            </p:cNvPr>
            <p:cNvSpPr/>
            <p:nvPr userDrawn="1"/>
          </p:nvSpPr>
          <p:spPr>
            <a:xfrm>
              <a:off x="609600" y="391887"/>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EB70006-7799-4F63-912B-45662CE14500}"/>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599167" y="1099002"/>
            <a:ext cx="4226024" cy="573989"/>
          </a:xfrm>
        </p:spPr>
        <p:txBody>
          <a:bodyPr lIns="0" rIns="0">
            <a:noAutofit/>
          </a:bodyPr>
          <a:lstStyle>
            <a:lvl1pPr>
              <a:defRPr sz="3200" b="1" spc="0">
                <a:solidFill>
                  <a:srgbClr val="2F3342"/>
                </a:solidFill>
                <a:latin typeface="+mj-lt"/>
              </a:defRPr>
            </a:lvl1pPr>
          </a:lstStyle>
          <a:p>
            <a:r>
              <a:rPr lang="en-US" dirty="0"/>
              <a:t>CLICK TO EDIT MASTER</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599167" y="2145234"/>
            <a:ext cx="4226024" cy="3857329"/>
          </a:xfrm>
        </p:spPr>
        <p:txBody>
          <a:bodyPr lIns="0" rIns="0">
            <a:normAutofit/>
          </a:bodyPr>
          <a:lstStyle>
            <a:lvl1pPr>
              <a:lnSpc>
                <a:spcPct val="150000"/>
              </a:lnSpc>
              <a:defRPr sz="1600">
                <a:solidFill>
                  <a:srgbClr val="2F3342"/>
                </a:solidFill>
              </a:defRPr>
            </a:lvl1pPr>
            <a:lvl2pPr>
              <a:lnSpc>
                <a:spcPct val="150000"/>
              </a:lnSpc>
              <a:defRPr sz="1600">
                <a:solidFill>
                  <a:srgbClr val="2F3342"/>
                </a:solidFill>
              </a:defRPr>
            </a:lvl2pPr>
            <a:lvl3pPr>
              <a:lnSpc>
                <a:spcPct val="150000"/>
              </a:lnSpc>
              <a:defRPr sz="1400">
                <a:solidFill>
                  <a:srgbClr val="2F3342"/>
                </a:solidFill>
              </a:defRPr>
            </a:lvl3pPr>
            <a:lvl4pPr>
              <a:lnSpc>
                <a:spcPct val="150000"/>
              </a:lnSpc>
              <a:defRPr sz="1200">
                <a:solidFill>
                  <a:srgbClr val="2F3342"/>
                </a:solidFill>
              </a:defRPr>
            </a:lvl4pPr>
            <a:lvl5pPr>
              <a:lnSpc>
                <a:spcPct val="150000"/>
              </a:lnSpc>
              <a:defRPr sz="1200">
                <a:solidFill>
                  <a:srgbClr val="2F334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6CAAB964-0A56-4842-AA82-7610F726CD14}"/>
              </a:ext>
            </a:extLst>
          </p:cNvPr>
          <p:cNvSpPr>
            <a:spLocks noGrp="1"/>
          </p:cNvSpPr>
          <p:nvPr>
            <p:ph type="body" idx="13" hasCustomPrompt="1"/>
          </p:nvPr>
        </p:nvSpPr>
        <p:spPr>
          <a:xfrm>
            <a:off x="611804" y="1737564"/>
            <a:ext cx="4197802" cy="407670"/>
          </a:xfrm>
        </p:spPr>
        <p:txBody>
          <a:bodyPr lIns="0" rIns="0">
            <a:noAutofit/>
          </a:bodyPr>
          <a:lstStyle>
            <a:lvl1pPr marL="0" indent="0">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4" name="Footer Placeholder 3">
            <a:extLst>
              <a:ext uri="{FF2B5EF4-FFF2-40B4-BE49-F238E27FC236}">
                <a16:creationId xmlns:a16="http://schemas.microsoft.com/office/drawing/2014/main" id="{01A066D4-321A-48BF-84C2-18FC1D7184A7}"/>
              </a:ext>
            </a:extLst>
          </p:cNvPr>
          <p:cNvSpPr>
            <a:spLocks noGrp="1"/>
          </p:cNvSpPr>
          <p:nvPr>
            <p:ph type="ftr" sz="quarter" idx="17"/>
          </p:nvPr>
        </p:nvSpPr>
        <p:spPr/>
        <p:txBody>
          <a:bodyPr/>
          <a:lstStyle/>
          <a:p>
            <a:r>
              <a:rPr lang="en-US" dirty="0"/>
              <a:t>Add a Footer</a:t>
            </a:r>
          </a:p>
        </p:txBody>
      </p:sp>
      <p:sp>
        <p:nvSpPr>
          <p:cNvPr id="8" name="Slide Number Placeholder 7">
            <a:extLst>
              <a:ext uri="{FF2B5EF4-FFF2-40B4-BE49-F238E27FC236}">
                <a16:creationId xmlns:a16="http://schemas.microsoft.com/office/drawing/2014/main" id="{0CDB4336-A0EC-4019-904C-112405358769}"/>
              </a:ext>
            </a:extLst>
          </p:cNvPr>
          <p:cNvSpPr>
            <a:spLocks noGrp="1"/>
          </p:cNvSpPr>
          <p:nvPr>
            <p:ph type="sldNum" sz="quarter" idx="18"/>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8927893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6" name="Rectangle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5" name="Rectangle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791372" y="2238426"/>
            <a:ext cx="6609256" cy="1508126"/>
          </a:xfrm>
        </p:spPr>
        <p:txBody>
          <a:bodyPr anchor="b">
            <a:normAutofit/>
          </a:bodyPr>
          <a:lstStyle>
            <a:lvl1pPr algn="ctr">
              <a:defRPr sz="4400" b="1">
                <a:solidFill>
                  <a:schemeClr val="tx1"/>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3075AE6-92D3-4205-B268-E1AD6C5901DE}"/>
              </a:ext>
            </a:extLst>
          </p:cNvPr>
          <p:cNvSpPr>
            <a:spLocks noGrp="1"/>
          </p:cNvSpPr>
          <p:nvPr>
            <p:ph type="subTitle" idx="1"/>
          </p:nvPr>
        </p:nvSpPr>
        <p:spPr>
          <a:xfrm>
            <a:off x="2791372" y="3838627"/>
            <a:ext cx="6609256" cy="450503"/>
          </a:xfrm>
        </p:spPr>
        <p:txBody>
          <a:bodyPr/>
          <a:lstStyle>
            <a:lvl1pPr marL="0" indent="0" algn="ctr">
              <a:buNone/>
              <a:defRPr sz="2400" spc="3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46122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Single Corner Snipped 7">
            <a:extLst>
              <a:ext uri="{FF2B5EF4-FFF2-40B4-BE49-F238E27FC236}">
                <a16:creationId xmlns:a16="http://schemas.microsoft.com/office/drawing/2014/main" id="{C39E4676-2097-45B1-B554-0DFE67952792}"/>
              </a:ext>
            </a:extLst>
          </p:cNvPr>
          <p:cNvSpPr/>
          <p:nvPr userDrawn="1"/>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7F27C465-B000-4905-9328-DBAB7930A0CF}"/>
              </a:ext>
            </a:extLst>
          </p:cNvPr>
          <p:cNvSpPr>
            <a:spLocks noGrp="1"/>
          </p:cNvSpPr>
          <p:nvPr>
            <p:ph type="title"/>
          </p:nvPr>
        </p:nvSpPr>
        <p:spPr>
          <a:xfrm>
            <a:off x="595884" y="0"/>
            <a:ext cx="11000232" cy="11887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BBF3059-D5B9-418C-A60B-C3C8E261E486}"/>
              </a:ext>
            </a:extLst>
          </p:cNvPr>
          <p:cNvSpPr>
            <a:spLocks noGrp="1"/>
          </p:cNvSpPr>
          <p:nvPr>
            <p:ph type="body" idx="1"/>
          </p:nvPr>
        </p:nvSpPr>
        <p:spPr>
          <a:xfrm>
            <a:off x="595884" y="1188720"/>
            <a:ext cx="11024616" cy="49882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E087F727-48BD-4EB4-B57F-5AC03BEB1A4D}"/>
              </a:ext>
            </a:extLst>
          </p:cNvPr>
          <p:cNvSpPr>
            <a:spLocks noGrp="1"/>
          </p:cNvSpPr>
          <p:nvPr>
            <p:ph type="ftr" sz="quarter" idx="3"/>
          </p:nvPr>
        </p:nvSpPr>
        <p:spPr>
          <a:xfrm>
            <a:off x="595884" y="645632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Add a Footer</a:t>
            </a:r>
          </a:p>
        </p:txBody>
      </p:sp>
      <p:sp>
        <p:nvSpPr>
          <p:cNvPr id="11" name="Slide Number Placeholder 5">
            <a:extLst>
              <a:ext uri="{FF2B5EF4-FFF2-40B4-BE49-F238E27FC236}">
                <a16:creationId xmlns:a16="http://schemas.microsoft.com/office/drawing/2014/main" id="{49B3254E-B445-46A8-8E69-B2596E25AD38}"/>
              </a:ext>
            </a:extLst>
          </p:cNvPr>
          <p:cNvSpPr>
            <a:spLocks noGrp="1"/>
          </p:cNvSpPr>
          <p:nvPr>
            <p:ph type="sldNum" sz="quarter" idx="4"/>
          </p:nvPr>
        </p:nvSpPr>
        <p:spPr>
          <a:xfrm>
            <a:off x="11549268" y="6413649"/>
            <a:ext cx="642731" cy="407804"/>
          </a:xfrm>
          <a:prstGeom prst="rect">
            <a:avLst/>
          </a:prstGeom>
        </p:spPr>
        <p:txBody>
          <a:bodyPr vert="horz" lIns="91440" tIns="45720" rIns="91440" bIns="45720" rtlCol="0" anchor="ctr"/>
          <a:lstStyle>
            <a:lvl1pPr algn="ctr">
              <a:defRPr sz="1200">
                <a:solidFill>
                  <a:schemeClr val="bg1"/>
                </a:solidFill>
              </a:defRPr>
            </a:lvl1p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46527789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4" r:id="rId4"/>
    <p:sldLayoutId id="2147483651" r:id="rId5"/>
    <p:sldLayoutId id="2147483653" r:id="rId6"/>
    <p:sldLayoutId id="2147483657" r:id="rId7"/>
    <p:sldLayoutId id="2147483663" r:id="rId8"/>
    <p:sldLayoutId id="2147483670" r:id="rId9"/>
    <p:sldLayoutId id="2147483669" r:id="rId10"/>
    <p:sldLayoutId id="2147483667" r:id="rId11"/>
    <p:sldLayoutId id="2147483668" r:id="rId12"/>
    <p:sldLayoutId id="2147483666" r:id="rId13"/>
    <p:sldLayoutId id="2147483662" r:id="rId14"/>
    <p:sldLayoutId id="2147483671" r:id="rId15"/>
    <p:sldLayoutId id="2147483655" r:id="rId16"/>
  </p:sldLayoutIdLst>
  <p:hf hdr="0" dt="0"/>
  <p:txStyles>
    <p:title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3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
        <p:cNvGrpSpPr/>
        <p:nvPr/>
      </p:nvGrpSpPr>
      <p:grpSpPr>
        <a:xfrm>
          <a:off x="0" y="0"/>
          <a:ext cx="0" cy="0"/>
          <a:chOff x="0" y="0"/>
          <a:chExt cx="0" cy="0"/>
        </a:xfrm>
      </p:grpSpPr>
      <p:pic>
        <p:nvPicPr>
          <p:cNvPr id="5" name="Picture Placeholder 4" descr="Abstract Building" title="Abstract Building">
            <a:extLst>
              <a:ext uri="{FF2B5EF4-FFF2-40B4-BE49-F238E27FC236}">
                <a16:creationId xmlns:a16="http://schemas.microsoft.com/office/drawing/2014/main" id="{1805319F-612A-49F0-B6DA-8A214D5DBD2A}"/>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p:pic>
      <p:sp>
        <p:nvSpPr>
          <p:cNvPr id="35" name="Rectangle 34">
            <a:extLst>
              <a:ext uri="{FF2B5EF4-FFF2-40B4-BE49-F238E27FC236}">
                <a16:creationId xmlns:a16="http://schemas.microsoft.com/office/drawing/2014/main" id="{B6C8E487-ADDC-4F1B-A30A-BAABB4998F49}"/>
              </a:ext>
              <a:ext uri="{C183D7F6-B498-43B3-948B-1728B52AA6E4}">
                <adec:decorative xmlns:adec="http://schemas.microsoft.com/office/drawing/2017/decorative" xmlns="" val="1"/>
              </a:ext>
            </a:extLst>
          </p:cNvPr>
          <p:cNvSpPr/>
          <p:nvPr/>
        </p:nvSpPr>
        <p:spPr>
          <a:xfrm>
            <a:off x="-71016" y="0"/>
            <a:ext cx="12263015" cy="68580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nvGrpSpPr>
          <p:cNvPr id="40" name="Group 39">
            <a:extLst>
              <a:ext uri="{FF2B5EF4-FFF2-40B4-BE49-F238E27FC236}">
                <a16:creationId xmlns:a16="http://schemas.microsoft.com/office/drawing/2014/main" id="{11BEC607-8474-408E-A7AC-48A065F31B63}"/>
              </a:ext>
              <a:ext uri="{C183D7F6-B498-43B3-948B-1728B52AA6E4}">
                <adec:decorative xmlns:adec="http://schemas.microsoft.com/office/drawing/2017/decorative" xmlns="" val="1"/>
              </a:ext>
            </a:extLst>
          </p:cNvPr>
          <p:cNvGrpSpPr/>
          <p:nvPr/>
        </p:nvGrpSpPr>
        <p:grpSpPr>
          <a:xfrm flipH="1">
            <a:off x="1149926" y="1094509"/>
            <a:ext cx="9961418" cy="4862945"/>
            <a:chOff x="252031" y="-22763"/>
            <a:chExt cx="7324426" cy="7269964"/>
          </a:xfrm>
        </p:grpSpPr>
        <p:sp>
          <p:nvSpPr>
            <p:cNvPr id="42" name="Rectangle 41">
              <a:extLst>
                <a:ext uri="{FF2B5EF4-FFF2-40B4-BE49-F238E27FC236}">
                  <a16:creationId xmlns:a16="http://schemas.microsoft.com/office/drawing/2014/main" id="{B601E3FC-2016-4085-9A4B-A172702EAAE1}"/>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41" name="Rectangle 40">
              <a:extLst>
                <a:ext uri="{FF2B5EF4-FFF2-40B4-BE49-F238E27FC236}">
                  <a16:creationId xmlns:a16="http://schemas.microsoft.com/office/drawing/2014/main" id="{2CBF662F-A198-4AD3-8EBC-0EC9A52B2994}"/>
                </a:ext>
              </a:extLst>
            </p:cNvPr>
            <p:cNvSpPr/>
            <p:nvPr userDrawn="1"/>
          </p:nvSpPr>
          <p:spPr>
            <a:xfrm>
              <a:off x="500743" y="-22763"/>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142E86C5-8E5F-4620-A4FB-D1F926179D18}"/>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5">
            <a:extLst>
              <a:ext uri="{FF2B5EF4-FFF2-40B4-BE49-F238E27FC236}">
                <a16:creationId xmlns:a16="http://schemas.microsoft.com/office/drawing/2014/main" id="{7E0E8055-17FA-43CE-9F03-E712F496B7CF}"/>
              </a:ext>
            </a:extLst>
          </p:cNvPr>
          <p:cNvSpPr>
            <a:spLocks noGrp="1"/>
          </p:cNvSpPr>
          <p:nvPr>
            <p:ph type="ctrTitle"/>
          </p:nvPr>
        </p:nvSpPr>
        <p:spPr>
          <a:xfrm>
            <a:off x="1955540" y="2129781"/>
            <a:ext cx="8988768" cy="1888475"/>
          </a:xfrm>
        </p:spPr>
        <p:txBody>
          <a:bodyPr>
            <a:normAutofit/>
          </a:bodyPr>
          <a:lstStyle/>
          <a:p>
            <a:r>
              <a:rPr lang="en-US" sz="5400" cap="none">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BÀI 6</a:t>
            </a:r>
            <a:br>
              <a:rPr lang="en-US" sz="5400" cap="none">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br>
            <a:r>
              <a:rPr lang="en-US" sz="5400" cap="none">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CÂU LỆNH </a:t>
            </a:r>
            <a:r>
              <a:rPr lang="en-US" sz="5400" cap="none"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ĐIỀU KIỆN IF</a:t>
            </a:r>
            <a:endParaRPr lang="en-US" sz="5400"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endParaRPr>
          </a:p>
        </p:txBody>
      </p:sp>
      <p:sp>
        <p:nvSpPr>
          <p:cNvPr id="7" name="Subtitle 6">
            <a:extLst>
              <a:ext uri="{FF2B5EF4-FFF2-40B4-BE49-F238E27FC236}">
                <a16:creationId xmlns:a16="http://schemas.microsoft.com/office/drawing/2014/main" id="{9935280A-EBD5-4EFA-81A0-313C85F987EC}"/>
              </a:ext>
            </a:extLst>
          </p:cNvPr>
          <p:cNvSpPr>
            <a:spLocks noGrp="1"/>
          </p:cNvSpPr>
          <p:nvPr>
            <p:ph type="subTitle" idx="1"/>
          </p:nvPr>
        </p:nvSpPr>
        <p:spPr>
          <a:xfrm>
            <a:off x="1953449" y="4684512"/>
            <a:ext cx="8988768" cy="564120"/>
          </a:xfrm>
        </p:spPr>
        <p:txBody>
          <a:bodyPr/>
          <a:lstStyle/>
          <a:p>
            <a:r>
              <a:rPr lang="en-US" dirty="0">
                <a:solidFill>
                  <a:srgbClr val="2F3342"/>
                </a:solidFill>
              </a:rPr>
              <a:t>SUBTITLE GOES HERE</a:t>
            </a:r>
          </a:p>
        </p:txBody>
      </p:sp>
    </p:spTree>
    <p:extLst>
      <p:ext uri="{BB962C8B-B14F-4D97-AF65-F5344CB8AC3E}">
        <p14:creationId xmlns:p14="http://schemas.microsoft.com/office/powerpoint/2010/main" val="2506210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31630" y="1444627"/>
            <a:ext cx="10245970" cy="2862322"/>
          </a:xfrm>
          <a:prstGeom prst="rect">
            <a:avLst/>
          </a:prstGeom>
        </p:spPr>
        <p:txBody>
          <a:bodyPr wrap="square">
            <a:spAutoFit/>
          </a:bodyPr>
          <a:lstStyle/>
          <a:p>
            <a:pPr algn="just">
              <a:spcBef>
                <a:spcPts val="1200"/>
              </a:spcBef>
              <a:spcAft>
                <a:spcPts val="1200"/>
              </a:spcAft>
            </a:pPr>
            <a:r>
              <a:rPr lang="vi-VN"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Giải thích</a:t>
            </a:r>
            <a:r>
              <a:rPr lang="vi-VN" sz="2800">
                <a:latin typeface="Times New Roman" panose="02020603050405020304" pitchFamily="18" charset="0"/>
                <a:ea typeface="Times New Roman" panose="02020603050405020304" pitchFamily="18" charset="0"/>
                <a:cs typeface="Times New Roman" panose="02020603050405020304" pitchFamily="18" charset="0"/>
              </a:rPr>
              <a:t>: Ta có x = 10, z = 9 do x &lt; 11 là đúng, z &gt; 5 là đúng. Theo bảng phép toán </a:t>
            </a:r>
            <a:r>
              <a:rPr lang="vi-VN"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and</a:t>
            </a:r>
            <a:r>
              <a:rPr lang="vi-VN" sz="2800">
                <a:latin typeface="Times New Roman" panose="02020603050405020304" pitchFamily="18" charset="0"/>
                <a:ea typeface="Times New Roman" panose="02020603050405020304" pitchFamily="18" charset="0"/>
                <a:cs typeface="Times New Roman" panose="02020603050405020304" pitchFamily="18" charset="0"/>
              </a:rPr>
              <a:t> ta có b = x &lt; 11 </a:t>
            </a:r>
            <a:r>
              <a:rPr lang="vi-VN"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and </a:t>
            </a:r>
            <a:r>
              <a:rPr lang="vi-VN" sz="2800">
                <a:latin typeface="Times New Roman" panose="02020603050405020304" pitchFamily="18" charset="0"/>
                <a:ea typeface="Times New Roman" panose="02020603050405020304" pitchFamily="18" charset="0"/>
                <a:cs typeface="Times New Roman" panose="02020603050405020304" pitchFamily="18" charset="0"/>
              </a:rPr>
              <a:t>z &gt; 5 nhận giá trị đúng.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Ta lại có: x &gt; 15 sai (vì x = 10) nhưng y &lt; 9 đúng (vì y = 5). Theo bảng phép toán </a:t>
            </a:r>
            <a:r>
              <a:rPr lang="vi-VN"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or</a:t>
            </a:r>
            <a:r>
              <a:rPr lang="vi-VN" sz="2800">
                <a:latin typeface="Times New Roman" panose="02020603050405020304" pitchFamily="18" charset="0"/>
                <a:ea typeface="Times New Roman" panose="02020603050405020304" pitchFamily="18" charset="0"/>
                <a:cs typeface="Times New Roman" panose="02020603050405020304" pitchFamily="18" charset="0"/>
              </a:rPr>
              <a:t> suy ra c = x &gt; 15 </a:t>
            </a:r>
            <a:r>
              <a:rPr lang="vi-VN"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or</a:t>
            </a:r>
            <a:r>
              <a:rPr lang="vi-VN" sz="2800">
                <a:latin typeface="Times New Roman" panose="02020603050405020304" pitchFamily="18" charset="0"/>
                <a:ea typeface="Times New Roman" panose="02020603050405020304" pitchFamily="18" charset="0"/>
                <a:cs typeface="Times New Roman" panose="02020603050405020304" pitchFamily="18" charset="0"/>
              </a:rPr>
              <a:t> y &lt; 9 nhận giá trị đúng.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vi-VN" sz="2800">
                <a:latin typeface="Times New Roman" panose="02020603050405020304" pitchFamily="18" charset="0"/>
                <a:ea typeface="Times New Roman" panose="02020603050405020304" pitchFamily="18" charset="0"/>
              </a:rPr>
              <a:t>Cuối cùng, vì b là đúng nên a = </a:t>
            </a:r>
            <a:r>
              <a:rPr lang="vi-VN" sz="2800" b="1">
                <a:solidFill>
                  <a:srgbClr val="002060"/>
                </a:solidFill>
                <a:latin typeface="Times New Roman" panose="02020603050405020304" pitchFamily="18" charset="0"/>
                <a:ea typeface="Times New Roman" panose="02020603050405020304" pitchFamily="18" charset="0"/>
              </a:rPr>
              <a:t>not</a:t>
            </a:r>
            <a:r>
              <a:rPr lang="vi-VN" sz="2800">
                <a:latin typeface="Times New Roman" panose="02020603050405020304" pitchFamily="18" charset="0"/>
                <a:ea typeface="Times New Roman" panose="02020603050405020304" pitchFamily="18" charset="0"/>
              </a:rPr>
              <a:t> b sẽ nhận giá trị sai</a:t>
            </a:r>
            <a:endParaRPr lang="en-US" sz="2800"/>
          </a:p>
        </p:txBody>
      </p:sp>
    </p:spTree>
    <p:extLst>
      <p:ext uri="{BB962C8B-B14F-4D97-AF65-F5344CB8AC3E}">
        <p14:creationId xmlns:p14="http://schemas.microsoft.com/office/powerpoint/2010/main" val="946938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08183" y="1437601"/>
            <a:ext cx="10034955" cy="2862322"/>
          </a:xfrm>
          <a:prstGeom prst="rect">
            <a:avLst/>
          </a:prstGeom>
        </p:spPr>
        <p:txBody>
          <a:bodyPr wrap="square">
            <a:spAutoFit/>
          </a:bodyPr>
          <a:lstStyle/>
          <a:p>
            <a:pPr algn="just">
              <a:spcBef>
                <a:spcPts val="1200"/>
              </a:spcBef>
              <a:spcAft>
                <a:spcPts val="120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Symbol" panose="05050102010706020507" pitchFamily="18" charset="2"/>
              <a:buChar char=""/>
            </a:pP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Biểu thức logic là biểu thức chỉ nhận giá trị True hoặc False. Giá </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trị </a:t>
            </a:r>
            <a:r>
              <a:rPr lang="en-US" sz="2800" smtClean="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các </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biểu thức logic thuộc kiểu bool</a:t>
            </a:r>
            <a:r>
              <a:rPr lang="vi-VN"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Symbol" panose="05050102010706020507" pitchFamily="18" charset="2"/>
              <a:buChar char=""/>
            </a:pP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Các phép toán trên kiểu dữ liệu lôgic là and (và), or (hoặc) và not (phủ định).</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23296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1852247" y="1495570"/>
            <a:ext cx="8581292" cy="3701236"/>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Mỗi biểu thức sau có giá trị True hay False?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a) 100</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vi-VN" sz="2800">
                <a:latin typeface="Times New Roman" panose="02020603050405020304" pitchFamily="18" charset="0"/>
                <a:ea typeface="Times New Roman" panose="02020603050405020304" pitchFamily="18" charset="0"/>
                <a:cs typeface="Times New Roman" panose="02020603050405020304" pitchFamily="18" charset="0"/>
              </a:rPr>
              <a:t>4 == 0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vi-VN" sz="2800">
                <a:latin typeface="Times New Roman" panose="02020603050405020304" pitchFamily="18" charset="0"/>
                <a:ea typeface="Times New Roman" panose="02020603050405020304" pitchFamily="18" charset="0"/>
              </a:rPr>
              <a:t>b) 111//5 != 20 or 20%3 != 0</a:t>
            </a:r>
            <a:endParaRPr lang="en-US" sz="2800"/>
          </a:p>
        </p:txBody>
      </p:sp>
    </p:spTree>
    <p:extLst>
      <p:ext uri="{BB962C8B-B14F-4D97-AF65-F5344CB8AC3E}">
        <p14:creationId xmlns:p14="http://schemas.microsoft.com/office/powerpoint/2010/main" val="1514457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515815" y="0"/>
            <a:ext cx="11512062" cy="6043791"/>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800" b="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HOẠT ĐỘNG 2. </a:t>
            </a:r>
            <a:r>
              <a:rPr lang="en-US" sz="2800" b="1" smtClean="0">
                <a:latin typeface="Times New Roman" panose="02020603050405020304" pitchFamily="18" charset="0"/>
                <a:ea typeface="Times New Roman" panose="02020603050405020304" pitchFamily="18" charset="0"/>
                <a:cs typeface="Times New Roman" panose="02020603050405020304" pitchFamily="18" charset="0"/>
              </a:rPr>
              <a:t>Cấu trúc lệnh if trong Python</a:t>
            </a:r>
          </a:p>
          <a:p>
            <a:pPr algn="just"/>
            <a:r>
              <a:rPr lang="vi-VN" sz="2800" smtClean="0">
                <a:latin typeface="Times New Roman" panose="02020603050405020304" pitchFamily="18" charset="0"/>
                <a:cs typeface="Times New Roman" panose="02020603050405020304" pitchFamily="18" charset="0"/>
              </a:rPr>
              <a:t>Cho </a:t>
            </a:r>
            <a:r>
              <a:rPr lang="vi-VN" sz="2800">
                <a:latin typeface="Times New Roman" panose="02020603050405020304" pitchFamily="18" charset="0"/>
                <a:cs typeface="Times New Roman" panose="02020603050405020304" pitchFamily="18" charset="0"/>
              </a:rPr>
              <a:t>trước số tự nhiên n (được gán hoặc nhập từ bàn phím). Đoạn chương trình như sau kiểm tra n &gt; 0 thì thông báo “n là số lớn hơn 0”</a:t>
            </a:r>
            <a:endParaRPr lang="en-US" sz="2800">
              <a:latin typeface="Times New Roman" panose="02020603050405020304" pitchFamily="18" charset="0"/>
              <a:cs typeface="Times New Roman" panose="02020603050405020304" pitchFamily="18" charset="0"/>
            </a:endParaRPr>
          </a:p>
          <a:p>
            <a:pPr algn="just"/>
            <a:r>
              <a:rPr lang="fr-FR" sz="2800">
                <a:latin typeface="Times New Roman" panose="02020603050405020304" pitchFamily="18" charset="0"/>
                <a:cs typeface="Times New Roman" panose="02020603050405020304" pitchFamily="18" charset="0"/>
              </a:rPr>
              <a:t>i</a:t>
            </a:r>
            <a:r>
              <a:rPr lang="vi-VN" sz="2800">
                <a:latin typeface="Times New Roman" panose="02020603050405020304" pitchFamily="18" charset="0"/>
                <a:cs typeface="Times New Roman" panose="02020603050405020304" pitchFamily="18" charset="0"/>
              </a:rPr>
              <a:t>f n &gt; 0: </a:t>
            </a:r>
            <a:endParaRPr lang="en-US" sz="2800">
              <a:latin typeface="Times New Roman" panose="02020603050405020304" pitchFamily="18" charset="0"/>
              <a:cs typeface="Times New Roman" panose="02020603050405020304" pitchFamily="18" charset="0"/>
            </a:endParaRPr>
          </a:p>
          <a:p>
            <a:pPr algn="just"/>
            <a:r>
              <a:rPr lang="fr-FR" sz="2800">
                <a:latin typeface="Times New Roman" panose="02020603050405020304" pitchFamily="18" charset="0"/>
                <a:cs typeface="Times New Roman" panose="02020603050405020304" pitchFamily="18" charset="0"/>
              </a:rPr>
              <a:t>     p</a:t>
            </a:r>
            <a:r>
              <a:rPr lang="vi-VN" sz="2800">
                <a:latin typeface="Times New Roman" panose="02020603050405020304" pitchFamily="18" charset="0"/>
                <a:cs typeface="Times New Roman" panose="02020603050405020304" pitchFamily="18" charset="0"/>
              </a:rPr>
              <a:t>rint(“n là số lớn hơn 0”)</a:t>
            </a:r>
            <a:endParaRPr lang="en-US" sz="2800">
              <a:latin typeface="Times New Roman" panose="02020603050405020304" pitchFamily="18" charset="0"/>
              <a:cs typeface="Times New Roman" panose="02020603050405020304" pitchFamily="18" charset="0"/>
            </a:endParaRPr>
          </a:p>
          <a:p>
            <a:pPr algn="just"/>
            <a:r>
              <a:rPr lang="vi-VN" sz="2800">
                <a:latin typeface="Times New Roman" panose="02020603050405020304" pitchFamily="18" charset="0"/>
                <a:cs typeface="Times New Roman" panose="02020603050405020304" pitchFamily="18" charset="0"/>
              </a:rPr>
              <a:t>Em có nhận xét gì về cấu trúc lệnh if? Sau &lt;điều kiện&gt; lệnh if có kí tự gì? Lệnh print() được viết như thế nào?</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3849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4000">
                <a:solidFill>
                  <a:srgbClr val="C00000"/>
                </a:solidFill>
                <a:latin typeface="Times New Roman" panose="02020603050405020304" pitchFamily="18" charset="0"/>
                <a:cs typeface="Times New Roman" panose="02020603050405020304" pitchFamily="18" charset="0"/>
              </a:rPr>
              <a:t>2</a:t>
            </a:r>
            <a:r>
              <a:rPr lang="en-US" sz="4000" smtClean="0">
                <a:solidFill>
                  <a:srgbClr val="C00000"/>
                </a:solidFill>
                <a:latin typeface="Times New Roman" panose="02020603050405020304" pitchFamily="18" charset="0"/>
                <a:cs typeface="Times New Roman" panose="02020603050405020304" pitchFamily="18" charset="0"/>
              </a:rPr>
              <a:t>. LỆNH IF</a:t>
            </a:r>
            <a:endParaRPr lang="en-US" sz="4000" dirty="0">
              <a:solidFill>
                <a:srgbClr val="C00000"/>
              </a:solidFill>
              <a:latin typeface="Times New Roman" panose="02020603050405020304" pitchFamily="18" charset="0"/>
              <a:cs typeface="Times New Roman" panose="02020603050405020304" pitchFamily="18" charset="0"/>
            </a:endParaRP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797536" y="3203201"/>
            <a:ext cx="3424780" cy="110799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spcBef>
                <a:spcPts val="600"/>
              </a:spcBef>
              <a:spcAft>
                <a:spcPts val="600"/>
              </a:spcAft>
            </a:pPr>
            <a:r>
              <a:rPr lang="en-US" sz="2800" b="1" smtClean="0">
                <a:solidFill>
                  <a:srgbClr val="C00000"/>
                </a:solidFill>
                <a:latin typeface="Times New Roman" panose="02020603050405020304" pitchFamily="18" charset="0"/>
                <a:cs typeface="Times New Roman" panose="02020603050405020304" pitchFamily="18" charset="0"/>
              </a:rPr>
              <a:t>if</a:t>
            </a:r>
            <a:r>
              <a:rPr lang="en-US" sz="2800" smtClean="0">
                <a:solidFill>
                  <a:srgbClr val="0070C0"/>
                </a:solidFill>
                <a:latin typeface="Times New Roman" panose="02020603050405020304" pitchFamily="18" charset="0"/>
                <a:cs typeface="Times New Roman" panose="02020603050405020304" pitchFamily="18" charset="0"/>
              </a:rPr>
              <a:t>   &lt;</a:t>
            </a:r>
            <a:r>
              <a:rPr lang="en-US" sz="2800">
                <a:solidFill>
                  <a:srgbClr val="0070C0"/>
                </a:solidFill>
                <a:latin typeface="Times New Roman" panose="02020603050405020304" pitchFamily="18" charset="0"/>
                <a:cs typeface="Times New Roman" panose="02020603050405020304" pitchFamily="18" charset="0"/>
              </a:rPr>
              <a:t>điều kiện&gt;</a:t>
            </a:r>
            <a:r>
              <a:rPr lang="en-US" sz="2800" b="1">
                <a:solidFill>
                  <a:srgbClr val="C00000"/>
                </a:solidFill>
                <a:latin typeface="Times New Roman" panose="02020603050405020304" pitchFamily="18" charset="0"/>
                <a:cs typeface="Times New Roman" panose="02020603050405020304" pitchFamily="18" charset="0"/>
              </a:rPr>
              <a:t>:</a:t>
            </a:r>
          </a:p>
          <a:p>
            <a:pPr algn="just">
              <a:spcBef>
                <a:spcPts val="600"/>
              </a:spcBef>
              <a:spcAft>
                <a:spcPts val="600"/>
              </a:spcAft>
            </a:pPr>
            <a:r>
              <a:rPr lang="en-US" sz="2800">
                <a:solidFill>
                  <a:srgbClr val="0070C0"/>
                </a:solidFill>
                <a:latin typeface="Times New Roman" panose="02020603050405020304" pitchFamily="18" charset="0"/>
                <a:cs typeface="Times New Roman" panose="02020603050405020304" pitchFamily="18" charset="0"/>
              </a:rPr>
              <a:t>	</a:t>
            </a:r>
            <a:r>
              <a:rPr lang="en-US" sz="2800" smtClean="0">
                <a:solidFill>
                  <a:srgbClr val="0070C0"/>
                </a:solidFill>
                <a:latin typeface="Times New Roman" panose="02020603050405020304" pitchFamily="18" charset="0"/>
                <a:cs typeface="Times New Roman" panose="02020603050405020304" pitchFamily="18" charset="0"/>
              </a:rPr>
              <a:t>&lt;Khối lệnh&gt;</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D3D669A-A679-4B26-8E6C-F800D4276CE6}"/>
              </a:ext>
            </a:extLst>
          </p:cNvPr>
          <p:cNvSpPr>
            <a:spLocks noGrp="1"/>
          </p:cNvSpPr>
          <p:nvPr>
            <p:ph type="sldNum" sz="quarter" idx="11"/>
          </p:nvPr>
        </p:nvSpPr>
        <p:spPr/>
        <p:txBody>
          <a:bodyPr/>
          <a:lstStyle/>
          <a:p>
            <a:fld id="{8C2E478F-E849-4A8C-AF1F-CBCC78A7CBFA}" type="slidenum">
              <a:rPr lang="en-US" smtClean="0"/>
              <a:pPr/>
              <a:t>14</a:t>
            </a:fld>
            <a:endParaRPr lang="en-US" dirty="0"/>
          </a:p>
        </p:txBody>
      </p:sp>
      <p:sp>
        <p:nvSpPr>
          <p:cNvPr id="3" name="Rectangle 2"/>
          <p:cNvSpPr/>
          <p:nvPr/>
        </p:nvSpPr>
        <p:spPr>
          <a:xfrm>
            <a:off x="595883" y="1484519"/>
            <a:ext cx="10222155" cy="1261884"/>
          </a:xfrm>
          <a:prstGeom prst="rect">
            <a:avLst/>
          </a:prstGeom>
        </p:spPr>
        <p:txBody>
          <a:bodyPr wrap="square">
            <a:spAutoFit/>
          </a:bodyPr>
          <a:lstStyle/>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Python cung cấp câu lệnh để mô tả cấu trúc rẽ nhánh: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Câu lệnh điều kiện dạng thiếu: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6" name="Rectangle 5"/>
          <p:cNvSpPr/>
          <p:nvPr/>
        </p:nvSpPr>
        <p:spPr>
          <a:xfrm>
            <a:off x="595883" y="4621404"/>
            <a:ext cx="10953385" cy="1083374"/>
          </a:xfrm>
          <a:prstGeom prst="rect">
            <a:avLst/>
          </a:prstGeom>
        </p:spPr>
        <p:txBody>
          <a:bodyPr wrap="square">
            <a:spAutoFit/>
          </a:bodyPr>
          <a:lstStyle/>
          <a:p>
            <a:pPr algn="just">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Khi thực hiện lệnh, Python sẽ kiểm tra &lt;điều kiện&gt; nếu đúng thì thực hiện &lt;khối lệnh&gt;, ngược lại thì bỏ qua chuyển sang lệnh tiếp theo sau lệnh if.</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0" name="Picture 9"/>
          <p:cNvPicPr/>
          <p:nvPr/>
        </p:nvPicPr>
        <p:blipFill rotWithShape="1">
          <a:blip r:embed="rId3"/>
          <a:srcRect l="85855" t="47893" r="3067" b="30487"/>
          <a:stretch/>
        </p:blipFill>
        <p:spPr bwMode="auto">
          <a:xfrm>
            <a:off x="8712564" y="1357144"/>
            <a:ext cx="2883552" cy="34131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58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6830" y="1218741"/>
            <a:ext cx="6096000" cy="2400657"/>
          </a:xfrm>
          <a:prstGeom prst="rect">
            <a:avLst/>
          </a:prstGeom>
        </p:spPr>
        <p:txBody>
          <a:bodyPr>
            <a:spAutoFit/>
          </a:bodyPr>
          <a:lstStyle/>
          <a:p>
            <a:pPr algn="just">
              <a:spcBef>
                <a:spcPts val="1200"/>
              </a:spcBef>
              <a:spcAft>
                <a:spcPts val="1200"/>
              </a:spcAft>
            </a:pPr>
            <a:r>
              <a:rPr lang="vi-VN" sz="2800"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Câu lệnh điều kiện dạng đủ:</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if </a:t>
            </a:r>
            <a:r>
              <a:rPr lang="en-US" sz="2800" b="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&lt;</a:t>
            </a:r>
            <a:r>
              <a:rPr lang="en-US" sz="2800">
                <a:latin typeface="Times New Roman" panose="02020603050405020304" pitchFamily="18" charset="0"/>
                <a:ea typeface="Times New Roman" panose="02020603050405020304" pitchFamily="18" charset="0"/>
                <a:cs typeface="Times New Roman" panose="02020603050405020304" pitchFamily="18" charset="0"/>
              </a:rPr>
              <a:t>điều kiện&gt;</a:t>
            </a: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&lt;khối lệnh 1&gt;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else:</a:t>
            </a:r>
          </a:p>
          <a:p>
            <a:pPr algn="just"/>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&lt;khối lệnh 2&gt;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6" name="Picture 5"/>
          <p:cNvPicPr/>
          <p:nvPr/>
        </p:nvPicPr>
        <p:blipFill rotWithShape="1">
          <a:blip r:embed="rId2"/>
          <a:srcRect l="84778" t="44335" r="1989" b="35413"/>
          <a:stretch/>
        </p:blipFill>
        <p:spPr bwMode="auto">
          <a:xfrm>
            <a:off x="7971692" y="1597617"/>
            <a:ext cx="3705958" cy="3275076"/>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691660" y="4083246"/>
            <a:ext cx="6705601" cy="1578894"/>
          </a:xfrm>
          <a:prstGeom prst="rect">
            <a:avLst/>
          </a:prstGeom>
        </p:spPr>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Khi thực hiện lệnh, Python sẽ kiểm tra &lt;điều kiện&gt; nếu đúng thì thực hiện &lt;khối lệnh 1&gt;, ngược lại thì thực hiện &lt;khối lệnh 2&gt;.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55016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01968" y="1794142"/>
            <a:ext cx="10222523" cy="3293209"/>
          </a:xfrm>
          <a:prstGeom prst="rect">
            <a:avLst/>
          </a:prstGeom>
        </p:spPr>
        <p:txBody>
          <a:bodyPr wrap="square">
            <a:spAutoFit/>
          </a:bodyPr>
          <a:lstStyle/>
          <a:p>
            <a:pPr algn="just">
              <a:spcBef>
                <a:spcPts val="600"/>
              </a:spcBef>
              <a:spcAft>
                <a:spcPts val="6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Ví </a:t>
            </a:r>
            <a:r>
              <a:rPr lang="en-US" sz="2800" b="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dụ: </a:t>
            </a:r>
            <a:r>
              <a:rPr lang="en-US" sz="2800">
                <a:latin typeface="Times New Roman" panose="02020603050405020304" pitchFamily="18" charset="0"/>
                <a:ea typeface="Times New Roman" panose="02020603050405020304" pitchFamily="18" charset="0"/>
                <a:cs typeface="Times New Roman" panose="02020603050405020304" pitchFamily="18" charset="0"/>
              </a:rPr>
              <a:t>nếu a,b là hai số đã được tạo thì lệnh sau sẽ in ra giá trị tuyệt đối của hiệu hai số.</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if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a &gt; b</a:t>
            </a:r>
            <a:r>
              <a:rPr lang="en-US" sz="2800" b="1">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FF66CC"/>
                </a:solidFill>
                <a:latin typeface="Times New Roman" panose="02020603050405020304" pitchFamily="18" charset="0"/>
                <a:ea typeface="Times New Roman" panose="02020603050405020304" pitchFamily="18" charset="0"/>
                <a:cs typeface="Times New Roman" panose="02020603050405020304" pitchFamily="18" charset="0"/>
              </a:rPr>
              <a:t>print</a:t>
            </a:r>
            <a:r>
              <a:rPr lang="en-US" sz="2800">
                <a:latin typeface="Times New Roman" panose="02020603050405020304" pitchFamily="18" charset="0"/>
                <a:ea typeface="Times New Roman" panose="02020603050405020304" pitchFamily="18" charset="0"/>
                <a:cs typeface="Times New Roman" panose="02020603050405020304" pitchFamily="18" charset="0"/>
              </a:rPr>
              <a:t>(a – b)</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else</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FF66CC"/>
                </a:solidFill>
                <a:latin typeface="Times New Roman" panose="02020603050405020304" pitchFamily="18" charset="0"/>
                <a:ea typeface="Times New Roman" panose="02020603050405020304" pitchFamily="18" charset="0"/>
                <a:cs typeface="Times New Roman" panose="02020603050405020304" pitchFamily="18" charset="0"/>
              </a:rPr>
              <a:t>print</a:t>
            </a:r>
            <a:r>
              <a:rPr lang="en-US" sz="2800">
                <a:latin typeface="Times New Roman" panose="02020603050405020304" pitchFamily="18" charset="0"/>
                <a:ea typeface="Times New Roman" panose="02020603050405020304" pitchFamily="18" charset="0"/>
                <a:cs typeface="Times New Roman" panose="02020603050405020304" pitchFamily="18" charset="0"/>
              </a:rPr>
              <a:t>(b – a)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18873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7506" y="1517636"/>
            <a:ext cx="10503879" cy="4031873"/>
          </a:xfrm>
          <a:prstGeom prst="rect">
            <a:avLst/>
          </a:prstGeom>
        </p:spPr>
        <p:txBody>
          <a:bodyPr wrap="square">
            <a:spAutoFit/>
          </a:bodyPr>
          <a:lstStyle/>
          <a:p>
            <a:pPr algn="just">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Chú ý:</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Từ khóa if và else cần viết thẳng lề trái.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tabLst>
                <a:tab pos="2164080" algn="l"/>
              </a:tabLs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Các khối lệnh 1 và khối lệnh 2 cần viết lùi vào và thẳng hàng, mặc định là tab hay 4 dấu cách.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Các khối lệnh trong Python đều cần viết sau dấu “</a:t>
            </a:r>
            <a:r>
              <a:rPr lang="en-US" sz="2800" b="1">
                <a:latin typeface="Times New Roman" panose="02020603050405020304" pitchFamily="18" charset="0"/>
                <a:ea typeface="Times New Roman" panose="02020603050405020304" pitchFamily="18" charset="0"/>
                <a:cs typeface="Times New Roman" panose="02020603050405020304" pitchFamily="18" charset="0"/>
              </a:rPr>
              <a:t>:</a:t>
            </a:r>
            <a:r>
              <a:rPr lang="en-US" sz="2800">
                <a:latin typeface="Times New Roman" panose="02020603050405020304" pitchFamily="18" charset="0"/>
                <a:ea typeface="Times New Roman" panose="02020603050405020304" pitchFamily="18" charset="0"/>
                <a:cs typeface="Times New Roman" panose="02020603050405020304" pitchFamily="18" charset="0"/>
              </a:rPr>
              <a:t>” Và lùi vào, thẳng hàng. Đây là điểm khác biệt của Python với các ngôn ngữ lập trình khác.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62603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97168" y="2600210"/>
            <a:ext cx="10644553" cy="1692771"/>
          </a:xfrm>
          <a:prstGeom prst="rect">
            <a:avLst/>
          </a:prstGeom>
        </p:spPr>
        <p:txBody>
          <a:bodyPr wrap="square">
            <a:spAutoFit/>
          </a:bodyPr>
          <a:lstStyle/>
          <a:p>
            <a:pPr algn="just">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smtClean="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Câu </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lệnh điều kiện if thể hiện cấu trúc rẽ nhánh trong Python. Khối lệnh rẽ nhánh của if được viết sau dấu “:”, cần viết lùi vào và thẳng hàng.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47826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562707" y="1312343"/>
            <a:ext cx="11160369" cy="3851550"/>
          </a:xfrm>
          <a:prstGeom prst="cloudCallou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15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hỏi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Đoạn chương trình sau thực hiện công việc gì?</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k = </a:t>
            </a:r>
            <a:r>
              <a:rPr lang="en-US" sz="2800">
                <a:solidFill>
                  <a:srgbClr val="FF66CC"/>
                </a:solidFill>
                <a:latin typeface="Times New Roman" panose="02020603050405020304" pitchFamily="18" charset="0"/>
                <a:ea typeface="Times New Roman" panose="02020603050405020304" pitchFamily="18" charset="0"/>
                <a:cs typeface="Times New Roman" panose="02020603050405020304" pitchFamily="18" charset="0"/>
              </a:rPr>
              <a:t>int</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FF66CC"/>
                </a:solidFill>
                <a:latin typeface="Times New Roman" panose="02020603050405020304" pitchFamily="18" charset="0"/>
                <a:ea typeface="Times New Roman" panose="02020603050405020304" pitchFamily="18" charset="0"/>
                <a:cs typeface="Times New Roman" panose="02020603050405020304" pitchFamily="18" charset="0"/>
              </a:rPr>
              <a:t>input</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“Nhập một số nguyên dương: ”</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lnSpc>
                <a:spcPct val="115000"/>
              </a:lnSpc>
              <a:spcAft>
                <a:spcPts val="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if  </a:t>
            </a:r>
            <a:r>
              <a:rPr lang="en-US" sz="2800">
                <a:latin typeface="Times New Roman" panose="02020603050405020304" pitchFamily="18" charset="0"/>
                <a:ea typeface="Times New Roman" panose="02020603050405020304" pitchFamily="18" charset="0"/>
                <a:cs typeface="Times New Roman" panose="02020603050405020304" pitchFamily="18" charset="0"/>
              </a:rPr>
              <a:t>k &lt;=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FF66CC"/>
                </a:solidFill>
                <a:latin typeface="Times New Roman" panose="02020603050405020304" pitchFamily="18" charset="0"/>
                <a:ea typeface="Times New Roman" panose="02020603050405020304" pitchFamily="18" charset="0"/>
                <a:cs typeface="Times New Roman" panose="02020603050405020304" pitchFamily="18" charset="0"/>
              </a:rPr>
              <a:t>print</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“Bạn nhập sai rồi!”</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90047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384D84F-4F26-4CA5-9107-324BEC246061}"/>
              </a:ext>
            </a:extLst>
          </p:cNvPr>
          <p:cNvSpPr>
            <a:spLocks noGrp="1"/>
          </p:cNvSpPr>
          <p:nvPr>
            <p:ph type="ftr" sz="quarter" idx="10"/>
          </p:nvPr>
        </p:nvSpPr>
        <p:spPr/>
        <p:txBody>
          <a:bodyPr/>
          <a:lstStyle/>
          <a:p>
            <a:r>
              <a:rPr lang="en-US"/>
              <a:t>Add a Footer</a:t>
            </a:r>
            <a:endParaRPr lang="en-US" dirty="0"/>
          </a:p>
        </p:txBody>
      </p:sp>
      <p:sp>
        <p:nvSpPr>
          <p:cNvPr id="4" name="Slide Number Placeholder 3">
            <a:extLst>
              <a:ext uri="{FF2B5EF4-FFF2-40B4-BE49-F238E27FC236}">
                <a16:creationId xmlns:a16="http://schemas.microsoft.com/office/drawing/2014/main" id="{726B8D6B-205C-44ED-95DB-610B8022C24F}"/>
              </a:ext>
            </a:extLst>
          </p:cNvPr>
          <p:cNvSpPr>
            <a:spLocks noGrp="1"/>
          </p:cNvSpPr>
          <p:nvPr>
            <p:ph type="sldNum" sz="quarter" idx="11"/>
          </p:nvPr>
        </p:nvSpPr>
        <p:spPr/>
        <p:txBody>
          <a:bodyPr/>
          <a:lstStyle/>
          <a:p>
            <a:fld id="{8C2E478F-E849-4A8C-AF1F-CBCC78A7CBFA}" type="slidenum">
              <a:rPr lang="en-US" smtClean="0"/>
              <a:pPr/>
              <a:t>2</a:t>
            </a:fld>
            <a:endParaRPr lang="en-US" dirty="0"/>
          </a:p>
        </p:txBody>
      </p:sp>
      <p:sp>
        <p:nvSpPr>
          <p:cNvPr id="5" name="Content Placeholder 4">
            <a:extLst>
              <a:ext uri="{FF2B5EF4-FFF2-40B4-BE49-F238E27FC236}">
                <a16:creationId xmlns:a16="http://schemas.microsoft.com/office/drawing/2014/main" id="{990AB7EE-B4D1-45E9-9CD5-74C078743653}"/>
              </a:ext>
            </a:extLst>
          </p:cNvPr>
          <p:cNvSpPr>
            <a:spLocks noGrp="1"/>
          </p:cNvSpPr>
          <p:nvPr>
            <p:ph idx="1"/>
          </p:nvPr>
        </p:nvSpPr>
        <p:spPr>
          <a:xfrm>
            <a:off x="2705534" y="1953491"/>
            <a:ext cx="8322683" cy="3865418"/>
          </a:xfrm>
        </p:spPr>
        <p:txBody>
          <a:bodyPr>
            <a:normAutofit fontScale="85000" lnSpcReduction="10000"/>
          </a:bodyPr>
          <a:lstStyle/>
          <a:p>
            <a:pPr marL="0" indent="0" algn="just">
              <a:lnSpc>
                <a:spcPct val="150000"/>
              </a:lnSpc>
              <a:spcBef>
                <a:spcPts val="600"/>
              </a:spcBef>
              <a:spcAft>
                <a:spcPts val="600"/>
              </a:spcAft>
              <a:buNone/>
            </a:pPr>
            <a:r>
              <a:rPr lang="en-US">
                <a:latin typeface="Times New Roman" panose="02020603050405020304" pitchFamily="18" charset="0"/>
                <a:cs typeface="Times New Roman" panose="02020603050405020304" pitchFamily="18" charset="0"/>
              </a:rPr>
              <a:t>	</a:t>
            </a:r>
            <a:r>
              <a:rPr lang="nl-NL">
                <a:latin typeface="Times New Roman" panose="02020603050405020304" pitchFamily="18" charset="0"/>
                <a:cs typeface="Times New Roman" panose="02020603050405020304" pitchFamily="18" charset="0"/>
              </a:rPr>
              <a:t>Trong cuộc sống, chúng ta vẫn thường gặp các tình huống một việc được thực hiện hay không phụ thuộc vào một điều kiện. Ví dụ, em dự định sẽ đi chơi cùng bạn nếu ngày mai thời tiết đẹp, không mưa, nhưng nếu trời mưa em sẽ ở nhà làm bài tập. Các tình huống như vậy trong lập trình được gọi là rẽ nhánh. Em hãy điền thông tin ở tình huống trên vào vị trí &lt;Điều kiện&gt; và lệnh tương ứng trong sơ đồ cấu trúc rẽ nhánh ở Hình 19.1</a:t>
            </a:r>
            <a:endParaRPr lang="en-US">
              <a:solidFill>
                <a:srgbClr val="002060"/>
              </a:solidFill>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a16="http://schemas.microsoft.com/office/drawing/2014/main" id="{7814C44D-0CC1-4B15-A32A-51CCEFEFE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884" y="1953491"/>
            <a:ext cx="2157889" cy="3865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609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39430" y="172888"/>
            <a:ext cx="3371436" cy="707886"/>
          </a:xfrm>
          <a:prstGeom prst="rect">
            <a:avLst/>
          </a:prstGeom>
        </p:spPr>
        <p:txBody>
          <a:bodyPr wrap="none">
            <a:spAutoFit/>
          </a:bodyPr>
          <a:lstStyle/>
          <a:p>
            <a:r>
              <a:rPr lang="en-US" sz="4000" b="1">
                <a:solidFill>
                  <a:srgbClr val="7030A0"/>
                </a:solidFill>
                <a:latin typeface="Times New Roman" panose="02020603050405020304" pitchFamily="18" charset="0"/>
                <a:ea typeface="Times New Roman" panose="02020603050405020304" pitchFamily="18" charset="0"/>
              </a:rPr>
              <a:t>THỰC HÀNH</a:t>
            </a:r>
            <a:endParaRPr lang="en-US" sz="4000"/>
          </a:p>
        </p:txBody>
      </p:sp>
      <p:sp>
        <p:nvSpPr>
          <p:cNvPr id="6" name="Rectangle 5"/>
          <p:cNvSpPr/>
          <p:nvPr/>
        </p:nvSpPr>
        <p:spPr>
          <a:xfrm>
            <a:off x="703385" y="2534721"/>
            <a:ext cx="10574214" cy="2123658"/>
          </a:xfrm>
          <a:prstGeom prst="rect">
            <a:avLst/>
          </a:prstGeom>
        </p:spPr>
        <p:txBody>
          <a:bodyPr wrap="square">
            <a:spAutoFit/>
          </a:bodyPr>
          <a:lstStyle/>
          <a:p>
            <a:pPr algn="just">
              <a:spcBef>
                <a:spcPts val="1200"/>
              </a:spcBef>
              <a:spcAft>
                <a:spcPts val="12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Các bài tập liên quan đến kiểu dữ liệu bool và lệnh if.</a:t>
            </a:r>
            <a:endParaRPr lang="en-US" sz="2800">
              <a:solidFill>
                <a:srgbClr val="7030A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1. </a:t>
            </a:r>
            <a:r>
              <a:rPr lang="en-US" sz="2800">
                <a:latin typeface="Times New Roman" panose="02020603050405020304" pitchFamily="18" charset="0"/>
                <a:ea typeface="Times New Roman" panose="02020603050405020304" pitchFamily="18" charset="0"/>
                <a:cs typeface="Times New Roman" panose="02020603050405020304" pitchFamily="18" charset="0"/>
              </a:rPr>
              <a:t>Viết chương trình nhập số tự nhiên n từ bàn phím. Sau đó thông báo số em đã nhập là số chẵn hay số lẻ phụ thuộc vào n là chẵn hay lẻ.</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91996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3723" y="1452146"/>
            <a:ext cx="10644554" cy="4308872"/>
          </a:xfrm>
          <a:prstGeom prst="rect">
            <a:avLst/>
          </a:prstGeom>
        </p:spPr>
        <p:txBody>
          <a:bodyPr wrap="square">
            <a:spAutoFit/>
          </a:bodyPr>
          <a:lstStyle/>
          <a:p>
            <a:pPr algn="just">
              <a:spcBef>
                <a:spcPts val="600"/>
              </a:spcBef>
              <a:spcAft>
                <a:spcPts val="600"/>
              </a:spcAft>
            </a:pP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en-US" sz="2800">
                <a:latin typeface="Times New Roman" panose="02020603050405020304" pitchFamily="18" charset="0"/>
                <a:ea typeface="Times New Roman" panose="02020603050405020304" pitchFamily="18" charset="0"/>
                <a:cs typeface="Times New Roman" panose="02020603050405020304" pitchFamily="18" charset="0"/>
              </a:rPr>
              <a:t>Để kiểm tra một số tự nhiên n là chẵn hay lẻ, ta dùng phép toán lấy số dư n%2. Nếu số dư bằng 0 thì n là số chẵn, ngược lại n là số lẻ. Chương trình có thể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n = </a:t>
            </a:r>
            <a:r>
              <a:rPr lang="en-US" sz="2800">
                <a:solidFill>
                  <a:srgbClr val="FF66CC"/>
                </a:solidFill>
                <a:latin typeface="Times New Roman" panose="02020603050405020304" pitchFamily="18" charset="0"/>
                <a:ea typeface="Times New Roman" panose="02020603050405020304" pitchFamily="18" charset="0"/>
                <a:cs typeface="Times New Roman" panose="02020603050405020304" pitchFamily="18" charset="0"/>
              </a:rPr>
              <a:t>int</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FF66CC"/>
                </a:solidFill>
                <a:latin typeface="Times New Roman" panose="02020603050405020304" pitchFamily="18" charset="0"/>
                <a:ea typeface="Times New Roman" panose="02020603050405020304" pitchFamily="18" charset="0"/>
                <a:cs typeface="Times New Roman" panose="02020603050405020304" pitchFamily="18" charset="0"/>
              </a:rPr>
              <a:t>input</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“Nhập số tự nhiên n: ”</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spcBef>
                <a:spcPts val="600"/>
              </a:spcBef>
              <a:spcAft>
                <a:spcPts val="600"/>
              </a:spcAft>
            </a:pPr>
            <a:r>
              <a:rPr lang="fr-FR"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if   </a:t>
            </a:r>
            <a:r>
              <a:rPr lang="fr-FR" sz="2800">
                <a:latin typeface="Times New Roman" panose="02020603050405020304" pitchFamily="18" charset="0"/>
                <a:ea typeface="Times New Roman" panose="02020603050405020304" pitchFamily="18" charset="0"/>
                <a:cs typeface="Times New Roman" panose="02020603050405020304" pitchFamily="18" charset="0"/>
              </a:rPr>
              <a:t>n%2 ==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spcBef>
                <a:spcPts val="600"/>
              </a:spcBef>
              <a:spcAft>
                <a:spcPts val="60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      </a:t>
            </a:r>
            <a:r>
              <a:rPr lang="fr-FR" sz="2800">
                <a:solidFill>
                  <a:srgbClr val="FF66CC"/>
                </a:solidFill>
                <a:latin typeface="Times New Roman" panose="02020603050405020304" pitchFamily="18" charset="0"/>
                <a:ea typeface="Times New Roman" panose="02020603050405020304" pitchFamily="18" charset="0"/>
                <a:cs typeface="Times New Roman" panose="02020603050405020304" pitchFamily="18" charset="0"/>
              </a:rPr>
              <a:t>print</a:t>
            </a:r>
            <a:r>
              <a:rPr lang="fr-FR" sz="2800">
                <a:latin typeface="Times New Roman" panose="02020603050405020304" pitchFamily="18" charset="0"/>
                <a:ea typeface="Times New Roman" panose="02020603050405020304" pitchFamily="18" charset="0"/>
                <a:cs typeface="Times New Roman" panose="02020603050405020304" pitchFamily="18" charset="0"/>
              </a:rPr>
              <a:t>(</a:t>
            </a:r>
            <a:r>
              <a:rPr lang="fr-FR"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“Số đã nhập là số chẵn.”</a:t>
            </a:r>
            <a:r>
              <a:rPr lang="fr-FR"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spcBef>
                <a:spcPts val="600"/>
              </a:spcBef>
              <a:spcAft>
                <a:spcPts val="600"/>
              </a:spcAft>
            </a:pPr>
            <a:r>
              <a:rPr lang="fr-FR"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else: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spcBef>
                <a:spcPts val="600"/>
              </a:spcBef>
              <a:spcAft>
                <a:spcPts val="60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      </a:t>
            </a:r>
            <a:r>
              <a:rPr lang="fr-FR" sz="2800">
                <a:solidFill>
                  <a:srgbClr val="FF66CC"/>
                </a:solidFill>
                <a:latin typeface="Times New Roman" panose="02020603050405020304" pitchFamily="18" charset="0"/>
                <a:ea typeface="Times New Roman" panose="02020603050405020304" pitchFamily="18" charset="0"/>
                <a:cs typeface="Times New Roman" panose="02020603050405020304" pitchFamily="18" charset="0"/>
              </a:rPr>
              <a:t>print</a:t>
            </a:r>
            <a:r>
              <a:rPr lang="fr-FR" sz="2800">
                <a:latin typeface="Times New Roman" panose="02020603050405020304" pitchFamily="18" charset="0"/>
                <a:ea typeface="Times New Roman" panose="02020603050405020304" pitchFamily="18" charset="0"/>
                <a:cs typeface="Times New Roman" panose="02020603050405020304" pitchFamily="18" charset="0"/>
              </a:rPr>
              <a:t>(</a:t>
            </a:r>
            <a:r>
              <a:rPr lang="fr-FR"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“Số đã nhập là số lẻ.”</a:t>
            </a:r>
            <a:r>
              <a:rPr lang="fr-FR"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98841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97169" y="1485290"/>
            <a:ext cx="10785231" cy="4154984"/>
          </a:xfrm>
          <a:prstGeom prst="rect">
            <a:avLst/>
          </a:prstGeom>
        </p:spPr>
        <p:txBody>
          <a:bodyPr wrap="square">
            <a:spAutoFit/>
          </a:bodyPr>
          <a:lstStyle/>
          <a:p>
            <a:pPr algn="just">
              <a:spcBef>
                <a:spcPts val="600"/>
              </a:spcBef>
              <a:spcAft>
                <a:spcPts val="600"/>
              </a:spcAft>
            </a:pPr>
            <a:r>
              <a:rPr lang="fr-FR" sz="2800" b="1">
                <a:solidFill>
                  <a:srgbClr val="993366"/>
                </a:solidFill>
                <a:latin typeface="Times New Roman" panose="02020603050405020304" pitchFamily="18" charset="0"/>
                <a:ea typeface="Times New Roman" panose="02020603050405020304" pitchFamily="18" charset="0"/>
                <a:cs typeface="Times New Roman" panose="02020603050405020304" pitchFamily="18" charset="0"/>
              </a:rPr>
              <a:t>Nhiệm vụ 2.</a:t>
            </a:r>
            <a:r>
              <a:rPr lang="fr-FR" sz="2800">
                <a:latin typeface="Times New Roman" panose="02020603050405020304" pitchFamily="18" charset="0"/>
                <a:ea typeface="Times New Roman" panose="02020603050405020304" pitchFamily="18" charset="0"/>
                <a:cs typeface="Times New Roman" panose="02020603050405020304" pitchFamily="18" charset="0"/>
              </a:rPr>
              <a:t> Giả sử giá điện sinh hoạt trong khu vực gia đình em ở được tính luỹ kế theo từng tháng như sau (giá tính theo từng kWh điện tiêu thụ).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 Với mức điện tiêu thụ từ 0 đến 50 kWh, giá thành mỗi kWh là 1,578 nghìn đồng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 Với mức từ 51 đến 100, giá thành mỗi kWh là 1,734 nghìn đồng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 Từ mức 101 trở lên, giá thành mỗi kWh là 2,014 nghìn đồng.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    Viết chương trình nhập số điền tiêu thụ trong tháng của gia đình em và tính số tiền điện phải trả</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90863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6493" y="1548108"/>
            <a:ext cx="10832123" cy="4154984"/>
          </a:xfrm>
          <a:prstGeom prst="rect">
            <a:avLst/>
          </a:prstGeom>
        </p:spPr>
        <p:txBody>
          <a:bodyPr wrap="square">
            <a:spAutoFit/>
          </a:bodyPr>
          <a:lstStyle/>
          <a:p>
            <a:pPr algn="just">
              <a:spcBef>
                <a:spcPts val="600"/>
              </a:spcBef>
              <a:spcAft>
                <a:spcPts val="600"/>
              </a:spcAft>
            </a:pPr>
            <a:r>
              <a:rPr lang="fr-FR"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Hướng dẫn.</a:t>
            </a:r>
            <a:r>
              <a:rPr lang="fr-FR" sz="2800">
                <a:latin typeface="Times New Roman" panose="02020603050405020304" pitchFamily="18" charset="0"/>
                <a:ea typeface="Times New Roman" panose="02020603050405020304" pitchFamily="18" charset="0"/>
                <a:cs typeface="Times New Roman" panose="02020603050405020304" pitchFamily="18" charset="0"/>
              </a:rPr>
              <a:t> Gọi k là số kWh điện tiêu thụ của gia đình em. Khi đó theo cách tính lũy kế trên chúng ta cần tính dựa trên các điều kiện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 Nếu k ≤ 50 thì số tiền cần trả là k x 1,678 nghìn đồng.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 Nếu 50 &lt; k ≤100 thì số tiền cần trả là 50 × 1,678 + (k - 50) × 1,734 nghìn đồng.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 Nếu 100 &lt; k thì số tiền cần trả là 50 × 1678 + 50 × 1,734 + ( k - 100) × 2014 nghìn đồng.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fr-FR" sz="2800">
                <a:latin typeface="Times New Roman" panose="02020603050405020304" pitchFamily="18" charset="0"/>
                <a:ea typeface="Times New Roman" panose="02020603050405020304" pitchFamily="18" charset="0"/>
              </a:rPr>
              <a:t>Chúng ta sử dụng lệnh round (t) để làm tròn số thực t. </a:t>
            </a:r>
            <a:endParaRPr lang="en-US" sz="2800"/>
          </a:p>
        </p:txBody>
      </p:sp>
    </p:spTree>
    <p:extLst>
      <p:ext uri="{BB962C8B-B14F-4D97-AF65-F5344CB8AC3E}">
        <p14:creationId xmlns:p14="http://schemas.microsoft.com/office/powerpoint/2010/main" val="2962024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9938" y="1379137"/>
            <a:ext cx="10925908" cy="4462760"/>
          </a:xfrm>
          <a:prstGeom prst="rect">
            <a:avLst/>
          </a:prstGeom>
        </p:spPr>
        <p:txBody>
          <a:bodyPr wrap="square">
            <a:spAutoFit/>
          </a:bodyPr>
          <a:lstStyle/>
          <a:p>
            <a:pPr algn="just">
              <a:spcBef>
                <a:spcPts val="600"/>
              </a:spcBef>
              <a:spcAft>
                <a:spcPts val="60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Chú ý trong máy tính dùng dấu “.” để viết các số thập phân. Chương trình có thể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k = </a:t>
            </a:r>
            <a:r>
              <a:rPr lang="fr-FR" sz="2800">
                <a:solidFill>
                  <a:srgbClr val="CC3399"/>
                </a:solidFill>
                <a:latin typeface="Times New Roman" panose="02020603050405020304" pitchFamily="18" charset="0"/>
                <a:ea typeface="Times New Roman" panose="02020603050405020304" pitchFamily="18" charset="0"/>
                <a:cs typeface="Times New Roman" panose="02020603050405020304" pitchFamily="18" charset="0"/>
              </a:rPr>
              <a:t>float</a:t>
            </a:r>
            <a:r>
              <a:rPr lang="fr-FR" sz="2800">
                <a:latin typeface="Times New Roman" panose="02020603050405020304" pitchFamily="18" charset="0"/>
                <a:ea typeface="Times New Roman" panose="02020603050405020304" pitchFamily="18" charset="0"/>
                <a:cs typeface="Times New Roman" panose="02020603050405020304" pitchFamily="18" charset="0"/>
              </a:rPr>
              <a:t>(</a:t>
            </a:r>
            <a:r>
              <a:rPr lang="fr-FR" sz="2800">
                <a:solidFill>
                  <a:srgbClr val="CC3399"/>
                </a:solidFill>
                <a:latin typeface="Times New Roman" panose="02020603050405020304" pitchFamily="18" charset="0"/>
                <a:ea typeface="Times New Roman" panose="02020603050405020304" pitchFamily="18" charset="0"/>
                <a:cs typeface="Times New Roman" panose="02020603050405020304" pitchFamily="18" charset="0"/>
              </a:rPr>
              <a:t>input</a:t>
            </a:r>
            <a:r>
              <a:rPr lang="fr-FR" sz="2800">
                <a:latin typeface="Times New Roman" panose="02020603050405020304" pitchFamily="18" charset="0"/>
                <a:ea typeface="Times New Roman" panose="02020603050405020304" pitchFamily="18" charset="0"/>
                <a:cs typeface="Times New Roman" panose="02020603050405020304" pitchFamily="18" charset="0"/>
              </a:rPr>
              <a:t>(</a:t>
            </a:r>
            <a:r>
              <a:rPr lang="fr-FR" sz="2800">
                <a:solidFill>
                  <a:srgbClr val="00CC99"/>
                </a:solidFill>
                <a:latin typeface="Times New Roman" panose="02020603050405020304" pitchFamily="18" charset="0"/>
                <a:ea typeface="Times New Roman" panose="02020603050405020304" pitchFamily="18" charset="0"/>
                <a:cs typeface="Times New Roman" panose="02020603050405020304" pitchFamily="18" charset="0"/>
              </a:rPr>
              <a:t>"Nhập số kWh tiêu thụ điện nhà en: "</a:t>
            </a:r>
            <a:r>
              <a:rPr lang="fr-FR"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if   k&lt;= 50:  t=k*1.678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else: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if k &lt;= 100:     t = 50*1.678 + (k-50)*1.734</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else:  t = 50*1.678 + 50*1.734 + (k-100)*2.014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en-US" sz="2800">
                <a:solidFill>
                  <a:srgbClr val="CC3399"/>
                </a:solidFill>
                <a:latin typeface="Times New Roman" panose="02020603050405020304" pitchFamily="18" charset="0"/>
                <a:ea typeface="Times New Roman" panose="02020603050405020304" pitchFamily="18" charset="0"/>
              </a:rPr>
              <a:t>print</a:t>
            </a:r>
            <a:r>
              <a:rPr lang="en-US" sz="2800">
                <a:latin typeface="Times New Roman" panose="02020603050405020304" pitchFamily="18" charset="0"/>
                <a:ea typeface="Times New Roman" panose="02020603050405020304" pitchFamily="18" charset="0"/>
              </a:rPr>
              <a:t>(</a:t>
            </a:r>
            <a:r>
              <a:rPr lang="en-US" sz="2800">
                <a:solidFill>
                  <a:srgbClr val="00CC99"/>
                </a:solidFill>
                <a:latin typeface="Times New Roman" panose="02020603050405020304" pitchFamily="18" charset="0"/>
                <a:ea typeface="Times New Roman" panose="02020603050405020304" pitchFamily="18" charset="0"/>
              </a:rPr>
              <a:t>"Số tiền điện phải trả là:"</a:t>
            </a:r>
            <a:r>
              <a:rPr lang="en-US" sz="2800">
                <a:latin typeface="Times New Roman" panose="02020603050405020304" pitchFamily="18" charset="0"/>
                <a:ea typeface="Times New Roman" panose="02020603050405020304" pitchFamily="18" charset="0"/>
              </a:rPr>
              <a:t>,round(t), </a:t>
            </a:r>
            <a:r>
              <a:rPr lang="en-US" sz="2800">
                <a:solidFill>
                  <a:srgbClr val="00CC99"/>
                </a:solidFill>
                <a:latin typeface="Times New Roman" panose="02020603050405020304" pitchFamily="18" charset="0"/>
                <a:ea typeface="Times New Roman" panose="02020603050405020304" pitchFamily="18" charset="0"/>
              </a:rPr>
              <a:t>"nghìn đồng” </a:t>
            </a:r>
            <a:r>
              <a:rPr lang="en-US" sz="2800">
                <a:latin typeface="Times New Roman" panose="02020603050405020304" pitchFamily="18" charset="0"/>
                <a:ea typeface="Times New Roman" panose="02020603050405020304" pitchFamily="18" charset="0"/>
              </a:rPr>
              <a:t>)</a:t>
            </a:r>
            <a:endParaRPr lang="en-US" sz="2800"/>
          </a:p>
        </p:txBody>
      </p:sp>
    </p:spTree>
    <p:extLst>
      <p:ext uri="{BB962C8B-B14F-4D97-AF65-F5344CB8AC3E}">
        <p14:creationId xmlns:p14="http://schemas.microsoft.com/office/powerpoint/2010/main" val="18275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00015" y="243226"/>
            <a:ext cx="3121688" cy="707886"/>
          </a:xfrm>
          <a:prstGeom prst="rect">
            <a:avLst/>
          </a:prstGeom>
        </p:spPr>
        <p:txBody>
          <a:bodyPr wrap="none">
            <a:spAutoFit/>
          </a:bodyPr>
          <a:lstStyle/>
          <a:p>
            <a:r>
              <a:rPr lang="vi-VN" sz="4000" b="1">
                <a:solidFill>
                  <a:srgbClr val="C00000"/>
                </a:solidFill>
                <a:latin typeface="Times New Roman" panose="02020603050405020304" pitchFamily="18" charset="0"/>
                <a:ea typeface="Times New Roman" panose="02020603050405020304" pitchFamily="18" charset="0"/>
              </a:rPr>
              <a:t>LUYỆN TẬP</a:t>
            </a:r>
            <a:endParaRPr lang="en-US" sz="4000">
              <a:solidFill>
                <a:srgbClr val="C00000"/>
              </a:solidFill>
            </a:endParaRPr>
          </a:p>
        </p:txBody>
      </p:sp>
      <p:sp>
        <p:nvSpPr>
          <p:cNvPr id="6" name="Rectangle 5"/>
          <p:cNvSpPr/>
          <p:nvPr/>
        </p:nvSpPr>
        <p:spPr>
          <a:xfrm>
            <a:off x="867508" y="1316318"/>
            <a:ext cx="10902462" cy="4616648"/>
          </a:xfrm>
          <a:prstGeom prst="rect">
            <a:avLst/>
          </a:prstGeom>
        </p:spPr>
        <p:txBody>
          <a:bodyPr wrap="square">
            <a:spAutoFit/>
          </a:bodyPr>
          <a:lstStyle/>
          <a:p>
            <a:pPr>
              <a:spcBef>
                <a:spcPts val="600"/>
              </a:spcBef>
              <a:spcAft>
                <a:spcPts val="600"/>
              </a:spcAft>
            </a:pPr>
            <a:r>
              <a:rPr lang="nl-NL"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nl-NL" sz="2800">
                <a:latin typeface="Times New Roman" panose="02020603050405020304" pitchFamily="18" charset="0"/>
                <a:ea typeface="Times New Roman" panose="02020603050405020304" pitchFamily="18" charset="0"/>
                <a:cs typeface="Times New Roman" panose="02020603050405020304" pitchFamily="18" charset="0"/>
              </a:rPr>
              <a:t>Viết biểu thức lôgic ứng với mỗi câu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a) Số x nằm trong khoảng (0; 10)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b) Số y nằm ngoài đoạn [1; 2]</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c) Số z nằm trong đoạn [0; 1] hoặc [5; 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b="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a:latin typeface="Times New Roman" panose="02020603050405020304" pitchFamily="18" charset="0"/>
                <a:ea typeface="Times New Roman" panose="02020603050405020304" pitchFamily="18" charset="0"/>
                <a:cs typeface="Times New Roman" panose="02020603050405020304" pitchFamily="18" charset="0"/>
              </a:rPr>
              <a:t> Tìm một vài giá trị m, n thoả mãn các biểu thức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a) 100%m == 0 </a:t>
            </a:r>
            <a:r>
              <a:rPr lang="en-US" sz="2800">
                <a:solidFill>
                  <a:srgbClr val="1F4E79"/>
                </a:solidFill>
                <a:latin typeface="Times New Roman" panose="02020603050405020304" pitchFamily="18" charset="0"/>
                <a:ea typeface="Times New Roman" panose="02020603050405020304" pitchFamily="18" charset="0"/>
                <a:cs typeface="Times New Roman" panose="02020603050405020304" pitchFamily="18" charset="0"/>
              </a:rPr>
              <a:t>and</a:t>
            </a:r>
            <a:r>
              <a:rPr lang="en-US" sz="2800">
                <a:latin typeface="Times New Roman" panose="02020603050405020304" pitchFamily="18" charset="0"/>
                <a:ea typeface="Times New Roman" panose="02020603050405020304" pitchFamily="18" charset="0"/>
                <a:cs typeface="Times New Roman" panose="02020603050405020304" pitchFamily="18" charset="0"/>
              </a:rPr>
              <a:t> n%5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b) m%100 == 0 </a:t>
            </a:r>
            <a:r>
              <a:rPr lang="en-US" sz="2800">
                <a:solidFill>
                  <a:srgbClr val="1F4E79"/>
                </a:solidFill>
                <a:latin typeface="Times New Roman" panose="02020603050405020304" pitchFamily="18" charset="0"/>
                <a:ea typeface="Times New Roman" panose="02020603050405020304" pitchFamily="18" charset="0"/>
                <a:cs typeface="Times New Roman" panose="02020603050405020304" pitchFamily="18" charset="0"/>
              </a:rPr>
              <a:t>and</a:t>
            </a:r>
            <a:r>
              <a:rPr lang="en-US" sz="2800">
                <a:latin typeface="Times New Roman" panose="02020603050405020304" pitchFamily="18" charset="0"/>
                <a:ea typeface="Times New Roman" panose="02020603050405020304" pitchFamily="18" charset="0"/>
                <a:cs typeface="Times New Roman" panose="02020603050405020304" pitchFamily="18" charset="0"/>
              </a:rPr>
              <a:t> m%400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 n%3 == 0 </a:t>
            </a:r>
            <a:r>
              <a:rPr lang="en-US" sz="2800">
                <a:solidFill>
                  <a:srgbClr val="1F4E79"/>
                </a:solidFill>
                <a:latin typeface="Times New Roman" panose="02020603050405020304" pitchFamily="18" charset="0"/>
                <a:ea typeface="Times New Roman" panose="02020603050405020304" pitchFamily="18" charset="0"/>
                <a:cs typeface="Times New Roman" panose="02020603050405020304" pitchFamily="18" charset="0"/>
              </a:rPr>
              <a:t>or</a:t>
            </a:r>
            <a:r>
              <a:rPr lang="en-US" sz="2800">
                <a:latin typeface="Times New Roman" panose="02020603050405020304" pitchFamily="18" charset="0"/>
                <a:ea typeface="Times New Roman" panose="02020603050405020304" pitchFamily="18" charset="0"/>
                <a:cs typeface="Times New Roman" panose="02020603050405020304" pitchFamily="18" charset="0"/>
              </a:rPr>
              <a:t> (n%3  !=0 </a:t>
            </a:r>
            <a:r>
              <a:rPr lang="en-US" sz="2800">
                <a:solidFill>
                  <a:srgbClr val="1F4E79"/>
                </a:solidFill>
                <a:latin typeface="Times New Roman" panose="02020603050405020304" pitchFamily="18" charset="0"/>
                <a:ea typeface="Times New Roman" panose="02020603050405020304" pitchFamily="18" charset="0"/>
                <a:cs typeface="Times New Roman" panose="02020603050405020304" pitchFamily="18" charset="0"/>
              </a:rPr>
              <a:t>and</a:t>
            </a:r>
            <a:r>
              <a:rPr lang="en-US" sz="2800">
                <a:latin typeface="Times New Roman" panose="02020603050405020304" pitchFamily="18" charset="0"/>
                <a:ea typeface="Times New Roman" panose="02020603050405020304" pitchFamily="18" charset="0"/>
                <a:cs typeface="Times New Roman" panose="02020603050405020304" pitchFamily="18" charset="0"/>
              </a:rPr>
              <a:t> n%4 == 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24642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3724" y="1761795"/>
            <a:ext cx="10691446" cy="3416320"/>
          </a:xfrm>
          <a:prstGeom prst="rect">
            <a:avLst/>
          </a:prstGeom>
        </p:spPr>
        <p:txBody>
          <a:bodyPr wrap="square">
            <a:spAutoFit/>
          </a:bodyPr>
          <a:lstStyle/>
          <a:p>
            <a:pPr algn="just">
              <a:spcBef>
                <a:spcPts val="1200"/>
              </a:spcBef>
              <a:spcAft>
                <a:spcPts val="1200"/>
              </a:spcAft>
            </a:pPr>
            <a:r>
              <a:rPr lang="nl-NL" sz="2800" b="1" smtClean="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3.</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Giá bán cam tại siêu thị tính như sau: nếu khối lượng cam mua dưới 5 kg thì giá bán là 12.000 đồng/kg, nếu khối lượng mua lớn hơn hoặc bằng 5 kg thì giá bán là 10.000 đồng/kg. Viết chương trình nhập số lượng mua (tính theo kg) sau đó tính số tiền phải trả.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b="1" smtClean="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4.</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Năm n là năm nhuận nếu giá trị n thoả mãn điều kiện: n chia hết cho 400 hoặc n chia hết cho 4 đồng thời không chia hết cho 100. Viết chương trình nhập số năm n và cho biết năm n có phải là nhuận hay không.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24501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7F8555A-ECEF-4C46-A780-E39CD1AEC5E3}"/>
              </a:ext>
            </a:extLst>
          </p:cNvPr>
          <p:cNvSpPr>
            <a:spLocks noGrp="1"/>
          </p:cNvSpPr>
          <p:nvPr>
            <p:ph type="ftr" sz="quarter" idx="11"/>
          </p:nvPr>
        </p:nvSpPr>
        <p:spPr/>
        <p:txBody>
          <a:bodyPr/>
          <a:lstStyle/>
          <a:p>
            <a:r>
              <a:rPr lang="en-US"/>
              <a:t>Add a Footer</a:t>
            </a:r>
            <a:endParaRPr lang="en-US" dirty="0"/>
          </a:p>
        </p:txBody>
      </p:sp>
      <p:sp>
        <p:nvSpPr>
          <p:cNvPr id="3" name="Slide Number Placeholder 2">
            <a:extLst>
              <a:ext uri="{FF2B5EF4-FFF2-40B4-BE49-F238E27FC236}">
                <a16:creationId xmlns:a16="http://schemas.microsoft.com/office/drawing/2014/main" id="{A14DC6EB-10C9-41B9-B31A-36EE6CD7A63B}"/>
              </a:ext>
            </a:extLst>
          </p:cNvPr>
          <p:cNvSpPr>
            <a:spLocks noGrp="1"/>
          </p:cNvSpPr>
          <p:nvPr>
            <p:ph type="sldNum" sz="quarter" idx="12"/>
          </p:nvPr>
        </p:nvSpPr>
        <p:spPr/>
        <p:txBody>
          <a:bodyPr/>
          <a:lstStyle/>
          <a:p>
            <a:fld id="{8C2E478F-E849-4A8C-AF1F-CBCC78A7CBFA}" type="slidenum">
              <a:rPr lang="en-US" smtClean="0"/>
              <a:pPr/>
              <a:t>27</a:t>
            </a:fld>
            <a:endParaRPr lang="en-US" dirty="0"/>
          </a:p>
        </p:txBody>
      </p:sp>
      <p:sp>
        <p:nvSpPr>
          <p:cNvPr id="7" name="TextBox 6">
            <a:extLst>
              <a:ext uri="{FF2B5EF4-FFF2-40B4-BE49-F238E27FC236}">
                <a16:creationId xmlns:a16="http://schemas.microsoft.com/office/drawing/2014/main" id="{E719CAC6-3CFE-41BC-BE35-0A227215B84E}"/>
              </a:ext>
            </a:extLst>
          </p:cNvPr>
          <p:cNvSpPr txBox="1"/>
          <p:nvPr/>
        </p:nvSpPr>
        <p:spPr>
          <a:xfrm>
            <a:off x="1617620" y="1090457"/>
            <a:ext cx="10253013"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2: </a:t>
            </a:r>
            <a:r>
              <a:rPr lang="en-US" sz="2800">
                <a:solidFill>
                  <a:srgbClr val="002060"/>
                </a:solidFill>
                <a:latin typeface="Times New Roman" panose="02020603050405020304" pitchFamily="18" charset="0"/>
                <a:cs typeface="Times New Roman" panose="02020603050405020304" pitchFamily="18" charset="0"/>
              </a:rPr>
              <a:t>Viết c</a:t>
            </a:r>
            <a:r>
              <a:rPr lang="vi-VN" sz="2800">
                <a:solidFill>
                  <a:srgbClr val="002060"/>
                </a:solidFill>
                <a:latin typeface="Times New Roman" panose="02020603050405020304" pitchFamily="18" charset="0"/>
                <a:cs typeface="Times New Roman" panose="02020603050405020304" pitchFamily="18" charset="0"/>
              </a:rPr>
              <a:t>hương trình</a:t>
            </a:r>
            <a:r>
              <a:rPr lang="en-US" sz="2800">
                <a:solidFill>
                  <a:srgbClr val="002060"/>
                </a:solidFill>
                <a:latin typeface="Times New Roman" panose="02020603050405020304" pitchFamily="18" charset="0"/>
                <a:cs typeface="Times New Roman" panose="02020603050405020304" pitchFamily="18" charset="0"/>
              </a:rPr>
              <a:t> để nhập từ bàn phím hai số nguyên a và b, đưa ra màn hình thông báo “Positive” nếu a + b &gt; 0, “”Negative” nếu a + b &lt; 0 và “Zero” nếu a + b = 0</a:t>
            </a:r>
            <a:endParaRPr lang="en-US" sz="2800" i="1">
              <a:solidFill>
                <a:srgbClr val="002060"/>
              </a:solidFill>
              <a:latin typeface="Times New Roman" panose="02020603050405020304" pitchFamily="18" charset="0"/>
              <a:cs typeface="Times New Roman" panose="02020603050405020304" pitchFamily="18" charset="0"/>
            </a:endParaRPr>
          </a:p>
        </p:txBody>
      </p:sp>
      <p:pic>
        <p:nvPicPr>
          <p:cNvPr id="1026" name="Picture 2" descr="The Question Mark - Hình Động Dấu Chấm Hỏi , Free Transparent Clipart -  ClipartKey">
            <a:extLst>
              <a:ext uri="{FF2B5EF4-FFF2-40B4-BE49-F238E27FC236}">
                <a16:creationId xmlns:a16="http://schemas.microsoft.com/office/drawing/2014/main" id="{E4E06B96-D1B6-49C4-8B26-8FE57E85D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2758"/>
            <a:ext cx="1496291" cy="133003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E58C8BF-7DFA-401E-BA23-7D8DF9955914}"/>
              </a:ext>
            </a:extLst>
          </p:cNvPr>
          <p:cNvSpPr txBox="1"/>
          <p:nvPr/>
        </p:nvSpPr>
        <p:spPr>
          <a:xfrm>
            <a:off x="4267766" y="242882"/>
            <a:ext cx="3561779" cy="646331"/>
          </a:xfrm>
          <a:prstGeom prst="rect">
            <a:avLst/>
          </a:prstGeom>
          <a:noFill/>
        </p:spPr>
        <p:txBody>
          <a:bodyPr wrap="square" rtlCol="0">
            <a:spAutoFit/>
          </a:bodyPr>
          <a:lstStyle/>
          <a:p>
            <a:pPr algn="ctr"/>
            <a:r>
              <a:rPr lang="en-US" sz="3600" b="1">
                <a:solidFill>
                  <a:srgbClr val="C00000"/>
                </a:solidFill>
                <a:latin typeface="Times New Roman" panose="02020603050405020304" pitchFamily="18" charset="0"/>
                <a:cs typeface="Times New Roman" panose="02020603050405020304" pitchFamily="18" charset="0"/>
              </a:rPr>
              <a:t>BÀI TẬP</a:t>
            </a:r>
          </a:p>
        </p:txBody>
      </p:sp>
      <p:graphicFrame>
        <p:nvGraphicFramePr>
          <p:cNvPr id="4" name="Table 5">
            <a:extLst>
              <a:ext uri="{FF2B5EF4-FFF2-40B4-BE49-F238E27FC236}">
                <a16:creationId xmlns:a16="http://schemas.microsoft.com/office/drawing/2014/main" id="{9E3458CA-91E1-4FE4-86D0-D92F442AC029}"/>
              </a:ext>
            </a:extLst>
          </p:cNvPr>
          <p:cNvGraphicFramePr>
            <a:graphicFrameLocks noGrp="1"/>
          </p:cNvGraphicFramePr>
          <p:nvPr>
            <p:extLst>
              <p:ext uri="{D42A27DB-BD31-4B8C-83A1-F6EECF244321}">
                <p14:modId xmlns:p14="http://schemas.microsoft.com/office/powerpoint/2010/main" val="1813076729"/>
              </p:ext>
            </p:extLst>
          </p:nvPr>
        </p:nvGraphicFramePr>
        <p:xfrm>
          <a:off x="2345509" y="3291764"/>
          <a:ext cx="8128000" cy="1463040"/>
        </p:xfrm>
        <a:graphic>
          <a:graphicData uri="http://schemas.openxmlformats.org/drawingml/2006/table">
            <a:tbl>
              <a:tblPr firstRow="1" bandRow="1">
                <a:tableStyleId>{69012ECD-51FC-41F1-AA8D-1B2483CD663E}</a:tableStyleId>
              </a:tblPr>
              <a:tblGrid>
                <a:gridCol w="4064000">
                  <a:extLst>
                    <a:ext uri="{9D8B030D-6E8A-4147-A177-3AD203B41FA5}">
                      <a16:colId xmlns:a16="http://schemas.microsoft.com/office/drawing/2014/main" val="12956824"/>
                    </a:ext>
                  </a:extLst>
                </a:gridCol>
                <a:gridCol w="4064000">
                  <a:extLst>
                    <a:ext uri="{9D8B030D-6E8A-4147-A177-3AD203B41FA5}">
                      <a16:colId xmlns:a16="http://schemas.microsoft.com/office/drawing/2014/main" val="4054498119"/>
                    </a:ext>
                  </a:extLst>
                </a:gridCol>
              </a:tblGrid>
              <a:tr h="370840">
                <a:tc>
                  <a:txBody>
                    <a:bodyPr/>
                    <a:lstStyle/>
                    <a:p>
                      <a:pPr algn="ctr"/>
                      <a:r>
                        <a:rPr lang="en-US" sz="2800" b="1">
                          <a:solidFill>
                            <a:srgbClr val="C00000"/>
                          </a:solidFill>
                          <a:latin typeface="Times New Roman" panose="02020603050405020304" pitchFamily="18" charset="0"/>
                          <a:cs typeface="Times New Roman" panose="02020603050405020304" pitchFamily="18" charset="0"/>
                        </a:rPr>
                        <a:t>Input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a:solidFill>
                            <a:srgbClr val="C00000"/>
                          </a:solidFill>
                          <a:latin typeface="Times New Roman" panose="02020603050405020304" pitchFamily="18" charset="0"/>
                          <a:cs typeface="Times New Roman" panose="02020603050405020304" pitchFamily="18" charset="0"/>
                        </a:rPr>
                        <a:t>Output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7657172"/>
                  </a:ext>
                </a:extLst>
              </a:tr>
              <a:tr h="370840">
                <a:tc>
                  <a:txBody>
                    <a:bodyPr/>
                    <a:lstStyle/>
                    <a:p>
                      <a:pPr algn="ctr"/>
                      <a:r>
                        <a:rPr lang="en-US" sz="2800">
                          <a:latin typeface="Times New Roman" panose="02020603050405020304" pitchFamily="18" charset="0"/>
                          <a:cs typeface="Times New Roman" panose="02020603050405020304" pitchFamily="18" charset="0"/>
                        </a:rPr>
                        <a:t>a = 4</a:t>
                      </a:r>
                    </a:p>
                    <a:p>
                      <a:pPr algn="ctr"/>
                      <a:r>
                        <a:rPr lang="en-US" sz="2800">
                          <a:latin typeface="Times New Roman" panose="02020603050405020304" pitchFamily="18" charset="0"/>
                          <a:cs typeface="Times New Roman" panose="02020603050405020304" pitchFamily="18" charset="0"/>
                        </a:rPr>
                        <a:t>b =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Times New Roman" panose="02020603050405020304" pitchFamily="18" charset="0"/>
                          <a:cs typeface="Times New Roman" panose="02020603050405020304" pitchFamily="18" charset="0"/>
                        </a:rPr>
                        <a:t>Negative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1065372"/>
                  </a:ext>
                </a:extLst>
              </a:tr>
            </a:tbl>
          </a:graphicData>
        </a:graphic>
      </p:graphicFrame>
    </p:spTree>
    <p:extLst>
      <p:ext uri="{BB962C8B-B14F-4D97-AF65-F5344CB8AC3E}">
        <p14:creationId xmlns:p14="http://schemas.microsoft.com/office/powerpoint/2010/main" val="122446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7F8555A-ECEF-4C46-A780-E39CD1AEC5E3}"/>
              </a:ext>
            </a:extLst>
          </p:cNvPr>
          <p:cNvSpPr>
            <a:spLocks noGrp="1"/>
          </p:cNvSpPr>
          <p:nvPr>
            <p:ph type="ftr" sz="quarter" idx="11"/>
          </p:nvPr>
        </p:nvSpPr>
        <p:spPr/>
        <p:txBody>
          <a:bodyPr/>
          <a:lstStyle/>
          <a:p>
            <a:r>
              <a:rPr lang="en-US"/>
              <a:t>Add a Footer</a:t>
            </a:r>
            <a:endParaRPr lang="en-US" dirty="0"/>
          </a:p>
        </p:txBody>
      </p:sp>
      <p:sp>
        <p:nvSpPr>
          <p:cNvPr id="3" name="Slide Number Placeholder 2">
            <a:extLst>
              <a:ext uri="{FF2B5EF4-FFF2-40B4-BE49-F238E27FC236}">
                <a16:creationId xmlns:a16="http://schemas.microsoft.com/office/drawing/2014/main" id="{A14DC6EB-10C9-41B9-B31A-36EE6CD7A63B}"/>
              </a:ext>
            </a:extLst>
          </p:cNvPr>
          <p:cNvSpPr>
            <a:spLocks noGrp="1"/>
          </p:cNvSpPr>
          <p:nvPr>
            <p:ph type="sldNum" sz="quarter" idx="12"/>
          </p:nvPr>
        </p:nvSpPr>
        <p:spPr/>
        <p:txBody>
          <a:bodyPr/>
          <a:lstStyle/>
          <a:p>
            <a:fld id="{8C2E478F-E849-4A8C-AF1F-CBCC78A7CBFA}" type="slidenum">
              <a:rPr lang="en-US" smtClean="0"/>
              <a:pPr/>
              <a:t>28</a:t>
            </a:fld>
            <a:endParaRPr lang="en-US" dirty="0"/>
          </a:p>
        </p:txBody>
      </p:sp>
      <p:sp>
        <p:nvSpPr>
          <p:cNvPr id="7" name="TextBox 6">
            <a:extLst>
              <a:ext uri="{FF2B5EF4-FFF2-40B4-BE49-F238E27FC236}">
                <a16:creationId xmlns:a16="http://schemas.microsoft.com/office/drawing/2014/main" id="{E719CAC6-3CFE-41BC-BE35-0A227215B84E}"/>
              </a:ext>
            </a:extLst>
          </p:cNvPr>
          <p:cNvSpPr txBox="1"/>
          <p:nvPr/>
        </p:nvSpPr>
        <p:spPr>
          <a:xfrm>
            <a:off x="1722124" y="1437776"/>
            <a:ext cx="9329054" cy="31085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3: </a:t>
            </a:r>
            <a:r>
              <a:rPr lang="en-US" sz="2800">
                <a:solidFill>
                  <a:srgbClr val="002060"/>
                </a:solidFill>
                <a:latin typeface="Times New Roman" panose="02020603050405020304" pitchFamily="18" charset="0"/>
                <a:cs typeface="Times New Roman" panose="02020603050405020304" pitchFamily="18" charset="0"/>
              </a:rPr>
              <a:t>Năm nhuận là những năm chia hết cho 400 hoặc những năm chia hết cho 4 nhưng không chia hết cho 100 và 400. Đặc biệt, những năm chia hết cho 3328 được đề xuất là năm nhuận kép. Với số nguyên dương n nhập vào từ bàn phím, em hãy đưa ra màn hình thông báo: “Không là năm nhuận” nếu n không phải là năm nhuận; “Năm nhuận” nếu n là năm nhuận và “Năm nhuận kép” nếu n là năm nhuận kép</a:t>
            </a:r>
            <a:endParaRPr lang="en-US" sz="2800" i="1">
              <a:solidFill>
                <a:srgbClr val="002060"/>
              </a:solidFill>
              <a:latin typeface="Times New Roman" panose="02020603050405020304" pitchFamily="18" charset="0"/>
              <a:cs typeface="Times New Roman" panose="02020603050405020304" pitchFamily="18" charset="0"/>
            </a:endParaRPr>
          </a:p>
        </p:txBody>
      </p:sp>
      <p:pic>
        <p:nvPicPr>
          <p:cNvPr id="1026" name="Picture 2" descr="The Question Mark - Hình Động Dấu Chấm Hỏi , Free Transparent Clipart -  ClipartKey">
            <a:extLst>
              <a:ext uri="{FF2B5EF4-FFF2-40B4-BE49-F238E27FC236}">
                <a16:creationId xmlns:a16="http://schemas.microsoft.com/office/drawing/2014/main" id="{E4E06B96-D1B6-49C4-8B26-8FE57E85D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833" y="1086266"/>
            <a:ext cx="1496291" cy="133003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E58C8BF-7DFA-401E-BA23-7D8DF9955914}"/>
              </a:ext>
            </a:extLst>
          </p:cNvPr>
          <p:cNvSpPr txBox="1"/>
          <p:nvPr/>
        </p:nvSpPr>
        <p:spPr>
          <a:xfrm>
            <a:off x="4267766" y="242882"/>
            <a:ext cx="3561779" cy="646331"/>
          </a:xfrm>
          <a:prstGeom prst="rect">
            <a:avLst/>
          </a:prstGeom>
          <a:noFill/>
        </p:spPr>
        <p:txBody>
          <a:bodyPr wrap="square" rtlCol="0">
            <a:spAutoFit/>
          </a:bodyPr>
          <a:lstStyle/>
          <a:p>
            <a:pPr algn="ctr"/>
            <a:r>
              <a:rPr lang="en-US" sz="3600" b="1">
                <a:solidFill>
                  <a:srgbClr val="C00000"/>
                </a:solidFill>
                <a:latin typeface="Times New Roman" panose="02020603050405020304" pitchFamily="18" charset="0"/>
                <a:cs typeface="Times New Roman" panose="02020603050405020304" pitchFamily="18" charset="0"/>
              </a:rPr>
              <a:t>BÀI TẬP</a:t>
            </a:r>
          </a:p>
        </p:txBody>
      </p:sp>
    </p:spTree>
    <p:extLst>
      <p:ext uri="{BB962C8B-B14F-4D97-AF65-F5344CB8AC3E}">
        <p14:creationId xmlns:p14="http://schemas.microsoft.com/office/powerpoint/2010/main" val="243547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7F8555A-ECEF-4C46-A780-E39CD1AEC5E3}"/>
              </a:ext>
            </a:extLst>
          </p:cNvPr>
          <p:cNvSpPr>
            <a:spLocks noGrp="1"/>
          </p:cNvSpPr>
          <p:nvPr>
            <p:ph type="ftr" sz="quarter" idx="11"/>
          </p:nvPr>
        </p:nvSpPr>
        <p:spPr/>
        <p:txBody>
          <a:bodyPr/>
          <a:lstStyle/>
          <a:p>
            <a:r>
              <a:rPr lang="en-US"/>
              <a:t>Add a Footer</a:t>
            </a:r>
            <a:endParaRPr lang="en-US" dirty="0"/>
          </a:p>
        </p:txBody>
      </p:sp>
      <p:sp>
        <p:nvSpPr>
          <p:cNvPr id="3" name="Slide Number Placeholder 2">
            <a:extLst>
              <a:ext uri="{FF2B5EF4-FFF2-40B4-BE49-F238E27FC236}">
                <a16:creationId xmlns:a16="http://schemas.microsoft.com/office/drawing/2014/main" id="{A14DC6EB-10C9-41B9-B31A-36EE6CD7A63B}"/>
              </a:ext>
            </a:extLst>
          </p:cNvPr>
          <p:cNvSpPr>
            <a:spLocks noGrp="1"/>
          </p:cNvSpPr>
          <p:nvPr>
            <p:ph type="sldNum" sz="quarter" idx="12"/>
          </p:nvPr>
        </p:nvSpPr>
        <p:spPr/>
        <p:txBody>
          <a:bodyPr/>
          <a:lstStyle/>
          <a:p>
            <a:fld id="{8C2E478F-E849-4A8C-AF1F-CBCC78A7CBFA}" type="slidenum">
              <a:rPr lang="en-US" smtClean="0"/>
              <a:pPr/>
              <a:t>29</a:t>
            </a:fld>
            <a:endParaRPr lang="en-US" dirty="0"/>
          </a:p>
        </p:txBody>
      </p:sp>
      <p:sp>
        <p:nvSpPr>
          <p:cNvPr id="7" name="TextBox 6">
            <a:extLst>
              <a:ext uri="{FF2B5EF4-FFF2-40B4-BE49-F238E27FC236}">
                <a16:creationId xmlns:a16="http://schemas.microsoft.com/office/drawing/2014/main" id="{E719CAC6-3CFE-41BC-BE35-0A227215B84E}"/>
              </a:ext>
            </a:extLst>
          </p:cNvPr>
          <p:cNvSpPr txBox="1"/>
          <p:nvPr/>
        </p:nvSpPr>
        <p:spPr>
          <a:xfrm>
            <a:off x="1722124" y="1437776"/>
            <a:ext cx="9329054" cy="501675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4: </a:t>
            </a:r>
            <a:r>
              <a:rPr lang="en-US" sz="2800">
                <a:solidFill>
                  <a:srgbClr val="002060"/>
                </a:solidFill>
                <a:latin typeface="Times New Roman" panose="02020603050405020304" pitchFamily="18" charset="0"/>
                <a:cs typeface="Times New Roman" panose="02020603050405020304" pitchFamily="18" charset="0"/>
              </a:rPr>
              <a:t>Trong các câu sau đây, những câu nào đúng?</a:t>
            </a:r>
          </a:p>
          <a:p>
            <a:pPr marL="514350" indent="-514350" algn="just">
              <a:spcBef>
                <a:spcPts val="600"/>
              </a:spcBef>
              <a:spcAft>
                <a:spcPts val="600"/>
              </a:spcAft>
              <a:buAutoNum type="arabicParenR"/>
            </a:pPr>
            <a:r>
              <a:rPr lang="en-US" sz="2800" i="1">
                <a:solidFill>
                  <a:srgbClr val="002060"/>
                </a:solidFill>
                <a:latin typeface="Times New Roman" panose="02020603050405020304" pitchFamily="18" charset="0"/>
                <a:cs typeface="Times New Roman" panose="02020603050405020304" pitchFamily="18" charset="0"/>
              </a:rPr>
              <a:t>Trong câu lệnh rẽ nhánh của ngôn ngữ lập trình bậc cao phải có một biểu thức logic thể hiện điều kiện rẽ nhánh</a:t>
            </a:r>
          </a:p>
          <a:p>
            <a:pPr marL="514350" indent="-514350" algn="just">
              <a:spcBef>
                <a:spcPts val="600"/>
              </a:spcBef>
              <a:spcAft>
                <a:spcPts val="600"/>
              </a:spcAft>
              <a:buAutoNum type="arabicParenR"/>
            </a:pPr>
            <a:r>
              <a:rPr lang="en-US" sz="2800" i="1">
                <a:solidFill>
                  <a:srgbClr val="002060"/>
                </a:solidFill>
                <a:latin typeface="Times New Roman" panose="02020603050405020304" pitchFamily="18" charset="0"/>
                <a:cs typeface="Times New Roman" panose="02020603050405020304" pitchFamily="18" charset="0"/>
              </a:rPr>
              <a:t>Biểu thức logic chỉ được lấy làm điều kiện rẽ nhánh nếu chưa chạy c</a:t>
            </a:r>
            <a:r>
              <a:rPr lang="vi-VN" sz="2800" i="1">
                <a:solidFill>
                  <a:srgbClr val="002060"/>
                </a:solidFill>
                <a:latin typeface="Times New Roman" panose="02020603050405020304" pitchFamily="18" charset="0"/>
                <a:cs typeface="Times New Roman" panose="02020603050405020304" pitchFamily="18" charset="0"/>
              </a:rPr>
              <a:t>hương trình</a:t>
            </a:r>
            <a:r>
              <a:rPr lang="en-US" sz="2800" i="1">
                <a:solidFill>
                  <a:srgbClr val="002060"/>
                </a:solidFill>
                <a:latin typeface="Times New Roman" panose="02020603050405020304" pitchFamily="18" charset="0"/>
                <a:cs typeface="Times New Roman" panose="02020603050405020304" pitchFamily="18" charset="0"/>
              </a:rPr>
              <a:t> đã xác định được giá trị của biểu thức đó đúng hay sai</a:t>
            </a:r>
          </a:p>
          <a:p>
            <a:pPr marL="514350" indent="-514350" algn="just">
              <a:spcBef>
                <a:spcPts val="600"/>
              </a:spcBef>
              <a:spcAft>
                <a:spcPts val="600"/>
              </a:spcAft>
              <a:buAutoNum type="arabicParenR"/>
            </a:pPr>
            <a:r>
              <a:rPr lang="en-US" sz="2800" i="1">
                <a:solidFill>
                  <a:srgbClr val="002060"/>
                </a:solidFill>
                <a:latin typeface="Times New Roman" panose="02020603050405020304" pitchFamily="18" charset="0"/>
                <a:cs typeface="Times New Roman" panose="02020603050405020304" pitchFamily="18" charset="0"/>
              </a:rPr>
              <a:t>Có thể kết nối các biểu thức logic với nhau bằng các phép tính logic để được một điều kiện rẽ nhánh</a:t>
            </a:r>
          </a:p>
          <a:p>
            <a:pPr marL="514350" indent="-514350" algn="just">
              <a:spcBef>
                <a:spcPts val="600"/>
              </a:spcBef>
              <a:spcAft>
                <a:spcPts val="600"/>
              </a:spcAft>
              <a:buAutoNum type="arabicParenR"/>
            </a:pPr>
            <a:r>
              <a:rPr lang="en-US" sz="2800" i="1">
                <a:solidFill>
                  <a:srgbClr val="002060"/>
                </a:solidFill>
                <a:latin typeface="Times New Roman" panose="02020603050405020304" pitchFamily="18" charset="0"/>
                <a:cs typeface="Times New Roman" panose="02020603050405020304" pitchFamily="18" charset="0"/>
              </a:rPr>
              <a:t>Trong Python câu lệnh rẽ nhánh có dạng: </a:t>
            </a:r>
            <a:r>
              <a:rPr lang="en-US" sz="2800" i="1">
                <a:solidFill>
                  <a:srgbClr val="C00000"/>
                </a:solidFill>
                <a:latin typeface="Times New Roman" panose="02020603050405020304" pitchFamily="18" charset="0"/>
                <a:cs typeface="Times New Roman" panose="02020603050405020304" pitchFamily="18" charset="0"/>
              </a:rPr>
              <a:t>if</a:t>
            </a:r>
            <a:r>
              <a:rPr lang="en-US" sz="2800" i="1">
                <a:solidFill>
                  <a:srgbClr val="002060"/>
                </a:solidFill>
                <a:latin typeface="Times New Roman" panose="02020603050405020304" pitchFamily="18" charset="0"/>
                <a:cs typeface="Times New Roman" panose="02020603050405020304" pitchFamily="18" charset="0"/>
              </a:rPr>
              <a:t> &lt;điều kiện&gt; </a:t>
            </a:r>
            <a:r>
              <a:rPr lang="en-US" sz="2800" i="1">
                <a:solidFill>
                  <a:srgbClr val="C00000"/>
                </a:solidFill>
                <a:latin typeface="Times New Roman" panose="02020603050405020304" pitchFamily="18" charset="0"/>
                <a:cs typeface="Times New Roman" panose="02020603050405020304" pitchFamily="18" charset="0"/>
              </a:rPr>
              <a:t>else</a:t>
            </a:r>
            <a:r>
              <a:rPr lang="en-US" sz="2800" i="1">
                <a:solidFill>
                  <a:srgbClr val="002060"/>
                </a:solidFill>
                <a:latin typeface="Times New Roman" panose="02020603050405020304" pitchFamily="18" charset="0"/>
                <a:cs typeface="Times New Roman" panose="02020603050405020304" pitchFamily="18" charset="0"/>
              </a:rPr>
              <a:t> &lt;các câu lệnh&gt;</a:t>
            </a:r>
          </a:p>
        </p:txBody>
      </p:sp>
      <p:pic>
        <p:nvPicPr>
          <p:cNvPr id="1026" name="Picture 2" descr="The Question Mark - Hình Động Dấu Chấm Hỏi , Free Transparent Clipart -  ClipartKey">
            <a:extLst>
              <a:ext uri="{FF2B5EF4-FFF2-40B4-BE49-F238E27FC236}">
                <a16:creationId xmlns:a16="http://schemas.microsoft.com/office/drawing/2014/main" id="{E4E06B96-D1B6-49C4-8B26-8FE57E85D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833" y="1086266"/>
            <a:ext cx="1496291" cy="133003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E58C8BF-7DFA-401E-BA23-7D8DF9955914}"/>
              </a:ext>
            </a:extLst>
          </p:cNvPr>
          <p:cNvSpPr txBox="1"/>
          <p:nvPr/>
        </p:nvSpPr>
        <p:spPr>
          <a:xfrm>
            <a:off x="4267766" y="242882"/>
            <a:ext cx="3561779" cy="646331"/>
          </a:xfrm>
          <a:prstGeom prst="rect">
            <a:avLst/>
          </a:prstGeom>
          <a:noFill/>
        </p:spPr>
        <p:txBody>
          <a:bodyPr wrap="square" rtlCol="0">
            <a:spAutoFit/>
          </a:bodyPr>
          <a:lstStyle/>
          <a:p>
            <a:pPr algn="ctr"/>
            <a:r>
              <a:rPr lang="en-US" sz="3600" b="1">
                <a:solidFill>
                  <a:srgbClr val="C00000"/>
                </a:solidFill>
                <a:latin typeface="Times New Roman" panose="02020603050405020304" pitchFamily="18" charset="0"/>
                <a:cs typeface="Times New Roman" panose="02020603050405020304" pitchFamily="18" charset="0"/>
              </a:rPr>
              <a:t>BÀI TẬP</a:t>
            </a:r>
          </a:p>
        </p:txBody>
      </p:sp>
      <p:sp>
        <p:nvSpPr>
          <p:cNvPr id="4" name="Oval 3">
            <a:extLst>
              <a:ext uri="{FF2B5EF4-FFF2-40B4-BE49-F238E27FC236}">
                <a16:creationId xmlns:a16="http://schemas.microsoft.com/office/drawing/2014/main" id="{3B372A81-7670-43B0-B642-7FB6BAC6DC23}"/>
              </a:ext>
            </a:extLst>
          </p:cNvPr>
          <p:cNvSpPr/>
          <p:nvPr/>
        </p:nvSpPr>
        <p:spPr>
          <a:xfrm>
            <a:off x="1694414" y="4469409"/>
            <a:ext cx="491054" cy="4910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214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2368062" y="492370"/>
            <a:ext cx="7713784" cy="5838091"/>
            <a:chOff x="2368062" y="586154"/>
            <a:chExt cx="7713784" cy="5838091"/>
          </a:xfrm>
        </p:grpSpPr>
        <p:grpSp>
          <p:nvGrpSpPr>
            <p:cNvPr id="8" name="Group 7"/>
            <p:cNvGrpSpPr/>
            <p:nvPr/>
          </p:nvGrpSpPr>
          <p:grpSpPr>
            <a:xfrm>
              <a:off x="2368062" y="586154"/>
              <a:ext cx="7713784" cy="5838091"/>
              <a:chOff x="0" y="31284"/>
              <a:chExt cx="3324225" cy="3438181"/>
            </a:xfrm>
          </p:grpSpPr>
          <p:sp>
            <p:nvSpPr>
              <p:cNvPr id="9" name="Flowchart: Decision 8"/>
              <p:cNvSpPr/>
              <p:nvPr/>
            </p:nvSpPr>
            <p:spPr>
              <a:xfrm>
                <a:off x="0" y="933450"/>
                <a:ext cx="2484120" cy="922020"/>
              </a:xfrm>
              <a:prstGeom prst="flowChartDecisi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&lt;Điều kiện&gt;</a:t>
                </a:r>
              </a:p>
            </p:txBody>
          </p:sp>
          <p:cxnSp>
            <p:nvCxnSpPr>
              <p:cNvPr id="10" name="Straight Arrow Connector 9"/>
              <p:cNvCxnSpPr/>
              <p:nvPr/>
            </p:nvCxnSpPr>
            <p:spPr>
              <a:xfrm flipH="1">
                <a:off x="1234440" y="31284"/>
                <a:ext cx="3810" cy="87549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H="1">
                <a:off x="1234440" y="1866900"/>
                <a:ext cx="3810" cy="6953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Text Box 79"/>
              <p:cNvSpPr txBox="1"/>
              <p:nvPr/>
            </p:nvSpPr>
            <p:spPr>
              <a:xfrm>
                <a:off x="1295400" y="2019300"/>
                <a:ext cx="701040" cy="29718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Đúng</a:t>
                </a:r>
              </a:p>
            </p:txBody>
          </p:sp>
          <p:sp>
            <p:nvSpPr>
              <p:cNvPr id="13" name="Rectangle 12"/>
              <p:cNvSpPr/>
              <p:nvPr/>
            </p:nvSpPr>
            <p:spPr>
              <a:xfrm>
                <a:off x="828675" y="2562225"/>
                <a:ext cx="838200" cy="3276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Lệnh 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a:off x="1247776" y="2905125"/>
                <a:ext cx="7619" cy="5643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Rectangle 14"/>
              <p:cNvSpPr/>
              <p:nvPr/>
            </p:nvSpPr>
            <p:spPr>
              <a:xfrm>
                <a:off x="2409825" y="1914525"/>
                <a:ext cx="914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Lệnh 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a:off x="2800350" y="1409700"/>
                <a:ext cx="7620" cy="480060"/>
              </a:xfrm>
              <a:prstGeom prst="straightConnector1">
                <a:avLst/>
              </a:prstGeom>
              <a:ln>
                <a:solidFill>
                  <a:schemeClr val="tx1">
                    <a:lumMod val="95000"/>
                    <a:lumOff val="5000"/>
                  </a:schemeClr>
                </a:solidFill>
                <a:tailEnd type="triangle"/>
              </a:ln>
            </p:spPr>
            <p:style>
              <a:lnRef idx="3">
                <a:schemeClr val="dk1"/>
              </a:lnRef>
              <a:fillRef idx="0">
                <a:schemeClr val="dk1"/>
              </a:fillRef>
              <a:effectRef idx="2">
                <a:schemeClr val="dk1"/>
              </a:effectRef>
              <a:fontRef idx="minor">
                <a:schemeClr val="tx1"/>
              </a:fontRef>
            </p:style>
          </p:cxnSp>
          <p:sp>
            <p:nvSpPr>
              <p:cNvPr id="17" name="Text Box 71"/>
              <p:cNvSpPr txBox="1"/>
              <p:nvPr/>
            </p:nvSpPr>
            <p:spPr>
              <a:xfrm>
                <a:off x="2457450" y="1085850"/>
                <a:ext cx="510540" cy="2514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Sai</a:t>
                </a:r>
              </a:p>
            </p:txBody>
          </p:sp>
        </p:grpSp>
        <p:cxnSp>
          <p:nvCxnSpPr>
            <p:cNvPr id="19" name="Straight Arrow Connector 18"/>
            <p:cNvCxnSpPr>
              <a:stCxn id="9" idx="3"/>
            </p:cNvCxnSpPr>
            <p:nvPr/>
          </p:nvCxnSpPr>
          <p:spPr>
            <a:xfrm>
              <a:off x="8132403" y="2900851"/>
              <a:ext cx="751486" cy="258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866207" y="4430875"/>
              <a:ext cx="0" cy="1454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5281176" y="5861538"/>
              <a:ext cx="3602714" cy="234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3816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
        <p:cNvGrpSpPr/>
        <p:nvPr/>
      </p:nvGrpSpPr>
      <p:grpSpPr>
        <a:xfrm>
          <a:off x="0" y="0"/>
          <a:ext cx="0" cy="0"/>
          <a:chOff x="0" y="0"/>
          <a:chExt cx="0" cy="0"/>
        </a:xfrm>
      </p:grpSpPr>
      <p:pic>
        <p:nvPicPr>
          <p:cNvPr id="5" name="Picture Placeholder 4" descr="abstract image" title="abstract image">
            <a:extLst>
              <a:ext uri="{FF2B5EF4-FFF2-40B4-BE49-F238E27FC236}">
                <a16:creationId xmlns:a16="http://schemas.microsoft.com/office/drawing/2014/main" id="{BCF9593D-B6BD-4208-A4FF-8CFFE503475A}"/>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p:pic>
      <p:sp>
        <p:nvSpPr>
          <p:cNvPr id="16" name="Rectangle 15">
            <a:extLst>
              <a:ext uri="{FF2B5EF4-FFF2-40B4-BE49-F238E27FC236}">
                <a16:creationId xmlns:a16="http://schemas.microsoft.com/office/drawing/2014/main" id="{4273BD65-CFF3-40DD-939C-97A942BD80EE}"/>
              </a:ext>
              <a:ext uri="{C183D7F6-B498-43B3-948B-1728B52AA6E4}">
                <adec:decorative xmlns:adec="http://schemas.microsoft.com/office/drawing/2017/decorative" xmlns="" val="1"/>
              </a:ext>
            </a:extLst>
          </p:cNvPr>
          <p:cNvSpPr/>
          <p:nvPr/>
        </p:nvSpPr>
        <p:spPr>
          <a:xfrm>
            <a:off x="-71014" y="0"/>
            <a:ext cx="12263014" cy="68580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nvGrpSpPr>
          <p:cNvPr id="40" name="Group 39">
            <a:extLst>
              <a:ext uri="{FF2B5EF4-FFF2-40B4-BE49-F238E27FC236}">
                <a16:creationId xmlns:a16="http://schemas.microsoft.com/office/drawing/2014/main" id="{11BEC607-8474-408E-A7AC-48A065F31B63}"/>
              </a:ext>
              <a:ext uri="{C183D7F6-B498-43B3-948B-1728B52AA6E4}">
                <adec:decorative xmlns:adec="http://schemas.microsoft.com/office/drawing/2017/decorative" xmlns="" val="1"/>
              </a:ext>
            </a:extLst>
          </p:cNvPr>
          <p:cNvGrpSpPr/>
          <p:nvPr/>
        </p:nvGrpSpPr>
        <p:grpSpPr>
          <a:xfrm flipH="1">
            <a:off x="2076202" y="1374276"/>
            <a:ext cx="7324426" cy="3883523"/>
            <a:chOff x="252031" y="-22763"/>
            <a:chExt cx="7324426" cy="7269964"/>
          </a:xfrm>
        </p:grpSpPr>
        <p:sp>
          <p:nvSpPr>
            <p:cNvPr id="42" name="Rectangle 41">
              <a:extLst>
                <a:ext uri="{FF2B5EF4-FFF2-40B4-BE49-F238E27FC236}">
                  <a16:creationId xmlns:a16="http://schemas.microsoft.com/office/drawing/2014/main" id="{B601E3FC-2016-4085-9A4B-A172702EAAE1}"/>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41" name="Rectangle 40">
              <a:extLst>
                <a:ext uri="{FF2B5EF4-FFF2-40B4-BE49-F238E27FC236}">
                  <a16:creationId xmlns:a16="http://schemas.microsoft.com/office/drawing/2014/main" id="{2CBF662F-A198-4AD3-8EBC-0EC9A52B2994}"/>
                </a:ext>
              </a:extLst>
            </p:cNvPr>
            <p:cNvSpPr/>
            <p:nvPr userDrawn="1"/>
          </p:nvSpPr>
          <p:spPr>
            <a:xfrm>
              <a:off x="500743" y="-22763"/>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142E86C5-8E5F-4620-A4FB-D1F926179D18}"/>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5">
            <a:extLst>
              <a:ext uri="{FF2B5EF4-FFF2-40B4-BE49-F238E27FC236}">
                <a16:creationId xmlns:a16="http://schemas.microsoft.com/office/drawing/2014/main" id="{7E0E8055-17FA-43CE-9F03-E712F496B7CF}"/>
              </a:ext>
            </a:extLst>
          </p:cNvPr>
          <p:cNvSpPr>
            <a:spLocks noGrp="1"/>
          </p:cNvSpPr>
          <p:nvPr>
            <p:ph type="ctrTitle"/>
          </p:nvPr>
        </p:nvSpPr>
        <p:spPr/>
        <p:txBody>
          <a:bodyPr anchor="ctr"/>
          <a:lstStyle/>
          <a:p>
            <a:r>
              <a:rPr lang="en-US" dirty="0"/>
              <a:t>THANK YOU</a:t>
            </a:r>
          </a:p>
        </p:txBody>
      </p:sp>
      <p:sp>
        <p:nvSpPr>
          <p:cNvPr id="23" name="Subtitle 22">
            <a:extLst>
              <a:ext uri="{FF2B5EF4-FFF2-40B4-BE49-F238E27FC236}">
                <a16:creationId xmlns:a16="http://schemas.microsoft.com/office/drawing/2014/main" id="{9FDCAA0A-980E-4E01-8FDA-B5368F0910FD}"/>
              </a:ext>
            </a:extLst>
          </p:cNvPr>
          <p:cNvSpPr>
            <a:spLocks noGrp="1"/>
          </p:cNvSpPr>
          <p:nvPr>
            <p:ph type="subTitle" idx="1"/>
          </p:nvPr>
        </p:nvSpPr>
        <p:spPr/>
        <p:txBody>
          <a:bodyPr/>
          <a:lstStyle/>
          <a:p>
            <a:r>
              <a:rPr lang="en-US" dirty="0"/>
              <a:t>SUBTITLE GOES HERE</a:t>
            </a:r>
          </a:p>
        </p:txBody>
      </p:sp>
      <p:sp>
        <p:nvSpPr>
          <p:cNvPr id="29" name="Rectangle: Single Corner Snipped 28">
            <a:extLst>
              <a:ext uri="{FF2B5EF4-FFF2-40B4-BE49-F238E27FC236}">
                <a16:creationId xmlns:a16="http://schemas.microsoft.com/office/drawing/2014/main" id="{E01195D9-1845-4282-BE5B-F6B840BE40E1}"/>
              </a:ext>
              <a:ext uri="{C183D7F6-B498-43B3-948B-1728B52AA6E4}">
                <adec:decorative xmlns:adec="http://schemas.microsoft.com/office/drawing/2017/decorative" xmlns="" val="1"/>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lide Number Placeholder 5">
            <a:extLst>
              <a:ext uri="{FF2B5EF4-FFF2-40B4-BE49-F238E27FC236}">
                <a16:creationId xmlns:a16="http://schemas.microsoft.com/office/drawing/2014/main" id="{056A6478-CD2B-4077-910A-3D006C82EB9A}"/>
              </a:ext>
            </a:extLst>
          </p:cNvPr>
          <p:cNvSpPr>
            <a:spLocks noGrp="1"/>
          </p:cNvSpPr>
          <p:nvPr>
            <p:ph type="sldNum" sz="quarter" idx="4294967295"/>
          </p:nvPr>
        </p:nvSpPr>
        <p:spPr>
          <a:xfrm>
            <a:off x="11549268" y="6413649"/>
            <a:ext cx="642731" cy="407804"/>
          </a:xfrm>
          <a:prstGeom prst="rect">
            <a:avLst/>
          </a:prstGeom>
        </p:spPr>
        <p:txBody>
          <a:bodyPr vert="horz" lIns="91440" tIns="45720" rIns="91440" bIns="45720" rtlCol="0" anchor="ctr"/>
          <a:lstStyle>
            <a:lvl1pPr algn="ctr">
              <a:defRPr sz="1200">
                <a:solidFill>
                  <a:schemeClr val="bg1"/>
                </a:solidFill>
              </a:defRPr>
            </a:lvl1pPr>
          </a:lstStyle>
          <a:p>
            <a:fld id="{8C2E478F-E849-4A8C-AF1F-CBCC78A7CBFA}" type="slidenum">
              <a:rPr lang="en-US" smtClean="0"/>
              <a:pPr/>
              <a:t>30</a:t>
            </a:fld>
            <a:endParaRPr lang="en-US" dirty="0"/>
          </a:p>
        </p:txBody>
      </p:sp>
    </p:spTree>
    <p:extLst>
      <p:ext uri="{BB962C8B-B14F-4D97-AF65-F5344CB8AC3E}">
        <p14:creationId xmlns:p14="http://schemas.microsoft.com/office/powerpoint/2010/main" val="207078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328246" y="0"/>
            <a:ext cx="11629293" cy="6606004"/>
          </a:xfrm>
          <a:prstGeom prst="cloudCallout">
            <a:avLst>
              <a:gd name="adj1" fmla="val -48454"/>
              <a:gd name="adj2" fmla="val 47948"/>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HOẠT ĐỘNG 1.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Khái niệm biểu thức logic</a:t>
            </a:r>
          </a:p>
          <a:p>
            <a:pPr algn="just">
              <a:spcBef>
                <a:spcPts val="1200"/>
              </a:spcBef>
              <a:spcAft>
                <a:spcPts val="1200"/>
              </a:spcAft>
            </a:pP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Biểu thức nào sau đây có thể đưa vào vị trí &lt;điều kiện&gt; trong lệnh: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Nếu &lt;điều kiện&gt; thì &lt;lệnh&gt; </a:t>
            </a:r>
            <a:r>
              <a:rPr lang="vi-VN" sz="2800">
                <a:latin typeface="Times New Roman" panose="02020603050405020304" pitchFamily="18" charset="0"/>
                <a:ea typeface="Times New Roman" panose="02020603050405020304" pitchFamily="18" charset="0"/>
                <a:cs typeface="Times New Roman" panose="02020603050405020304" pitchFamily="18" charset="0"/>
              </a:rPr>
              <a:t>của các ngôn ngữ lập trình bậc cao?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m, n = 1,2.     B. a + b &gt; 1.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 a * b &lt; a + b.     D. 12 + 15 &gt; 2 * 13.</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72641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73056" y="245898"/>
            <a:ext cx="5428409" cy="743473"/>
          </a:xfrm>
          <a:prstGeom prst="rect">
            <a:avLst/>
          </a:prstGeom>
        </p:spPr>
        <p:txBody>
          <a:bodyPr wrap="none">
            <a:spAutoFit/>
          </a:bodyPr>
          <a:lstStyle/>
          <a:p>
            <a:pPr algn="just">
              <a:lnSpc>
                <a:spcPct val="115000"/>
              </a:lnSpc>
              <a:spcAft>
                <a:spcPts val="0"/>
              </a:spcAft>
            </a:pPr>
            <a:r>
              <a:rPr lang="en-US" sz="40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BIỂU THỨC LOGIC</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11" name="Rectangle 10"/>
          <p:cNvSpPr/>
          <p:nvPr/>
        </p:nvSpPr>
        <p:spPr>
          <a:xfrm>
            <a:off x="873056" y="1887128"/>
            <a:ext cx="10709344" cy="2123658"/>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marL="457200" indent="-457200" algn="just">
              <a:spcBef>
                <a:spcPts val="1200"/>
              </a:spcBef>
              <a:spcAft>
                <a:spcPts val="1200"/>
              </a:spcAft>
              <a:buFontTx/>
              <a:buChar char="-"/>
            </a:pPr>
            <a:r>
              <a:rPr lang="en-US" sz="2800" smtClean="0">
                <a:latin typeface="Times New Roman" panose="02020603050405020304" pitchFamily="18" charset="0"/>
                <a:cs typeface="Times New Roman" panose="02020603050405020304" pitchFamily="18" charset="0"/>
              </a:rPr>
              <a:t>Trong </a:t>
            </a:r>
            <a:r>
              <a:rPr lang="en-US" sz="2800">
                <a:latin typeface="Times New Roman" panose="02020603050405020304" pitchFamily="18" charset="0"/>
                <a:cs typeface="Times New Roman" panose="02020603050405020304" pitchFamily="18" charset="0"/>
              </a:rPr>
              <a:t>Python, biểu thức logic là biểu thức chỉ nhận giá trị True (đúng) hoặc False (sai</a:t>
            </a:r>
            <a:r>
              <a:rPr lang="en-US" sz="2800">
                <a:latin typeface="Times New Roman" panose="02020603050405020304" pitchFamily="18" charset="0"/>
                <a:cs typeface="Times New Roman" panose="02020603050405020304" pitchFamily="18" charset="0"/>
              </a:rPr>
              <a:t>). </a:t>
            </a:r>
            <a:endParaRPr lang="en-US" sz="2800" smtClean="0">
              <a:latin typeface="Times New Roman" panose="02020603050405020304" pitchFamily="18" charset="0"/>
              <a:cs typeface="Times New Roman" panose="02020603050405020304" pitchFamily="18" charset="0"/>
            </a:endParaRPr>
          </a:p>
          <a:p>
            <a:pPr marL="457200" indent="-457200" algn="just">
              <a:spcBef>
                <a:spcPts val="1200"/>
              </a:spcBef>
              <a:spcAft>
                <a:spcPts val="1200"/>
              </a:spcAft>
              <a:buFontTx/>
              <a:buChar char="-"/>
            </a:pPr>
            <a:r>
              <a:rPr lang="en-US" sz="2800" smtClean="0">
                <a:latin typeface="Times New Roman" panose="02020603050405020304" pitchFamily="18" charset="0"/>
                <a:cs typeface="Times New Roman" panose="02020603050405020304" pitchFamily="18" charset="0"/>
              </a:rPr>
              <a:t>Biểu </a:t>
            </a:r>
            <a:r>
              <a:rPr lang="en-US" sz="2800">
                <a:latin typeface="Times New Roman" panose="02020603050405020304" pitchFamily="18" charset="0"/>
                <a:cs typeface="Times New Roman" panose="02020603050405020304" pitchFamily="18" charset="0"/>
              </a:rPr>
              <a:t>thức logic đơn giản nhất là các biểu thức so sánh số hoặc xâu kí tự.</a:t>
            </a:r>
          </a:p>
        </p:txBody>
      </p:sp>
    </p:spTree>
    <p:extLst>
      <p:ext uri="{BB962C8B-B14F-4D97-AF65-F5344CB8AC3E}">
        <p14:creationId xmlns:p14="http://schemas.microsoft.com/office/powerpoint/2010/main" val="4169798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37845" y="1157045"/>
            <a:ext cx="10480431" cy="4616648"/>
          </a:xfrm>
          <a:prstGeom prst="rect">
            <a:avLst/>
          </a:prstGeom>
        </p:spPr>
        <p:txBody>
          <a:bodyPr wrap="square">
            <a:spAutoFit/>
          </a:bodyPr>
          <a:lstStyle/>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Quan sát các lệnh sau để nhận biết kiểu dữ liệu logic.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a, b, s = 10, 2, </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“Number”</a:t>
            </a:r>
            <a:r>
              <a:rPr lang="en-US" sz="2800">
                <a:latin typeface="Times New Roman" panose="02020603050405020304" pitchFamily="18" charset="0"/>
                <a:ea typeface="Times New Roman" panose="02020603050405020304" pitchFamily="18" charset="0"/>
                <a:cs typeface="Times New Roman" panose="02020603050405020304" pitchFamily="18" charset="0"/>
              </a:rPr>
              <a:t>    #   </a:t>
            </a: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Gán a = 10, b = 2, s = “Number”</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fr-FR"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fr-FR"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a:latin typeface="Times New Roman" panose="02020603050405020304" pitchFamily="18" charset="0"/>
                <a:ea typeface="Times New Roman" panose="02020603050405020304" pitchFamily="18" charset="0"/>
                <a:cs typeface="Times New Roman" panose="02020603050405020304" pitchFamily="18" charset="0"/>
              </a:rPr>
              <a:t>a &gt; 10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fr-FR"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False      </a:t>
            </a:r>
            <a:r>
              <a:rPr lang="fr-FR" sz="2800">
                <a:latin typeface="Times New Roman" panose="02020603050405020304" pitchFamily="18" charset="0"/>
                <a:ea typeface="Times New Roman" panose="02020603050405020304" pitchFamily="18" charset="0"/>
                <a:cs typeface="Times New Roman" panose="02020603050405020304" pitchFamily="18" charset="0"/>
              </a:rPr>
              <a:t>              #  </a:t>
            </a:r>
            <a:r>
              <a:rPr lang="fr-FR"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a &gt; 10 là sai, b &lt; 3 là đúng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b &lt; 3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True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s == </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“number”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s và “number” là hai xâu có giá trị khác nhau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657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162409502"/>
              </p:ext>
            </p:extLst>
          </p:nvPr>
        </p:nvGraphicFramePr>
        <p:xfrm>
          <a:off x="801746" y="2206594"/>
          <a:ext cx="10522746" cy="3514267"/>
        </p:xfrm>
        <a:graphic>
          <a:graphicData uri="http://schemas.openxmlformats.org/drawingml/2006/table">
            <a:tbl>
              <a:tblPr firstRow="1" firstCol="1" bandRow="1">
                <a:tableStyleId>{073A0DAA-6AF3-43AB-8588-CEC1D06C72B9}</a:tableStyleId>
              </a:tblPr>
              <a:tblGrid>
                <a:gridCol w="1753791">
                  <a:extLst>
                    <a:ext uri="{9D8B030D-6E8A-4147-A177-3AD203B41FA5}">
                      <a16:colId xmlns:a16="http://schemas.microsoft.com/office/drawing/2014/main" val="352619916"/>
                    </a:ext>
                  </a:extLst>
                </a:gridCol>
                <a:gridCol w="1753791">
                  <a:extLst>
                    <a:ext uri="{9D8B030D-6E8A-4147-A177-3AD203B41FA5}">
                      <a16:colId xmlns:a16="http://schemas.microsoft.com/office/drawing/2014/main" val="1166646300"/>
                    </a:ext>
                  </a:extLst>
                </a:gridCol>
                <a:gridCol w="1753791">
                  <a:extLst>
                    <a:ext uri="{9D8B030D-6E8A-4147-A177-3AD203B41FA5}">
                      <a16:colId xmlns:a16="http://schemas.microsoft.com/office/drawing/2014/main" val="4070312946"/>
                    </a:ext>
                  </a:extLst>
                </a:gridCol>
                <a:gridCol w="1753791">
                  <a:extLst>
                    <a:ext uri="{9D8B030D-6E8A-4147-A177-3AD203B41FA5}">
                      <a16:colId xmlns:a16="http://schemas.microsoft.com/office/drawing/2014/main" val="1912293753"/>
                    </a:ext>
                  </a:extLst>
                </a:gridCol>
                <a:gridCol w="1753791">
                  <a:extLst>
                    <a:ext uri="{9D8B030D-6E8A-4147-A177-3AD203B41FA5}">
                      <a16:colId xmlns:a16="http://schemas.microsoft.com/office/drawing/2014/main" val="2382435881"/>
                    </a:ext>
                  </a:extLst>
                </a:gridCol>
                <a:gridCol w="1753791">
                  <a:extLst>
                    <a:ext uri="{9D8B030D-6E8A-4147-A177-3AD203B41FA5}">
                      <a16:colId xmlns:a16="http://schemas.microsoft.com/office/drawing/2014/main" val="2405530811"/>
                    </a:ext>
                  </a:extLst>
                </a:gridCol>
              </a:tblGrid>
              <a:tr h="1490790">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&lt;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Nhỏ hơn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&gt;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Lớn hơn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Bằng nhau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57506001"/>
                  </a:ext>
                </a:extLst>
              </a:tr>
              <a:tr h="2023477">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&lt;=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Nhỏ hơn hoặc bằng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&gt;=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Lớn hơn hoặc bằng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smtClean="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Khác nhau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205123"/>
                  </a:ext>
                </a:extLst>
              </a:tr>
            </a:tbl>
          </a:graphicData>
        </a:graphic>
      </p:graphicFrame>
      <p:sp>
        <p:nvSpPr>
          <p:cNvPr id="10" name="Rectangle 9"/>
          <p:cNvSpPr/>
          <p:nvPr/>
        </p:nvSpPr>
        <p:spPr>
          <a:xfrm>
            <a:off x="2611464" y="949282"/>
            <a:ext cx="5984331" cy="548099"/>
          </a:xfrm>
          <a:prstGeom prst="rect">
            <a:avLst/>
          </a:prstGeom>
        </p:spPr>
        <p:txBody>
          <a:bodyPr wrap="non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Các phép so sánh giá trị số trong Python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94462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1316" y="174711"/>
            <a:ext cx="6960438" cy="2569934"/>
          </a:xfrm>
          <a:prstGeom prst="rect">
            <a:avLst/>
          </a:prstGeom>
        </p:spPr>
        <p:txBody>
          <a:bodyPr wrap="square">
            <a:spAutoFit/>
          </a:bodyPr>
          <a:lstStyle/>
          <a:p>
            <a:pPr algn="just">
              <a:lnSpc>
                <a:spcPct val="115000"/>
              </a:lnSpc>
              <a:spcAft>
                <a:spcPts val="0"/>
              </a:spcAft>
            </a:pPr>
            <a:r>
              <a:rPr lang="en-US" sz="2800" b="1"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Chú ý:</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Với xâu kí tự cũng có đầy đủ các phép so sánh (sẽ học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Các phép toán trên kiểu dữ liệu logic bao gồm phép </a:t>
            </a: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and</a:t>
            </a:r>
            <a:r>
              <a:rPr lang="en-US" sz="2800">
                <a:latin typeface="Times New Roman" panose="02020603050405020304" pitchFamily="18" charset="0"/>
                <a:ea typeface="Times New Roman" panose="02020603050405020304" pitchFamily="18" charset="0"/>
                <a:cs typeface="Times New Roman" panose="02020603050405020304" pitchFamily="18" charset="0"/>
              </a:rPr>
              <a:t> (và), </a:t>
            </a: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or</a:t>
            </a:r>
            <a:r>
              <a:rPr lang="en-US" sz="2800">
                <a:latin typeface="Times New Roman" panose="02020603050405020304" pitchFamily="18" charset="0"/>
                <a:ea typeface="Times New Roman" panose="02020603050405020304" pitchFamily="18" charset="0"/>
                <a:cs typeface="Times New Roman" panose="02020603050405020304" pitchFamily="18" charset="0"/>
              </a:rPr>
              <a:t> (hoặc) và </a:t>
            </a: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not</a:t>
            </a:r>
            <a:r>
              <a:rPr lang="en-US" sz="2800">
                <a:latin typeface="Times New Roman" panose="02020603050405020304" pitchFamily="18" charset="0"/>
                <a:ea typeface="Times New Roman" panose="02020603050405020304" pitchFamily="18" charset="0"/>
                <a:cs typeface="Times New Roman" panose="02020603050405020304" pitchFamily="18" charset="0"/>
              </a:rPr>
              <a:t> (phủ định). Bảng các phép toán logic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455524471"/>
              </p:ext>
            </p:extLst>
          </p:nvPr>
        </p:nvGraphicFramePr>
        <p:xfrm>
          <a:off x="826757" y="3240166"/>
          <a:ext cx="5105119" cy="3069159"/>
        </p:xfrm>
        <a:graphic>
          <a:graphicData uri="http://schemas.openxmlformats.org/drawingml/2006/table">
            <a:tbl>
              <a:tblPr firstRow="1" firstCol="1" bandRow="1">
                <a:tableStyleId>{073A0DAA-6AF3-43AB-8588-CEC1D06C72B9}</a:tableStyleId>
              </a:tblPr>
              <a:tblGrid>
                <a:gridCol w="1453207">
                  <a:extLst>
                    <a:ext uri="{9D8B030D-6E8A-4147-A177-3AD203B41FA5}">
                      <a16:colId xmlns:a16="http://schemas.microsoft.com/office/drawing/2014/main" val="4204766955"/>
                    </a:ext>
                  </a:extLst>
                </a:gridCol>
                <a:gridCol w="1460078">
                  <a:extLst>
                    <a:ext uri="{9D8B030D-6E8A-4147-A177-3AD203B41FA5}">
                      <a16:colId xmlns:a16="http://schemas.microsoft.com/office/drawing/2014/main" val="1667214231"/>
                    </a:ext>
                  </a:extLst>
                </a:gridCol>
                <a:gridCol w="2191834">
                  <a:extLst>
                    <a:ext uri="{9D8B030D-6E8A-4147-A177-3AD203B41FA5}">
                      <a16:colId xmlns:a16="http://schemas.microsoft.com/office/drawing/2014/main" val="1898553055"/>
                    </a:ext>
                  </a:extLst>
                </a:gridCol>
              </a:tblGrid>
              <a:tr h="404709">
                <a:tc gridSpan="3">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Phép toán and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02724308"/>
                  </a:ext>
                </a:extLst>
              </a:tr>
              <a:tr h="615519">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X</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X and 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7061737"/>
                  </a:ext>
                </a:extLst>
              </a:tr>
              <a:tr h="404709">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60645790"/>
                  </a:ext>
                </a:extLst>
              </a:tr>
              <a:tr h="404709">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01023592"/>
                  </a:ext>
                </a:extLst>
              </a:tr>
              <a:tr h="404709">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82880663"/>
                  </a:ext>
                </a:extLst>
              </a:tr>
              <a:tr h="404709">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8774060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052416584"/>
              </p:ext>
            </p:extLst>
          </p:nvPr>
        </p:nvGraphicFramePr>
        <p:xfrm>
          <a:off x="7030401" y="3240166"/>
          <a:ext cx="4974030" cy="3067024"/>
        </p:xfrm>
        <a:graphic>
          <a:graphicData uri="http://schemas.openxmlformats.org/drawingml/2006/table">
            <a:tbl>
              <a:tblPr firstRow="1" firstCol="1" bandRow="1">
                <a:tableStyleId>{073A0DAA-6AF3-43AB-8588-CEC1D06C72B9}</a:tableStyleId>
              </a:tblPr>
              <a:tblGrid>
                <a:gridCol w="1658010">
                  <a:extLst>
                    <a:ext uri="{9D8B030D-6E8A-4147-A177-3AD203B41FA5}">
                      <a16:colId xmlns:a16="http://schemas.microsoft.com/office/drawing/2014/main" val="1911837027"/>
                    </a:ext>
                  </a:extLst>
                </a:gridCol>
                <a:gridCol w="1658010">
                  <a:extLst>
                    <a:ext uri="{9D8B030D-6E8A-4147-A177-3AD203B41FA5}">
                      <a16:colId xmlns:a16="http://schemas.microsoft.com/office/drawing/2014/main" val="2214053810"/>
                    </a:ext>
                  </a:extLst>
                </a:gridCol>
                <a:gridCol w="1658010">
                  <a:extLst>
                    <a:ext uri="{9D8B030D-6E8A-4147-A177-3AD203B41FA5}">
                      <a16:colId xmlns:a16="http://schemas.microsoft.com/office/drawing/2014/main" val="3519225460"/>
                    </a:ext>
                  </a:extLst>
                </a:gridCol>
              </a:tblGrid>
              <a:tr h="415665">
                <a:tc gridSpan="3">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Phép toán or</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80391068"/>
                  </a:ext>
                </a:extLst>
              </a:tr>
              <a:tr h="613384">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X</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X or 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84435082"/>
                  </a:ext>
                </a:extLst>
              </a:tr>
              <a:tr h="415665">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5884949"/>
                  </a:ext>
                </a:extLst>
              </a:tr>
              <a:tr h="415665">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2225867"/>
                  </a:ext>
                </a:extLst>
              </a:tr>
              <a:tr h="415665">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62600245"/>
                  </a:ext>
                </a:extLst>
              </a:tr>
              <a:tr h="415665">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08242597"/>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658350416"/>
              </p:ext>
            </p:extLst>
          </p:nvPr>
        </p:nvGraphicFramePr>
        <p:xfrm>
          <a:off x="9085274" y="377675"/>
          <a:ext cx="2567464" cy="2342080"/>
        </p:xfrm>
        <a:graphic>
          <a:graphicData uri="http://schemas.openxmlformats.org/drawingml/2006/table">
            <a:tbl>
              <a:tblPr firstRow="1" firstCol="1" bandRow="1">
                <a:tableStyleId>{073A0DAA-6AF3-43AB-8588-CEC1D06C72B9}</a:tableStyleId>
              </a:tblPr>
              <a:tblGrid>
                <a:gridCol w="1283732">
                  <a:extLst>
                    <a:ext uri="{9D8B030D-6E8A-4147-A177-3AD203B41FA5}">
                      <a16:colId xmlns:a16="http://schemas.microsoft.com/office/drawing/2014/main" val="1799836132"/>
                    </a:ext>
                  </a:extLst>
                </a:gridCol>
                <a:gridCol w="1283732">
                  <a:extLst>
                    <a:ext uri="{9D8B030D-6E8A-4147-A177-3AD203B41FA5}">
                      <a16:colId xmlns:a16="http://schemas.microsoft.com/office/drawing/2014/main" val="2519210127"/>
                    </a:ext>
                  </a:extLst>
                </a:gridCol>
              </a:tblGrid>
              <a:tr h="585520">
                <a:tc gridSpan="2">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Phép toán not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3324389556"/>
                  </a:ext>
                </a:extLst>
              </a:tr>
              <a:tr h="585520">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X</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not X</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6843024"/>
                  </a:ext>
                </a:extLst>
              </a:tr>
              <a:tr h="585520">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292775"/>
                  </a:ext>
                </a:extLst>
              </a:tr>
              <a:tr h="585520">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89511020"/>
                  </a:ext>
                </a:extLst>
              </a:tr>
            </a:tbl>
          </a:graphicData>
        </a:graphic>
      </p:graphicFrame>
    </p:spTree>
    <p:extLst>
      <p:ext uri="{BB962C8B-B14F-4D97-AF65-F5344CB8AC3E}">
        <p14:creationId xmlns:p14="http://schemas.microsoft.com/office/powerpoint/2010/main" val="961822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55077" y="1278326"/>
            <a:ext cx="10738338" cy="3477875"/>
          </a:xfrm>
          <a:prstGeom prst="rect">
            <a:avLst/>
          </a:prstGeom>
        </p:spPr>
        <p:txBody>
          <a:bodyPr wrap="square">
            <a:spAutoFit/>
          </a:bodyPr>
          <a:lstStyle/>
          <a:p>
            <a:pPr algn="just">
              <a:spcBef>
                <a:spcPts val="1200"/>
              </a:spcBef>
              <a:spcAft>
                <a:spcPts val="1200"/>
              </a:spcAft>
            </a:pPr>
            <a:r>
              <a:rPr lang="vi-VN"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Ví dụ: </a:t>
            </a:r>
            <a:r>
              <a:rPr lang="vi-VN" sz="2800">
                <a:latin typeface="Times New Roman" panose="02020603050405020304" pitchFamily="18" charset="0"/>
                <a:ea typeface="Times New Roman" panose="02020603050405020304" pitchFamily="18" charset="0"/>
                <a:cs typeface="Times New Roman" panose="02020603050405020304" pitchFamily="18" charset="0"/>
              </a:rPr>
              <a:t>Cho các lệnh sau và dự đoán giá trị của các biến logic a, b, 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smtClean="0">
                <a:solidFill>
                  <a:srgbClr val="FF990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x</a:t>
            </a:r>
            <a:r>
              <a:rPr lang="vi-VN" sz="2800">
                <a:latin typeface="Times New Roman" panose="02020603050405020304" pitchFamily="18" charset="0"/>
                <a:ea typeface="Times New Roman" panose="02020603050405020304" pitchFamily="18" charset="0"/>
                <a:cs typeface="Times New Roman" panose="02020603050405020304" pitchFamily="18" charset="0"/>
              </a:rPr>
              <a:t>, y, z= 10, 5, 9</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FF990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b=x </a:t>
            </a:r>
            <a:r>
              <a:rPr lang="vi-VN" sz="2800">
                <a:latin typeface="Times New Roman" panose="02020603050405020304" pitchFamily="18" charset="0"/>
                <a:ea typeface="Times New Roman" panose="02020603050405020304" pitchFamily="18" charset="0"/>
                <a:cs typeface="Times New Roman" panose="02020603050405020304" pitchFamily="18" charset="0"/>
              </a:rPr>
              <a:t>&lt; 11</a:t>
            </a:r>
            <a:r>
              <a:rPr lang="vi-VN" sz="2800" b="1">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and</a:t>
            </a:r>
            <a:r>
              <a:rPr lang="vi-VN"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z &gt; 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FF990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c=x </a:t>
            </a:r>
            <a:r>
              <a:rPr lang="vi-VN" sz="2800">
                <a:latin typeface="Times New Roman" panose="02020603050405020304" pitchFamily="18" charset="0"/>
                <a:ea typeface="Times New Roman" panose="02020603050405020304" pitchFamily="18" charset="0"/>
                <a:cs typeface="Times New Roman" panose="02020603050405020304" pitchFamily="18" charset="0"/>
              </a:rPr>
              <a:t>&gt; 15</a:t>
            </a:r>
            <a:r>
              <a:rPr lang="vi-VN" sz="2800" b="1">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or</a:t>
            </a:r>
            <a:r>
              <a:rPr lang="vi-VN"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y &lt; 9</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FF990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a</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not</a:t>
            </a:r>
            <a:r>
              <a:rPr lang="vi-VN"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59210463"/>
      </p:ext>
    </p:extLst>
  </p:cSld>
  <p:clrMapOvr>
    <a:masterClrMapping/>
  </p:clrMapOvr>
</p:sld>
</file>

<file path=ppt/theme/theme1.xml><?xml version="1.0" encoding="utf-8"?>
<a:theme xmlns:a="http://schemas.openxmlformats.org/drawingml/2006/main" name="Office Theme">
  <a:themeElements>
    <a:clrScheme name="Custom 8">
      <a:dk1>
        <a:sysClr val="windowText" lastClr="000000"/>
      </a:dk1>
      <a:lt1>
        <a:sysClr val="window" lastClr="FFFFFF"/>
      </a:lt1>
      <a:dk2>
        <a:srgbClr val="44546A"/>
      </a:dk2>
      <a:lt2>
        <a:srgbClr val="E7E6E6"/>
      </a:lt2>
      <a:accent1>
        <a:srgbClr val="C0F400"/>
      </a:accent1>
      <a:accent2>
        <a:srgbClr val="05D74D"/>
      </a:accent2>
      <a:accent3>
        <a:srgbClr val="2F3342"/>
      </a:accent3>
      <a:accent4>
        <a:srgbClr val="038B30"/>
      </a:accent4>
      <a:accent5>
        <a:srgbClr val="05EE55"/>
      </a:accent5>
      <a:accent6>
        <a:srgbClr val="70AD47"/>
      </a:accent6>
      <a:hlink>
        <a:srgbClr val="05D74D"/>
      </a:hlink>
      <a:folHlink>
        <a:srgbClr val="C0F400"/>
      </a:folHlink>
    </a:clrScheme>
    <a:fontScheme name="Custom 4">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56051434_Light modernist presentation_RVA_v3.potx" id="{1300540C-5346-469F-AA5C-717C09787E7E}" vid="{ADCE5FDD-C8BF-4BDC-86F8-B24C14EB90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D934DA-6EDB-4DB8-AE5C-9399A13698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19B998-C0F0-415C-AF4D-F10DCCD30A25}">
  <ds:schemaRefs>
    <ds:schemaRef ds:uri="16c05727-aa75-4e4a-9b5f-8a80a1165891"/>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purl.org/dc/dcmitype/"/>
    <ds:schemaRef ds:uri="http://schemas.openxmlformats.org/package/2006/metadata/core-properties"/>
    <ds:schemaRef ds:uri="71af3243-3dd4-4a8d-8c0d-dd76da1f02a5"/>
    <ds:schemaRef ds:uri="http://www.w3.org/XML/1998/namespace"/>
    <ds:schemaRef ds:uri="http://purl.org/dc/terms/"/>
  </ds:schemaRefs>
</ds:datastoreItem>
</file>

<file path=customXml/itemProps3.xml><?xml version="1.0" encoding="utf-8"?>
<ds:datastoreItem xmlns:ds="http://schemas.openxmlformats.org/officeDocument/2006/customXml" ds:itemID="{D27BEDAB-01B4-4BD0-9390-31AD928007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Light modernist presentation</Template>
  <TotalTime>392</TotalTime>
  <Words>1967</Words>
  <Application>Microsoft Office PowerPoint</Application>
  <PresentationFormat>Widescreen</PresentationFormat>
  <Paragraphs>457</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Symbol</vt:lpstr>
      <vt:lpstr>Times New Roman</vt:lpstr>
      <vt:lpstr>Office Theme</vt:lpstr>
      <vt:lpstr>BÀI 6 CÂU LỆNH ĐIỀU KIỆN IF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LỆNH IF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6 CÂU LỆNH RẼ NHÁNH</dc:title>
  <dc:creator>HoangThanh Tam</dc:creator>
  <cp:lastModifiedBy>Admin</cp:lastModifiedBy>
  <cp:revision>25</cp:revision>
  <dcterms:created xsi:type="dcterms:W3CDTF">2022-01-14T15:22:27Z</dcterms:created>
  <dcterms:modified xsi:type="dcterms:W3CDTF">2022-03-29T09:39:51Z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