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76" r:id="rId3"/>
    <p:sldId id="278" r:id="rId4"/>
    <p:sldId id="279" r:id="rId5"/>
    <p:sldId id="337" r:id="rId6"/>
    <p:sldId id="329" r:id="rId7"/>
    <p:sldId id="335" r:id="rId8"/>
    <p:sldId id="338" r:id="rId9"/>
    <p:sldId id="301" r:id="rId10"/>
    <p:sldId id="280" r:id="rId11"/>
    <p:sldId id="339" r:id="rId12"/>
    <p:sldId id="336" r:id="rId13"/>
    <p:sldId id="320" r:id="rId14"/>
    <p:sldId id="340" r:id="rId15"/>
    <p:sldId id="328" r:id="rId16"/>
    <p:sldId id="29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4D4E3"/>
    <a:srgbClr val="048DA4"/>
    <a:srgbClr val="EEBCD4"/>
    <a:srgbClr val="E597BC"/>
    <a:srgbClr val="D55A95"/>
    <a:srgbClr val="F26532"/>
    <a:srgbClr val="05788C"/>
    <a:srgbClr val="05A0B8"/>
    <a:srgbClr val="A3D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4" autoAdjust="0"/>
    <p:restoredTop sz="94090" autoAdjust="0"/>
  </p:normalViewPr>
  <p:slideViewPr>
    <p:cSldViewPr snapToGrid="0" showGuides="1">
      <p:cViewPr varScale="1">
        <p:scale>
          <a:sx n="104" d="100"/>
          <a:sy n="104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https://www.youtube.com/watch?v=tYmvsrkN8po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04748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Role-play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B067AC-953A-9947-957A-F8A2736DC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11510"/>
              </p:ext>
            </p:extLst>
          </p:nvPr>
        </p:nvGraphicFramePr>
        <p:xfrm>
          <a:off x="1698219" y="2409566"/>
          <a:ext cx="9067686" cy="357110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9067686">
                  <a:extLst>
                    <a:ext uri="{9D8B030D-6E8A-4147-A177-3AD203B41FA5}">
                      <a16:colId xmlns:a16="http://schemas.microsoft.com/office/drawing/2014/main" val="3959099886"/>
                    </a:ext>
                  </a:extLst>
                </a:gridCol>
              </a:tblGrid>
              <a:tr h="811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Useful expressions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017709"/>
                  </a:ext>
                </a:extLst>
              </a:tr>
              <a:tr h="81134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 feel / felt / am / was excited / confused /confident/ pleased …</a:t>
                      </a:r>
                      <a:endParaRPr lang="x-none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3111914"/>
                  </a:ext>
                </a:extLst>
              </a:tr>
              <a:tr h="81134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To be honest, I'm / I was a little bit stressed / disappointed / upset ...</a:t>
                      </a:r>
                      <a:endParaRPr lang="x-none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2199385"/>
                  </a:ext>
                </a:extLst>
              </a:tr>
              <a:tr h="113706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Volunteering / Helping people made me feel happy / grateful / appreciated ...</a:t>
                      </a:r>
                      <a:endParaRPr lang="x-none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05139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87059" y="2600998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EVERYDAY ENGLISH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61393" y="392255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59046" y="2497401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43521" y="3803927"/>
            <a:ext cx="6334093" cy="947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Read and complete the diagram.</a:t>
            </a:r>
            <a:endParaRPr lang="x-none" dirty="0">
              <a:solidFill>
                <a:srgbClr val="0578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</a:rPr>
              <a:t>Task 2: Talk about Save the Children.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548337" cy="8347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536761" y="2928700"/>
            <a:ext cx="850299" cy="9938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4194791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3415" y="1112453"/>
            <a:ext cx="10477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Read and complete the diagram about Save the Children.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CEC37B3-FE65-1B47-8585-A2E140AAE68D}"/>
              </a:ext>
            </a:extLst>
          </p:cNvPr>
          <p:cNvSpPr/>
          <p:nvPr/>
        </p:nvSpPr>
        <p:spPr>
          <a:xfrm>
            <a:off x="297717" y="3248910"/>
            <a:ext cx="2231231" cy="617838"/>
          </a:xfrm>
          <a:prstGeom prst="roundRect">
            <a:avLst/>
          </a:prstGeom>
          <a:solidFill>
            <a:srgbClr val="EEB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Save the Children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ECFEF-57BE-3446-AB9A-EF80E1E4D606}"/>
              </a:ext>
            </a:extLst>
          </p:cNvPr>
          <p:cNvSpPr/>
          <p:nvPr/>
        </p:nvSpPr>
        <p:spPr>
          <a:xfrm>
            <a:off x="3106888" y="2119196"/>
            <a:ext cx="2211859" cy="1309804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non-governmental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organisation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30AE6-6AC8-8542-935E-EB177B5E9ED3}"/>
              </a:ext>
            </a:extLst>
          </p:cNvPr>
          <p:cNvSpPr/>
          <p:nvPr/>
        </p:nvSpPr>
        <p:spPr>
          <a:xfrm>
            <a:off x="3106887" y="4897940"/>
            <a:ext cx="2211859" cy="926756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Viet Nam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F3A81-1185-0444-884A-1225F45CC180}"/>
              </a:ext>
            </a:extLst>
          </p:cNvPr>
          <p:cNvSpPr/>
          <p:nvPr/>
        </p:nvSpPr>
        <p:spPr>
          <a:xfrm>
            <a:off x="6288758" y="1771708"/>
            <a:ext cx="5771435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started in the UK in 1919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6CC20-F7D0-0343-8F47-6C3086E73C80}"/>
              </a:ext>
            </a:extLst>
          </p:cNvPr>
          <p:cNvSpPr/>
          <p:nvPr/>
        </p:nvSpPr>
        <p:spPr>
          <a:xfrm>
            <a:off x="6269678" y="2482530"/>
            <a:ext cx="5771436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now working in (1) ________ countries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5E41B-7519-CC4C-ADFA-0CEECFE99A84}"/>
              </a:ext>
            </a:extLst>
          </p:cNvPr>
          <p:cNvSpPr/>
          <p:nvPr/>
        </p:nvSpPr>
        <p:spPr>
          <a:xfrm>
            <a:off x="6288757" y="6199019"/>
            <a:ext cx="5777996" cy="571620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offers training on (4) __________________ for both teachers and students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44571-ADED-8D4D-8F40-734CC4086605}"/>
              </a:ext>
            </a:extLst>
          </p:cNvPr>
          <p:cNvSpPr/>
          <p:nvPr/>
        </p:nvSpPr>
        <p:spPr>
          <a:xfrm>
            <a:off x="6288757" y="5304689"/>
            <a:ext cx="5777996" cy="666000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creates opportunities for children in remote areas</a:t>
            </a:r>
          </a:p>
          <a:p>
            <a:r>
              <a:rPr lang="en-US" dirty="0">
                <a:solidFill>
                  <a:schemeClr val="tx1"/>
                </a:solidFill>
              </a:rPr>
              <a:t>(3) __________________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B1C49-BEB6-ED4B-9ABF-9F4706071433}"/>
              </a:ext>
            </a:extLst>
          </p:cNvPr>
          <p:cNvSpPr/>
          <p:nvPr/>
        </p:nvSpPr>
        <p:spPr>
          <a:xfrm>
            <a:off x="6301570" y="4054174"/>
            <a:ext cx="5771438" cy="880277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helps teachers (2) _________________________________ _________________in their classrooms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20C99-FB52-2643-BA86-A496492E6C85}"/>
              </a:ext>
            </a:extLst>
          </p:cNvPr>
          <p:cNvSpPr/>
          <p:nvPr/>
        </p:nvSpPr>
        <p:spPr>
          <a:xfrm>
            <a:off x="6295316" y="3355881"/>
            <a:ext cx="5771437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particularly focuses on education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1927C-EAF1-E344-91B9-821D28966800}"/>
              </a:ext>
            </a:extLst>
          </p:cNvPr>
          <p:cNvCxnSpPr>
            <a:stCxn id="2" idx="3"/>
          </p:cNvCxnSpPr>
          <p:nvPr/>
        </p:nvCxnSpPr>
        <p:spPr>
          <a:xfrm flipV="1">
            <a:off x="2528948" y="2928829"/>
            <a:ext cx="577939" cy="6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E1760F-49E3-0048-9C38-35700ED9791C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>
            <a:off x="2528948" y="3557829"/>
            <a:ext cx="577939" cy="1803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D145D4-DBA2-4642-AD8A-6F828A3F00F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325304" y="1967036"/>
            <a:ext cx="963454" cy="789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C5CD4C-ABD8-1948-81F9-687BADBBD9E2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 flipV="1">
            <a:off x="5318747" y="2677858"/>
            <a:ext cx="950931" cy="96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C98BF6-B821-AE46-8064-7DEDB0484FD2}"/>
              </a:ext>
            </a:extLst>
          </p:cNvPr>
          <p:cNvCxnSpPr>
            <a:cxnSpLocks/>
            <a:stCxn id="11" idx="3"/>
            <a:endCxn id="21" idx="1"/>
          </p:cNvCxnSpPr>
          <p:nvPr/>
        </p:nvCxnSpPr>
        <p:spPr>
          <a:xfrm flipV="1">
            <a:off x="5318746" y="3551209"/>
            <a:ext cx="976570" cy="181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D6DB05-9726-4B46-A1F2-BA2295529E19}"/>
              </a:ext>
            </a:extLst>
          </p:cNvPr>
          <p:cNvCxnSpPr>
            <a:cxnSpLocks/>
            <a:stCxn id="11" idx="3"/>
            <a:endCxn id="20" idx="1"/>
          </p:cNvCxnSpPr>
          <p:nvPr/>
        </p:nvCxnSpPr>
        <p:spPr>
          <a:xfrm flipV="1">
            <a:off x="5318746" y="4494313"/>
            <a:ext cx="982824" cy="86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D69A16-A65D-134A-B202-5B95777D060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338118" y="5377478"/>
            <a:ext cx="950639" cy="260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E0D669D-C399-9840-82E0-7DEFC89B9422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338118" y="5369398"/>
            <a:ext cx="950639" cy="1115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0E3744E-6381-8C40-9813-072A6E1ECCB3}"/>
              </a:ext>
            </a:extLst>
          </p:cNvPr>
          <p:cNvSpPr/>
          <p:nvPr/>
        </p:nvSpPr>
        <p:spPr>
          <a:xfrm>
            <a:off x="8213675" y="249718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>
                <a:solidFill>
                  <a:srgbClr val="00B050"/>
                </a:solidFill>
              </a:rPr>
              <a:t>120</a:t>
            </a:r>
            <a:endParaRPr lang="x-none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AC82F2-EE24-FB43-A559-FE958D397ADA}"/>
              </a:ext>
            </a:extLst>
          </p:cNvPr>
          <p:cNvSpPr txBox="1"/>
          <p:nvPr/>
        </p:nvSpPr>
        <p:spPr>
          <a:xfrm>
            <a:off x="8007179" y="4198288"/>
            <a:ext cx="3808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improve (their) teaching skills and use</a:t>
            </a:r>
          </a:p>
          <a:p>
            <a:endParaRPr lang="x-none" b="1" dirty="0">
              <a:solidFill>
                <a:srgbClr val="00B05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0A5F5-E39C-F44F-BE40-D514A8C2B007}"/>
              </a:ext>
            </a:extLst>
          </p:cNvPr>
          <p:cNvSpPr/>
          <p:nvPr/>
        </p:nvSpPr>
        <p:spPr>
          <a:xfrm>
            <a:off x="6360902" y="4435898"/>
            <a:ext cx="188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digital technology</a:t>
            </a:r>
            <a:endParaRPr lang="x-none" b="1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289DCA2-719F-724D-880F-CBD2B6501FA9}"/>
              </a:ext>
            </a:extLst>
          </p:cNvPr>
          <p:cNvSpPr/>
          <p:nvPr/>
        </p:nvSpPr>
        <p:spPr>
          <a:xfrm>
            <a:off x="6662132" y="5603202"/>
            <a:ext cx="159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to go to school</a:t>
            </a:r>
            <a:endParaRPr lang="en-US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C20E765-5B49-8F41-A464-6EFDB1C3C244}"/>
              </a:ext>
            </a:extLst>
          </p:cNvPr>
          <p:cNvSpPr/>
          <p:nvPr/>
        </p:nvSpPr>
        <p:spPr>
          <a:xfrm>
            <a:off x="8424328" y="6189312"/>
            <a:ext cx="166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life-saving skills</a:t>
            </a:r>
            <a:endParaRPr lang="en-US" b="1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32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7" grpId="0"/>
      <p:bldP spid="48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0CF2BF-8101-5A49-95C3-27CA4654E941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BBEA9-DE77-6048-B599-25970BAD0B59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BD641-0B95-5445-931A-EB6D704260E1}"/>
              </a:ext>
            </a:extLst>
          </p:cNvPr>
          <p:cNvSpPr txBox="1"/>
          <p:nvPr/>
        </p:nvSpPr>
        <p:spPr>
          <a:xfrm>
            <a:off x="1466118" y="1129843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Talk about Save the Children.</a:t>
            </a:r>
            <a:endParaRPr lang="en-US" sz="72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lobalGiving - Save the Children">
            <a:extLst>
              <a:ext uri="{FF2B5EF4-FFF2-40B4-BE49-F238E27FC236}">
                <a16:creationId xmlns:a16="http://schemas.microsoft.com/office/drawing/2014/main" id="{4423AE30-4578-DE4D-A43A-DADF7A0B5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865">
            <a:off x="6016900" y="2781041"/>
            <a:ext cx="5283242" cy="32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ve the Children International helps schools to recover from flood effects  - thuathienhue.gov.vn/en-us">
            <a:extLst>
              <a:ext uri="{FF2B5EF4-FFF2-40B4-BE49-F238E27FC236}">
                <a16:creationId xmlns:a16="http://schemas.microsoft.com/office/drawing/2014/main" id="{C9E258AA-7E78-0644-85FB-54732257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592">
            <a:off x="1332712" y="2107201"/>
            <a:ext cx="4536239" cy="308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309103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4491" y="2558708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EVERYDAY ENGLISH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61393" y="376344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46287" y="2455112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9045" y="3616189"/>
            <a:ext cx="6334093" cy="1136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Read and complete the diagram.</a:t>
            </a:r>
            <a:endParaRPr lang="x-none" dirty="0">
              <a:solidFill>
                <a:srgbClr val="0578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</a:rPr>
              <a:t>Task 2: Talk about Save the Children.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575769" cy="79245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536761" y="2886409"/>
            <a:ext cx="877731" cy="87703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512126" y="4118544"/>
            <a:ext cx="673589" cy="98130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94215" y="509984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74567" y="5060326"/>
            <a:ext cx="631857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1249208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B1540-DC9C-F84E-91FD-3561FCEC6CFE}"/>
              </a:ext>
            </a:extLst>
          </p:cNvPr>
          <p:cNvSpPr txBox="1"/>
          <p:nvPr/>
        </p:nvSpPr>
        <p:spPr>
          <a:xfrm>
            <a:off x="1275517" y="2226027"/>
            <a:ext cx="10357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Revise</a:t>
            </a:r>
            <a:r>
              <a:rPr lang="x-none" sz="2800" dirty="0"/>
              <a:t> how to </a:t>
            </a:r>
            <a:r>
              <a:rPr lang="en-GB" sz="2800" dirty="0"/>
              <a:t>describe feelings;</a:t>
            </a:r>
            <a:endParaRPr lang="x-none" sz="28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Know </a:t>
            </a:r>
            <a:r>
              <a:rPr lang="en-GB" sz="2800" dirty="0"/>
              <a:t>more information about </a:t>
            </a:r>
            <a:r>
              <a:rPr lang="en-US" sz="2800" dirty="0"/>
              <a:t>Save the Children and what it has contributed to the development of Viet Nam.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783509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223864" y="2141121"/>
            <a:ext cx="97747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1. </a:t>
            </a:r>
            <a:r>
              <a:rPr lang="en-GB" sz="3200" dirty="0"/>
              <a:t>Prepare for the next lesson: Looking back and project</a:t>
            </a:r>
            <a:endParaRPr lang="x-none" sz="3200" dirty="0"/>
          </a:p>
          <a:p>
            <a:pPr lvl="0"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037109" y="605530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3236" y="2805341"/>
            <a:ext cx="7315200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261460" y="2816215"/>
            <a:ext cx="712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1228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56124" y="2839165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75517" y="2226027"/>
            <a:ext cx="103576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dirty="0"/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Revise</a:t>
            </a:r>
            <a:r>
              <a:rPr lang="x-none" sz="2800" dirty="0"/>
              <a:t> how to </a:t>
            </a:r>
            <a:r>
              <a:rPr lang="en-GB" sz="2800" dirty="0"/>
              <a:t>describe feelings;</a:t>
            </a:r>
            <a:endParaRPr lang="x-none" sz="28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x-none" sz="2800" dirty="0"/>
              <a:t>Know </a:t>
            </a:r>
            <a:r>
              <a:rPr lang="en-GB" sz="2800" dirty="0"/>
              <a:t>more information about </a:t>
            </a:r>
            <a:r>
              <a:rPr lang="en-US" sz="2800" i="1" dirty="0"/>
              <a:t>Save the Children </a:t>
            </a:r>
            <a:r>
              <a:rPr lang="en-US" sz="2800" dirty="0"/>
              <a:t>and what it has contributed to the development of Viet Nam.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74633" y="248067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EVERYDAY ENGLISH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7697" y="355046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5788C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43521" y="2374395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9045" y="3485792"/>
            <a:ext cx="6334093" cy="8735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Read and complete the diagram.</a:t>
            </a:r>
            <a:endParaRPr lang="x-none" dirty="0">
              <a:solidFill>
                <a:srgbClr val="05788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788C"/>
                </a:solidFill>
              </a:rPr>
              <a:t>Task 2: Talk about Save the Children.</a:t>
            </a:r>
            <a:endParaRPr lang="x-none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635911" cy="71441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683065" y="2808378"/>
            <a:ext cx="791569" cy="74208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658430" y="3905567"/>
            <a:ext cx="629626" cy="92803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96556" y="483360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41430" y="4767301"/>
            <a:ext cx="631857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78378" y="13692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4223795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F6991-00E1-314B-B208-2FFBD560D83D}"/>
              </a:ext>
            </a:extLst>
          </p:cNvPr>
          <p:cNvSpPr txBox="1"/>
          <p:nvPr/>
        </p:nvSpPr>
        <p:spPr>
          <a:xfrm>
            <a:off x="382298" y="2984226"/>
            <a:ext cx="574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Three principles of volunteering</a:t>
            </a:r>
            <a:endParaRPr lang="x-none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Places of volunteering</a:t>
            </a:r>
            <a:endParaRPr lang="x-non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F3187-4556-4847-87A7-D256E710FA29}"/>
              </a:ext>
            </a:extLst>
          </p:cNvPr>
          <p:cNvSpPr txBox="1"/>
          <p:nvPr/>
        </p:nvSpPr>
        <p:spPr>
          <a:xfrm>
            <a:off x="746747" y="1947602"/>
            <a:ext cx="6394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6673"/>
                </a:solidFill>
              </a:rPr>
              <a:t>Watch the video and write down information about</a:t>
            </a:r>
            <a:r>
              <a:rPr lang="en-US" sz="2800" b="1" dirty="0">
                <a:solidFill>
                  <a:srgbClr val="006673"/>
                </a:solidFill>
              </a:rPr>
              <a:t>:</a:t>
            </a:r>
            <a:r>
              <a:rPr lang="x-none" sz="2800" b="1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1026" name="Picture 2" descr="Event #167- 13 July 2019 Virtual Volunteer app | Guernsey parkrun | Page 6">
            <a:extLst>
              <a:ext uri="{FF2B5EF4-FFF2-40B4-BE49-F238E27FC236}">
                <a16:creationId xmlns:a16="http://schemas.microsoft.com/office/drawing/2014/main" id="{EF00F225-A6C6-4547-B7F0-0EB1CC9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37" y="2424656"/>
            <a:ext cx="6551164" cy="302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5587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4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90D6A637-570D-0A42-8C64-ACC54A008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0454" y="1689064"/>
            <a:ext cx="9514703" cy="500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8F3187-4556-4847-87A7-D256E710FA29}"/>
              </a:ext>
            </a:extLst>
          </p:cNvPr>
          <p:cNvSpPr txBox="1"/>
          <p:nvPr/>
        </p:nvSpPr>
        <p:spPr>
          <a:xfrm>
            <a:off x="1802636" y="778373"/>
            <a:ext cx="786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6673"/>
                </a:solidFill>
              </a:rPr>
              <a:t>Watch the video and write down information</a:t>
            </a:r>
          </a:p>
        </p:txBody>
      </p:sp>
    </p:spTree>
    <p:extLst>
      <p:ext uri="{BB962C8B-B14F-4D97-AF65-F5344CB8AC3E}">
        <p14:creationId xmlns:p14="http://schemas.microsoft.com/office/powerpoint/2010/main" val="3571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0701" y="341782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930322" y="143855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025" y="257699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5788C"/>
                </a:solidFill>
              </a:rPr>
              <a:t>EVERYDAY ENGLISH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59046" y="1341420"/>
            <a:ext cx="6334092" cy="7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Who remembers more?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27999" y="2473400"/>
            <a:ext cx="6365139" cy="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1: </a:t>
            </a:r>
            <a:r>
              <a:rPr lang="en-US" dirty="0">
                <a:solidFill>
                  <a:srgbClr val="05788C"/>
                </a:solidFill>
              </a:rPr>
              <a:t>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5788C"/>
                </a:solidFill>
              </a:rPr>
              <a:t>Task 2: </a:t>
            </a:r>
            <a:r>
              <a:rPr lang="en-US" dirty="0">
                <a:solidFill>
                  <a:srgbClr val="05788C"/>
                </a:solidFill>
              </a:rPr>
              <a:t>Role-play</a:t>
            </a:r>
            <a:endParaRPr lang="en-GB" dirty="0">
              <a:solidFill>
                <a:srgbClr val="05788C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814089" y="1766257"/>
            <a:ext cx="526303" cy="8107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243448" y="383042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33023" y="330550"/>
            <a:ext cx="6224530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C3F6-6296-C746-8F6F-C35D950D7DD0}"/>
              </a:ext>
            </a:extLst>
          </p:cNvPr>
          <p:cNvSpPr txBox="1"/>
          <p:nvPr/>
        </p:nvSpPr>
        <p:spPr>
          <a:xfrm>
            <a:off x="4050702" y="320865"/>
            <a:ext cx="814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176868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89438F-FBB7-A647-8B75-77D28A131389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257CC-4385-7A4C-A77D-C72B0FDA51B0}"/>
              </a:ext>
            </a:extLst>
          </p:cNvPr>
          <p:cNvSpPr txBox="1"/>
          <p:nvPr/>
        </p:nvSpPr>
        <p:spPr>
          <a:xfrm>
            <a:off x="1466118" y="1156187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Listen and complete the conversation.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BC1F6-FC1A-514A-8280-07D37C4A5973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1CDAC9-9DF7-9F47-97A4-ABBD35B46DAB}"/>
              </a:ext>
            </a:extLst>
          </p:cNvPr>
          <p:cNvSpPr/>
          <p:nvPr/>
        </p:nvSpPr>
        <p:spPr>
          <a:xfrm>
            <a:off x="2280933" y="1956215"/>
            <a:ext cx="7925748" cy="5522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        A. excited              B. worried               C. cheerful               D. confused</a:t>
            </a:r>
          </a:p>
          <a:p>
            <a:pPr algn="ctr"/>
            <a:endParaRPr lang="x-non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71C5E-8A80-C746-BC55-EF2BCDF5F3FD}"/>
              </a:ext>
            </a:extLst>
          </p:cNvPr>
          <p:cNvSpPr txBox="1"/>
          <p:nvPr/>
        </p:nvSpPr>
        <p:spPr>
          <a:xfrm>
            <a:off x="1309816" y="2801980"/>
            <a:ext cx="9927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Nam: </a:t>
            </a:r>
            <a:r>
              <a:rPr lang="en-US" sz="2000" dirty="0"/>
              <a:t>Hi Lan! You look very (1) __________today! I heard you went on a volunteer trip to the mountains. How was it?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Lan: </a:t>
            </a:r>
            <a:r>
              <a:rPr lang="en-US" sz="2000" dirty="0"/>
              <a:t>Great! I’m so happy and relaxed now though at first I was (2) __________. I didn’t understand the purpose of the trip. I knew nothing about the place, so I also felt a little bit (3) __________.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Nam: </a:t>
            </a:r>
            <a:r>
              <a:rPr lang="en-US" sz="2000" dirty="0"/>
              <a:t>Oh, did you go there with other members of the volunteer club? Was everything OK?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Lan: </a:t>
            </a:r>
            <a:r>
              <a:rPr lang="en-US" sz="2000" dirty="0"/>
              <a:t>Yes, we went as a team. The local people were so friendly and helpful. Now we are preparing for our next volunteer trip in the summer. I’m so (4) __________ about 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1C3EA-B4CB-A54D-8EC6-7B73B0C3E610}"/>
              </a:ext>
            </a:extLst>
          </p:cNvPr>
          <p:cNvSpPr/>
          <p:nvPr/>
        </p:nvSpPr>
        <p:spPr>
          <a:xfrm>
            <a:off x="4501729" y="2898777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C. cheerful 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E02BF-B7AD-BA42-A238-32F95A0D7CA0}"/>
              </a:ext>
            </a:extLst>
          </p:cNvPr>
          <p:cNvSpPr/>
          <p:nvPr/>
        </p:nvSpPr>
        <p:spPr>
          <a:xfrm>
            <a:off x="8106032" y="3797580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D. confused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93A1A-1B49-EF48-96A2-064E17F01B49}"/>
              </a:ext>
            </a:extLst>
          </p:cNvPr>
          <p:cNvSpPr/>
          <p:nvPr/>
        </p:nvSpPr>
        <p:spPr>
          <a:xfrm>
            <a:off x="1439726" y="4717119"/>
            <a:ext cx="13204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B. worried 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1A05F0-3CC3-C747-B860-FB844B64021D}"/>
              </a:ext>
            </a:extLst>
          </p:cNvPr>
          <p:cNvSpPr/>
          <p:nvPr/>
        </p:nvSpPr>
        <p:spPr>
          <a:xfrm>
            <a:off x="7842189" y="6097358"/>
            <a:ext cx="1258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A. excited </a:t>
            </a:r>
            <a:endParaRPr lang="x-none" sz="20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3" name="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2405" y="254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2449</TotalTime>
  <Words>693</Words>
  <PresentationFormat>Widescreen</PresentationFormat>
  <Paragraphs>137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2023-07-17T08:18:46Z</dcterms:modified>
</cp:coreProperties>
</file>