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media/image16.jpg" ContentType="image/jpeg"/>
  <Override PartName="/ppt/media/image18.jpg" ContentType="image/jpeg"/>
  <Override PartName="/ppt/media/image20.jpg" ContentType="image/jpeg"/>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media/image23.jpg" ContentType="image/jpeg"/>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media/image24.jpg" ContentType="image/jpeg"/>
  <Override PartName="/ppt/media/image2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9.gif"/><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jp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16.jp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5.jp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smtClean="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200329"/>
          </a:xfrm>
          <a:prstGeom prst="rect">
            <a:avLst/>
          </a:prstGeom>
          <a:noFill/>
        </p:spPr>
        <p:txBody>
          <a:bodyPr wrap="squar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đồ là hình vẽ thu nhỏ một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hay toàn bộ bề mặt Trái Đất lên mặt </a:t>
            </a:r>
            <a:r>
              <a:rPr lang="vi-VN" dirty="0" smtClean="0">
                <a:latin typeface="Times New Roman" panose="02020603050405020304" pitchFamily="18" charset="0"/>
                <a:cs typeface="Times New Roman" panose="02020603050405020304" pitchFamily="18" charset="0"/>
              </a:rPr>
              <a:t>phăng </a:t>
            </a:r>
            <a:r>
              <a:rPr lang="vi-VN" dirty="0">
                <a:latin typeface="Times New Roman" panose="02020603050405020304" pitchFamily="18" charset="0"/>
                <a:cs typeface="Times New Roman" panose="02020603050405020304" pitchFamily="18" charset="0"/>
              </a:rPr>
              <a:t>trên cơ sở toán học, trên đó </a:t>
            </a:r>
            <a:r>
              <a:rPr lang="vi-VN" dirty="0" smtClean="0">
                <a:latin typeface="Times New Roman" panose="02020603050405020304" pitchFamily="18" charset="0"/>
                <a:cs typeface="Times New Roman" panose="02020603050405020304" pitchFamily="18" charset="0"/>
              </a:rPr>
              <a:t>các đối </a:t>
            </a:r>
            <a:r>
              <a:rPr lang="vi-VN" dirty="0">
                <a:latin typeface="Times New Roman" panose="02020603050405020304" pitchFamily="18" charset="0"/>
                <a:cs typeface="Times New Roman" panose="02020603050405020304" pitchFamily="18" charset="0"/>
              </a:rPr>
              <a:t>tượng địa lí được thể hiện bằng các kí hiệu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2756259"/>
            <a:ext cx="5096535" cy="1477328"/>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Vai </a:t>
            </a:r>
            <a:r>
              <a:rPr lang="vi-VN"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dirty="0" smtClean="0">
                <a:latin typeface="Times New Roman" panose="02020603050405020304" pitchFamily="18" charset="0"/>
                <a:cs typeface="Times New Roman" panose="02020603050405020304" pitchFamily="18" charset="0"/>
              </a:rPr>
              <a:t>thẳng đồng </a:t>
            </a:r>
            <a:r>
              <a:rPr lang="vi-VN"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Bản </a:t>
            </a:r>
            <a:r>
              <a:rPr lang="vi-VN" dirty="0">
                <a:latin typeface="Times New Roman" panose="02020603050405020304" pitchFamily="18" charset="0"/>
                <a:cs typeface="Times New Roman" panose="02020603050405020304" pitchFamily="18" charset="0"/>
              </a:rPr>
              <a:t>đồ thế giới theo lưới chiếu hình trụ đứng đồng góc </a:t>
            </a:r>
            <a:r>
              <a:rPr lang="vi-VN" dirty="0" smtClean="0">
                <a:latin typeface="Times New Roman" panose="02020603050405020304" pitchFamily="18" charset="0"/>
                <a:cs typeface="Times New Roman" panose="02020603050405020304" pitchFamily="18" charset="0"/>
              </a:rPr>
              <a:t>–Mercator</a:t>
            </a:r>
            <a:r>
              <a:rPr lang="vi-VN" dirty="0">
                <a:latin typeface="Times New Roman" panose="02020603050405020304" pitchFamily="18" charset="0"/>
                <a:cs typeface="Times New Roman" panose="02020603050405020304" pitchFamily="18" charset="0"/>
              </a:rPr>
              <a:t>: Hệ thống kinh, vĩ tuyến đều là </a:t>
            </a: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Bên cạnh 4 hướng Đông,Tây, Nam, Bắc ta còn có</a:t>
            </a:r>
          </a:p>
          <a:p>
            <a:r>
              <a:rPr lang="vi-VN" dirty="0" smtClean="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1449</Words>
  <PresentationFormat>Widescreen</PresentationFormat>
  <Paragraphs>141</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2017-05-08T08:38:07Z</dcterms:created>
  <dcterms:modified xsi:type="dcterms:W3CDTF">2021-08-11T08:33:10Z</dcterms:modified>
</cp:coreProperties>
</file>